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if" ContentType="image/ti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1349" userDrawn="1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62" d="100"/>
          <a:sy n="62" d="100"/>
        </p:scale>
        <p:origin x="696" y="200"/>
      </p:cViewPr>
      <p:guideLst>
        <p:guide orient="horz" pos="1349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2395900000000002E-2"/>
          <c:y val="5.0288600000000003E-2"/>
          <c:w val="0.88704700000000003"/>
          <c:h val="0.7416629999999999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Revenue, $M</c:v>
                </c:pt>
              </c:strCache>
            </c:strRef>
          </c:tx>
          <c:spPr>
            <a:solidFill>
              <a:srgbClr val="F9AE14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Sheet1!$B$1:$D$1</c:f>
              <c:strCache>
                <c:ptCount val="3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0.32624900000000001</c:v>
                </c:pt>
                <c:pt idx="1">
                  <c:v>3.72376</c:v>
                </c:pt>
                <c:pt idx="2">
                  <c:v>10.464753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C3C-684B-8B64-62DE4E81E7BE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EBIT, $M</c:v>
                </c:pt>
              </c:strCache>
            </c:strRef>
          </c:tx>
          <c:spPr>
            <a:solidFill>
              <a:srgbClr val="5B7AF7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Sheet1!$B$1:$D$1</c:f>
              <c:strCache>
                <c:ptCount val="3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1.043785</c:v>
                </c:pt>
                <c:pt idx="1">
                  <c:v>0.13006899999999999</c:v>
                </c:pt>
                <c:pt idx="2">
                  <c:v>3.2540589999999998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C3C-684B-8B64-62DE4E81E7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94734552"/>
        <c:axId val="2094734553"/>
      </c:barChart>
      <c:lineChart>
        <c:grouping val="standard"/>
        <c:varyColors val="0"/>
        <c:ser>
          <c:idx val="2"/>
          <c:order val="2"/>
          <c:tx>
            <c:strRef>
              <c:f>Sheet1!$A$4</c:f>
              <c:strCache>
                <c:ptCount val="1"/>
                <c:pt idx="0">
                  <c:v>EBIT, %</c:v>
                </c:pt>
              </c:strCache>
            </c:strRef>
          </c:tx>
          <c:spPr>
            <a:ln w="28575" cap="flat">
              <a:solidFill>
                <a:srgbClr val="FE7A46"/>
              </a:solidFill>
              <a:prstDash val="solid"/>
              <a:miter lim="800000"/>
            </a:ln>
            <a:effectLst/>
          </c:spPr>
          <c:marker>
            <c:symbol val="none"/>
          </c:marker>
          <c:cat>
            <c:strRef>
              <c:f>Sheet1!$B$1:$D$1</c:f>
              <c:strCache>
                <c:ptCount val="3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0</c:v>
                </c:pt>
                <c:pt idx="1">
                  <c:v>0.2</c:v>
                </c:pt>
                <c:pt idx="2">
                  <c:v>0.35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AC3C-684B-8B64-62DE4E81E7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94734555"/>
        <c:axId val="2094734556"/>
      </c:lineChart>
      <c:catAx>
        <c:axId val="20947345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D9D9D9"/>
            </a:solidFill>
            <a:prstDash val="solid"/>
            <a:round/>
          </a:ln>
        </c:spPr>
        <c:txPr>
          <a:bodyPr rot="0"/>
          <a:lstStyle/>
          <a:p>
            <a:pPr>
              <a:defRPr sz="2000" b="0" i="0" u="none" strike="noStrike">
                <a:solidFill>
                  <a:srgbClr val="263169"/>
                </a:solidFill>
                <a:latin typeface="Lato-Light"/>
              </a:defRPr>
            </a:pPr>
            <a:endParaRPr lang="en-UA"/>
          </a:p>
        </c:txPr>
        <c:crossAx val="2094734553"/>
        <c:crosses val="autoZero"/>
        <c:auto val="1"/>
        <c:lblAlgn val="ctr"/>
        <c:lblOffset val="100"/>
        <c:noMultiLvlLbl val="1"/>
      </c:catAx>
      <c:valAx>
        <c:axId val="2094734553"/>
        <c:scaling>
          <c:orientation val="minMax"/>
          <c:min val="0"/>
        </c:scaling>
        <c:delete val="0"/>
        <c:axPos val="l"/>
        <c:majorGridlines>
          <c:spPr>
            <a:ln w="12700" cap="flat">
              <a:solidFill>
                <a:srgbClr val="263169">
                  <a:alpha val="20000"/>
                </a:srgbClr>
              </a:solidFill>
              <a:prstDash val="solid"/>
              <a:round/>
            </a:ln>
          </c:spPr>
        </c:majorGridlines>
        <c:numFmt formatCode="&quot; &quot;#,##0&quot; &quot;;&quot; '(&quot;#,##0\);&quot; '- &quot;" sourceLinked="0"/>
        <c:majorTickMark val="none"/>
        <c:minorTickMark val="none"/>
        <c:tickLblPos val="nextTo"/>
        <c:spPr>
          <a:ln w="12700" cap="flat">
            <a:noFill/>
            <a:prstDash val="solid"/>
            <a:round/>
          </a:ln>
        </c:spPr>
        <c:txPr>
          <a:bodyPr rot="0"/>
          <a:lstStyle/>
          <a:p>
            <a:pPr>
              <a:defRPr sz="2000" b="0" i="0" u="none" strike="noStrike">
                <a:solidFill>
                  <a:srgbClr val="263169"/>
                </a:solidFill>
                <a:latin typeface="Lato-Light"/>
              </a:defRPr>
            </a:pPr>
            <a:endParaRPr lang="en-UA"/>
          </a:p>
        </c:txPr>
        <c:crossAx val="2094734552"/>
        <c:crosses val="autoZero"/>
        <c:crossBetween val="between"/>
        <c:majorUnit val="3"/>
        <c:minorUnit val="1.5"/>
      </c:valAx>
      <c:catAx>
        <c:axId val="2094734555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one"/>
        <c:spPr>
          <a:ln w="12700" cap="flat">
            <a:noFill/>
            <a:prstDash val="solid"/>
            <a:round/>
          </a:ln>
        </c:spPr>
        <c:crossAx val="2094734556"/>
        <c:crosses val="autoZero"/>
        <c:auto val="1"/>
        <c:lblAlgn val="ctr"/>
        <c:lblOffset val="100"/>
        <c:noMultiLvlLbl val="1"/>
      </c:catAx>
      <c:valAx>
        <c:axId val="2094734556"/>
        <c:scaling>
          <c:orientation val="minMax"/>
        </c:scaling>
        <c:delete val="0"/>
        <c:axPos val="r"/>
        <c:numFmt formatCode="0%" sourceLinked="0"/>
        <c:majorTickMark val="none"/>
        <c:minorTickMark val="none"/>
        <c:tickLblPos val="nextTo"/>
        <c:spPr>
          <a:ln w="12700" cap="flat">
            <a:noFill/>
            <a:prstDash val="solid"/>
            <a:round/>
          </a:ln>
        </c:spPr>
        <c:txPr>
          <a:bodyPr rot="0"/>
          <a:lstStyle/>
          <a:p>
            <a:pPr>
              <a:defRPr sz="2000" b="0" i="0" u="none" strike="noStrike">
                <a:solidFill>
                  <a:srgbClr val="263169"/>
                </a:solidFill>
                <a:latin typeface="Lato-Light"/>
              </a:defRPr>
            </a:pPr>
            <a:endParaRPr lang="en-UA"/>
          </a:p>
        </c:txPr>
        <c:crossAx val="2094734555"/>
        <c:crosses val="max"/>
        <c:crossBetween val="between"/>
        <c:majorUnit val="0.1"/>
        <c:minorUnit val="0.05"/>
      </c:valAx>
      <c:spPr>
        <a:noFill/>
        <a:ln w="12700" cap="flat">
          <a:noFill/>
          <a:miter lim="400000"/>
        </a:ln>
        <a:effectLst/>
      </c:spPr>
    </c:plotArea>
    <c:legend>
      <c:legendPos val="b"/>
      <c:layout>
        <c:manualLayout>
          <c:xMode val="edge"/>
          <c:yMode val="edge"/>
          <c:x val="7.2267999999999999E-2"/>
          <c:y val="0.93721100000000002"/>
          <c:w val="0.84730300000000003"/>
          <c:h val="6.27886E-2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2000" b="0" i="0" u="none" strike="noStrike">
              <a:solidFill>
                <a:srgbClr val="263169"/>
              </a:solidFill>
              <a:latin typeface="Lato-Light"/>
            </a:defRPr>
          </a:pPr>
          <a:endParaRPr lang="en-UA"/>
        </a:p>
      </c:txPr>
    </c:legend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doughnutChart>
        <c:varyColors val="0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rgbClr val="5B7AF7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CC5D-B243-A08D-86DB96296FF3}"/>
              </c:ext>
            </c:extLst>
          </c:dPt>
          <c:dPt>
            <c:idx val="1"/>
            <c:bubble3D val="0"/>
            <c:spPr>
              <a:solidFill>
                <a:srgbClr val="F9AE14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CC5D-B243-A08D-86DB96296FF3}"/>
              </c:ext>
            </c:extLst>
          </c:dPt>
          <c:dPt>
            <c:idx val="2"/>
            <c:bubble3D val="0"/>
            <c:spPr>
              <a:solidFill>
                <a:srgbClr val="7CB405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5-CC5D-B243-A08D-86DB96296FF3}"/>
              </c:ext>
            </c:extLst>
          </c:dPt>
          <c:dPt>
            <c:idx val="3"/>
            <c:bubble3D val="0"/>
            <c:spPr>
              <a:solidFill>
                <a:srgbClr val="FE7A46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7-CC5D-B243-A08D-86DB96296FF3}"/>
              </c:ext>
            </c:extLst>
          </c:dPt>
          <c:cat>
            <c:strRef>
              <c:f>Sheet1!$B$1:$E$1</c:f>
              <c:strCache>
                <c:ptCount val="4"/>
                <c:pt idx="0">
                  <c:v>Hosting &amp; Infrastructure</c:v>
                </c:pt>
                <c:pt idx="1">
                  <c:v>Payroll</c:v>
                </c:pt>
                <c:pt idx="2">
                  <c:v>Sales and marketing</c:v>
                </c:pt>
                <c:pt idx="3">
                  <c:v>SG&amp;A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60000</c:v>
                </c:pt>
                <c:pt idx="1">
                  <c:v>360000</c:v>
                </c:pt>
                <c:pt idx="2">
                  <c:v>330000</c:v>
                </c:pt>
                <c:pt idx="3">
                  <c:v>160000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C5D-B243-A08D-86DB96296F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"/>
        <c:holeSize val="85"/>
      </c:doughnut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10477500" cy="1435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Title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4"/>
            <a:ext cx="104775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png"/><Relationship Id="rId7" Type="http://schemas.openxmlformats.org/officeDocument/2006/relationships/image" Target="../media/image25.png"/><Relationship Id="rId2" Type="http://schemas.openxmlformats.org/officeDocument/2006/relationships/image" Target="../media/image14.t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4.png"/><Relationship Id="rId7" Type="http://schemas.openxmlformats.org/officeDocument/2006/relationships/image" Target="../media/image3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tif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7.png"/><Relationship Id="rId7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tif"/><Relationship Id="rId7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7"/>
          <p:cNvSpPr/>
          <p:nvPr/>
        </p:nvSpPr>
        <p:spPr>
          <a:xfrm>
            <a:off x="1061881" y="1066800"/>
            <a:ext cx="22260236" cy="11582400"/>
          </a:xfrm>
          <a:prstGeom prst="rect">
            <a:avLst/>
          </a:prstGeom>
          <a:solidFill>
            <a:srgbClr val="5B7AF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1" name="Freeform 83"/>
          <p:cNvSpPr/>
          <p:nvPr/>
        </p:nvSpPr>
        <p:spPr>
          <a:xfrm flipH="1">
            <a:off x="14496851" y="10896740"/>
            <a:ext cx="3938829" cy="1500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68" h="20875" extrusionOk="0">
                <a:moveTo>
                  <a:pt x="26" y="8041"/>
                </a:moveTo>
                <a:cubicBezTo>
                  <a:pt x="233" y="3120"/>
                  <a:pt x="1643" y="-486"/>
                  <a:pt x="3147" y="54"/>
                </a:cubicBezTo>
                <a:lnTo>
                  <a:pt x="19316" y="5860"/>
                </a:lnTo>
                <a:cubicBezTo>
                  <a:pt x="20561" y="6307"/>
                  <a:pt x="21418" y="9917"/>
                  <a:pt x="21246" y="13991"/>
                </a:cubicBezTo>
                <a:cubicBezTo>
                  <a:pt x="21074" y="18065"/>
                  <a:pt x="19936" y="21114"/>
                  <a:pt x="18683" y="20861"/>
                </a:cubicBezTo>
                <a:lnTo>
                  <a:pt x="2407" y="17570"/>
                </a:lnTo>
                <a:cubicBezTo>
                  <a:pt x="893" y="17263"/>
                  <a:pt x="-182" y="12961"/>
                  <a:pt x="26" y="8041"/>
                </a:cubicBezTo>
                <a:close/>
              </a:path>
            </a:pathLst>
          </a:custGeom>
          <a:solidFill>
            <a:srgbClr val="FFC999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2" name="Freeform 82"/>
          <p:cNvSpPr/>
          <p:nvPr/>
        </p:nvSpPr>
        <p:spPr>
          <a:xfrm>
            <a:off x="14262100" y="11310550"/>
            <a:ext cx="1326406" cy="13283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74" h="21563" extrusionOk="0">
                <a:moveTo>
                  <a:pt x="12418" y="6"/>
                </a:moveTo>
                <a:cubicBezTo>
                  <a:pt x="9302" y="135"/>
                  <a:pt x="6410" y="2243"/>
                  <a:pt x="5305" y="5572"/>
                </a:cubicBezTo>
                <a:lnTo>
                  <a:pt x="0" y="21563"/>
                </a:lnTo>
                <a:lnTo>
                  <a:pt x="15622" y="21563"/>
                </a:lnTo>
                <a:lnTo>
                  <a:pt x="19799" y="11577"/>
                </a:lnTo>
                <a:cubicBezTo>
                  <a:pt x="21600" y="7272"/>
                  <a:pt x="19666" y="2272"/>
                  <a:pt x="15548" y="567"/>
                </a:cubicBezTo>
                <a:cubicBezTo>
                  <a:pt x="14518" y="140"/>
                  <a:pt x="13456" y="-37"/>
                  <a:pt x="12418" y="6"/>
                </a:cubicBezTo>
                <a:close/>
              </a:path>
            </a:pathLst>
          </a:custGeom>
          <a:solidFill>
            <a:srgbClr val="FFC999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3" name="Freeform 100"/>
          <p:cNvSpPr/>
          <p:nvPr/>
        </p:nvSpPr>
        <p:spPr>
          <a:xfrm>
            <a:off x="14138671" y="9761934"/>
            <a:ext cx="6000549" cy="28769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91" h="21600" extrusionOk="0">
                <a:moveTo>
                  <a:pt x="11847" y="0"/>
                </a:moveTo>
                <a:lnTo>
                  <a:pt x="11079" y="2869"/>
                </a:lnTo>
                <a:lnTo>
                  <a:pt x="3144" y="8141"/>
                </a:lnTo>
                <a:lnTo>
                  <a:pt x="0" y="13689"/>
                </a:lnTo>
                <a:lnTo>
                  <a:pt x="4683" y="20569"/>
                </a:lnTo>
                <a:lnTo>
                  <a:pt x="5600" y="21600"/>
                </a:lnTo>
                <a:lnTo>
                  <a:pt x="15628" y="21600"/>
                </a:lnTo>
                <a:cubicBezTo>
                  <a:pt x="16083" y="21326"/>
                  <a:pt x="16498" y="21083"/>
                  <a:pt x="17084" y="20706"/>
                </a:cubicBezTo>
                <a:cubicBezTo>
                  <a:pt x="21600" y="17086"/>
                  <a:pt x="17786" y="542"/>
                  <a:pt x="17786" y="542"/>
                </a:cubicBezTo>
                <a:lnTo>
                  <a:pt x="11847" y="0"/>
                </a:lnTo>
                <a:close/>
              </a:path>
            </a:pathLst>
          </a:custGeom>
          <a:solidFill>
            <a:srgbClr val="4E5C93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4" name="Прямоугольник 21"/>
          <p:cNvSpPr txBox="1"/>
          <p:nvPr/>
        </p:nvSpPr>
        <p:spPr>
          <a:xfrm>
            <a:off x="2105060" y="7452657"/>
            <a:ext cx="6279853" cy="1097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 defTabSz="914400">
              <a:lnSpc>
                <a:spcPct val="120000"/>
              </a:lnSpc>
              <a:spcBef>
                <a:spcPts val="1000"/>
              </a:spcBef>
              <a:defRPr sz="3000"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Keep your schedule on track and boost productivity </a:t>
            </a:r>
          </a:p>
        </p:txBody>
      </p:sp>
      <p:sp>
        <p:nvSpPr>
          <p:cNvPr id="25" name="Rectangle"/>
          <p:cNvSpPr/>
          <p:nvPr/>
        </p:nvSpPr>
        <p:spPr>
          <a:xfrm>
            <a:off x="2213461" y="1066800"/>
            <a:ext cx="1678957" cy="862362"/>
          </a:xfrm>
          <a:prstGeom prst="rect">
            <a:avLst/>
          </a:prstGeom>
          <a:solidFill>
            <a:srgbClr val="F9AE1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6" name="TextBox 10"/>
          <p:cNvSpPr txBox="1"/>
          <p:nvPr/>
        </p:nvSpPr>
        <p:spPr>
          <a:xfrm>
            <a:off x="2461255" y="1249060"/>
            <a:ext cx="1157968" cy="497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defTabSz="914400">
              <a:defRPr sz="3000">
                <a:solidFill>
                  <a:srgbClr val="FFFFFF"/>
                </a:solidFill>
                <a:latin typeface="Archivo Bold"/>
                <a:ea typeface="Archivo Bold"/>
                <a:cs typeface="Archivo Bold"/>
                <a:sym typeface="Archivo Bold"/>
              </a:defRPr>
            </a:lvl1pPr>
          </a:lstStyle>
          <a:p>
            <a:r>
              <a:t>logo</a:t>
            </a:r>
          </a:p>
        </p:txBody>
      </p:sp>
      <p:sp>
        <p:nvSpPr>
          <p:cNvPr id="27" name="Прямоугольник 21"/>
          <p:cNvSpPr txBox="1"/>
          <p:nvPr/>
        </p:nvSpPr>
        <p:spPr>
          <a:xfrm>
            <a:off x="2110898" y="11488687"/>
            <a:ext cx="6279853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 defTabSz="914400">
              <a:lnSpc>
                <a:spcPct val="120000"/>
              </a:lnSpc>
              <a:spcBef>
                <a:spcPts val="1000"/>
              </a:spcBef>
              <a:defRPr sz="2000"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October, 2020</a:t>
            </a:r>
          </a:p>
        </p:txBody>
      </p:sp>
      <p:sp>
        <p:nvSpPr>
          <p:cNvPr id="28" name="TextBox 10"/>
          <p:cNvSpPr txBox="1"/>
          <p:nvPr/>
        </p:nvSpPr>
        <p:spPr>
          <a:xfrm>
            <a:off x="2006788" y="5454636"/>
            <a:ext cx="8877248" cy="1742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 defTabSz="914400">
              <a:lnSpc>
                <a:spcPct val="90000"/>
              </a:lnSpc>
              <a:defRPr sz="12000">
                <a:solidFill>
                  <a:srgbClr val="FFFFFF"/>
                </a:solidFill>
                <a:latin typeface="Archivo Bold"/>
                <a:ea typeface="Archivo Bold"/>
                <a:cs typeface="Archivo Bold"/>
                <a:sym typeface="Archivo Bold"/>
              </a:defRPr>
            </a:lvl1pPr>
          </a:lstStyle>
          <a:p>
            <a:r>
              <a:rPr lang="en-US" dirty="0"/>
              <a:t>Smart</a:t>
            </a:r>
            <a:r>
              <a:rPr dirty="0"/>
              <a:t> App</a:t>
            </a:r>
          </a:p>
        </p:txBody>
      </p:sp>
      <p:sp>
        <p:nvSpPr>
          <p:cNvPr id="29" name="Freeform 126"/>
          <p:cNvSpPr/>
          <p:nvPr/>
        </p:nvSpPr>
        <p:spPr>
          <a:xfrm>
            <a:off x="10434820" y="9600680"/>
            <a:ext cx="2290890" cy="3403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327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7249" y="0"/>
                </a:lnTo>
                <a:lnTo>
                  <a:pt x="4327" y="0"/>
                </a:lnTo>
                <a:close/>
              </a:path>
            </a:pathLst>
          </a:custGeom>
          <a:solidFill>
            <a:srgbClr val="CED7EC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30" name="Freeform 127"/>
          <p:cNvSpPr/>
          <p:nvPr/>
        </p:nvSpPr>
        <p:spPr>
          <a:xfrm>
            <a:off x="12264281" y="9600680"/>
            <a:ext cx="461433" cy="3403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580"/>
                </a:moveTo>
                <a:lnTo>
                  <a:pt x="21600" y="21600"/>
                </a:lnTo>
                <a:lnTo>
                  <a:pt x="0" y="0"/>
                </a:lnTo>
                <a:lnTo>
                  <a:pt x="0" y="21580"/>
                </a:lnTo>
                <a:close/>
              </a:path>
            </a:pathLst>
          </a:custGeom>
          <a:solidFill>
            <a:srgbClr val="A3B5D6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31" name="Freeform 128"/>
          <p:cNvSpPr/>
          <p:nvPr/>
        </p:nvSpPr>
        <p:spPr>
          <a:xfrm>
            <a:off x="10826801" y="8932943"/>
            <a:ext cx="752401" cy="23797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85" h="21532" extrusionOk="0">
                <a:moveTo>
                  <a:pt x="0" y="569"/>
                </a:moveTo>
                <a:lnTo>
                  <a:pt x="11117" y="20825"/>
                </a:lnTo>
                <a:cubicBezTo>
                  <a:pt x="11371" y="21289"/>
                  <a:pt x="12761" y="21600"/>
                  <a:pt x="14217" y="21519"/>
                </a:cubicBezTo>
                <a:lnTo>
                  <a:pt x="19167" y="21243"/>
                </a:lnTo>
                <a:cubicBezTo>
                  <a:pt x="20623" y="21162"/>
                  <a:pt x="21600" y="20720"/>
                  <a:pt x="21344" y="20257"/>
                </a:cubicBezTo>
                <a:lnTo>
                  <a:pt x="10229" y="0"/>
                </a:lnTo>
                <a:lnTo>
                  <a:pt x="0" y="569"/>
                </a:lnTo>
                <a:close/>
              </a:path>
            </a:pathLst>
          </a:custGeom>
          <a:solidFill>
            <a:srgbClr val="FFA940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32" name="Freeform 129"/>
          <p:cNvSpPr/>
          <p:nvPr/>
        </p:nvSpPr>
        <p:spPr>
          <a:xfrm>
            <a:off x="10826852" y="8591794"/>
            <a:ext cx="359830" cy="4042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165" y="1293"/>
                </a:moveTo>
                <a:lnTo>
                  <a:pt x="0" y="21600"/>
                </a:lnTo>
                <a:lnTo>
                  <a:pt x="21600" y="18240"/>
                </a:lnTo>
                <a:lnTo>
                  <a:pt x="11490" y="0"/>
                </a:lnTo>
                <a:lnTo>
                  <a:pt x="3165" y="1293"/>
                </a:lnTo>
                <a:close/>
              </a:path>
            </a:pathLst>
          </a:custGeom>
          <a:solidFill>
            <a:srgbClr val="FFE7BA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33" name="Freeform 130"/>
          <p:cNvSpPr/>
          <p:nvPr/>
        </p:nvSpPr>
        <p:spPr>
          <a:xfrm>
            <a:off x="10883989" y="8449205"/>
            <a:ext cx="131538" cy="1662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057" y="21"/>
                </a:moveTo>
                <a:cubicBezTo>
                  <a:pt x="5538" y="89"/>
                  <a:pt x="5123" y="417"/>
                  <a:pt x="5028" y="827"/>
                </a:cubicBezTo>
                <a:lnTo>
                  <a:pt x="0" y="21600"/>
                </a:lnTo>
                <a:lnTo>
                  <a:pt x="21600" y="18613"/>
                </a:lnTo>
                <a:lnTo>
                  <a:pt x="7396" y="485"/>
                </a:lnTo>
                <a:cubicBezTo>
                  <a:pt x="7154" y="185"/>
                  <a:pt x="6739" y="0"/>
                  <a:pt x="6298" y="0"/>
                </a:cubicBezTo>
                <a:cubicBezTo>
                  <a:pt x="6212" y="0"/>
                  <a:pt x="6134" y="7"/>
                  <a:pt x="6057" y="21"/>
                </a:cubicBezTo>
                <a:close/>
              </a:path>
            </a:pathLst>
          </a:custGeom>
          <a:solidFill>
            <a:srgbClr val="253369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34" name="Freeform 131"/>
          <p:cNvSpPr/>
          <p:nvPr/>
        </p:nvSpPr>
        <p:spPr>
          <a:xfrm>
            <a:off x="10935392" y="8952417"/>
            <a:ext cx="554036" cy="23561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36"/>
                </a:moveTo>
                <a:lnTo>
                  <a:pt x="15873" y="21600"/>
                </a:lnTo>
                <a:lnTo>
                  <a:pt x="21600" y="21365"/>
                </a:lnTo>
                <a:lnTo>
                  <a:pt x="5729" y="0"/>
                </a:lnTo>
                <a:lnTo>
                  <a:pt x="0" y="236"/>
                </a:lnTo>
                <a:close/>
              </a:path>
            </a:pathLst>
          </a:custGeom>
          <a:solidFill>
            <a:srgbClr val="FE9921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35" name="Freeform 132"/>
          <p:cNvSpPr/>
          <p:nvPr/>
        </p:nvSpPr>
        <p:spPr>
          <a:xfrm>
            <a:off x="11429907" y="11132180"/>
            <a:ext cx="205892" cy="2816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04" h="21456" extrusionOk="0">
                <a:moveTo>
                  <a:pt x="652" y="0"/>
                </a:moveTo>
                <a:lnTo>
                  <a:pt x="6" y="13584"/>
                </a:lnTo>
                <a:cubicBezTo>
                  <a:pt x="-196" y="17784"/>
                  <a:pt x="4289" y="21307"/>
                  <a:pt x="10021" y="21452"/>
                </a:cubicBezTo>
                <a:cubicBezTo>
                  <a:pt x="15754" y="21600"/>
                  <a:pt x="20562" y="18313"/>
                  <a:pt x="20764" y="14117"/>
                </a:cubicBezTo>
                <a:lnTo>
                  <a:pt x="21404" y="529"/>
                </a:lnTo>
                <a:lnTo>
                  <a:pt x="657" y="0"/>
                </a:lnTo>
                <a:lnTo>
                  <a:pt x="652" y="0"/>
                </a:lnTo>
                <a:close/>
              </a:path>
            </a:pathLst>
          </a:custGeom>
          <a:solidFill>
            <a:srgbClr val="253369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36" name="Freeform 133"/>
          <p:cNvSpPr/>
          <p:nvPr/>
        </p:nvSpPr>
        <p:spPr>
          <a:xfrm>
            <a:off x="11607584" y="8442473"/>
            <a:ext cx="61854" cy="1139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266" h="21221" extrusionOk="0">
                <a:moveTo>
                  <a:pt x="3729" y="3930"/>
                </a:moveTo>
                <a:lnTo>
                  <a:pt x="126" y="15681"/>
                </a:lnTo>
                <a:cubicBezTo>
                  <a:pt x="-667" y="18249"/>
                  <a:pt x="2384" y="20708"/>
                  <a:pt x="6900" y="21149"/>
                </a:cubicBezTo>
                <a:cubicBezTo>
                  <a:pt x="11435" y="21600"/>
                  <a:pt x="15744" y="19876"/>
                  <a:pt x="16538" y="17298"/>
                </a:cubicBezTo>
                <a:lnTo>
                  <a:pt x="20140" y="5547"/>
                </a:lnTo>
                <a:cubicBezTo>
                  <a:pt x="20933" y="2970"/>
                  <a:pt x="17900" y="519"/>
                  <a:pt x="13366" y="69"/>
                </a:cubicBezTo>
                <a:cubicBezTo>
                  <a:pt x="12882" y="29"/>
                  <a:pt x="12400" y="0"/>
                  <a:pt x="11917" y="0"/>
                </a:cubicBezTo>
                <a:cubicBezTo>
                  <a:pt x="7953" y="0"/>
                  <a:pt x="4435" y="1617"/>
                  <a:pt x="3729" y="3930"/>
                </a:cubicBezTo>
                <a:close/>
              </a:path>
            </a:pathLst>
          </a:custGeom>
          <a:solidFill>
            <a:srgbClr val="50548B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37" name="Freeform 134"/>
          <p:cNvSpPr/>
          <p:nvPr/>
        </p:nvSpPr>
        <p:spPr>
          <a:xfrm>
            <a:off x="11060867" y="8800465"/>
            <a:ext cx="668007" cy="22961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58" h="21530" extrusionOk="0">
                <a:moveTo>
                  <a:pt x="46" y="20325"/>
                </a:moveTo>
                <a:cubicBezTo>
                  <a:pt x="-242" y="20806"/>
                  <a:pt x="858" y="21264"/>
                  <a:pt x="2498" y="21348"/>
                </a:cubicBezTo>
                <a:lnTo>
                  <a:pt x="5801" y="21517"/>
                </a:lnTo>
                <a:cubicBezTo>
                  <a:pt x="7441" y="21600"/>
                  <a:pt x="9002" y="21278"/>
                  <a:pt x="9286" y="20797"/>
                </a:cubicBezTo>
                <a:lnTo>
                  <a:pt x="21358" y="472"/>
                </a:lnTo>
                <a:lnTo>
                  <a:pt x="12116" y="0"/>
                </a:lnTo>
                <a:lnTo>
                  <a:pt x="46" y="20325"/>
                </a:lnTo>
                <a:close/>
              </a:path>
            </a:pathLst>
          </a:custGeom>
          <a:solidFill>
            <a:srgbClr val="55AC68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38" name="Freeform 135"/>
          <p:cNvSpPr/>
          <p:nvPr/>
        </p:nvSpPr>
        <p:spPr>
          <a:xfrm>
            <a:off x="11439804" y="8518080"/>
            <a:ext cx="289225" cy="3327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466" y="523"/>
                </a:moveTo>
                <a:lnTo>
                  <a:pt x="0" y="18328"/>
                </a:lnTo>
                <a:lnTo>
                  <a:pt x="21600" y="21600"/>
                </a:lnTo>
                <a:lnTo>
                  <a:pt x="17387" y="1404"/>
                </a:lnTo>
                <a:cubicBezTo>
                  <a:pt x="17297" y="980"/>
                  <a:pt x="16912" y="645"/>
                  <a:pt x="16421" y="577"/>
                </a:cubicBezTo>
                <a:lnTo>
                  <a:pt x="12696" y="14"/>
                </a:lnTo>
                <a:cubicBezTo>
                  <a:pt x="12629" y="3"/>
                  <a:pt x="12562" y="0"/>
                  <a:pt x="12495" y="0"/>
                </a:cubicBezTo>
                <a:cubicBezTo>
                  <a:pt x="12075" y="0"/>
                  <a:pt x="11678" y="195"/>
                  <a:pt x="11466" y="523"/>
                </a:cubicBezTo>
                <a:close/>
              </a:path>
            </a:pathLst>
          </a:custGeom>
          <a:solidFill>
            <a:srgbClr val="CED7EC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39" name="Freeform 136"/>
          <p:cNvSpPr/>
          <p:nvPr/>
        </p:nvSpPr>
        <p:spPr>
          <a:xfrm>
            <a:off x="10276301" y="8752167"/>
            <a:ext cx="227299" cy="2652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46" h="21281" extrusionOk="0">
                <a:moveTo>
                  <a:pt x="10312" y="418"/>
                </a:moveTo>
                <a:lnTo>
                  <a:pt x="1148" y="5965"/>
                </a:lnTo>
                <a:cubicBezTo>
                  <a:pt x="101" y="6598"/>
                  <a:pt x="-287" y="7788"/>
                  <a:pt x="222" y="8805"/>
                </a:cubicBezTo>
                <a:lnTo>
                  <a:pt x="5778" y="19882"/>
                </a:lnTo>
                <a:cubicBezTo>
                  <a:pt x="6365" y="21064"/>
                  <a:pt x="7946" y="21600"/>
                  <a:pt x="9303" y="21085"/>
                </a:cubicBezTo>
                <a:lnTo>
                  <a:pt x="19335" y="17273"/>
                </a:lnTo>
                <a:cubicBezTo>
                  <a:pt x="20692" y="16754"/>
                  <a:pt x="21313" y="15382"/>
                  <a:pt x="20722" y="14200"/>
                </a:cubicBezTo>
                <a:lnTo>
                  <a:pt x="14302" y="1393"/>
                </a:lnTo>
                <a:cubicBezTo>
                  <a:pt x="13982" y="755"/>
                  <a:pt x="13347" y="274"/>
                  <a:pt x="12571" y="84"/>
                </a:cubicBezTo>
                <a:cubicBezTo>
                  <a:pt x="12338" y="30"/>
                  <a:pt x="12091" y="0"/>
                  <a:pt x="11854" y="0"/>
                </a:cubicBezTo>
                <a:cubicBezTo>
                  <a:pt x="11306" y="0"/>
                  <a:pt x="10773" y="139"/>
                  <a:pt x="10312" y="418"/>
                </a:cubicBezTo>
                <a:close/>
              </a:path>
            </a:pathLst>
          </a:custGeom>
          <a:solidFill>
            <a:srgbClr val="FF7946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40" name="Freeform 137"/>
          <p:cNvSpPr/>
          <p:nvPr/>
        </p:nvSpPr>
        <p:spPr>
          <a:xfrm>
            <a:off x="10371414" y="9213650"/>
            <a:ext cx="1161680" cy="19051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018"/>
                </a:moveTo>
                <a:lnTo>
                  <a:pt x="14017" y="21600"/>
                </a:lnTo>
                <a:lnTo>
                  <a:pt x="21600" y="19582"/>
                </a:lnTo>
                <a:lnTo>
                  <a:pt x="7583" y="0"/>
                </a:lnTo>
                <a:lnTo>
                  <a:pt x="0" y="2018"/>
                </a:lnTo>
                <a:close/>
              </a:path>
            </a:pathLst>
          </a:custGeom>
          <a:solidFill>
            <a:srgbClr val="FF7946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41" name="Freeform 138"/>
          <p:cNvSpPr/>
          <p:nvPr/>
        </p:nvSpPr>
        <p:spPr>
          <a:xfrm>
            <a:off x="10371414" y="9213650"/>
            <a:ext cx="473847" cy="3291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1680"/>
                </a:moveTo>
                <a:lnTo>
                  <a:pt x="3010" y="21600"/>
                </a:lnTo>
                <a:lnTo>
                  <a:pt x="21600" y="9923"/>
                </a:lnTo>
                <a:lnTo>
                  <a:pt x="18590" y="0"/>
                </a:lnTo>
                <a:lnTo>
                  <a:pt x="0" y="11680"/>
                </a:lnTo>
                <a:close/>
              </a:path>
            </a:pathLst>
          </a:custGeom>
          <a:solidFill>
            <a:srgbClr val="253369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42" name="Freeform 139"/>
          <p:cNvSpPr/>
          <p:nvPr/>
        </p:nvSpPr>
        <p:spPr>
          <a:xfrm>
            <a:off x="10320752" y="8898851"/>
            <a:ext cx="458485" cy="4927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351"/>
                </a:moveTo>
                <a:lnTo>
                  <a:pt x="476" y="17520"/>
                </a:lnTo>
                <a:lnTo>
                  <a:pt x="2387" y="21600"/>
                </a:lnTo>
                <a:lnTo>
                  <a:pt x="21600" y="13798"/>
                </a:lnTo>
                <a:lnTo>
                  <a:pt x="19701" y="9751"/>
                </a:lnTo>
                <a:lnTo>
                  <a:pt x="8249" y="0"/>
                </a:lnTo>
                <a:lnTo>
                  <a:pt x="0" y="3351"/>
                </a:lnTo>
                <a:close/>
              </a:path>
            </a:pathLst>
          </a:custGeom>
          <a:solidFill>
            <a:srgbClr val="CED7EC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43" name="Freeform 140"/>
          <p:cNvSpPr/>
          <p:nvPr/>
        </p:nvSpPr>
        <p:spPr>
          <a:xfrm>
            <a:off x="10330746" y="9122198"/>
            <a:ext cx="448384" cy="2710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4186"/>
                </a:moveTo>
                <a:lnTo>
                  <a:pt x="1957" y="21600"/>
                </a:lnTo>
                <a:lnTo>
                  <a:pt x="21600" y="7410"/>
                </a:lnTo>
                <a:lnTo>
                  <a:pt x="19643" y="0"/>
                </a:lnTo>
                <a:lnTo>
                  <a:pt x="0" y="14186"/>
                </a:lnTo>
                <a:close/>
              </a:path>
            </a:pathLst>
          </a:custGeom>
          <a:solidFill>
            <a:srgbClr val="F5F5F5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44" name="Freeform 141"/>
          <p:cNvSpPr/>
          <p:nvPr/>
        </p:nvSpPr>
        <p:spPr>
          <a:xfrm>
            <a:off x="10639674" y="9708066"/>
            <a:ext cx="291880" cy="1706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92" h="21092" extrusionOk="0">
                <a:moveTo>
                  <a:pt x="16435" y="0"/>
                </a:moveTo>
                <a:lnTo>
                  <a:pt x="1098" y="1846"/>
                </a:lnTo>
                <a:cubicBezTo>
                  <a:pt x="717" y="1892"/>
                  <a:pt x="370" y="2263"/>
                  <a:pt x="173" y="2835"/>
                </a:cubicBezTo>
                <a:cubicBezTo>
                  <a:pt x="-29" y="3400"/>
                  <a:pt x="-55" y="4109"/>
                  <a:pt x="98" y="4727"/>
                </a:cubicBezTo>
                <a:lnTo>
                  <a:pt x="199" y="5124"/>
                </a:lnTo>
                <a:cubicBezTo>
                  <a:pt x="400" y="5923"/>
                  <a:pt x="866" y="6417"/>
                  <a:pt x="1366" y="6353"/>
                </a:cubicBezTo>
                <a:lnTo>
                  <a:pt x="6532" y="5689"/>
                </a:lnTo>
                <a:cubicBezTo>
                  <a:pt x="7032" y="5624"/>
                  <a:pt x="7502" y="6125"/>
                  <a:pt x="7703" y="6925"/>
                </a:cubicBezTo>
                <a:lnTo>
                  <a:pt x="9016" y="12172"/>
                </a:lnTo>
                <a:cubicBezTo>
                  <a:pt x="10639" y="18655"/>
                  <a:pt x="13309" y="21600"/>
                  <a:pt x="16924" y="21021"/>
                </a:cubicBezTo>
                <a:cubicBezTo>
                  <a:pt x="20538" y="20449"/>
                  <a:pt x="21545" y="16983"/>
                  <a:pt x="19975" y="10709"/>
                </a:cubicBezTo>
                <a:lnTo>
                  <a:pt x="17599" y="1235"/>
                </a:lnTo>
                <a:cubicBezTo>
                  <a:pt x="17409" y="481"/>
                  <a:pt x="16980" y="0"/>
                  <a:pt x="16510" y="0"/>
                </a:cubicBezTo>
                <a:cubicBezTo>
                  <a:pt x="16487" y="0"/>
                  <a:pt x="16461" y="0"/>
                  <a:pt x="16435" y="0"/>
                </a:cubicBezTo>
                <a:close/>
                <a:moveTo>
                  <a:pt x="13194" y="15690"/>
                </a:moveTo>
                <a:cubicBezTo>
                  <a:pt x="12522" y="14870"/>
                  <a:pt x="11922" y="13498"/>
                  <a:pt x="11441" y="11574"/>
                </a:cubicBezTo>
                <a:lnTo>
                  <a:pt x="10527" y="7926"/>
                </a:lnTo>
                <a:cubicBezTo>
                  <a:pt x="10374" y="7315"/>
                  <a:pt x="10400" y="6612"/>
                  <a:pt x="10598" y="6040"/>
                </a:cubicBezTo>
                <a:cubicBezTo>
                  <a:pt x="10795" y="5468"/>
                  <a:pt x="11142" y="5098"/>
                  <a:pt x="11523" y="5052"/>
                </a:cubicBezTo>
                <a:lnTo>
                  <a:pt x="15014" y="4604"/>
                </a:lnTo>
                <a:cubicBezTo>
                  <a:pt x="15514" y="4545"/>
                  <a:pt x="15980" y="5032"/>
                  <a:pt x="16181" y="5832"/>
                </a:cubicBezTo>
                <a:lnTo>
                  <a:pt x="17405" y="10728"/>
                </a:lnTo>
                <a:cubicBezTo>
                  <a:pt x="17875" y="12594"/>
                  <a:pt x="17979" y="14038"/>
                  <a:pt x="17752" y="14981"/>
                </a:cubicBezTo>
                <a:cubicBezTo>
                  <a:pt x="17520" y="15923"/>
                  <a:pt x="16901" y="16515"/>
                  <a:pt x="15831" y="16678"/>
                </a:cubicBezTo>
                <a:cubicBezTo>
                  <a:pt x="15655" y="16704"/>
                  <a:pt x="15477" y="16717"/>
                  <a:pt x="15309" y="16717"/>
                </a:cubicBezTo>
                <a:cubicBezTo>
                  <a:pt x="14469" y="16717"/>
                  <a:pt x="13750" y="16379"/>
                  <a:pt x="13194" y="1569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45" name="Freeform 142"/>
          <p:cNvSpPr/>
          <p:nvPr/>
        </p:nvSpPr>
        <p:spPr>
          <a:xfrm>
            <a:off x="10726657" y="9901637"/>
            <a:ext cx="299822" cy="183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6" h="21514" extrusionOk="0">
                <a:moveTo>
                  <a:pt x="16418" y="13"/>
                </a:moveTo>
                <a:lnTo>
                  <a:pt x="1080" y="2411"/>
                </a:lnTo>
                <a:cubicBezTo>
                  <a:pt x="702" y="2473"/>
                  <a:pt x="359" y="2824"/>
                  <a:pt x="167" y="3361"/>
                </a:cubicBezTo>
                <a:cubicBezTo>
                  <a:pt x="-30" y="3897"/>
                  <a:pt x="-52" y="4557"/>
                  <a:pt x="95" y="5124"/>
                </a:cubicBezTo>
                <a:lnTo>
                  <a:pt x="4162" y="20348"/>
                </a:lnTo>
                <a:cubicBezTo>
                  <a:pt x="4373" y="21131"/>
                  <a:pt x="4871" y="21600"/>
                  <a:pt x="5391" y="21501"/>
                </a:cubicBezTo>
                <a:cubicBezTo>
                  <a:pt x="5765" y="21434"/>
                  <a:pt x="6100" y="21070"/>
                  <a:pt x="6289" y="20539"/>
                </a:cubicBezTo>
                <a:cubicBezTo>
                  <a:pt x="6478" y="20003"/>
                  <a:pt x="6500" y="19356"/>
                  <a:pt x="6346" y="18788"/>
                </a:cubicBezTo>
                <a:lnTo>
                  <a:pt x="3705" y="8885"/>
                </a:lnTo>
                <a:cubicBezTo>
                  <a:pt x="3558" y="8312"/>
                  <a:pt x="3581" y="7659"/>
                  <a:pt x="3773" y="7122"/>
                </a:cubicBezTo>
                <a:cubicBezTo>
                  <a:pt x="3965" y="6592"/>
                  <a:pt x="4305" y="6234"/>
                  <a:pt x="4682" y="6179"/>
                </a:cubicBezTo>
                <a:lnTo>
                  <a:pt x="7587" y="5747"/>
                </a:lnTo>
                <a:cubicBezTo>
                  <a:pt x="8100" y="5667"/>
                  <a:pt x="8583" y="6129"/>
                  <a:pt x="8790" y="6900"/>
                </a:cubicBezTo>
                <a:lnTo>
                  <a:pt x="11608" y="17444"/>
                </a:lnTo>
                <a:cubicBezTo>
                  <a:pt x="11819" y="18227"/>
                  <a:pt x="12321" y="18702"/>
                  <a:pt x="12842" y="18609"/>
                </a:cubicBezTo>
                <a:cubicBezTo>
                  <a:pt x="13215" y="18535"/>
                  <a:pt x="13547" y="18172"/>
                  <a:pt x="13739" y="17635"/>
                </a:cubicBezTo>
                <a:cubicBezTo>
                  <a:pt x="13924" y="17105"/>
                  <a:pt x="13947" y="16451"/>
                  <a:pt x="13796" y="15884"/>
                </a:cubicBezTo>
                <a:lnTo>
                  <a:pt x="11593" y="7634"/>
                </a:lnTo>
                <a:cubicBezTo>
                  <a:pt x="11442" y="7060"/>
                  <a:pt x="11469" y="6407"/>
                  <a:pt x="11661" y="5876"/>
                </a:cubicBezTo>
                <a:cubicBezTo>
                  <a:pt x="11853" y="5346"/>
                  <a:pt x="12193" y="4989"/>
                  <a:pt x="12570" y="4927"/>
                </a:cubicBezTo>
                <a:lnTo>
                  <a:pt x="15014" y="4526"/>
                </a:lnTo>
                <a:cubicBezTo>
                  <a:pt x="15528" y="4446"/>
                  <a:pt x="16014" y="4902"/>
                  <a:pt x="16222" y="5673"/>
                </a:cubicBezTo>
                <a:lnTo>
                  <a:pt x="19213" y="16864"/>
                </a:lnTo>
                <a:cubicBezTo>
                  <a:pt x="19424" y="17654"/>
                  <a:pt x="19922" y="18116"/>
                  <a:pt x="20443" y="18018"/>
                </a:cubicBezTo>
                <a:cubicBezTo>
                  <a:pt x="20820" y="17944"/>
                  <a:pt x="21156" y="17586"/>
                  <a:pt x="21340" y="17043"/>
                </a:cubicBezTo>
                <a:cubicBezTo>
                  <a:pt x="21529" y="16495"/>
                  <a:pt x="21548" y="15841"/>
                  <a:pt x="21386" y="15274"/>
                </a:cubicBezTo>
                <a:lnTo>
                  <a:pt x="17617" y="1165"/>
                </a:lnTo>
                <a:cubicBezTo>
                  <a:pt x="17425" y="450"/>
                  <a:pt x="16999" y="0"/>
                  <a:pt x="16531" y="0"/>
                </a:cubicBezTo>
                <a:cubicBezTo>
                  <a:pt x="16493" y="0"/>
                  <a:pt x="16455" y="6"/>
                  <a:pt x="16418" y="13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46" name="Freeform 143"/>
          <p:cNvSpPr/>
          <p:nvPr/>
        </p:nvSpPr>
        <p:spPr>
          <a:xfrm>
            <a:off x="10440865" y="10356381"/>
            <a:ext cx="2283739" cy="11819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0035"/>
                </a:lnTo>
                <a:cubicBezTo>
                  <a:pt x="0" y="20899"/>
                  <a:pt x="363" y="21600"/>
                  <a:pt x="810" y="21600"/>
                </a:cubicBezTo>
                <a:lnTo>
                  <a:pt x="20790" y="21600"/>
                </a:lnTo>
                <a:cubicBezTo>
                  <a:pt x="21237" y="21600"/>
                  <a:pt x="21600" y="20899"/>
                  <a:pt x="21600" y="20035"/>
                </a:cubicBez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B2C5FA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47" name="Freeform 144"/>
          <p:cNvSpPr/>
          <p:nvPr/>
        </p:nvSpPr>
        <p:spPr>
          <a:xfrm>
            <a:off x="10440865" y="10106357"/>
            <a:ext cx="2283739" cy="6387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1544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3D60E0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48" name="Freeform 146"/>
          <p:cNvSpPr/>
          <p:nvPr/>
        </p:nvSpPr>
        <p:spPr>
          <a:xfrm>
            <a:off x="11731638" y="9513288"/>
            <a:ext cx="589504" cy="5065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384" h="18912" extrusionOk="0">
                <a:moveTo>
                  <a:pt x="4175" y="17719"/>
                </a:moveTo>
                <a:cubicBezTo>
                  <a:pt x="8244" y="20256"/>
                  <a:pt x="13526" y="18612"/>
                  <a:pt x="15965" y="14051"/>
                </a:cubicBezTo>
                <a:lnTo>
                  <a:pt x="20384" y="5787"/>
                </a:lnTo>
                <a:lnTo>
                  <a:pt x="13013" y="1193"/>
                </a:lnTo>
                <a:cubicBezTo>
                  <a:pt x="8944" y="-1344"/>
                  <a:pt x="3662" y="300"/>
                  <a:pt x="1223" y="4861"/>
                </a:cubicBezTo>
                <a:cubicBezTo>
                  <a:pt x="-1216" y="9423"/>
                  <a:pt x="107" y="15183"/>
                  <a:pt x="4175" y="17719"/>
                </a:cubicBezTo>
                <a:close/>
              </a:path>
            </a:pathLst>
          </a:custGeom>
          <a:solidFill>
            <a:srgbClr val="0ACF83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49" name="Freeform 147"/>
          <p:cNvSpPr/>
          <p:nvPr/>
        </p:nvSpPr>
        <p:spPr>
          <a:xfrm>
            <a:off x="12242910" y="8628017"/>
            <a:ext cx="589503" cy="5976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384" h="20373" extrusionOk="0">
                <a:moveTo>
                  <a:pt x="1223" y="4438"/>
                </a:moveTo>
                <a:cubicBezTo>
                  <a:pt x="3662" y="274"/>
                  <a:pt x="8944" y="-1227"/>
                  <a:pt x="13013" y="1089"/>
                </a:cubicBezTo>
                <a:lnTo>
                  <a:pt x="20384" y="5284"/>
                </a:lnTo>
                <a:lnTo>
                  <a:pt x="11547" y="20373"/>
                </a:lnTo>
                <a:lnTo>
                  <a:pt x="4175" y="16178"/>
                </a:lnTo>
                <a:cubicBezTo>
                  <a:pt x="107" y="13862"/>
                  <a:pt x="-1216" y="8603"/>
                  <a:pt x="1223" y="4438"/>
                </a:cubicBezTo>
                <a:close/>
              </a:path>
            </a:pathLst>
          </a:custGeom>
          <a:solidFill>
            <a:srgbClr val="F24E1E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50" name="Freeform 148"/>
          <p:cNvSpPr/>
          <p:nvPr/>
        </p:nvSpPr>
        <p:spPr>
          <a:xfrm>
            <a:off x="12576705" y="8782949"/>
            <a:ext cx="589503" cy="5976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384" h="20373" extrusionOk="0">
                <a:moveTo>
                  <a:pt x="8837" y="0"/>
                </a:moveTo>
                <a:lnTo>
                  <a:pt x="16209" y="4195"/>
                </a:lnTo>
                <a:cubicBezTo>
                  <a:pt x="20277" y="6511"/>
                  <a:pt x="21600" y="11770"/>
                  <a:pt x="19161" y="15935"/>
                </a:cubicBezTo>
                <a:cubicBezTo>
                  <a:pt x="16722" y="20099"/>
                  <a:pt x="11440" y="21600"/>
                  <a:pt x="7371" y="19284"/>
                </a:cubicBezTo>
                <a:lnTo>
                  <a:pt x="0" y="15089"/>
                </a:lnTo>
                <a:lnTo>
                  <a:pt x="8837" y="0"/>
                </a:lnTo>
                <a:close/>
              </a:path>
            </a:pathLst>
          </a:custGeom>
          <a:solidFill>
            <a:srgbClr val="FF7262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51" name="Freeform 149"/>
          <p:cNvSpPr/>
          <p:nvPr/>
        </p:nvSpPr>
        <p:spPr>
          <a:xfrm>
            <a:off x="12413546" y="9316749"/>
            <a:ext cx="497090" cy="5065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8923" h="18912" extrusionOk="0">
                <a:moveTo>
                  <a:pt x="17576" y="14051"/>
                </a:moveTo>
                <a:cubicBezTo>
                  <a:pt x="14891" y="18612"/>
                  <a:pt x="9076" y="20256"/>
                  <a:pt x="4596" y="17719"/>
                </a:cubicBezTo>
                <a:cubicBezTo>
                  <a:pt x="117" y="15183"/>
                  <a:pt x="-1339" y="9423"/>
                  <a:pt x="1346" y="4861"/>
                </a:cubicBezTo>
                <a:cubicBezTo>
                  <a:pt x="4031" y="300"/>
                  <a:pt x="9846" y="-1344"/>
                  <a:pt x="14326" y="1192"/>
                </a:cubicBezTo>
                <a:cubicBezTo>
                  <a:pt x="18805" y="3729"/>
                  <a:pt x="20261" y="9489"/>
                  <a:pt x="17576" y="14051"/>
                </a:cubicBezTo>
                <a:close/>
              </a:path>
            </a:pathLst>
          </a:custGeom>
          <a:solidFill>
            <a:srgbClr val="1ABCFE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52" name="Freeform 150"/>
          <p:cNvSpPr/>
          <p:nvPr/>
        </p:nvSpPr>
        <p:spPr>
          <a:xfrm>
            <a:off x="11987217" y="9070609"/>
            <a:ext cx="589504" cy="5976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384" h="20373" extrusionOk="0">
                <a:moveTo>
                  <a:pt x="1223" y="4438"/>
                </a:moveTo>
                <a:cubicBezTo>
                  <a:pt x="3662" y="274"/>
                  <a:pt x="8944" y="-1227"/>
                  <a:pt x="13013" y="1089"/>
                </a:cubicBezTo>
                <a:lnTo>
                  <a:pt x="20384" y="5284"/>
                </a:lnTo>
                <a:lnTo>
                  <a:pt x="11547" y="20373"/>
                </a:lnTo>
                <a:lnTo>
                  <a:pt x="4175" y="16178"/>
                </a:lnTo>
                <a:cubicBezTo>
                  <a:pt x="107" y="13862"/>
                  <a:pt x="-1216" y="8603"/>
                  <a:pt x="1223" y="4438"/>
                </a:cubicBezTo>
                <a:close/>
              </a:path>
            </a:pathLst>
          </a:custGeom>
          <a:solidFill>
            <a:srgbClr val="A259FF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53" name="Freeform 151"/>
          <p:cNvSpPr/>
          <p:nvPr/>
        </p:nvSpPr>
        <p:spPr>
          <a:xfrm>
            <a:off x="10206530" y="9940987"/>
            <a:ext cx="2744118" cy="5720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6" h="21600" extrusionOk="0">
                <a:moveTo>
                  <a:pt x="1795" y="0"/>
                </a:moveTo>
                <a:lnTo>
                  <a:pt x="45" y="18509"/>
                </a:lnTo>
                <a:cubicBezTo>
                  <a:pt x="-22" y="19178"/>
                  <a:pt x="-13" y="19963"/>
                  <a:pt x="69" y="20591"/>
                </a:cubicBezTo>
                <a:cubicBezTo>
                  <a:pt x="151" y="21217"/>
                  <a:pt x="295" y="21598"/>
                  <a:pt x="448" y="21600"/>
                </a:cubicBezTo>
                <a:lnTo>
                  <a:pt x="21108" y="21600"/>
                </a:lnTo>
                <a:cubicBezTo>
                  <a:pt x="21265" y="21600"/>
                  <a:pt x="21411" y="21203"/>
                  <a:pt x="21492" y="20553"/>
                </a:cubicBezTo>
                <a:cubicBezTo>
                  <a:pt x="21573" y="19904"/>
                  <a:pt x="21578" y="19097"/>
                  <a:pt x="21504" y="18431"/>
                </a:cubicBezTo>
                <a:lnTo>
                  <a:pt x="19790" y="0"/>
                </a:lnTo>
                <a:lnTo>
                  <a:pt x="1795" y="0"/>
                </a:lnTo>
                <a:close/>
              </a:path>
            </a:pathLst>
          </a:custGeom>
          <a:solidFill>
            <a:srgbClr val="E4EBF7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54" name="Freeform 7"/>
          <p:cNvSpPr/>
          <p:nvPr/>
        </p:nvSpPr>
        <p:spPr>
          <a:xfrm flipH="1">
            <a:off x="20123506" y="9970057"/>
            <a:ext cx="2226417" cy="22282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73" h="21600" extrusionOk="0">
                <a:moveTo>
                  <a:pt x="10865" y="62"/>
                </a:moveTo>
                <a:lnTo>
                  <a:pt x="0" y="435"/>
                </a:lnTo>
                <a:lnTo>
                  <a:pt x="1673" y="5451"/>
                </a:lnTo>
                <a:cubicBezTo>
                  <a:pt x="2803" y="8713"/>
                  <a:pt x="5083" y="10723"/>
                  <a:pt x="8089" y="11289"/>
                </a:cubicBezTo>
                <a:cubicBezTo>
                  <a:pt x="9173" y="11456"/>
                  <a:pt x="10033" y="11402"/>
                  <a:pt x="10827" y="11262"/>
                </a:cubicBezTo>
                <a:cubicBezTo>
                  <a:pt x="10072" y="11513"/>
                  <a:pt x="8781" y="12069"/>
                  <a:pt x="8288" y="13047"/>
                </a:cubicBezTo>
                <a:cubicBezTo>
                  <a:pt x="7574" y="14465"/>
                  <a:pt x="7529" y="15530"/>
                  <a:pt x="7602" y="17775"/>
                </a:cubicBezTo>
                <a:lnTo>
                  <a:pt x="8046" y="21600"/>
                </a:lnTo>
                <a:cubicBezTo>
                  <a:pt x="8046" y="21600"/>
                  <a:pt x="15802" y="18273"/>
                  <a:pt x="15785" y="18057"/>
                </a:cubicBezTo>
                <a:cubicBezTo>
                  <a:pt x="16920" y="17332"/>
                  <a:pt x="18336" y="16285"/>
                  <a:pt x="19237" y="14983"/>
                </a:cubicBezTo>
                <a:cubicBezTo>
                  <a:pt x="19915" y="14004"/>
                  <a:pt x="20302" y="12881"/>
                  <a:pt x="20062" y="11643"/>
                </a:cubicBezTo>
                <a:cubicBezTo>
                  <a:pt x="21600" y="9865"/>
                  <a:pt x="21383" y="8914"/>
                  <a:pt x="19412" y="8789"/>
                </a:cubicBezTo>
                <a:cubicBezTo>
                  <a:pt x="19226" y="8778"/>
                  <a:pt x="19031" y="8776"/>
                  <a:pt x="18831" y="8786"/>
                </a:cubicBezTo>
                <a:cubicBezTo>
                  <a:pt x="18799" y="8235"/>
                  <a:pt x="18757" y="7582"/>
                  <a:pt x="18708" y="6825"/>
                </a:cubicBezTo>
                <a:cubicBezTo>
                  <a:pt x="18424" y="4773"/>
                  <a:pt x="17438" y="2905"/>
                  <a:pt x="15967" y="1636"/>
                </a:cubicBezTo>
                <a:cubicBezTo>
                  <a:pt x="14730" y="570"/>
                  <a:pt x="13235" y="0"/>
                  <a:pt x="11723" y="0"/>
                </a:cubicBezTo>
                <a:cubicBezTo>
                  <a:pt x="11437" y="0"/>
                  <a:pt x="11150" y="20"/>
                  <a:pt x="10865" y="62"/>
                </a:cubicBezTo>
                <a:close/>
              </a:path>
            </a:pathLst>
          </a:custGeom>
          <a:solidFill>
            <a:srgbClr val="FFBA00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55" name="Freeform 8"/>
          <p:cNvSpPr/>
          <p:nvPr/>
        </p:nvSpPr>
        <p:spPr>
          <a:xfrm flipH="1">
            <a:off x="19998926" y="10521825"/>
            <a:ext cx="1114555" cy="15822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300" h="21600" extrusionOk="0">
                <a:moveTo>
                  <a:pt x="9017" y="6530"/>
                </a:moveTo>
                <a:cubicBezTo>
                  <a:pt x="2061" y="8003"/>
                  <a:pt x="1007" y="9882"/>
                  <a:pt x="254" y="12112"/>
                </a:cubicBezTo>
                <a:cubicBezTo>
                  <a:pt x="-502" y="14343"/>
                  <a:pt x="617" y="19942"/>
                  <a:pt x="1159" y="21600"/>
                </a:cubicBezTo>
                <a:cubicBezTo>
                  <a:pt x="1159" y="21600"/>
                  <a:pt x="10179" y="19930"/>
                  <a:pt x="16983" y="16396"/>
                </a:cubicBezTo>
                <a:cubicBezTo>
                  <a:pt x="21098" y="13649"/>
                  <a:pt x="20296" y="12418"/>
                  <a:pt x="20120" y="8330"/>
                </a:cubicBezTo>
                <a:cubicBezTo>
                  <a:pt x="19721" y="4454"/>
                  <a:pt x="19186" y="1677"/>
                  <a:pt x="18517" y="0"/>
                </a:cubicBezTo>
                <a:cubicBezTo>
                  <a:pt x="19153" y="2342"/>
                  <a:pt x="15985" y="4518"/>
                  <a:pt x="9017" y="6530"/>
                </a:cubicBezTo>
                <a:close/>
              </a:path>
            </a:pathLst>
          </a:custGeom>
          <a:solidFill>
            <a:srgbClr val="FFF75D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56" name="Freeform 9"/>
          <p:cNvSpPr/>
          <p:nvPr/>
        </p:nvSpPr>
        <p:spPr>
          <a:xfrm flipH="1">
            <a:off x="20016263" y="9673100"/>
            <a:ext cx="1793715" cy="17510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3" h="21600" extrusionOk="0">
                <a:moveTo>
                  <a:pt x="1302" y="8637"/>
                </a:moveTo>
                <a:cubicBezTo>
                  <a:pt x="2520" y="14055"/>
                  <a:pt x="4910" y="16376"/>
                  <a:pt x="9298" y="16864"/>
                </a:cubicBezTo>
                <a:cubicBezTo>
                  <a:pt x="10365" y="17274"/>
                  <a:pt x="18180" y="16852"/>
                  <a:pt x="21326" y="21600"/>
                </a:cubicBezTo>
                <a:cubicBezTo>
                  <a:pt x="21600" y="21483"/>
                  <a:pt x="21429" y="18253"/>
                  <a:pt x="20817" y="11910"/>
                </a:cubicBezTo>
                <a:cubicBezTo>
                  <a:pt x="20090" y="8672"/>
                  <a:pt x="19753" y="6581"/>
                  <a:pt x="17996" y="4697"/>
                </a:cubicBezTo>
                <a:cubicBezTo>
                  <a:pt x="16240" y="2812"/>
                  <a:pt x="12557" y="1724"/>
                  <a:pt x="10297" y="1360"/>
                </a:cubicBezTo>
                <a:lnTo>
                  <a:pt x="0" y="0"/>
                </a:lnTo>
                <a:lnTo>
                  <a:pt x="1302" y="8637"/>
                </a:lnTo>
                <a:close/>
              </a:path>
            </a:pathLst>
          </a:custGeom>
          <a:solidFill>
            <a:srgbClr val="FFF75D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57" name="Freeform 10"/>
          <p:cNvSpPr/>
          <p:nvPr/>
        </p:nvSpPr>
        <p:spPr>
          <a:xfrm flipH="1">
            <a:off x="19999157" y="10518364"/>
            <a:ext cx="808172" cy="9131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6" h="21600" extrusionOk="0">
                <a:moveTo>
                  <a:pt x="4394" y="11567"/>
                </a:moveTo>
                <a:cubicBezTo>
                  <a:pt x="3542" y="11775"/>
                  <a:pt x="2878" y="11988"/>
                  <a:pt x="2671" y="12050"/>
                </a:cubicBezTo>
                <a:cubicBezTo>
                  <a:pt x="1562" y="12380"/>
                  <a:pt x="460" y="12778"/>
                  <a:pt x="0" y="12985"/>
                </a:cubicBezTo>
                <a:cubicBezTo>
                  <a:pt x="11166" y="14751"/>
                  <a:pt x="18289" y="17621"/>
                  <a:pt x="21369" y="21600"/>
                </a:cubicBezTo>
                <a:cubicBezTo>
                  <a:pt x="21600" y="21161"/>
                  <a:pt x="21354" y="17583"/>
                  <a:pt x="21297" y="15844"/>
                </a:cubicBezTo>
                <a:cubicBezTo>
                  <a:pt x="20720" y="8352"/>
                  <a:pt x="19877" y="3075"/>
                  <a:pt x="18843" y="0"/>
                </a:cubicBezTo>
                <a:cubicBezTo>
                  <a:pt x="19252" y="4101"/>
                  <a:pt x="15425" y="8051"/>
                  <a:pt x="4394" y="11567"/>
                </a:cubicBezTo>
                <a:close/>
              </a:path>
            </a:pathLst>
          </a:custGeom>
          <a:solidFill>
            <a:srgbClr val="FFB511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58" name="Freeform 11"/>
          <p:cNvSpPr/>
          <p:nvPr/>
        </p:nvSpPr>
        <p:spPr>
          <a:xfrm flipH="1">
            <a:off x="19955451" y="3571251"/>
            <a:ext cx="2308561" cy="13290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218" y="0"/>
                </a:moveTo>
                <a:lnTo>
                  <a:pt x="15382" y="0"/>
                </a:lnTo>
                <a:cubicBezTo>
                  <a:pt x="18816" y="0"/>
                  <a:pt x="21600" y="4835"/>
                  <a:pt x="21600" y="10800"/>
                </a:cubicBezTo>
                <a:cubicBezTo>
                  <a:pt x="21600" y="16765"/>
                  <a:pt x="18816" y="21600"/>
                  <a:pt x="15382" y="21600"/>
                </a:cubicBezTo>
                <a:lnTo>
                  <a:pt x="6218" y="21600"/>
                </a:lnTo>
                <a:cubicBezTo>
                  <a:pt x="2784" y="21600"/>
                  <a:pt x="0" y="16765"/>
                  <a:pt x="0" y="10800"/>
                </a:cubicBezTo>
                <a:cubicBezTo>
                  <a:pt x="0" y="4835"/>
                  <a:pt x="2784" y="0"/>
                  <a:pt x="6218" y="0"/>
                </a:cubicBezTo>
                <a:close/>
              </a:path>
            </a:pathLst>
          </a:custGeom>
          <a:solidFill>
            <a:srgbClr val="B2C5FA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59" name="Freeform 12"/>
          <p:cNvSpPr/>
          <p:nvPr/>
        </p:nvSpPr>
        <p:spPr>
          <a:xfrm flipH="1">
            <a:off x="20275608" y="4707016"/>
            <a:ext cx="302564" cy="375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0007"/>
                </a:lnTo>
                <a:cubicBezTo>
                  <a:pt x="21600" y="20887"/>
                  <a:pt x="20715" y="21600"/>
                  <a:pt x="19623" y="21600"/>
                </a:cubicBezTo>
                <a:cubicBezTo>
                  <a:pt x="19111" y="21600"/>
                  <a:pt x="18619" y="21440"/>
                  <a:pt x="18251" y="21154"/>
                </a:cubicBezTo>
                <a:lnTo>
                  <a:pt x="0" y="6967"/>
                </a:lnTo>
                <a:lnTo>
                  <a:pt x="21600" y="0"/>
                </a:lnTo>
                <a:close/>
              </a:path>
            </a:pathLst>
          </a:custGeom>
          <a:solidFill>
            <a:srgbClr val="B2C5FA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60" name="Freeform 13"/>
          <p:cNvSpPr/>
          <p:nvPr/>
        </p:nvSpPr>
        <p:spPr>
          <a:xfrm flipH="1">
            <a:off x="20557678" y="4104259"/>
            <a:ext cx="214592" cy="214592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61" name="Freeform 14"/>
          <p:cNvSpPr/>
          <p:nvPr/>
        </p:nvSpPr>
        <p:spPr>
          <a:xfrm flipH="1">
            <a:off x="20997239" y="4104259"/>
            <a:ext cx="214592" cy="214592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62" name="Freeform 15"/>
          <p:cNvSpPr/>
          <p:nvPr/>
        </p:nvSpPr>
        <p:spPr>
          <a:xfrm flipH="1">
            <a:off x="21447183" y="4104259"/>
            <a:ext cx="214592" cy="214592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63" name="Freeform 16"/>
          <p:cNvSpPr/>
          <p:nvPr/>
        </p:nvSpPr>
        <p:spPr>
          <a:xfrm flipH="1">
            <a:off x="11587836" y="3037708"/>
            <a:ext cx="5397025" cy="36222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46" y="21600"/>
                </a:moveTo>
                <a:cubicBezTo>
                  <a:pt x="21307" y="21600"/>
                  <a:pt x="21600" y="21210"/>
                  <a:pt x="21600" y="20729"/>
                </a:cubicBezTo>
                <a:lnTo>
                  <a:pt x="21600" y="0"/>
                </a:lnTo>
                <a:lnTo>
                  <a:pt x="0" y="0"/>
                </a:lnTo>
                <a:lnTo>
                  <a:pt x="0" y="20729"/>
                </a:lnTo>
                <a:cubicBezTo>
                  <a:pt x="0" y="21210"/>
                  <a:pt x="293" y="21600"/>
                  <a:pt x="654" y="21600"/>
                </a:cubicBezTo>
                <a:lnTo>
                  <a:pt x="20946" y="21600"/>
                </a:lnTo>
                <a:close/>
              </a:path>
            </a:pathLst>
          </a:custGeom>
          <a:solidFill>
            <a:srgbClr val="E4EBF7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64" name="Freeform 17"/>
          <p:cNvSpPr/>
          <p:nvPr/>
        </p:nvSpPr>
        <p:spPr>
          <a:xfrm flipH="1">
            <a:off x="13381054" y="3352731"/>
            <a:ext cx="3255441" cy="30457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32" y="0"/>
                </a:moveTo>
                <a:lnTo>
                  <a:pt x="21167" y="0"/>
                </a:lnTo>
                <a:cubicBezTo>
                  <a:pt x="21406" y="0"/>
                  <a:pt x="21600" y="207"/>
                  <a:pt x="21600" y="462"/>
                </a:cubicBezTo>
                <a:lnTo>
                  <a:pt x="21600" y="21138"/>
                </a:lnTo>
                <a:cubicBezTo>
                  <a:pt x="21600" y="21393"/>
                  <a:pt x="21406" y="21600"/>
                  <a:pt x="21167" y="21600"/>
                </a:cubicBezTo>
                <a:lnTo>
                  <a:pt x="432" y="21600"/>
                </a:lnTo>
                <a:cubicBezTo>
                  <a:pt x="193" y="21600"/>
                  <a:pt x="0" y="21393"/>
                  <a:pt x="0" y="21138"/>
                </a:cubicBezTo>
                <a:lnTo>
                  <a:pt x="0" y="462"/>
                </a:lnTo>
                <a:cubicBezTo>
                  <a:pt x="0" y="207"/>
                  <a:pt x="193" y="0"/>
                  <a:pt x="432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65" name="Freeform 18"/>
          <p:cNvSpPr/>
          <p:nvPr/>
        </p:nvSpPr>
        <p:spPr>
          <a:xfrm flipH="1">
            <a:off x="11927180" y="3328496"/>
            <a:ext cx="1193627" cy="30457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9" y="0"/>
                </a:moveTo>
                <a:lnTo>
                  <a:pt x="20421" y="0"/>
                </a:lnTo>
                <a:cubicBezTo>
                  <a:pt x="21072" y="0"/>
                  <a:pt x="21600" y="207"/>
                  <a:pt x="21600" y="462"/>
                </a:cubicBezTo>
                <a:lnTo>
                  <a:pt x="21600" y="21138"/>
                </a:lnTo>
                <a:cubicBezTo>
                  <a:pt x="21600" y="21393"/>
                  <a:pt x="21072" y="21600"/>
                  <a:pt x="20421" y="21600"/>
                </a:cubicBezTo>
                <a:lnTo>
                  <a:pt x="1179" y="21600"/>
                </a:lnTo>
                <a:cubicBezTo>
                  <a:pt x="528" y="21600"/>
                  <a:pt x="0" y="21393"/>
                  <a:pt x="0" y="21138"/>
                </a:cubicBezTo>
                <a:lnTo>
                  <a:pt x="0" y="462"/>
                </a:lnTo>
                <a:cubicBezTo>
                  <a:pt x="0" y="207"/>
                  <a:pt x="528" y="0"/>
                  <a:pt x="1179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66" name="Freeform 19"/>
          <p:cNvSpPr/>
          <p:nvPr/>
        </p:nvSpPr>
        <p:spPr>
          <a:xfrm flipH="1">
            <a:off x="12193734" y="4540153"/>
            <a:ext cx="670649" cy="1655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90" y="0"/>
                </a:moveTo>
                <a:lnTo>
                  <a:pt x="20410" y="0"/>
                </a:lnTo>
                <a:cubicBezTo>
                  <a:pt x="21067" y="0"/>
                  <a:pt x="21600" y="2161"/>
                  <a:pt x="21600" y="4829"/>
                </a:cubicBezTo>
                <a:lnTo>
                  <a:pt x="21600" y="16771"/>
                </a:lnTo>
                <a:cubicBezTo>
                  <a:pt x="21600" y="19439"/>
                  <a:pt x="21067" y="21600"/>
                  <a:pt x="20410" y="21600"/>
                </a:cubicBezTo>
                <a:lnTo>
                  <a:pt x="1190" y="21600"/>
                </a:lnTo>
                <a:cubicBezTo>
                  <a:pt x="533" y="21600"/>
                  <a:pt x="0" y="19439"/>
                  <a:pt x="0" y="16771"/>
                </a:cubicBezTo>
                <a:lnTo>
                  <a:pt x="0" y="4829"/>
                </a:lnTo>
                <a:cubicBezTo>
                  <a:pt x="0" y="2161"/>
                  <a:pt x="533" y="0"/>
                  <a:pt x="1190" y="0"/>
                </a:cubicBezTo>
                <a:close/>
              </a:path>
            </a:pathLst>
          </a:custGeom>
          <a:solidFill>
            <a:srgbClr val="597EF7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67" name="Freeform 20"/>
          <p:cNvSpPr/>
          <p:nvPr/>
        </p:nvSpPr>
        <p:spPr>
          <a:xfrm flipH="1">
            <a:off x="12193734" y="4855184"/>
            <a:ext cx="670649" cy="1605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4" y="0"/>
                </a:moveTo>
                <a:lnTo>
                  <a:pt x="20430" y="0"/>
                </a:lnTo>
                <a:cubicBezTo>
                  <a:pt x="21075" y="0"/>
                  <a:pt x="21600" y="2195"/>
                  <a:pt x="21600" y="4903"/>
                </a:cubicBezTo>
                <a:lnTo>
                  <a:pt x="21600" y="16696"/>
                </a:lnTo>
                <a:cubicBezTo>
                  <a:pt x="21600" y="19403"/>
                  <a:pt x="21075" y="21600"/>
                  <a:pt x="20430" y="21600"/>
                </a:cubicBezTo>
                <a:lnTo>
                  <a:pt x="1174" y="21600"/>
                </a:lnTo>
                <a:cubicBezTo>
                  <a:pt x="525" y="21600"/>
                  <a:pt x="0" y="19403"/>
                  <a:pt x="0" y="16696"/>
                </a:cubicBezTo>
                <a:lnTo>
                  <a:pt x="0" y="4903"/>
                </a:lnTo>
                <a:cubicBezTo>
                  <a:pt x="0" y="2195"/>
                  <a:pt x="525" y="0"/>
                  <a:pt x="1174" y="0"/>
                </a:cubicBezTo>
                <a:close/>
              </a:path>
            </a:pathLst>
          </a:custGeom>
          <a:solidFill>
            <a:srgbClr val="AAC2FE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68" name="Freeform 21"/>
          <p:cNvSpPr/>
          <p:nvPr/>
        </p:nvSpPr>
        <p:spPr>
          <a:xfrm flipH="1">
            <a:off x="12193734" y="5170207"/>
            <a:ext cx="670649" cy="1605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4" y="0"/>
                </a:moveTo>
                <a:lnTo>
                  <a:pt x="20430" y="0"/>
                </a:lnTo>
                <a:cubicBezTo>
                  <a:pt x="21075" y="0"/>
                  <a:pt x="21600" y="2195"/>
                  <a:pt x="21600" y="4904"/>
                </a:cubicBezTo>
                <a:lnTo>
                  <a:pt x="21600" y="16696"/>
                </a:lnTo>
                <a:cubicBezTo>
                  <a:pt x="21600" y="19405"/>
                  <a:pt x="21075" y="21600"/>
                  <a:pt x="20430" y="21600"/>
                </a:cubicBezTo>
                <a:lnTo>
                  <a:pt x="1174" y="21600"/>
                </a:lnTo>
                <a:cubicBezTo>
                  <a:pt x="525" y="21600"/>
                  <a:pt x="0" y="19405"/>
                  <a:pt x="0" y="16696"/>
                </a:cubicBezTo>
                <a:lnTo>
                  <a:pt x="0" y="4904"/>
                </a:lnTo>
                <a:cubicBezTo>
                  <a:pt x="0" y="2195"/>
                  <a:pt x="525" y="0"/>
                  <a:pt x="1174" y="0"/>
                </a:cubicBezTo>
                <a:close/>
              </a:path>
            </a:pathLst>
          </a:custGeom>
          <a:solidFill>
            <a:srgbClr val="FF7946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69" name="Freeform 22"/>
          <p:cNvSpPr/>
          <p:nvPr/>
        </p:nvSpPr>
        <p:spPr>
          <a:xfrm flipH="1">
            <a:off x="12193734" y="5485242"/>
            <a:ext cx="670649" cy="1605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4" y="0"/>
                </a:moveTo>
                <a:lnTo>
                  <a:pt x="20430" y="0"/>
                </a:lnTo>
                <a:cubicBezTo>
                  <a:pt x="21075" y="0"/>
                  <a:pt x="21600" y="2195"/>
                  <a:pt x="21600" y="4904"/>
                </a:cubicBezTo>
                <a:lnTo>
                  <a:pt x="21600" y="16694"/>
                </a:lnTo>
                <a:cubicBezTo>
                  <a:pt x="21600" y="19405"/>
                  <a:pt x="21075" y="21600"/>
                  <a:pt x="20430" y="21600"/>
                </a:cubicBezTo>
                <a:lnTo>
                  <a:pt x="1174" y="21600"/>
                </a:lnTo>
                <a:cubicBezTo>
                  <a:pt x="525" y="21600"/>
                  <a:pt x="0" y="19405"/>
                  <a:pt x="0" y="16694"/>
                </a:cubicBezTo>
                <a:lnTo>
                  <a:pt x="0" y="4904"/>
                </a:lnTo>
                <a:cubicBezTo>
                  <a:pt x="0" y="2195"/>
                  <a:pt x="525" y="0"/>
                  <a:pt x="1174" y="0"/>
                </a:cubicBezTo>
                <a:close/>
              </a:path>
            </a:pathLst>
          </a:custGeom>
          <a:solidFill>
            <a:srgbClr val="AAC2FE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70" name="Freeform 23"/>
          <p:cNvSpPr/>
          <p:nvPr/>
        </p:nvSpPr>
        <p:spPr>
          <a:xfrm flipH="1">
            <a:off x="13696131" y="5582172"/>
            <a:ext cx="1953240" cy="870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80" y="0"/>
                </a:moveTo>
                <a:lnTo>
                  <a:pt x="21120" y="0"/>
                </a:lnTo>
                <a:cubicBezTo>
                  <a:pt x="21385" y="0"/>
                  <a:pt x="21600" y="4823"/>
                  <a:pt x="21600" y="10775"/>
                </a:cubicBezTo>
                <a:lnTo>
                  <a:pt x="21600" y="10806"/>
                </a:lnTo>
                <a:cubicBezTo>
                  <a:pt x="21600" y="16755"/>
                  <a:pt x="21385" y="21600"/>
                  <a:pt x="21120" y="21600"/>
                </a:cubicBezTo>
                <a:lnTo>
                  <a:pt x="480" y="21600"/>
                </a:lnTo>
                <a:cubicBezTo>
                  <a:pt x="215" y="21600"/>
                  <a:pt x="0" y="16755"/>
                  <a:pt x="0" y="10806"/>
                </a:cubicBezTo>
                <a:lnTo>
                  <a:pt x="0" y="10775"/>
                </a:lnTo>
                <a:cubicBezTo>
                  <a:pt x="0" y="4823"/>
                  <a:pt x="215" y="0"/>
                  <a:pt x="480" y="0"/>
                </a:cubicBezTo>
                <a:close/>
              </a:path>
            </a:pathLst>
          </a:custGeom>
          <a:solidFill>
            <a:srgbClr val="597EF7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71" name="Freeform 24"/>
          <p:cNvSpPr/>
          <p:nvPr/>
        </p:nvSpPr>
        <p:spPr>
          <a:xfrm flipH="1">
            <a:off x="13696131" y="6042546"/>
            <a:ext cx="1953240" cy="871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80" y="0"/>
                </a:moveTo>
                <a:lnTo>
                  <a:pt x="21120" y="0"/>
                </a:lnTo>
                <a:cubicBezTo>
                  <a:pt x="21385" y="0"/>
                  <a:pt x="21600" y="4841"/>
                  <a:pt x="21600" y="10785"/>
                </a:cubicBezTo>
                <a:lnTo>
                  <a:pt x="21600" y="10815"/>
                </a:lnTo>
                <a:cubicBezTo>
                  <a:pt x="21600" y="16759"/>
                  <a:pt x="21385" y="21600"/>
                  <a:pt x="21120" y="21600"/>
                </a:cubicBezTo>
                <a:lnTo>
                  <a:pt x="480" y="21600"/>
                </a:lnTo>
                <a:cubicBezTo>
                  <a:pt x="215" y="21600"/>
                  <a:pt x="0" y="16759"/>
                  <a:pt x="0" y="10815"/>
                </a:cubicBezTo>
                <a:lnTo>
                  <a:pt x="0" y="10785"/>
                </a:lnTo>
                <a:cubicBezTo>
                  <a:pt x="0" y="4841"/>
                  <a:pt x="215" y="0"/>
                  <a:pt x="480" y="0"/>
                </a:cubicBezTo>
                <a:close/>
              </a:path>
            </a:pathLst>
          </a:custGeom>
          <a:solidFill>
            <a:srgbClr val="597EF7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72" name="Freeform 25"/>
          <p:cNvSpPr/>
          <p:nvPr/>
        </p:nvSpPr>
        <p:spPr>
          <a:xfrm flipH="1">
            <a:off x="13696131" y="5800214"/>
            <a:ext cx="2604315" cy="871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60" y="0"/>
                </a:moveTo>
                <a:lnTo>
                  <a:pt x="21240" y="0"/>
                </a:lnTo>
                <a:cubicBezTo>
                  <a:pt x="21439" y="0"/>
                  <a:pt x="21600" y="4841"/>
                  <a:pt x="21600" y="10785"/>
                </a:cubicBezTo>
                <a:lnTo>
                  <a:pt x="21600" y="10815"/>
                </a:lnTo>
                <a:cubicBezTo>
                  <a:pt x="21600" y="16759"/>
                  <a:pt x="21439" y="21600"/>
                  <a:pt x="21240" y="21600"/>
                </a:cubicBezTo>
                <a:lnTo>
                  <a:pt x="360" y="21600"/>
                </a:lnTo>
                <a:cubicBezTo>
                  <a:pt x="161" y="21600"/>
                  <a:pt x="0" y="16759"/>
                  <a:pt x="0" y="10815"/>
                </a:cubicBezTo>
                <a:lnTo>
                  <a:pt x="0" y="10785"/>
                </a:lnTo>
                <a:cubicBezTo>
                  <a:pt x="0" y="4841"/>
                  <a:pt x="161" y="0"/>
                  <a:pt x="360" y="0"/>
                </a:cubicBezTo>
                <a:close/>
              </a:path>
            </a:pathLst>
          </a:custGeom>
          <a:solidFill>
            <a:srgbClr val="597EF7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73" name="Freeform 26"/>
          <p:cNvSpPr/>
          <p:nvPr/>
        </p:nvSpPr>
        <p:spPr>
          <a:xfrm flipH="1">
            <a:off x="13696131" y="3643531"/>
            <a:ext cx="2617168" cy="17447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17" y="0"/>
                </a:moveTo>
                <a:lnTo>
                  <a:pt x="20883" y="0"/>
                </a:lnTo>
                <a:cubicBezTo>
                  <a:pt x="21279" y="0"/>
                  <a:pt x="21600" y="481"/>
                  <a:pt x="21600" y="1075"/>
                </a:cubicBezTo>
                <a:lnTo>
                  <a:pt x="21600" y="20525"/>
                </a:lnTo>
                <a:cubicBezTo>
                  <a:pt x="21600" y="21119"/>
                  <a:pt x="21279" y="21600"/>
                  <a:pt x="20883" y="21600"/>
                </a:cubicBezTo>
                <a:lnTo>
                  <a:pt x="717" y="21600"/>
                </a:lnTo>
                <a:cubicBezTo>
                  <a:pt x="321" y="21600"/>
                  <a:pt x="0" y="21119"/>
                  <a:pt x="0" y="20525"/>
                </a:cubicBezTo>
                <a:lnTo>
                  <a:pt x="0" y="1075"/>
                </a:lnTo>
                <a:cubicBezTo>
                  <a:pt x="0" y="481"/>
                  <a:pt x="321" y="0"/>
                  <a:pt x="717" y="0"/>
                </a:cubicBezTo>
                <a:close/>
              </a:path>
            </a:pathLst>
          </a:custGeom>
          <a:solidFill>
            <a:srgbClr val="597EF7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74" name="Freeform 27"/>
          <p:cNvSpPr/>
          <p:nvPr/>
        </p:nvSpPr>
        <p:spPr>
          <a:xfrm flipH="1">
            <a:off x="11593277" y="2577930"/>
            <a:ext cx="5396724" cy="5183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6092"/>
                </a:lnTo>
                <a:cubicBezTo>
                  <a:pt x="21600" y="2728"/>
                  <a:pt x="21337" y="0"/>
                  <a:pt x="21012" y="0"/>
                </a:cubicBezTo>
                <a:lnTo>
                  <a:pt x="587" y="0"/>
                </a:lnTo>
                <a:cubicBezTo>
                  <a:pt x="263" y="0"/>
                  <a:pt x="0" y="2728"/>
                  <a:pt x="0" y="6092"/>
                </a:cubicBezTo>
                <a:lnTo>
                  <a:pt x="0" y="21600"/>
                </a:lnTo>
                <a:close/>
              </a:path>
            </a:pathLst>
          </a:custGeom>
          <a:solidFill>
            <a:srgbClr val="253369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75" name="Freeform 28"/>
          <p:cNvSpPr/>
          <p:nvPr/>
        </p:nvSpPr>
        <p:spPr>
          <a:xfrm flipH="1">
            <a:off x="11788650" y="2729558"/>
            <a:ext cx="183019" cy="1835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1"/>
                </a:moveTo>
                <a:cubicBezTo>
                  <a:pt x="0" y="16764"/>
                  <a:pt x="4827" y="21600"/>
                  <a:pt x="10807" y="21600"/>
                </a:cubicBezTo>
                <a:cubicBezTo>
                  <a:pt x="16772" y="21600"/>
                  <a:pt x="21600" y="16764"/>
                  <a:pt x="21600" y="10801"/>
                </a:cubicBezTo>
                <a:cubicBezTo>
                  <a:pt x="21600" y="4837"/>
                  <a:pt x="16772" y="0"/>
                  <a:pt x="10807" y="0"/>
                </a:cubicBezTo>
                <a:cubicBezTo>
                  <a:pt x="4827" y="0"/>
                  <a:pt x="0" y="4837"/>
                  <a:pt x="0" y="10801"/>
                </a:cubicBezTo>
                <a:close/>
              </a:path>
            </a:pathLst>
          </a:custGeom>
          <a:solidFill>
            <a:srgbClr val="FF7946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76" name="Freeform 29"/>
          <p:cNvSpPr/>
          <p:nvPr/>
        </p:nvSpPr>
        <p:spPr>
          <a:xfrm flipH="1">
            <a:off x="12130463" y="2729558"/>
            <a:ext cx="183015" cy="1835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1"/>
                </a:moveTo>
                <a:cubicBezTo>
                  <a:pt x="0" y="16764"/>
                  <a:pt x="4827" y="21600"/>
                  <a:pt x="10807" y="21600"/>
                </a:cubicBezTo>
                <a:cubicBezTo>
                  <a:pt x="16773" y="21600"/>
                  <a:pt x="21600" y="16764"/>
                  <a:pt x="21600" y="10801"/>
                </a:cubicBezTo>
                <a:cubicBezTo>
                  <a:pt x="21600" y="4837"/>
                  <a:pt x="16773" y="0"/>
                  <a:pt x="10807" y="0"/>
                </a:cubicBezTo>
                <a:cubicBezTo>
                  <a:pt x="4827" y="0"/>
                  <a:pt x="0" y="4837"/>
                  <a:pt x="0" y="10801"/>
                </a:cubicBezTo>
                <a:close/>
              </a:path>
            </a:pathLst>
          </a:custGeom>
          <a:solidFill>
            <a:srgbClr val="FFC53D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77" name="Freeform 30"/>
          <p:cNvSpPr/>
          <p:nvPr/>
        </p:nvSpPr>
        <p:spPr>
          <a:xfrm flipH="1">
            <a:off x="12472278" y="2729558"/>
            <a:ext cx="183015" cy="1835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1"/>
                </a:moveTo>
                <a:cubicBezTo>
                  <a:pt x="0" y="16764"/>
                  <a:pt x="4827" y="21600"/>
                  <a:pt x="10807" y="21600"/>
                </a:cubicBezTo>
                <a:cubicBezTo>
                  <a:pt x="16773" y="21600"/>
                  <a:pt x="21600" y="16764"/>
                  <a:pt x="21600" y="10801"/>
                </a:cubicBezTo>
                <a:cubicBezTo>
                  <a:pt x="21600" y="4837"/>
                  <a:pt x="16773" y="0"/>
                  <a:pt x="10807" y="0"/>
                </a:cubicBezTo>
                <a:cubicBezTo>
                  <a:pt x="4827" y="0"/>
                  <a:pt x="0" y="4837"/>
                  <a:pt x="0" y="10801"/>
                </a:cubicBezTo>
                <a:close/>
              </a:path>
            </a:pathLst>
          </a:custGeom>
          <a:solidFill>
            <a:srgbClr val="BAE637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78" name="Freeform 31"/>
          <p:cNvSpPr/>
          <p:nvPr/>
        </p:nvSpPr>
        <p:spPr>
          <a:xfrm flipH="1">
            <a:off x="12245269" y="3596149"/>
            <a:ext cx="599222" cy="606043"/>
          </a:xfrm>
          <a:prstGeom prst="ellipse">
            <a:avLst/>
          </a:prstGeom>
          <a:solidFill>
            <a:srgbClr val="FFC53D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79" name="Freeform 32"/>
          <p:cNvSpPr/>
          <p:nvPr/>
        </p:nvSpPr>
        <p:spPr>
          <a:xfrm flipH="1">
            <a:off x="12321017" y="3960133"/>
            <a:ext cx="447843" cy="2420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5" extrusionOk="0">
                <a:moveTo>
                  <a:pt x="10800" y="21595"/>
                </a:moveTo>
                <a:cubicBezTo>
                  <a:pt x="6634" y="21598"/>
                  <a:pt x="2682" y="18156"/>
                  <a:pt x="0" y="12192"/>
                </a:cubicBezTo>
                <a:cubicBezTo>
                  <a:pt x="2116" y="4693"/>
                  <a:pt x="6270" y="0"/>
                  <a:pt x="10800" y="0"/>
                </a:cubicBezTo>
                <a:cubicBezTo>
                  <a:pt x="15336" y="0"/>
                  <a:pt x="19490" y="4693"/>
                  <a:pt x="21600" y="12192"/>
                </a:cubicBezTo>
                <a:cubicBezTo>
                  <a:pt x="18924" y="18157"/>
                  <a:pt x="14966" y="21600"/>
                  <a:pt x="10800" y="21595"/>
                </a:cubicBezTo>
                <a:close/>
              </a:path>
            </a:pathLst>
          </a:custGeom>
          <a:solidFill>
            <a:srgbClr val="253369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80" name="Freeform 33"/>
          <p:cNvSpPr/>
          <p:nvPr/>
        </p:nvSpPr>
        <p:spPr>
          <a:xfrm flipH="1">
            <a:off x="12433846" y="3744259"/>
            <a:ext cx="225405" cy="2279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4844" y="21600"/>
                  <a:pt x="0" y="16764"/>
                  <a:pt x="0" y="10800"/>
                </a:cubicBezTo>
                <a:cubicBezTo>
                  <a:pt x="0" y="4836"/>
                  <a:pt x="4844" y="0"/>
                  <a:pt x="10800" y="0"/>
                </a:cubicBezTo>
                <a:cubicBezTo>
                  <a:pt x="16768" y="0"/>
                  <a:pt x="21600" y="4836"/>
                  <a:pt x="21600" y="10800"/>
                </a:cubicBezTo>
                <a:cubicBezTo>
                  <a:pt x="21600" y="16764"/>
                  <a:pt x="16768" y="21600"/>
                  <a:pt x="10800" y="21600"/>
                </a:cubicBezTo>
                <a:close/>
              </a:path>
            </a:pathLst>
          </a:custGeom>
          <a:solidFill>
            <a:srgbClr val="253369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81" name="Freeform 34"/>
          <p:cNvSpPr/>
          <p:nvPr/>
        </p:nvSpPr>
        <p:spPr>
          <a:xfrm flipH="1">
            <a:off x="13708248" y="4234648"/>
            <a:ext cx="2625472" cy="536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0" y="0"/>
                </a:moveTo>
                <a:cubicBezTo>
                  <a:pt x="45" y="0"/>
                  <a:pt x="0" y="4834"/>
                  <a:pt x="0" y="10806"/>
                </a:cubicBezTo>
                <a:cubicBezTo>
                  <a:pt x="0" y="16502"/>
                  <a:pt x="41" y="21159"/>
                  <a:pt x="92" y="21581"/>
                </a:cubicBezTo>
                <a:lnTo>
                  <a:pt x="100" y="21600"/>
                </a:lnTo>
                <a:lnTo>
                  <a:pt x="21500" y="21600"/>
                </a:lnTo>
                <a:cubicBezTo>
                  <a:pt x="21555" y="21600"/>
                  <a:pt x="21600" y="16766"/>
                  <a:pt x="21600" y="10806"/>
                </a:cubicBezTo>
                <a:cubicBezTo>
                  <a:pt x="21600" y="5113"/>
                  <a:pt x="21559" y="441"/>
                  <a:pt x="21508" y="34"/>
                </a:cubicBezTo>
                <a:lnTo>
                  <a:pt x="21500" y="0"/>
                </a:lnTo>
                <a:lnTo>
                  <a:pt x="100" y="0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82" name="Freeform 35"/>
          <p:cNvSpPr/>
          <p:nvPr/>
        </p:nvSpPr>
        <p:spPr>
          <a:xfrm flipH="1">
            <a:off x="14275136" y="3621335"/>
            <a:ext cx="53642" cy="17790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6" y="0"/>
                </a:moveTo>
                <a:cubicBezTo>
                  <a:pt x="5113" y="0"/>
                  <a:pt x="441" y="60"/>
                  <a:pt x="34" y="136"/>
                </a:cubicBezTo>
                <a:lnTo>
                  <a:pt x="0" y="147"/>
                </a:lnTo>
                <a:lnTo>
                  <a:pt x="0" y="21453"/>
                </a:lnTo>
                <a:cubicBezTo>
                  <a:pt x="0" y="21534"/>
                  <a:pt x="4834" y="21600"/>
                  <a:pt x="10806" y="21600"/>
                </a:cubicBezTo>
                <a:cubicBezTo>
                  <a:pt x="16491" y="21600"/>
                  <a:pt x="21159" y="21540"/>
                  <a:pt x="21570" y="21464"/>
                </a:cubicBezTo>
                <a:lnTo>
                  <a:pt x="21600" y="21453"/>
                </a:lnTo>
                <a:lnTo>
                  <a:pt x="21600" y="147"/>
                </a:lnTo>
                <a:cubicBezTo>
                  <a:pt x="21600" y="66"/>
                  <a:pt x="16766" y="0"/>
                  <a:pt x="10806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83" name="Freeform 36"/>
          <p:cNvSpPr/>
          <p:nvPr/>
        </p:nvSpPr>
        <p:spPr>
          <a:xfrm flipH="1">
            <a:off x="14977893" y="3621335"/>
            <a:ext cx="53642" cy="17790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4" y="0"/>
                </a:moveTo>
                <a:cubicBezTo>
                  <a:pt x="5098" y="0"/>
                  <a:pt x="441" y="60"/>
                  <a:pt x="34" y="136"/>
                </a:cubicBezTo>
                <a:lnTo>
                  <a:pt x="0" y="147"/>
                </a:lnTo>
                <a:lnTo>
                  <a:pt x="0" y="21453"/>
                </a:lnTo>
                <a:cubicBezTo>
                  <a:pt x="0" y="21534"/>
                  <a:pt x="4834" y="21600"/>
                  <a:pt x="10794" y="21600"/>
                </a:cubicBezTo>
                <a:cubicBezTo>
                  <a:pt x="16491" y="21600"/>
                  <a:pt x="21159" y="21540"/>
                  <a:pt x="21570" y="21464"/>
                </a:cubicBezTo>
                <a:lnTo>
                  <a:pt x="21600" y="21453"/>
                </a:lnTo>
                <a:lnTo>
                  <a:pt x="21600" y="147"/>
                </a:lnTo>
                <a:cubicBezTo>
                  <a:pt x="21600" y="66"/>
                  <a:pt x="16766" y="0"/>
                  <a:pt x="10794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84" name="Freeform 37"/>
          <p:cNvSpPr/>
          <p:nvPr/>
        </p:nvSpPr>
        <p:spPr>
          <a:xfrm flipH="1">
            <a:off x="15656416" y="3621335"/>
            <a:ext cx="53642" cy="17790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4" y="0"/>
                </a:moveTo>
                <a:cubicBezTo>
                  <a:pt x="5102" y="0"/>
                  <a:pt x="441" y="60"/>
                  <a:pt x="23" y="136"/>
                </a:cubicBezTo>
                <a:lnTo>
                  <a:pt x="0" y="147"/>
                </a:lnTo>
                <a:lnTo>
                  <a:pt x="0" y="21453"/>
                </a:lnTo>
                <a:cubicBezTo>
                  <a:pt x="0" y="21534"/>
                  <a:pt x="4834" y="21600"/>
                  <a:pt x="10794" y="21600"/>
                </a:cubicBezTo>
                <a:cubicBezTo>
                  <a:pt x="16491" y="21600"/>
                  <a:pt x="21152" y="21540"/>
                  <a:pt x="21570" y="21464"/>
                </a:cubicBezTo>
                <a:lnTo>
                  <a:pt x="21600" y="21453"/>
                </a:lnTo>
                <a:lnTo>
                  <a:pt x="21600" y="147"/>
                </a:lnTo>
                <a:cubicBezTo>
                  <a:pt x="21600" y="66"/>
                  <a:pt x="16766" y="0"/>
                  <a:pt x="10794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85" name="Freeform 38"/>
          <p:cNvSpPr/>
          <p:nvPr/>
        </p:nvSpPr>
        <p:spPr>
          <a:xfrm flipH="1">
            <a:off x="13708248" y="4816247"/>
            <a:ext cx="2625472" cy="536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0" y="0"/>
                </a:moveTo>
                <a:cubicBezTo>
                  <a:pt x="45" y="0"/>
                  <a:pt x="0" y="4834"/>
                  <a:pt x="0" y="10794"/>
                </a:cubicBezTo>
                <a:cubicBezTo>
                  <a:pt x="0" y="16491"/>
                  <a:pt x="41" y="21159"/>
                  <a:pt x="92" y="21570"/>
                </a:cubicBezTo>
                <a:lnTo>
                  <a:pt x="100" y="21600"/>
                </a:lnTo>
                <a:lnTo>
                  <a:pt x="21500" y="21600"/>
                </a:lnTo>
                <a:cubicBezTo>
                  <a:pt x="21555" y="21600"/>
                  <a:pt x="21600" y="16766"/>
                  <a:pt x="21600" y="10794"/>
                </a:cubicBezTo>
                <a:cubicBezTo>
                  <a:pt x="21600" y="5102"/>
                  <a:pt x="21559" y="441"/>
                  <a:pt x="21508" y="23"/>
                </a:cubicBezTo>
                <a:lnTo>
                  <a:pt x="21500" y="0"/>
                </a:lnTo>
                <a:lnTo>
                  <a:pt x="100" y="0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86" name="Freeform 60"/>
          <p:cNvSpPr/>
          <p:nvPr/>
        </p:nvSpPr>
        <p:spPr>
          <a:xfrm flipH="1">
            <a:off x="15874127" y="3882413"/>
            <a:ext cx="4300156" cy="38782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026" h="19706" extrusionOk="0">
                <a:moveTo>
                  <a:pt x="16094" y="8349"/>
                </a:moveTo>
                <a:cubicBezTo>
                  <a:pt x="16094" y="8349"/>
                  <a:pt x="18242" y="8213"/>
                  <a:pt x="18609" y="10712"/>
                </a:cubicBezTo>
                <a:cubicBezTo>
                  <a:pt x="20600" y="11721"/>
                  <a:pt x="19846" y="14115"/>
                  <a:pt x="19846" y="14115"/>
                </a:cubicBezTo>
                <a:cubicBezTo>
                  <a:pt x="19846" y="14115"/>
                  <a:pt x="20726" y="16134"/>
                  <a:pt x="18598" y="16925"/>
                </a:cubicBezTo>
                <a:cubicBezTo>
                  <a:pt x="18278" y="18878"/>
                  <a:pt x="16256" y="18328"/>
                  <a:pt x="16256" y="18328"/>
                </a:cubicBezTo>
                <a:cubicBezTo>
                  <a:pt x="16256" y="18328"/>
                  <a:pt x="15643" y="19803"/>
                  <a:pt x="14134" y="19030"/>
                </a:cubicBezTo>
                <a:cubicBezTo>
                  <a:pt x="12340" y="20298"/>
                  <a:pt x="9194" y="19713"/>
                  <a:pt x="8207" y="17863"/>
                </a:cubicBezTo>
                <a:cubicBezTo>
                  <a:pt x="5832" y="19470"/>
                  <a:pt x="2125" y="16887"/>
                  <a:pt x="2743" y="15274"/>
                </a:cubicBezTo>
                <a:cubicBezTo>
                  <a:pt x="151" y="14856"/>
                  <a:pt x="-874" y="11722"/>
                  <a:pt x="855" y="9304"/>
                </a:cubicBezTo>
                <a:cubicBezTo>
                  <a:pt x="-157" y="7168"/>
                  <a:pt x="1274" y="6098"/>
                  <a:pt x="1274" y="6098"/>
                </a:cubicBezTo>
                <a:cubicBezTo>
                  <a:pt x="1274" y="6098"/>
                  <a:pt x="1273" y="1410"/>
                  <a:pt x="4275" y="1061"/>
                </a:cubicBezTo>
                <a:cubicBezTo>
                  <a:pt x="5991" y="-1302"/>
                  <a:pt x="9113" y="1021"/>
                  <a:pt x="9113" y="1021"/>
                </a:cubicBezTo>
                <a:cubicBezTo>
                  <a:pt x="9113" y="1021"/>
                  <a:pt x="11325" y="733"/>
                  <a:pt x="11941" y="2865"/>
                </a:cubicBezTo>
                <a:cubicBezTo>
                  <a:pt x="14338" y="3501"/>
                  <a:pt x="14109" y="4947"/>
                  <a:pt x="14199" y="6187"/>
                </a:cubicBezTo>
                <a:cubicBezTo>
                  <a:pt x="16362" y="6526"/>
                  <a:pt x="16094" y="8349"/>
                  <a:pt x="16094" y="8349"/>
                </a:cubicBezTo>
                <a:close/>
              </a:path>
            </a:pathLst>
          </a:custGeom>
          <a:solidFill>
            <a:srgbClr val="253368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87" name="Freeform 61"/>
          <p:cNvSpPr/>
          <p:nvPr/>
        </p:nvSpPr>
        <p:spPr>
          <a:xfrm flipH="1">
            <a:off x="18116698" y="4458951"/>
            <a:ext cx="1344908" cy="23155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55" h="20059" extrusionOk="0">
                <a:moveTo>
                  <a:pt x="20397" y="4284"/>
                </a:moveTo>
                <a:cubicBezTo>
                  <a:pt x="14723" y="4567"/>
                  <a:pt x="13389" y="2087"/>
                  <a:pt x="13389" y="2087"/>
                </a:cubicBezTo>
                <a:cubicBezTo>
                  <a:pt x="13389" y="2087"/>
                  <a:pt x="11597" y="-1402"/>
                  <a:pt x="10691" y="642"/>
                </a:cubicBezTo>
                <a:cubicBezTo>
                  <a:pt x="10210" y="1727"/>
                  <a:pt x="7427" y="119"/>
                  <a:pt x="5868" y="1226"/>
                </a:cubicBezTo>
                <a:cubicBezTo>
                  <a:pt x="4818" y="1971"/>
                  <a:pt x="6987" y="3103"/>
                  <a:pt x="3645" y="5062"/>
                </a:cubicBezTo>
                <a:cubicBezTo>
                  <a:pt x="1710" y="6197"/>
                  <a:pt x="8465" y="7509"/>
                  <a:pt x="3863" y="9550"/>
                </a:cubicBezTo>
                <a:cubicBezTo>
                  <a:pt x="3863" y="9550"/>
                  <a:pt x="6473" y="12445"/>
                  <a:pt x="1136" y="13086"/>
                </a:cubicBezTo>
                <a:lnTo>
                  <a:pt x="95" y="16280"/>
                </a:lnTo>
                <a:cubicBezTo>
                  <a:pt x="-511" y="18138"/>
                  <a:pt x="1844" y="19888"/>
                  <a:pt x="5167" y="20047"/>
                </a:cubicBezTo>
                <a:cubicBezTo>
                  <a:pt x="8334" y="20198"/>
                  <a:pt x="11098" y="18837"/>
                  <a:pt x="11275" y="17039"/>
                </a:cubicBezTo>
                <a:lnTo>
                  <a:pt x="11662" y="13101"/>
                </a:lnTo>
                <a:cubicBezTo>
                  <a:pt x="19737" y="13496"/>
                  <a:pt x="21089" y="7225"/>
                  <a:pt x="20397" y="4284"/>
                </a:cubicBezTo>
                <a:close/>
              </a:path>
            </a:pathLst>
          </a:custGeom>
          <a:solidFill>
            <a:srgbClr val="FFC999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88" name="Freeform 62"/>
          <p:cNvSpPr/>
          <p:nvPr/>
        </p:nvSpPr>
        <p:spPr>
          <a:xfrm flipH="1">
            <a:off x="18516779" y="5341632"/>
            <a:ext cx="292604" cy="2253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355" h="19767" extrusionOk="0">
                <a:moveTo>
                  <a:pt x="19355" y="7686"/>
                </a:moveTo>
                <a:cubicBezTo>
                  <a:pt x="9243" y="7828"/>
                  <a:pt x="390" y="0"/>
                  <a:pt x="390" y="0"/>
                </a:cubicBezTo>
                <a:cubicBezTo>
                  <a:pt x="390" y="0"/>
                  <a:pt x="-2245" y="17469"/>
                  <a:pt x="6187" y="19564"/>
                </a:cubicBezTo>
                <a:cubicBezTo>
                  <a:pt x="14373" y="21600"/>
                  <a:pt x="19355" y="7686"/>
                  <a:pt x="19355" y="768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89" name="Freeform 63"/>
          <p:cNvSpPr/>
          <p:nvPr/>
        </p:nvSpPr>
        <p:spPr>
          <a:xfrm flipH="1">
            <a:off x="18494427" y="5319293"/>
            <a:ext cx="337316" cy="2700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03" h="20483" extrusionOk="0">
                <a:moveTo>
                  <a:pt x="401" y="1361"/>
                </a:moveTo>
                <a:lnTo>
                  <a:pt x="308" y="2008"/>
                </a:lnTo>
                <a:cubicBezTo>
                  <a:pt x="273" y="2276"/>
                  <a:pt x="236" y="2596"/>
                  <a:pt x="199" y="2963"/>
                </a:cubicBezTo>
                <a:cubicBezTo>
                  <a:pt x="-51" y="5432"/>
                  <a:pt x="-89" y="8029"/>
                  <a:pt x="224" y="10495"/>
                </a:cubicBezTo>
                <a:cubicBezTo>
                  <a:pt x="887" y="15719"/>
                  <a:pt x="3028" y="19367"/>
                  <a:pt x="7026" y="20271"/>
                </a:cubicBezTo>
                <a:cubicBezTo>
                  <a:pt x="11206" y="21217"/>
                  <a:pt x="14872" y="18930"/>
                  <a:pt x="17945" y="14672"/>
                </a:cubicBezTo>
                <a:cubicBezTo>
                  <a:pt x="18826" y="13452"/>
                  <a:pt x="19594" y="12150"/>
                  <a:pt x="20249" y="10848"/>
                </a:cubicBezTo>
                <a:cubicBezTo>
                  <a:pt x="20645" y="10062"/>
                  <a:pt x="20918" y="9441"/>
                  <a:pt x="21066" y="9065"/>
                </a:cubicBezTo>
                <a:cubicBezTo>
                  <a:pt x="21511" y="7935"/>
                  <a:pt x="20821" y="6633"/>
                  <a:pt x="19784" y="6646"/>
                </a:cubicBezTo>
                <a:cubicBezTo>
                  <a:pt x="15764" y="6698"/>
                  <a:pt x="11634" y="5497"/>
                  <a:pt x="7642" y="3458"/>
                </a:cubicBezTo>
                <a:cubicBezTo>
                  <a:pt x="6269" y="2757"/>
                  <a:pt x="5012" y="2005"/>
                  <a:pt x="3901" y="1255"/>
                </a:cubicBezTo>
                <a:lnTo>
                  <a:pt x="3386" y="900"/>
                </a:lnTo>
                <a:cubicBezTo>
                  <a:pt x="3000" y="628"/>
                  <a:pt x="2719" y="416"/>
                  <a:pt x="2555" y="285"/>
                </a:cubicBezTo>
                <a:cubicBezTo>
                  <a:pt x="1724" y="-383"/>
                  <a:pt x="597" y="180"/>
                  <a:pt x="401" y="1361"/>
                </a:cubicBezTo>
                <a:close/>
                <a:moveTo>
                  <a:pt x="2855" y="5031"/>
                </a:moveTo>
                <a:lnTo>
                  <a:pt x="2893" y="4446"/>
                </a:lnTo>
                <a:lnTo>
                  <a:pt x="2531" y="4209"/>
                </a:lnTo>
                <a:cubicBezTo>
                  <a:pt x="3728" y="5017"/>
                  <a:pt x="5076" y="5823"/>
                  <a:pt x="6549" y="6576"/>
                </a:cubicBezTo>
                <a:lnTo>
                  <a:pt x="7360" y="6979"/>
                </a:lnTo>
                <a:cubicBezTo>
                  <a:pt x="10320" y="8405"/>
                  <a:pt x="13353" y="9400"/>
                  <a:pt x="16394" y="9816"/>
                </a:cubicBezTo>
                <a:lnTo>
                  <a:pt x="17407" y="9930"/>
                </a:lnTo>
                <a:lnTo>
                  <a:pt x="17111" y="10463"/>
                </a:lnTo>
                <a:cubicBezTo>
                  <a:pt x="16717" y="11143"/>
                  <a:pt x="16289" y="11811"/>
                  <a:pt x="15829" y="12449"/>
                </a:cubicBezTo>
                <a:cubicBezTo>
                  <a:pt x="13342" y="15894"/>
                  <a:pt x="10564" y="17627"/>
                  <a:pt x="7543" y="16944"/>
                </a:cubicBezTo>
                <a:cubicBezTo>
                  <a:pt x="4917" y="16350"/>
                  <a:pt x="3499" y="13934"/>
                  <a:pt x="2997" y="9983"/>
                </a:cubicBezTo>
                <a:cubicBezTo>
                  <a:pt x="2796" y="8395"/>
                  <a:pt x="2765" y="6701"/>
                  <a:pt x="2855" y="5031"/>
                </a:cubicBezTo>
                <a:close/>
              </a:path>
            </a:pathLst>
          </a:custGeom>
          <a:solidFill>
            <a:srgbClr val="F5222D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0" name="Freeform 64"/>
          <p:cNvSpPr/>
          <p:nvPr/>
        </p:nvSpPr>
        <p:spPr>
          <a:xfrm flipH="1">
            <a:off x="18452267" y="5013700"/>
            <a:ext cx="195446" cy="3419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66" h="21542" extrusionOk="0">
                <a:moveTo>
                  <a:pt x="2201" y="19433"/>
                </a:moveTo>
                <a:cubicBezTo>
                  <a:pt x="3004" y="19424"/>
                  <a:pt x="4331" y="19323"/>
                  <a:pt x="6195" y="19057"/>
                </a:cubicBezTo>
                <a:cubicBezTo>
                  <a:pt x="9049" y="18649"/>
                  <a:pt x="12396" y="17946"/>
                  <a:pt x="16243" y="16887"/>
                </a:cubicBezTo>
                <a:lnTo>
                  <a:pt x="16925" y="16696"/>
                </a:lnTo>
                <a:lnTo>
                  <a:pt x="16355" y="16078"/>
                </a:lnTo>
                <a:cubicBezTo>
                  <a:pt x="13736" y="13164"/>
                  <a:pt x="11954" y="10322"/>
                  <a:pt x="10882" y="7601"/>
                </a:cubicBezTo>
                <a:lnTo>
                  <a:pt x="10608" y="6864"/>
                </a:lnTo>
                <a:cubicBezTo>
                  <a:pt x="9872" y="4762"/>
                  <a:pt x="9640" y="2997"/>
                  <a:pt x="9708" y="1642"/>
                </a:cubicBezTo>
                <a:lnTo>
                  <a:pt x="9768" y="1013"/>
                </a:lnTo>
                <a:cubicBezTo>
                  <a:pt x="9773" y="983"/>
                  <a:pt x="9777" y="958"/>
                  <a:pt x="9781" y="938"/>
                </a:cubicBezTo>
                <a:cubicBezTo>
                  <a:pt x="9893" y="358"/>
                  <a:pt x="10795" y="-58"/>
                  <a:pt x="11794" y="7"/>
                </a:cubicBezTo>
                <a:cubicBezTo>
                  <a:pt x="12693" y="66"/>
                  <a:pt x="13366" y="495"/>
                  <a:pt x="13410" y="1002"/>
                </a:cubicBezTo>
                <a:lnTo>
                  <a:pt x="13375" y="1371"/>
                </a:lnTo>
                <a:cubicBezTo>
                  <a:pt x="13251" y="2595"/>
                  <a:pt x="13434" y="4319"/>
                  <a:pt x="14178" y="6445"/>
                </a:cubicBezTo>
                <a:cubicBezTo>
                  <a:pt x="15302" y="9658"/>
                  <a:pt x="17498" y="13081"/>
                  <a:pt x="21022" y="16620"/>
                </a:cubicBezTo>
                <a:cubicBezTo>
                  <a:pt x="21541" y="17142"/>
                  <a:pt x="21202" y="17810"/>
                  <a:pt x="20276" y="18085"/>
                </a:cubicBezTo>
                <a:cubicBezTo>
                  <a:pt x="15175" y="19602"/>
                  <a:pt x="10776" y="20574"/>
                  <a:pt x="7068" y="21105"/>
                </a:cubicBezTo>
                <a:cubicBezTo>
                  <a:pt x="4921" y="21411"/>
                  <a:pt x="3301" y="21533"/>
                  <a:pt x="2200" y="21542"/>
                </a:cubicBezTo>
                <a:lnTo>
                  <a:pt x="1708" y="21538"/>
                </a:lnTo>
                <a:cubicBezTo>
                  <a:pt x="703" y="21502"/>
                  <a:pt x="-59" y="21001"/>
                  <a:pt x="3" y="20420"/>
                </a:cubicBezTo>
                <a:cubicBezTo>
                  <a:pt x="60" y="19897"/>
                  <a:pt x="765" y="19487"/>
                  <a:pt x="1638" y="19436"/>
                </a:cubicBezTo>
                <a:lnTo>
                  <a:pt x="1928" y="19431"/>
                </a:lnTo>
                <a:lnTo>
                  <a:pt x="2201" y="19433"/>
                </a:lnTo>
                <a:close/>
              </a:path>
            </a:pathLst>
          </a:custGeom>
          <a:solidFill>
            <a:srgbClr val="DD936F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1" name="Freeform 65"/>
          <p:cNvSpPr/>
          <p:nvPr/>
        </p:nvSpPr>
        <p:spPr>
          <a:xfrm flipH="1">
            <a:off x="18777542" y="4893690"/>
            <a:ext cx="238637" cy="2075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78" h="21333" extrusionOk="0">
                <a:moveTo>
                  <a:pt x="11734" y="32"/>
                </a:moveTo>
                <a:cubicBezTo>
                  <a:pt x="17709" y="642"/>
                  <a:pt x="21517" y="9401"/>
                  <a:pt x="20789" y="19311"/>
                </a:cubicBezTo>
                <a:cubicBezTo>
                  <a:pt x="20700" y="20528"/>
                  <a:pt x="19788" y="21429"/>
                  <a:pt x="18752" y="21325"/>
                </a:cubicBezTo>
                <a:cubicBezTo>
                  <a:pt x="17716" y="21219"/>
                  <a:pt x="16950" y="20147"/>
                  <a:pt x="17039" y="18931"/>
                </a:cubicBezTo>
                <a:cubicBezTo>
                  <a:pt x="17611" y="11146"/>
                  <a:pt x="14847" y="4790"/>
                  <a:pt x="11411" y="4439"/>
                </a:cubicBezTo>
                <a:cubicBezTo>
                  <a:pt x="7979" y="4095"/>
                  <a:pt x="4331" y="9801"/>
                  <a:pt x="3758" y="17585"/>
                </a:cubicBezTo>
                <a:cubicBezTo>
                  <a:pt x="3668" y="18802"/>
                  <a:pt x="2755" y="19702"/>
                  <a:pt x="1720" y="19597"/>
                </a:cubicBezTo>
                <a:cubicBezTo>
                  <a:pt x="684" y="19492"/>
                  <a:pt x="-83" y="18419"/>
                  <a:pt x="7" y="17203"/>
                </a:cubicBezTo>
                <a:cubicBezTo>
                  <a:pt x="720" y="7543"/>
                  <a:pt x="5515" y="-171"/>
                  <a:pt x="11288" y="3"/>
                </a:cubicBezTo>
                <a:lnTo>
                  <a:pt x="11734" y="32"/>
                </a:lnTo>
                <a:close/>
              </a:path>
            </a:pathLst>
          </a:custGeom>
          <a:solidFill>
            <a:srgbClr val="253368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2" name="Freeform 66"/>
          <p:cNvSpPr/>
          <p:nvPr/>
        </p:nvSpPr>
        <p:spPr>
          <a:xfrm flipH="1">
            <a:off x="18199628" y="4996417"/>
            <a:ext cx="238596" cy="2074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79" h="21327" extrusionOk="0">
                <a:moveTo>
                  <a:pt x="11736" y="32"/>
                </a:moveTo>
                <a:cubicBezTo>
                  <a:pt x="17709" y="636"/>
                  <a:pt x="21518" y="9396"/>
                  <a:pt x="20790" y="19306"/>
                </a:cubicBezTo>
                <a:cubicBezTo>
                  <a:pt x="20700" y="20523"/>
                  <a:pt x="19789" y="21423"/>
                  <a:pt x="18753" y="21319"/>
                </a:cubicBezTo>
                <a:cubicBezTo>
                  <a:pt x="17717" y="21214"/>
                  <a:pt x="16950" y="20143"/>
                  <a:pt x="17039" y="18926"/>
                </a:cubicBezTo>
                <a:cubicBezTo>
                  <a:pt x="17611" y="11142"/>
                  <a:pt x="14847" y="4786"/>
                  <a:pt x="11412" y="4439"/>
                </a:cubicBezTo>
                <a:cubicBezTo>
                  <a:pt x="7978" y="4092"/>
                  <a:pt x="4330" y="9795"/>
                  <a:pt x="3758" y="17578"/>
                </a:cubicBezTo>
                <a:cubicBezTo>
                  <a:pt x="3668" y="18795"/>
                  <a:pt x="2757" y="19697"/>
                  <a:pt x="1721" y="19591"/>
                </a:cubicBezTo>
                <a:cubicBezTo>
                  <a:pt x="685" y="19486"/>
                  <a:pt x="-82" y="18415"/>
                  <a:pt x="7" y="17198"/>
                </a:cubicBezTo>
                <a:cubicBezTo>
                  <a:pt x="717" y="7538"/>
                  <a:pt x="5513" y="-177"/>
                  <a:pt x="11289" y="3"/>
                </a:cubicBezTo>
                <a:lnTo>
                  <a:pt x="11736" y="32"/>
                </a:lnTo>
                <a:close/>
              </a:path>
            </a:pathLst>
          </a:custGeom>
          <a:solidFill>
            <a:srgbClr val="253368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3" name="Freeform 67"/>
          <p:cNvSpPr/>
          <p:nvPr/>
        </p:nvSpPr>
        <p:spPr>
          <a:xfrm flipH="1">
            <a:off x="18708161" y="4648381"/>
            <a:ext cx="348964" cy="866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11" h="18727" extrusionOk="0">
                <a:moveTo>
                  <a:pt x="750" y="9481"/>
                </a:moveTo>
                <a:cubicBezTo>
                  <a:pt x="6945" y="-1767"/>
                  <a:pt x="12850" y="-2179"/>
                  <a:pt x="17945" y="3922"/>
                </a:cubicBezTo>
                <a:cubicBezTo>
                  <a:pt x="19159" y="5377"/>
                  <a:pt x="20039" y="6859"/>
                  <a:pt x="20539" y="7919"/>
                </a:cubicBezTo>
                <a:cubicBezTo>
                  <a:pt x="21192" y="9302"/>
                  <a:pt x="21405" y="12306"/>
                  <a:pt x="21016" y="14626"/>
                </a:cubicBezTo>
                <a:cubicBezTo>
                  <a:pt x="20627" y="16946"/>
                  <a:pt x="19782" y="17704"/>
                  <a:pt x="19130" y="16321"/>
                </a:cubicBezTo>
                <a:lnTo>
                  <a:pt x="19001" y="16067"/>
                </a:lnTo>
                <a:cubicBezTo>
                  <a:pt x="18913" y="15905"/>
                  <a:pt x="18792" y="15686"/>
                  <a:pt x="18638" y="15427"/>
                </a:cubicBezTo>
                <a:cubicBezTo>
                  <a:pt x="18190" y="14671"/>
                  <a:pt x="17664" y="13907"/>
                  <a:pt x="17067" y="13192"/>
                </a:cubicBezTo>
                <a:cubicBezTo>
                  <a:pt x="12631" y="7882"/>
                  <a:pt x="7484" y="8237"/>
                  <a:pt x="2002" y="18190"/>
                </a:cubicBezTo>
                <a:cubicBezTo>
                  <a:pt x="1325" y="19421"/>
                  <a:pt x="497" y="18465"/>
                  <a:pt x="150" y="16059"/>
                </a:cubicBezTo>
                <a:cubicBezTo>
                  <a:pt x="-195" y="13654"/>
                  <a:pt x="73" y="10709"/>
                  <a:pt x="750" y="9481"/>
                </a:cubicBezTo>
                <a:close/>
              </a:path>
            </a:pathLst>
          </a:custGeom>
          <a:solidFill>
            <a:srgbClr val="253368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4" name="Freeform 68"/>
          <p:cNvSpPr/>
          <p:nvPr/>
        </p:nvSpPr>
        <p:spPr>
          <a:xfrm flipH="1">
            <a:off x="18682774" y="5844779"/>
            <a:ext cx="349206" cy="1486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06" h="21159" extrusionOk="0">
                <a:moveTo>
                  <a:pt x="171" y="1062"/>
                </a:moveTo>
                <a:cubicBezTo>
                  <a:pt x="483" y="-29"/>
                  <a:pt x="1120" y="-328"/>
                  <a:pt x="1593" y="393"/>
                </a:cubicBezTo>
                <a:cubicBezTo>
                  <a:pt x="7581" y="9592"/>
                  <a:pt x="13949" y="14887"/>
                  <a:pt x="20482" y="16400"/>
                </a:cubicBezTo>
                <a:cubicBezTo>
                  <a:pt x="21047" y="16540"/>
                  <a:pt x="21458" y="17702"/>
                  <a:pt x="21401" y="19021"/>
                </a:cubicBezTo>
                <a:cubicBezTo>
                  <a:pt x="21345" y="20322"/>
                  <a:pt x="20842" y="21272"/>
                  <a:pt x="20279" y="21149"/>
                </a:cubicBezTo>
                <a:cubicBezTo>
                  <a:pt x="13412" y="19548"/>
                  <a:pt x="6726" y="13990"/>
                  <a:pt x="460" y="4368"/>
                </a:cubicBezTo>
                <a:cubicBezTo>
                  <a:pt x="-13" y="3648"/>
                  <a:pt x="-142" y="2170"/>
                  <a:pt x="171" y="1062"/>
                </a:cubicBezTo>
                <a:close/>
              </a:path>
            </a:pathLst>
          </a:custGeom>
          <a:solidFill>
            <a:srgbClr val="DD936F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5" name="Freeform 69"/>
          <p:cNvSpPr/>
          <p:nvPr/>
        </p:nvSpPr>
        <p:spPr>
          <a:xfrm flipH="1">
            <a:off x="16605764" y="6768767"/>
            <a:ext cx="1934176" cy="27840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324" h="20697" extrusionOk="0">
                <a:moveTo>
                  <a:pt x="17706" y="20304"/>
                </a:moveTo>
                <a:lnTo>
                  <a:pt x="17997" y="20191"/>
                </a:lnTo>
                <a:cubicBezTo>
                  <a:pt x="20169" y="19346"/>
                  <a:pt x="20962" y="17416"/>
                  <a:pt x="19768" y="15879"/>
                </a:cubicBezTo>
                <a:lnTo>
                  <a:pt x="8712" y="1646"/>
                </a:lnTo>
                <a:cubicBezTo>
                  <a:pt x="7518" y="109"/>
                  <a:pt x="4789" y="-452"/>
                  <a:pt x="2618" y="393"/>
                </a:cubicBezTo>
                <a:lnTo>
                  <a:pt x="2327" y="506"/>
                </a:lnTo>
                <a:cubicBezTo>
                  <a:pt x="155" y="1350"/>
                  <a:pt x="-638" y="3281"/>
                  <a:pt x="556" y="4818"/>
                </a:cubicBezTo>
                <a:lnTo>
                  <a:pt x="11612" y="19051"/>
                </a:lnTo>
                <a:cubicBezTo>
                  <a:pt x="12806" y="20587"/>
                  <a:pt x="15534" y="21148"/>
                  <a:pt x="17706" y="20304"/>
                </a:cubicBezTo>
                <a:close/>
              </a:path>
            </a:pathLst>
          </a:custGeom>
          <a:solidFill>
            <a:srgbClr val="FFC999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6" name="Freeform 70"/>
          <p:cNvSpPr/>
          <p:nvPr/>
        </p:nvSpPr>
        <p:spPr>
          <a:xfrm flipH="1">
            <a:off x="17270257" y="6771261"/>
            <a:ext cx="1271644" cy="14551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02" h="20754" extrusionOk="0">
                <a:moveTo>
                  <a:pt x="8097" y="20754"/>
                </a:moveTo>
                <a:lnTo>
                  <a:pt x="768" y="9014"/>
                </a:lnTo>
                <a:cubicBezTo>
                  <a:pt x="-998" y="6185"/>
                  <a:pt x="385" y="2499"/>
                  <a:pt x="3844" y="827"/>
                </a:cubicBezTo>
                <a:cubicBezTo>
                  <a:pt x="7302" y="-846"/>
                  <a:pt x="11577" y="100"/>
                  <a:pt x="13343" y="2931"/>
                </a:cubicBezTo>
                <a:lnTo>
                  <a:pt x="20602" y="14559"/>
                </a:lnTo>
                <a:lnTo>
                  <a:pt x="8097" y="20754"/>
                </a:lnTo>
                <a:close/>
              </a:path>
            </a:pathLst>
          </a:custGeom>
          <a:solidFill>
            <a:srgbClr val="FF7A46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7" name="Freeform 71"/>
          <p:cNvSpPr/>
          <p:nvPr/>
        </p:nvSpPr>
        <p:spPr>
          <a:xfrm flipH="1">
            <a:off x="17268456" y="6822415"/>
            <a:ext cx="1297684" cy="14231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69" h="21549" extrusionOk="0">
                <a:moveTo>
                  <a:pt x="3868" y="24"/>
                </a:moveTo>
                <a:cubicBezTo>
                  <a:pt x="3968" y="-28"/>
                  <a:pt x="4094" y="6"/>
                  <a:pt x="4148" y="101"/>
                </a:cubicBezTo>
                <a:cubicBezTo>
                  <a:pt x="4203" y="197"/>
                  <a:pt x="4167" y="316"/>
                  <a:pt x="4067" y="369"/>
                </a:cubicBezTo>
                <a:cubicBezTo>
                  <a:pt x="826" y="2072"/>
                  <a:pt x="-496" y="5782"/>
                  <a:pt x="1071" y="8673"/>
                </a:cubicBezTo>
                <a:lnTo>
                  <a:pt x="1139" y="8795"/>
                </a:lnTo>
                <a:lnTo>
                  <a:pt x="8209" y="21084"/>
                </a:lnTo>
                <a:lnTo>
                  <a:pt x="20263" y="14603"/>
                </a:lnTo>
                <a:cubicBezTo>
                  <a:pt x="20351" y="14557"/>
                  <a:pt x="20460" y="14577"/>
                  <a:pt x="20522" y="14648"/>
                </a:cubicBezTo>
                <a:lnTo>
                  <a:pt x="20543" y="14678"/>
                </a:lnTo>
                <a:cubicBezTo>
                  <a:pt x="20593" y="14762"/>
                  <a:pt x="20571" y="14867"/>
                  <a:pt x="20495" y="14927"/>
                </a:cubicBezTo>
                <a:lnTo>
                  <a:pt x="20465" y="14946"/>
                </a:lnTo>
                <a:lnTo>
                  <a:pt x="8230" y="21523"/>
                </a:lnTo>
                <a:cubicBezTo>
                  <a:pt x="8141" y="21572"/>
                  <a:pt x="8031" y="21550"/>
                  <a:pt x="7969" y="21477"/>
                </a:cubicBezTo>
                <a:lnTo>
                  <a:pt x="7948" y="21447"/>
                </a:lnTo>
                <a:lnTo>
                  <a:pt x="778" y="8984"/>
                </a:lnTo>
                <a:cubicBezTo>
                  <a:pt x="-1007" y="5881"/>
                  <a:pt x="388" y="1851"/>
                  <a:pt x="3868" y="24"/>
                </a:cubicBezTo>
                <a:close/>
              </a:path>
            </a:pathLst>
          </a:custGeom>
          <a:solidFill>
            <a:srgbClr val="C44343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8" name="Freeform 92"/>
          <p:cNvSpPr/>
          <p:nvPr/>
        </p:nvSpPr>
        <p:spPr>
          <a:xfrm flipH="1">
            <a:off x="17708295" y="6362637"/>
            <a:ext cx="2447560" cy="32379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56" h="21161" extrusionOk="0">
                <a:moveTo>
                  <a:pt x="19000" y="6312"/>
                </a:moveTo>
                <a:cubicBezTo>
                  <a:pt x="19686" y="7610"/>
                  <a:pt x="20966" y="9850"/>
                  <a:pt x="21050" y="11301"/>
                </a:cubicBezTo>
                <a:cubicBezTo>
                  <a:pt x="21185" y="13654"/>
                  <a:pt x="19065" y="15322"/>
                  <a:pt x="19065" y="15322"/>
                </a:cubicBezTo>
                <a:cubicBezTo>
                  <a:pt x="19065" y="15322"/>
                  <a:pt x="19102" y="15814"/>
                  <a:pt x="19445" y="20706"/>
                </a:cubicBezTo>
                <a:cubicBezTo>
                  <a:pt x="10171" y="21589"/>
                  <a:pt x="3480" y="20915"/>
                  <a:pt x="3480" y="20915"/>
                </a:cubicBezTo>
                <a:lnTo>
                  <a:pt x="3733" y="18453"/>
                </a:lnTo>
                <a:lnTo>
                  <a:pt x="2486" y="14595"/>
                </a:lnTo>
                <a:cubicBezTo>
                  <a:pt x="2486" y="14595"/>
                  <a:pt x="2399" y="13108"/>
                  <a:pt x="740" y="9880"/>
                </a:cubicBezTo>
                <a:cubicBezTo>
                  <a:pt x="-415" y="7636"/>
                  <a:pt x="59" y="5005"/>
                  <a:pt x="329" y="3556"/>
                </a:cubicBezTo>
                <a:cubicBezTo>
                  <a:pt x="443" y="2935"/>
                  <a:pt x="-262" y="2135"/>
                  <a:pt x="543" y="1994"/>
                </a:cubicBezTo>
                <a:cubicBezTo>
                  <a:pt x="3354" y="1506"/>
                  <a:pt x="4779" y="1772"/>
                  <a:pt x="4779" y="1772"/>
                </a:cubicBezTo>
                <a:lnTo>
                  <a:pt x="5130" y="392"/>
                </a:lnTo>
                <a:cubicBezTo>
                  <a:pt x="5190" y="156"/>
                  <a:pt x="5470" y="-11"/>
                  <a:pt x="5786" y="1"/>
                </a:cubicBezTo>
                <a:lnTo>
                  <a:pt x="12545" y="253"/>
                </a:lnTo>
                <a:cubicBezTo>
                  <a:pt x="12835" y="264"/>
                  <a:pt x="13079" y="423"/>
                  <a:pt x="13138" y="639"/>
                </a:cubicBezTo>
                <a:lnTo>
                  <a:pt x="13533" y="1847"/>
                </a:lnTo>
                <a:lnTo>
                  <a:pt x="18084" y="2521"/>
                </a:lnTo>
                <a:cubicBezTo>
                  <a:pt x="18735" y="2643"/>
                  <a:pt x="19204" y="3074"/>
                  <a:pt x="19239" y="3582"/>
                </a:cubicBezTo>
                <a:lnTo>
                  <a:pt x="19000" y="6312"/>
                </a:lnTo>
                <a:close/>
              </a:path>
            </a:pathLst>
          </a:custGeom>
          <a:solidFill>
            <a:srgbClr val="FF7A46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9" name="Freeform 93"/>
          <p:cNvSpPr/>
          <p:nvPr/>
        </p:nvSpPr>
        <p:spPr>
          <a:xfrm flipH="1">
            <a:off x="18659862" y="6642140"/>
            <a:ext cx="734447" cy="616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80" h="21600" extrusionOk="0">
                <a:moveTo>
                  <a:pt x="416" y="0"/>
                </a:moveTo>
                <a:lnTo>
                  <a:pt x="21203" y="12163"/>
                </a:lnTo>
                <a:cubicBezTo>
                  <a:pt x="21421" y="12293"/>
                  <a:pt x="21590" y="14500"/>
                  <a:pt x="21579" y="17098"/>
                </a:cubicBezTo>
                <a:cubicBezTo>
                  <a:pt x="21570" y="19436"/>
                  <a:pt x="21422" y="21254"/>
                  <a:pt x="21235" y="21556"/>
                </a:cubicBezTo>
                <a:lnTo>
                  <a:pt x="21164" y="21600"/>
                </a:lnTo>
                <a:lnTo>
                  <a:pt x="377" y="9436"/>
                </a:lnTo>
                <a:cubicBezTo>
                  <a:pt x="158" y="9306"/>
                  <a:pt x="-10" y="7098"/>
                  <a:pt x="1" y="4502"/>
                </a:cubicBezTo>
                <a:cubicBezTo>
                  <a:pt x="10" y="2164"/>
                  <a:pt x="158" y="303"/>
                  <a:pt x="344" y="43"/>
                </a:cubicBezTo>
                <a:lnTo>
                  <a:pt x="416" y="0"/>
                </a:lnTo>
                <a:close/>
              </a:path>
            </a:pathLst>
          </a:custGeom>
          <a:solidFill>
            <a:srgbClr val="C44343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0" name="Freeform 94"/>
          <p:cNvSpPr/>
          <p:nvPr/>
        </p:nvSpPr>
        <p:spPr>
          <a:xfrm flipH="1">
            <a:off x="18525582" y="6570040"/>
            <a:ext cx="1098337" cy="10389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8" h="21488" extrusionOk="0">
                <a:moveTo>
                  <a:pt x="141" y="68"/>
                </a:moveTo>
                <a:cubicBezTo>
                  <a:pt x="279" y="-37"/>
                  <a:pt x="464" y="-17"/>
                  <a:pt x="579" y="106"/>
                </a:cubicBezTo>
                <a:lnTo>
                  <a:pt x="615" y="150"/>
                </a:lnTo>
                <a:lnTo>
                  <a:pt x="14347" y="20382"/>
                </a:lnTo>
                <a:lnTo>
                  <a:pt x="20872" y="2511"/>
                </a:lnTo>
                <a:cubicBezTo>
                  <a:pt x="20932" y="2345"/>
                  <a:pt x="21097" y="2253"/>
                  <a:pt x="21257" y="2289"/>
                </a:cubicBezTo>
                <a:lnTo>
                  <a:pt x="21310" y="2304"/>
                </a:lnTo>
                <a:cubicBezTo>
                  <a:pt x="21468" y="2368"/>
                  <a:pt x="21554" y="2542"/>
                  <a:pt x="21521" y="2711"/>
                </a:cubicBezTo>
                <a:lnTo>
                  <a:pt x="21505" y="2767"/>
                </a:lnTo>
                <a:lnTo>
                  <a:pt x="14754" y="21259"/>
                </a:lnTo>
                <a:cubicBezTo>
                  <a:pt x="14664" y="21507"/>
                  <a:pt x="14363" y="21563"/>
                  <a:pt x="14195" y="21382"/>
                </a:cubicBezTo>
                <a:lnTo>
                  <a:pt x="14162" y="21338"/>
                </a:lnTo>
                <a:lnTo>
                  <a:pt x="63" y="566"/>
                </a:lnTo>
                <a:cubicBezTo>
                  <a:pt x="-46" y="408"/>
                  <a:pt x="-11" y="183"/>
                  <a:pt x="141" y="68"/>
                </a:cubicBezTo>
                <a:close/>
              </a:path>
            </a:pathLst>
          </a:custGeom>
          <a:solidFill>
            <a:srgbClr val="C9D4EA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1" name="Freeform 95"/>
          <p:cNvSpPr/>
          <p:nvPr/>
        </p:nvSpPr>
        <p:spPr>
          <a:xfrm flipH="1">
            <a:off x="18642077" y="7521207"/>
            <a:ext cx="524337" cy="5486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8914" h="18934" extrusionOk="0">
                <a:moveTo>
                  <a:pt x="17662" y="5320"/>
                </a:moveTo>
                <a:cubicBezTo>
                  <a:pt x="20258" y="10019"/>
                  <a:pt x="18689" y="15683"/>
                  <a:pt x="14159" y="17973"/>
                </a:cubicBezTo>
                <a:cubicBezTo>
                  <a:pt x="9626" y="20267"/>
                  <a:pt x="3850" y="18314"/>
                  <a:pt x="1252" y="13614"/>
                </a:cubicBezTo>
                <a:cubicBezTo>
                  <a:pt x="-1342" y="8915"/>
                  <a:pt x="225" y="3251"/>
                  <a:pt x="4756" y="961"/>
                </a:cubicBezTo>
                <a:cubicBezTo>
                  <a:pt x="9288" y="-1333"/>
                  <a:pt x="15066" y="620"/>
                  <a:pt x="17662" y="5320"/>
                </a:cubicBezTo>
                <a:close/>
              </a:path>
            </a:pathLst>
          </a:custGeom>
          <a:solidFill>
            <a:srgbClr val="C9D4EA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2" name="Freeform 96"/>
          <p:cNvSpPr/>
          <p:nvPr/>
        </p:nvSpPr>
        <p:spPr>
          <a:xfrm flipH="1">
            <a:off x="18613874" y="7521903"/>
            <a:ext cx="524341" cy="5487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8914" h="18936" extrusionOk="0">
                <a:moveTo>
                  <a:pt x="17663" y="5322"/>
                </a:moveTo>
                <a:cubicBezTo>
                  <a:pt x="20257" y="10017"/>
                  <a:pt x="18690" y="15685"/>
                  <a:pt x="14159" y="17975"/>
                </a:cubicBezTo>
                <a:cubicBezTo>
                  <a:pt x="9627" y="20269"/>
                  <a:pt x="3850" y="18316"/>
                  <a:pt x="1253" y="13616"/>
                </a:cubicBezTo>
                <a:cubicBezTo>
                  <a:pt x="-1343" y="8917"/>
                  <a:pt x="226" y="3249"/>
                  <a:pt x="4757" y="959"/>
                </a:cubicBezTo>
                <a:cubicBezTo>
                  <a:pt x="9288" y="-1331"/>
                  <a:pt x="15066" y="622"/>
                  <a:pt x="17663" y="5322"/>
                </a:cubicBezTo>
                <a:close/>
              </a:path>
            </a:pathLst>
          </a:custGeom>
          <a:solidFill>
            <a:srgbClr val="F0F0F5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3" name="Freeform 97"/>
          <p:cNvSpPr/>
          <p:nvPr/>
        </p:nvSpPr>
        <p:spPr>
          <a:xfrm flipH="1">
            <a:off x="18672590" y="7577032"/>
            <a:ext cx="407088" cy="426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8914" h="18937" extrusionOk="0">
                <a:moveTo>
                  <a:pt x="17661" y="5316"/>
                </a:moveTo>
                <a:cubicBezTo>
                  <a:pt x="20257" y="10018"/>
                  <a:pt x="18688" y="15682"/>
                  <a:pt x="14158" y="17978"/>
                </a:cubicBezTo>
                <a:cubicBezTo>
                  <a:pt x="9628" y="20269"/>
                  <a:pt x="3847" y="18313"/>
                  <a:pt x="1253" y="13616"/>
                </a:cubicBezTo>
                <a:cubicBezTo>
                  <a:pt x="-1343" y="8920"/>
                  <a:pt x="224" y="3250"/>
                  <a:pt x="4756" y="960"/>
                </a:cubicBezTo>
                <a:cubicBezTo>
                  <a:pt x="9288" y="-1331"/>
                  <a:pt x="15067" y="619"/>
                  <a:pt x="17661" y="5316"/>
                </a:cubicBezTo>
                <a:close/>
              </a:path>
            </a:pathLst>
          </a:custGeom>
          <a:solidFill>
            <a:srgbClr val="FAAD14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4" name="Freeform 98"/>
          <p:cNvSpPr/>
          <p:nvPr/>
        </p:nvSpPr>
        <p:spPr>
          <a:xfrm flipH="1">
            <a:off x="17696340" y="6885290"/>
            <a:ext cx="2564879" cy="27216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6" h="21484" extrusionOk="0">
                <a:moveTo>
                  <a:pt x="300" y="1"/>
                </a:moveTo>
                <a:cubicBezTo>
                  <a:pt x="362" y="5"/>
                  <a:pt x="409" y="56"/>
                  <a:pt x="404" y="115"/>
                </a:cubicBezTo>
                <a:lnTo>
                  <a:pt x="376" y="478"/>
                </a:lnTo>
                <a:lnTo>
                  <a:pt x="355" y="772"/>
                </a:lnTo>
                <a:cubicBezTo>
                  <a:pt x="342" y="973"/>
                  <a:pt x="328" y="1186"/>
                  <a:pt x="315" y="1407"/>
                </a:cubicBezTo>
                <a:cubicBezTo>
                  <a:pt x="285" y="1916"/>
                  <a:pt x="262" y="2417"/>
                  <a:pt x="246" y="2894"/>
                </a:cubicBezTo>
                <a:lnTo>
                  <a:pt x="239" y="3131"/>
                </a:lnTo>
                <a:cubicBezTo>
                  <a:pt x="213" y="4121"/>
                  <a:pt x="227" y="4914"/>
                  <a:pt x="292" y="5436"/>
                </a:cubicBezTo>
                <a:cubicBezTo>
                  <a:pt x="357" y="5961"/>
                  <a:pt x="674" y="6831"/>
                  <a:pt x="1182" y="7946"/>
                </a:cubicBezTo>
                <a:lnTo>
                  <a:pt x="1231" y="8054"/>
                </a:lnTo>
                <a:cubicBezTo>
                  <a:pt x="1339" y="8289"/>
                  <a:pt x="1453" y="8529"/>
                  <a:pt x="1573" y="8777"/>
                </a:cubicBezTo>
                <a:cubicBezTo>
                  <a:pt x="1858" y="9364"/>
                  <a:pt x="2163" y="9959"/>
                  <a:pt x="2468" y="10531"/>
                </a:cubicBezTo>
                <a:lnTo>
                  <a:pt x="2622" y="10819"/>
                </a:lnTo>
                <a:lnTo>
                  <a:pt x="2874" y="11280"/>
                </a:lnTo>
                <a:lnTo>
                  <a:pt x="2884" y="11304"/>
                </a:lnTo>
                <a:lnTo>
                  <a:pt x="4745" y="18176"/>
                </a:lnTo>
                <a:lnTo>
                  <a:pt x="4747" y="18212"/>
                </a:lnTo>
                <a:lnTo>
                  <a:pt x="4448" y="21023"/>
                </a:lnTo>
                <a:lnTo>
                  <a:pt x="4790" y="21052"/>
                </a:lnTo>
                <a:lnTo>
                  <a:pt x="5045" y="21072"/>
                </a:lnTo>
                <a:cubicBezTo>
                  <a:pt x="5354" y="21095"/>
                  <a:pt x="5696" y="21118"/>
                  <a:pt x="6072" y="21139"/>
                </a:cubicBezTo>
                <a:cubicBezTo>
                  <a:pt x="10208" y="21377"/>
                  <a:pt x="14844" y="21318"/>
                  <a:pt x="19437" y="20761"/>
                </a:cubicBezTo>
                <a:lnTo>
                  <a:pt x="19694" y="20729"/>
                </a:lnTo>
                <a:lnTo>
                  <a:pt x="19691" y="20510"/>
                </a:lnTo>
                <a:cubicBezTo>
                  <a:pt x="19680" y="20053"/>
                  <a:pt x="19642" y="19159"/>
                  <a:pt x="19584" y="17946"/>
                </a:cubicBezTo>
                <a:lnTo>
                  <a:pt x="19530" y="16868"/>
                </a:lnTo>
                <a:lnTo>
                  <a:pt x="19413" y="14619"/>
                </a:lnTo>
                <a:cubicBezTo>
                  <a:pt x="19412" y="14598"/>
                  <a:pt x="19417" y="14576"/>
                  <a:pt x="19430" y="14558"/>
                </a:cubicBezTo>
                <a:lnTo>
                  <a:pt x="19510" y="14432"/>
                </a:lnTo>
                <a:lnTo>
                  <a:pt x="19591" y="14301"/>
                </a:lnTo>
                <a:cubicBezTo>
                  <a:pt x="19633" y="14233"/>
                  <a:pt x="19677" y="14159"/>
                  <a:pt x="19723" y="14081"/>
                </a:cubicBezTo>
                <a:cubicBezTo>
                  <a:pt x="19944" y="13706"/>
                  <a:pt x="20166" y="13302"/>
                  <a:pt x="20372" y="12880"/>
                </a:cubicBezTo>
                <a:cubicBezTo>
                  <a:pt x="20652" y="12307"/>
                  <a:pt x="20883" y="11751"/>
                  <a:pt x="21046" y="11228"/>
                </a:cubicBezTo>
                <a:cubicBezTo>
                  <a:pt x="21196" y="10747"/>
                  <a:pt x="21285" y="10306"/>
                  <a:pt x="21306" y="9915"/>
                </a:cubicBezTo>
                <a:cubicBezTo>
                  <a:pt x="21358" y="8908"/>
                  <a:pt x="21260" y="8124"/>
                  <a:pt x="20993" y="7317"/>
                </a:cubicBezTo>
                <a:cubicBezTo>
                  <a:pt x="20852" y="6891"/>
                  <a:pt x="20663" y="6451"/>
                  <a:pt x="20385" y="5890"/>
                </a:cubicBezTo>
                <a:lnTo>
                  <a:pt x="20268" y="5658"/>
                </a:lnTo>
                <a:cubicBezTo>
                  <a:pt x="20130" y="5387"/>
                  <a:pt x="19872" y="4891"/>
                  <a:pt x="19659" y="4485"/>
                </a:cubicBezTo>
                <a:lnTo>
                  <a:pt x="19321" y="3840"/>
                </a:lnTo>
                <a:lnTo>
                  <a:pt x="19310" y="3793"/>
                </a:lnTo>
                <a:lnTo>
                  <a:pt x="19331" y="2045"/>
                </a:lnTo>
                <a:cubicBezTo>
                  <a:pt x="19331" y="1987"/>
                  <a:pt x="19383" y="1940"/>
                  <a:pt x="19445" y="1941"/>
                </a:cubicBezTo>
                <a:cubicBezTo>
                  <a:pt x="19501" y="1941"/>
                  <a:pt x="19547" y="1979"/>
                  <a:pt x="19556" y="2029"/>
                </a:cubicBezTo>
                <a:lnTo>
                  <a:pt x="19557" y="2048"/>
                </a:lnTo>
                <a:lnTo>
                  <a:pt x="19536" y="3769"/>
                </a:lnTo>
                <a:lnTo>
                  <a:pt x="20405" y="5433"/>
                </a:lnTo>
                <a:cubicBezTo>
                  <a:pt x="20452" y="5525"/>
                  <a:pt x="20492" y="5603"/>
                  <a:pt x="20521" y="5660"/>
                </a:cubicBezTo>
                <a:lnTo>
                  <a:pt x="20534" y="5685"/>
                </a:lnTo>
                <a:cubicBezTo>
                  <a:pt x="20847" y="6309"/>
                  <a:pt x="21055" y="6788"/>
                  <a:pt x="21209" y="7254"/>
                </a:cubicBezTo>
                <a:cubicBezTo>
                  <a:pt x="21485" y="8086"/>
                  <a:pt x="21586" y="8894"/>
                  <a:pt x="21532" y="9924"/>
                </a:cubicBezTo>
                <a:cubicBezTo>
                  <a:pt x="21511" y="10335"/>
                  <a:pt x="21418" y="10792"/>
                  <a:pt x="21263" y="11287"/>
                </a:cubicBezTo>
                <a:cubicBezTo>
                  <a:pt x="21097" y="11822"/>
                  <a:pt x="20862" y="12387"/>
                  <a:pt x="20578" y="12969"/>
                </a:cubicBezTo>
                <a:cubicBezTo>
                  <a:pt x="20399" y="13335"/>
                  <a:pt x="20209" y="13688"/>
                  <a:pt x="20017" y="14020"/>
                </a:cubicBezTo>
                <a:lnTo>
                  <a:pt x="19922" y="14184"/>
                </a:lnTo>
                <a:cubicBezTo>
                  <a:pt x="19875" y="14263"/>
                  <a:pt x="19830" y="14338"/>
                  <a:pt x="19787" y="14408"/>
                </a:cubicBezTo>
                <a:lnTo>
                  <a:pt x="19670" y="14597"/>
                </a:lnTo>
                <a:lnTo>
                  <a:pt x="19641" y="14641"/>
                </a:lnTo>
                <a:lnTo>
                  <a:pt x="19683" y="15436"/>
                </a:lnTo>
                <a:cubicBezTo>
                  <a:pt x="19708" y="15907"/>
                  <a:pt x="19733" y="16386"/>
                  <a:pt x="19756" y="16857"/>
                </a:cubicBezTo>
                <a:lnTo>
                  <a:pt x="19874" y="19311"/>
                </a:lnTo>
                <a:cubicBezTo>
                  <a:pt x="19910" y="20149"/>
                  <a:pt x="19927" y="20680"/>
                  <a:pt x="19919" y="20827"/>
                </a:cubicBezTo>
                <a:cubicBezTo>
                  <a:pt x="19916" y="20879"/>
                  <a:pt x="19875" y="20921"/>
                  <a:pt x="19821" y="20928"/>
                </a:cubicBezTo>
                <a:cubicBezTo>
                  <a:pt x="15096" y="21529"/>
                  <a:pt x="10314" y="21596"/>
                  <a:pt x="6058" y="21352"/>
                </a:cubicBezTo>
                <a:lnTo>
                  <a:pt x="5743" y="21333"/>
                </a:lnTo>
                <a:cubicBezTo>
                  <a:pt x="5436" y="21314"/>
                  <a:pt x="5154" y="21295"/>
                  <a:pt x="4897" y="21274"/>
                </a:cubicBezTo>
                <a:lnTo>
                  <a:pt x="4490" y="21241"/>
                </a:lnTo>
                <a:lnTo>
                  <a:pt x="4312" y="21224"/>
                </a:lnTo>
                <a:cubicBezTo>
                  <a:pt x="4257" y="21219"/>
                  <a:pt x="4215" y="21178"/>
                  <a:pt x="4211" y="21127"/>
                </a:cubicBezTo>
                <a:lnTo>
                  <a:pt x="4211" y="21108"/>
                </a:lnTo>
                <a:lnTo>
                  <a:pt x="4520" y="18210"/>
                </a:lnTo>
                <a:lnTo>
                  <a:pt x="2667" y="11369"/>
                </a:lnTo>
                <a:lnTo>
                  <a:pt x="2561" y="11176"/>
                </a:lnTo>
                <a:cubicBezTo>
                  <a:pt x="2472" y="11012"/>
                  <a:pt x="2372" y="10828"/>
                  <a:pt x="2265" y="10627"/>
                </a:cubicBezTo>
                <a:cubicBezTo>
                  <a:pt x="1959" y="10051"/>
                  <a:pt x="1653" y="9454"/>
                  <a:pt x="1367" y="8865"/>
                </a:cubicBezTo>
                <a:cubicBezTo>
                  <a:pt x="1276" y="8679"/>
                  <a:pt x="1189" y="8495"/>
                  <a:pt x="1106" y="8317"/>
                </a:cubicBezTo>
                <a:lnTo>
                  <a:pt x="1023" y="8139"/>
                </a:lnTo>
                <a:cubicBezTo>
                  <a:pt x="478" y="6953"/>
                  <a:pt x="138" y="6030"/>
                  <a:pt x="67" y="5461"/>
                </a:cubicBezTo>
                <a:cubicBezTo>
                  <a:pt x="1" y="4926"/>
                  <a:pt x="-14" y="4125"/>
                  <a:pt x="13" y="3125"/>
                </a:cubicBezTo>
                <a:cubicBezTo>
                  <a:pt x="25" y="2655"/>
                  <a:pt x="47" y="2158"/>
                  <a:pt x="75" y="1649"/>
                </a:cubicBezTo>
                <a:lnTo>
                  <a:pt x="89" y="1395"/>
                </a:lnTo>
                <a:cubicBezTo>
                  <a:pt x="102" y="1173"/>
                  <a:pt x="115" y="961"/>
                  <a:pt x="129" y="759"/>
                </a:cubicBezTo>
                <a:lnTo>
                  <a:pt x="178" y="98"/>
                </a:lnTo>
                <a:cubicBezTo>
                  <a:pt x="183" y="40"/>
                  <a:pt x="237" y="-4"/>
                  <a:pt x="300" y="1"/>
                </a:cubicBezTo>
                <a:close/>
              </a:path>
            </a:pathLst>
          </a:custGeom>
          <a:solidFill>
            <a:srgbClr val="C44343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5" name="Freeform 99"/>
          <p:cNvSpPr/>
          <p:nvPr/>
        </p:nvSpPr>
        <p:spPr>
          <a:xfrm flipH="1">
            <a:off x="17858593" y="9515047"/>
            <a:ext cx="1821024" cy="3425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227" extrusionOk="0">
                <a:moveTo>
                  <a:pt x="21600" y="12533"/>
                </a:moveTo>
                <a:lnTo>
                  <a:pt x="20784" y="0"/>
                </a:lnTo>
                <a:cubicBezTo>
                  <a:pt x="20784" y="0"/>
                  <a:pt x="10362" y="3406"/>
                  <a:pt x="567" y="3393"/>
                </a:cubicBezTo>
                <a:cubicBezTo>
                  <a:pt x="93" y="8515"/>
                  <a:pt x="0" y="18227"/>
                  <a:pt x="0" y="18227"/>
                </a:cubicBezTo>
                <a:cubicBezTo>
                  <a:pt x="788" y="15018"/>
                  <a:pt x="10774" y="21600"/>
                  <a:pt x="21600" y="12533"/>
                </a:cubicBezTo>
                <a:close/>
              </a:path>
            </a:pathLst>
          </a:custGeom>
          <a:solidFill>
            <a:srgbClr val="4E5C93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6" name="Freeform 101"/>
          <p:cNvSpPr/>
          <p:nvPr/>
        </p:nvSpPr>
        <p:spPr>
          <a:xfrm flipH="1">
            <a:off x="16009162" y="9905303"/>
            <a:ext cx="2784589" cy="26184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5" h="21570" extrusionOk="0">
                <a:moveTo>
                  <a:pt x="58" y="22"/>
                </a:moveTo>
                <a:cubicBezTo>
                  <a:pt x="110" y="-14"/>
                  <a:pt x="177" y="-4"/>
                  <a:pt x="217" y="43"/>
                </a:cubicBezTo>
                <a:lnTo>
                  <a:pt x="231" y="61"/>
                </a:lnTo>
                <a:lnTo>
                  <a:pt x="2486" y="3809"/>
                </a:lnTo>
                <a:lnTo>
                  <a:pt x="18623" y="14593"/>
                </a:lnTo>
                <a:cubicBezTo>
                  <a:pt x="18639" y="14605"/>
                  <a:pt x="18652" y="14618"/>
                  <a:pt x="18662" y="14634"/>
                </a:cubicBezTo>
                <a:lnTo>
                  <a:pt x="18671" y="14651"/>
                </a:lnTo>
                <a:lnTo>
                  <a:pt x="21554" y="21382"/>
                </a:lnTo>
                <a:cubicBezTo>
                  <a:pt x="21583" y="21450"/>
                  <a:pt x="21555" y="21528"/>
                  <a:pt x="21492" y="21559"/>
                </a:cubicBezTo>
                <a:cubicBezTo>
                  <a:pt x="21436" y="21586"/>
                  <a:pt x="21370" y="21565"/>
                  <a:pt x="21337" y="21512"/>
                </a:cubicBezTo>
                <a:lnTo>
                  <a:pt x="21327" y="21492"/>
                </a:lnTo>
                <a:lnTo>
                  <a:pt x="18458" y="14798"/>
                </a:lnTo>
                <a:lnTo>
                  <a:pt x="2329" y="4017"/>
                </a:lnTo>
                <a:cubicBezTo>
                  <a:pt x="2319" y="4011"/>
                  <a:pt x="2310" y="4002"/>
                  <a:pt x="2301" y="3993"/>
                </a:cubicBezTo>
                <a:lnTo>
                  <a:pt x="2291" y="3977"/>
                </a:lnTo>
                <a:lnTo>
                  <a:pt x="20" y="205"/>
                </a:lnTo>
                <a:cubicBezTo>
                  <a:pt x="-17" y="143"/>
                  <a:pt x="0" y="61"/>
                  <a:pt x="58" y="22"/>
                </a:cubicBezTo>
                <a:close/>
              </a:path>
            </a:pathLst>
          </a:custGeom>
          <a:solidFill>
            <a:srgbClr val="253368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7" name="Freeform 103"/>
          <p:cNvSpPr/>
          <p:nvPr/>
        </p:nvSpPr>
        <p:spPr>
          <a:xfrm flipH="1">
            <a:off x="18839767" y="10030352"/>
            <a:ext cx="816000" cy="25687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8" h="21582" extrusionOk="0">
                <a:moveTo>
                  <a:pt x="5054" y="0"/>
                </a:moveTo>
                <a:lnTo>
                  <a:pt x="5123" y="3"/>
                </a:lnTo>
                <a:cubicBezTo>
                  <a:pt x="5331" y="16"/>
                  <a:pt x="5473" y="75"/>
                  <a:pt x="5467" y="140"/>
                </a:cubicBezTo>
                <a:lnTo>
                  <a:pt x="5459" y="162"/>
                </a:lnTo>
                <a:lnTo>
                  <a:pt x="871" y="7600"/>
                </a:lnTo>
                <a:lnTo>
                  <a:pt x="21507" y="21388"/>
                </a:lnTo>
                <a:cubicBezTo>
                  <a:pt x="21598" y="21450"/>
                  <a:pt x="21534" y="21521"/>
                  <a:pt x="21365" y="21559"/>
                </a:cubicBezTo>
                <a:lnTo>
                  <a:pt x="21305" y="21569"/>
                </a:lnTo>
                <a:cubicBezTo>
                  <a:pt x="21114" y="21598"/>
                  <a:pt x="20889" y="21578"/>
                  <a:pt x="20772" y="21524"/>
                </a:cubicBezTo>
                <a:lnTo>
                  <a:pt x="20737" y="21505"/>
                </a:lnTo>
                <a:lnTo>
                  <a:pt x="41" y="7677"/>
                </a:lnTo>
                <a:cubicBezTo>
                  <a:pt x="12" y="7657"/>
                  <a:pt x="-2" y="7635"/>
                  <a:pt x="0" y="7614"/>
                </a:cubicBezTo>
                <a:lnTo>
                  <a:pt x="8" y="7593"/>
                </a:lnTo>
                <a:lnTo>
                  <a:pt x="4622" y="110"/>
                </a:lnTo>
                <a:cubicBezTo>
                  <a:pt x="4663" y="44"/>
                  <a:pt x="4849" y="-2"/>
                  <a:pt x="5054" y="0"/>
                </a:cubicBezTo>
                <a:close/>
              </a:path>
            </a:pathLst>
          </a:custGeom>
          <a:solidFill>
            <a:srgbClr val="253368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8" name="Freeform 104"/>
          <p:cNvSpPr/>
          <p:nvPr/>
        </p:nvSpPr>
        <p:spPr>
          <a:xfrm flipH="1">
            <a:off x="14122303" y="9737849"/>
            <a:ext cx="5564824" cy="27798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1" h="21582" extrusionOk="0">
                <a:moveTo>
                  <a:pt x="7165" y="0"/>
                </a:moveTo>
                <a:cubicBezTo>
                  <a:pt x="7183" y="-1"/>
                  <a:pt x="7201" y="13"/>
                  <a:pt x="7213" y="38"/>
                </a:cubicBezTo>
                <a:lnTo>
                  <a:pt x="7220" y="56"/>
                </a:lnTo>
                <a:lnTo>
                  <a:pt x="8288" y="3232"/>
                </a:lnTo>
                <a:lnTo>
                  <a:pt x="17750" y="8483"/>
                </a:lnTo>
                <a:lnTo>
                  <a:pt x="17771" y="8503"/>
                </a:lnTo>
                <a:lnTo>
                  <a:pt x="21566" y="14241"/>
                </a:lnTo>
                <a:cubicBezTo>
                  <a:pt x="21598" y="14290"/>
                  <a:pt x="21599" y="14383"/>
                  <a:pt x="21570" y="14434"/>
                </a:cubicBezTo>
                <a:lnTo>
                  <a:pt x="21562" y="14448"/>
                </a:lnTo>
                <a:lnTo>
                  <a:pt x="15910" y="21563"/>
                </a:lnTo>
                <a:cubicBezTo>
                  <a:pt x="15880" y="21599"/>
                  <a:pt x="15842" y="21582"/>
                  <a:pt x="15823" y="21523"/>
                </a:cubicBezTo>
                <a:cubicBezTo>
                  <a:pt x="15807" y="21471"/>
                  <a:pt x="15812" y="21404"/>
                  <a:pt x="15834" y="21364"/>
                </a:cubicBezTo>
                <a:lnTo>
                  <a:pt x="15843" y="21351"/>
                </a:lnTo>
                <a:lnTo>
                  <a:pt x="21418" y="14332"/>
                </a:lnTo>
                <a:lnTo>
                  <a:pt x="17705" y="8718"/>
                </a:lnTo>
                <a:lnTo>
                  <a:pt x="8233" y="3461"/>
                </a:lnTo>
                <a:cubicBezTo>
                  <a:pt x="8222" y="3456"/>
                  <a:pt x="8212" y="3444"/>
                  <a:pt x="8204" y="3428"/>
                </a:cubicBezTo>
                <a:lnTo>
                  <a:pt x="8197" y="3411"/>
                </a:lnTo>
                <a:lnTo>
                  <a:pt x="7135" y="253"/>
                </a:lnTo>
                <a:lnTo>
                  <a:pt x="66" y="874"/>
                </a:lnTo>
                <a:cubicBezTo>
                  <a:pt x="35" y="877"/>
                  <a:pt x="8" y="834"/>
                  <a:pt x="2" y="775"/>
                </a:cubicBezTo>
                <a:lnTo>
                  <a:pt x="0" y="755"/>
                </a:lnTo>
                <a:cubicBezTo>
                  <a:pt x="-1" y="693"/>
                  <a:pt x="21" y="639"/>
                  <a:pt x="50" y="626"/>
                </a:cubicBezTo>
                <a:lnTo>
                  <a:pt x="60" y="624"/>
                </a:lnTo>
                <a:lnTo>
                  <a:pt x="7165" y="0"/>
                </a:lnTo>
                <a:close/>
              </a:path>
            </a:pathLst>
          </a:custGeom>
          <a:solidFill>
            <a:srgbClr val="253368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9" name="Freeform 105"/>
          <p:cNvSpPr/>
          <p:nvPr/>
        </p:nvSpPr>
        <p:spPr>
          <a:xfrm flipH="1">
            <a:off x="17603889" y="10494629"/>
            <a:ext cx="1181627" cy="13384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9" h="21547" extrusionOk="0">
                <a:moveTo>
                  <a:pt x="141" y="38"/>
                </a:moveTo>
                <a:cubicBezTo>
                  <a:pt x="264" y="-28"/>
                  <a:pt x="421" y="-6"/>
                  <a:pt x="514" y="85"/>
                </a:cubicBezTo>
                <a:lnTo>
                  <a:pt x="545" y="123"/>
                </a:lnTo>
                <a:lnTo>
                  <a:pt x="7057" y="9499"/>
                </a:lnTo>
                <a:lnTo>
                  <a:pt x="21434" y="21095"/>
                </a:lnTo>
                <a:cubicBezTo>
                  <a:pt x="21541" y="21180"/>
                  <a:pt x="21559" y="21319"/>
                  <a:pt x="21485" y="21425"/>
                </a:cubicBezTo>
                <a:lnTo>
                  <a:pt x="21453" y="21463"/>
                </a:lnTo>
                <a:cubicBezTo>
                  <a:pt x="21355" y="21556"/>
                  <a:pt x="21198" y="21572"/>
                  <a:pt x="21079" y="21506"/>
                </a:cubicBezTo>
                <a:lnTo>
                  <a:pt x="21037" y="21479"/>
                </a:lnTo>
                <a:lnTo>
                  <a:pt x="6630" y="9859"/>
                </a:lnTo>
                <a:lnTo>
                  <a:pt x="6578" y="9803"/>
                </a:lnTo>
                <a:lnTo>
                  <a:pt x="44" y="396"/>
                </a:lnTo>
                <a:cubicBezTo>
                  <a:pt x="-41" y="272"/>
                  <a:pt x="2" y="113"/>
                  <a:pt x="141" y="38"/>
                </a:cubicBezTo>
                <a:close/>
              </a:path>
            </a:pathLst>
          </a:custGeom>
          <a:solidFill>
            <a:srgbClr val="253368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0" name="Freeform 106"/>
          <p:cNvSpPr/>
          <p:nvPr/>
        </p:nvSpPr>
        <p:spPr>
          <a:xfrm flipH="1">
            <a:off x="15167664" y="10731293"/>
            <a:ext cx="2308265" cy="10200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0" h="21541" extrusionOk="0">
                <a:moveTo>
                  <a:pt x="8" y="229"/>
                </a:moveTo>
                <a:cubicBezTo>
                  <a:pt x="32" y="70"/>
                  <a:pt x="104" y="-24"/>
                  <a:pt x="176" y="5"/>
                </a:cubicBezTo>
                <a:lnTo>
                  <a:pt x="200" y="18"/>
                </a:lnTo>
                <a:lnTo>
                  <a:pt x="11885" y="9092"/>
                </a:lnTo>
                <a:lnTo>
                  <a:pt x="21481" y="20900"/>
                </a:lnTo>
                <a:cubicBezTo>
                  <a:pt x="21554" y="20989"/>
                  <a:pt x="21581" y="21195"/>
                  <a:pt x="21541" y="21362"/>
                </a:cubicBezTo>
                <a:cubicBezTo>
                  <a:pt x="21505" y="21511"/>
                  <a:pt x="21428" y="21576"/>
                  <a:pt x="21359" y="21521"/>
                </a:cubicBezTo>
                <a:lnTo>
                  <a:pt x="21337" y="21498"/>
                </a:lnTo>
                <a:lnTo>
                  <a:pt x="11764" y="9713"/>
                </a:lnTo>
                <a:lnTo>
                  <a:pt x="102" y="662"/>
                </a:lnTo>
                <a:cubicBezTo>
                  <a:pt x="23" y="600"/>
                  <a:pt x="-19" y="407"/>
                  <a:pt x="8" y="229"/>
                </a:cubicBezTo>
                <a:close/>
              </a:path>
            </a:pathLst>
          </a:custGeom>
          <a:solidFill>
            <a:srgbClr val="253368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1" name="Freeform 107"/>
          <p:cNvSpPr/>
          <p:nvPr/>
        </p:nvSpPr>
        <p:spPr>
          <a:xfrm flipH="1">
            <a:off x="15683790" y="6852606"/>
            <a:ext cx="1835183" cy="27211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44" h="20616" extrusionOk="0">
                <a:moveTo>
                  <a:pt x="18949" y="244"/>
                </a:moveTo>
                <a:cubicBezTo>
                  <a:pt x="20300" y="727"/>
                  <a:pt x="20905" y="1773"/>
                  <a:pt x="20324" y="2620"/>
                </a:cubicBezTo>
                <a:lnTo>
                  <a:pt x="9616" y="18603"/>
                </a:lnTo>
                <a:cubicBezTo>
                  <a:pt x="8504" y="20078"/>
                  <a:pt x="5337" y="21378"/>
                  <a:pt x="2717" y="20088"/>
                </a:cubicBezTo>
                <a:cubicBezTo>
                  <a:pt x="299" y="19225"/>
                  <a:pt x="-695" y="17312"/>
                  <a:pt x="518" y="15856"/>
                </a:cubicBezTo>
                <a:lnTo>
                  <a:pt x="15338" y="750"/>
                </a:lnTo>
                <a:cubicBezTo>
                  <a:pt x="16077" y="-3"/>
                  <a:pt x="17642" y="-222"/>
                  <a:pt x="18949" y="244"/>
                </a:cubicBezTo>
                <a:close/>
              </a:path>
            </a:pathLst>
          </a:custGeom>
          <a:solidFill>
            <a:srgbClr val="FFC999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2" name="Freeform 108"/>
          <p:cNvSpPr/>
          <p:nvPr/>
        </p:nvSpPr>
        <p:spPr>
          <a:xfrm flipH="1">
            <a:off x="19557751" y="9015672"/>
            <a:ext cx="1343524" cy="2996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65" h="20907" extrusionOk="0">
                <a:moveTo>
                  <a:pt x="17520" y="20511"/>
                </a:moveTo>
                <a:cubicBezTo>
                  <a:pt x="19564" y="20274"/>
                  <a:pt x="20877" y="19415"/>
                  <a:pt x="20500" y="18561"/>
                </a:cubicBezTo>
                <a:lnTo>
                  <a:pt x="13213" y="2073"/>
                </a:lnTo>
                <a:cubicBezTo>
                  <a:pt x="12422" y="569"/>
                  <a:pt x="8811" y="-316"/>
                  <a:pt x="5183" y="104"/>
                </a:cubicBezTo>
                <a:cubicBezTo>
                  <a:pt x="1524" y="528"/>
                  <a:pt x="-723" y="2114"/>
                  <a:pt x="212" y="3614"/>
                </a:cubicBezTo>
                <a:lnTo>
                  <a:pt x="12992" y="20492"/>
                </a:lnTo>
                <a:cubicBezTo>
                  <a:pt x="13625" y="21284"/>
                  <a:pt x="15544" y="20739"/>
                  <a:pt x="17520" y="20511"/>
                </a:cubicBezTo>
                <a:close/>
              </a:path>
            </a:pathLst>
          </a:custGeom>
          <a:solidFill>
            <a:srgbClr val="FFC999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3" name="Freeform 109"/>
          <p:cNvSpPr/>
          <p:nvPr/>
        </p:nvSpPr>
        <p:spPr>
          <a:xfrm flipH="1">
            <a:off x="19587624" y="6747432"/>
            <a:ext cx="1341543" cy="29936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22" h="21056" extrusionOk="0">
                <a:moveTo>
                  <a:pt x="5289" y="20927"/>
                </a:moveTo>
                <a:lnTo>
                  <a:pt x="6013" y="20995"/>
                </a:lnTo>
                <a:cubicBezTo>
                  <a:pt x="9583" y="21328"/>
                  <a:pt x="13061" y="20261"/>
                  <a:pt x="13781" y="18611"/>
                </a:cubicBezTo>
                <a:lnTo>
                  <a:pt x="20290" y="3718"/>
                </a:lnTo>
                <a:cubicBezTo>
                  <a:pt x="21010" y="2069"/>
                  <a:pt x="18701" y="462"/>
                  <a:pt x="15131" y="129"/>
                </a:cubicBezTo>
                <a:lnTo>
                  <a:pt x="14407" y="61"/>
                </a:lnTo>
                <a:cubicBezTo>
                  <a:pt x="10838" y="-272"/>
                  <a:pt x="7360" y="795"/>
                  <a:pt x="6640" y="2444"/>
                </a:cubicBezTo>
                <a:lnTo>
                  <a:pt x="132" y="17338"/>
                </a:lnTo>
                <a:cubicBezTo>
                  <a:pt x="-590" y="18987"/>
                  <a:pt x="1720" y="20594"/>
                  <a:pt x="5289" y="20927"/>
                </a:cubicBezTo>
                <a:close/>
              </a:path>
            </a:pathLst>
          </a:custGeom>
          <a:solidFill>
            <a:srgbClr val="FFC999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4" name="Freeform 110"/>
          <p:cNvSpPr/>
          <p:nvPr/>
        </p:nvSpPr>
        <p:spPr>
          <a:xfrm flipH="1">
            <a:off x="19559046" y="6655078"/>
            <a:ext cx="1112485" cy="14979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61" h="21028" extrusionOk="0">
                <a:moveTo>
                  <a:pt x="0" y="18587"/>
                </a:moveTo>
                <a:lnTo>
                  <a:pt x="3701" y="4865"/>
                </a:lnTo>
                <a:cubicBezTo>
                  <a:pt x="4594" y="1557"/>
                  <a:pt x="9150" y="-572"/>
                  <a:pt x="13827" y="136"/>
                </a:cubicBezTo>
                <a:cubicBezTo>
                  <a:pt x="18504" y="842"/>
                  <a:pt x="21600" y="4128"/>
                  <a:pt x="20708" y="7436"/>
                </a:cubicBezTo>
                <a:lnTo>
                  <a:pt x="17043" y="21028"/>
                </a:lnTo>
                <a:lnTo>
                  <a:pt x="0" y="18587"/>
                </a:lnTo>
                <a:close/>
              </a:path>
            </a:pathLst>
          </a:custGeom>
          <a:solidFill>
            <a:srgbClr val="FF7A46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5" name="Freeform 111"/>
          <p:cNvSpPr/>
          <p:nvPr/>
        </p:nvSpPr>
        <p:spPr>
          <a:xfrm flipH="1">
            <a:off x="19745036" y="7936344"/>
            <a:ext cx="946901" cy="2379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1" h="21547" extrusionOk="0">
                <a:moveTo>
                  <a:pt x="368" y="35"/>
                </a:moveTo>
                <a:lnTo>
                  <a:pt x="21308" y="19195"/>
                </a:lnTo>
                <a:cubicBezTo>
                  <a:pt x="21470" y="19341"/>
                  <a:pt x="21571" y="19979"/>
                  <a:pt x="21534" y="20628"/>
                </a:cubicBezTo>
                <a:cubicBezTo>
                  <a:pt x="21501" y="21199"/>
                  <a:pt x="21370" y="21579"/>
                  <a:pt x="21228" y="21545"/>
                </a:cubicBezTo>
                <a:lnTo>
                  <a:pt x="21174" y="21523"/>
                </a:lnTo>
                <a:lnTo>
                  <a:pt x="234" y="2363"/>
                </a:lnTo>
                <a:cubicBezTo>
                  <a:pt x="72" y="2217"/>
                  <a:pt x="-29" y="1579"/>
                  <a:pt x="8" y="930"/>
                </a:cubicBezTo>
                <a:cubicBezTo>
                  <a:pt x="41" y="360"/>
                  <a:pt x="172" y="-21"/>
                  <a:pt x="314" y="1"/>
                </a:cubicBezTo>
                <a:lnTo>
                  <a:pt x="368" y="35"/>
                </a:lnTo>
                <a:close/>
              </a:path>
            </a:pathLst>
          </a:custGeom>
          <a:solidFill>
            <a:srgbClr val="C44343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6" name="Freeform 116"/>
          <p:cNvSpPr/>
          <p:nvPr/>
        </p:nvSpPr>
        <p:spPr>
          <a:xfrm flipH="1">
            <a:off x="15500703" y="5485008"/>
            <a:ext cx="697358" cy="1878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8934" h="19566" extrusionOk="0">
                <a:moveTo>
                  <a:pt x="0" y="15096"/>
                </a:moveTo>
                <a:lnTo>
                  <a:pt x="3500" y="7931"/>
                </a:lnTo>
                <a:cubicBezTo>
                  <a:pt x="3500" y="7931"/>
                  <a:pt x="13203" y="-318"/>
                  <a:pt x="17530" y="9"/>
                </a:cubicBezTo>
                <a:cubicBezTo>
                  <a:pt x="21600" y="523"/>
                  <a:pt x="13325" y="3084"/>
                  <a:pt x="12123" y="5360"/>
                </a:cubicBezTo>
                <a:cubicBezTo>
                  <a:pt x="15817" y="5122"/>
                  <a:pt x="14655" y="7306"/>
                  <a:pt x="14655" y="7306"/>
                </a:cubicBezTo>
                <a:cubicBezTo>
                  <a:pt x="14655" y="7306"/>
                  <a:pt x="17606" y="7155"/>
                  <a:pt x="17241" y="8913"/>
                </a:cubicBezTo>
                <a:cubicBezTo>
                  <a:pt x="20143" y="9437"/>
                  <a:pt x="18434" y="11502"/>
                  <a:pt x="18434" y="11502"/>
                </a:cubicBezTo>
                <a:cubicBezTo>
                  <a:pt x="18434" y="11502"/>
                  <a:pt x="16928" y="15534"/>
                  <a:pt x="11678" y="19245"/>
                </a:cubicBezTo>
                <a:cubicBezTo>
                  <a:pt x="11678" y="19245"/>
                  <a:pt x="770" y="21282"/>
                  <a:pt x="0" y="15096"/>
                </a:cubicBezTo>
                <a:close/>
              </a:path>
            </a:pathLst>
          </a:custGeom>
          <a:solidFill>
            <a:srgbClr val="FFC999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7" name="Freeform 117"/>
          <p:cNvSpPr/>
          <p:nvPr/>
        </p:nvSpPr>
        <p:spPr>
          <a:xfrm flipH="1">
            <a:off x="15900136" y="5999549"/>
            <a:ext cx="314250" cy="11088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4533" h="19351" extrusionOk="0">
                <a:moveTo>
                  <a:pt x="0" y="15348"/>
                </a:moveTo>
                <a:cubicBezTo>
                  <a:pt x="0" y="15348"/>
                  <a:pt x="406" y="9743"/>
                  <a:pt x="1044" y="6870"/>
                </a:cubicBezTo>
                <a:cubicBezTo>
                  <a:pt x="1679" y="4000"/>
                  <a:pt x="-2767" y="-984"/>
                  <a:pt x="3029" y="170"/>
                </a:cubicBezTo>
                <a:cubicBezTo>
                  <a:pt x="6924" y="946"/>
                  <a:pt x="7056" y="4002"/>
                  <a:pt x="7488" y="6243"/>
                </a:cubicBezTo>
                <a:cubicBezTo>
                  <a:pt x="7923" y="8483"/>
                  <a:pt x="18833" y="13439"/>
                  <a:pt x="12628" y="17364"/>
                </a:cubicBezTo>
                <a:cubicBezTo>
                  <a:pt x="8437" y="20016"/>
                  <a:pt x="920" y="20616"/>
                  <a:pt x="0" y="15348"/>
                </a:cubicBezTo>
                <a:close/>
              </a:path>
            </a:pathLst>
          </a:custGeom>
          <a:solidFill>
            <a:srgbClr val="FFC999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8" name="Freeform 118"/>
          <p:cNvSpPr/>
          <p:nvPr/>
        </p:nvSpPr>
        <p:spPr>
          <a:xfrm flipH="1">
            <a:off x="15734796" y="5982879"/>
            <a:ext cx="187897" cy="4091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705" h="21386" extrusionOk="0">
                <a:moveTo>
                  <a:pt x="16568" y="335"/>
                </a:moveTo>
                <a:cubicBezTo>
                  <a:pt x="17166" y="-46"/>
                  <a:pt x="18270" y="-111"/>
                  <a:pt x="19032" y="186"/>
                </a:cubicBezTo>
                <a:cubicBezTo>
                  <a:pt x="19796" y="483"/>
                  <a:pt x="19929" y="1039"/>
                  <a:pt x="19330" y="1413"/>
                </a:cubicBezTo>
                <a:lnTo>
                  <a:pt x="18658" y="1853"/>
                </a:lnTo>
                <a:lnTo>
                  <a:pt x="17336" y="2744"/>
                </a:lnTo>
                <a:cubicBezTo>
                  <a:pt x="17178" y="2854"/>
                  <a:pt x="17018" y="2964"/>
                  <a:pt x="16855" y="3080"/>
                </a:cubicBezTo>
                <a:cubicBezTo>
                  <a:pt x="14987" y="4378"/>
                  <a:pt x="13120" y="5767"/>
                  <a:pt x="11378" y="7182"/>
                </a:cubicBezTo>
                <a:cubicBezTo>
                  <a:pt x="9661" y="8583"/>
                  <a:pt x="8162" y="9940"/>
                  <a:pt x="6942" y="11219"/>
                </a:cubicBezTo>
                <a:cubicBezTo>
                  <a:pt x="2407" y="15973"/>
                  <a:pt x="2340" y="18905"/>
                  <a:pt x="7357" y="19680"/>
                </a:cubicBezTo>
                <a:cubicBezTo>
                  <a:pt x="8283" y="19822"/>
                  <a:pt x="8802" y="20313"/>
                  <a:pt x="8516" y="20772"/>
                </a:cubicBezTo>
                <a:cubicBezTo>
                  <a:pt x="8228" y="21231"/>
                  <a:pt x="7245" y="21489"/>
                  <a:pt x="6318" y="21347"/>
                </a:cubicBezTo>
                <a:cubicBezTo>
                  <a:pt x="-1671" y="20120"/>
                  <a:pt x="-1579" y="16076"/>
                  <a:pt x="3771" y="10463"/>
                </a:cubicBezTo>
                <a:cubicBezTo>
                  <a:pt x="5049" y="9126"/>
                  <a:pt x="6606" y="7718"/>
                  <a:pt x="8383" y="6271"/>
                </a:cubicBezTo>
                <a:cubicBezTo>
                  <a:pt x="10173" y="4811"/>
                  <a:pt x="12087" y="3390"/>
                  <a:pt x="14001" y="2059"/>
                </a:cubicBezTo>
                <a:lnTo>
                  <a:pt x="14969" y="1394"/>
                </a:lnTo>
                <a:lnTo>
                  <a:pt x="16475" y="393"/>
                </a:lnTo>
                <a:cubicBezTo>
                  <a:pt x="16510" y="373"/>
                  <a:pt x="16541" y="354"/>
                  <a:pt x="16568" y="335"/>
                </a:cubicBezTo>
                <a:close/>
              </a:path>
            </a:pathLst>
          </a:custGeom>
          <a:solidFill>
            <a:srgbClr val="DD936F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9" name="Freeform 119"/>
          <p:cNvSpPr/>
          <p:nvPr/>
        </p:nvSpPr>
        <p:spPr>
          <a:xfrm flipH="1">
            <a:off x="15621071" y="6177081"/>
            <a:ext cx="236830" cy="3343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932" h="21468" extrusionOk="0">
                <a:moveTo>
                  <a:pt x="16791" y="344"/>
                </a:moveTo>
                <a:cubicBezTo>
                  <a:pt x="17321" y="781"/>
                  <a:pt x="17289" y="1455"/>
                  <a:pt x="16719" y="1860"/>
                </a:cubicBezTo>
                <a:lnTo>
                  <a:pt x="16125" y="2296"/>
                </a:lnTo>
                <a:lnTo>
                  <a:pt x="15364" y="2868"/>
                </a:lnTo>
                <a:cubicBezTo>
                  <a:pt x="15097" y="3066"/>
                  <a:pt x="14818" y="3280"/>
                  <a:pt x="14529" y="3503"/>
                </a:cubicBezTo>
                <a:cubicBezTo>
                  <a:pt x="12879" y="4788"/>
                  <a:pt x="11227" y="6153"/>
                  <a:pt x="9689" y="7557"/>
                </a:cubicBezTo>
                <a:cubicBezTo>
                  <a:pt x="8184" y="8923"/>
                  <a:pt x="6869" y="10248"/>
                  <a:pt x="5800" y="11493"/>
                </a:cubicBezTo>
                <a:cubicBezTo>
                  <a:pt x="2389" y="15477"/>
                  <a:pt x="1942" y="18008"/>
                  <a:pt x="4607" y="19008"/>
                </a:cubicBezTo>
                <a:cubicBezTo>
                  <a:pt x="5173" y="19215"/>
                  <a:pt x="5753" y="19318"/>
                  <a:pt x="6363" y="19318"/>
                </a:cubicBezTo>
                <a:cubicBezTo>
                  <a:pt x="8527" y="19326"/>
                  <a:pt x="11090" y="18072"/>
                  <a:pt x="13699" y="15937"/>
                </a:cubicBezTo>
                <a:cubicBezTo>
                  <a:pt x="14653" y="15152"/>
                  <a:pt x="15541" y="14319"/>
                  <a:pt x="16339" y="13477"/>
                </a:cubicBezTo>
                <a:lnTo>
                  <a:pt x="16947" y="12819"/>
                </a:lnTo>
                <a:cubicBezTo>
                  <a:pt x="17112" y="12628"/>
                  <a:pt x="17240" y="12477"/>
                  <a:pt x="17326" y="12374"/>
                </a:cubicBezTo>
                <a:cubicBezTo>
                  <a:pt x="17737" y="11866"/>
                  <a:pt x="18605" y="11716"/>
                  <a:pt x="19266" y="12025"/>
                </a:cubicBezTo>
                <a:cubicBezTo>
                  <a:pt x="19927" y="12343"/>
                  <a:pt x="20130" y="13001"/>
                  <a:pt x="19720" y="13509"/>
                </a:cubicBezTo>
                <a:lnTo>
                  <a:pt x="19458" y="13819"/>
                </a:lnTo>
                <a:cubicBezTo>
                  <a:pt x="19248" y="14064"/>
                  <a:pt x="18967" y="14374"/>
                  <a:pt x="18621" y="14739"/>
                </a:cubicBezTo>
                <a:cubicBezTo>
                  <a:pt x="17760" y="15644"/>
                  <a:pt x="16800" y="16548"/>
                  <a:pt x="15761" y="17397"/>
                </a:cubicBezTo>
                <a:cubicBezTo>
                  <a:pt x="12661" y="19937"/>
                  <a:pt x="9514" y="21484"/>
                  <a:pt x="6349" y="21468"/>
                </a:cubicBezTo>
                <a:cubicBezTo>
                  <a:pt x="5319" y="21468"/>
                  <a:pt x="4319" y="21294"/>
                  <a:pt x="3370" y="20937"/>
                </a:cubicBezTo>
                <a:cubicBezTo>
                  <a:pt x="-1470" y="19127"/>
                  <a:pt x="-786" y="15255"/>
                  <a:pt x="3441" y="10319"/>
                </a:cubicBezTo>
                <a:cubicBezTo>
                  <a:pt x="4577" y="8994"/>
                  <a:pt x="5958" y="7605"/>
                  <a:pt x="7531" y="6177"/>
                </a:cubicBezTo>
                <a:cubicBezTo>
                  <a:pt x="9120" y="4725"/>
                  <a:pt x="10821" y="3320"/>
                  <a:pt x="12520" y="1995"/>
                </a:cubicBezTo>
                <a:lnTo>
                  <a:pt x="13782" y="1035"/>
                </a:lnTo>
                <a:lnTo>
                  <a:pt x="14800" y="289"/>
                </a:lnTo>
                <a:cubicBezTo>
                  <a:pt x="15369" y="-116"/>
                  <a:pt x="16261" y="-92"/>
                  <a:pt x="16791" y="344"/>
                </a:cubicBezTo>
                <a:close/>
              </a:path>
            </a:pathLst>
          </a:custGeom>
          <a:solidFill>
            <a:srgbClr val="DD936F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0" name="Freeform 120"/>
          <p:cNvSpPr/>
          <p:nvPr/>
        </p:nvSpPr>
        <p:spPr>
          <a:xfrm flipH="1">
            <a:off x="15581684" y="6339694"/>
            <a:ext cx="436834" cy="7277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71" h="21524" extrusionOk="0">
                <a:moveTo>
                  <a:pt x="20444" y="16"/>
                </a:moveTo>
                <a:cubicBezTo>
                  <a:pt x="20884" y="-53"/>
                  <a:pt x="21332" y="108"/>
                  <a:pt x="21445" y="375"/>
                </a:cubicBezTo>
                <a:cubicBezTo>
                  <a:pt x="21558" y="638"/>
                  <a:pt x="21293" y="908"/>
                  <a:pt x="20852" y="974"/>
                </a:cubicBezTo>
                <a:cubicBezTo>
                  <a:pt x="19792" y="1138"/>
                  <a:pt x="18511" y="1804"/>
                  <a:pt x="17048" y="3064"/>
                </a:cubicBezTo>
                <a:cubicBezTo>
                  <a:pt x="13975" y="5714"/>
                  <a:pt x="13510" y="7326"/>
                  <a:pt x="14587" y="7629"/>
                </a:cubicBezTo>
                <a:cubicBezTo>
                  <a:pt x="15706" y="7940"/>
                  <a:pt x="18120" y="7103"/>
                  <a:pt x="19521" y="5612"/>
                </a:cubicBezTo>
                <a:cubicBezTo>
                  <a:pt x="20024" y="5078"/>
                  <a:pt x="21377" y="5466"/>
                  <a:pt x="21003" y="6036"/>
                </a:cubicBezTo>
                <a:cubicBezTo>
                  <a:pt x="19029" y="9066"/>
                  <a:pt x="16446" y="11032"/>
                  <a:pt x="12804" y="12684"/>
                </a:cubicBezTo>
                <a:cubicBezTo>
                  <a:pt x="12312" y="12907"/>
                  <a:pt x="11806" y="13123"/>
                  <a:pt x="11230" y="13357"/>
                </a:cubicBezTo>
                <a:lnTo>
                  <a:pt x="8855" y="14296"/>
                </a:lnTo>
                <a:cubicBezTo>
                  <a:pt x="4040" y="16204"/>
                  <a:pt x="2228" y="17662"/>
                  <a:pt x="1641" y="21079"/>
                </a:cubicBezTo>
                <a:cubicBezTo>
                  <a:pt x="1594" y="21350"/>
                  <a:pt x="1191" y="21547"/>
                  <a:pt x="739" y="21522"/>
                </a:cubicBezTo>
                <a:cubicBezTo>
                  <a:pt x="287" y="21492"/>
                  <a:pt x="-42" y="21247"/>
                  <a:pt x="5" y="20977"/>
                </a:cubicBezTo>
                <a:cubicBezTo>
                  <a:pt x="632" y="17326"/>
                  <a:pt x="2648" y="15619"/>
                  <a:pt x="7546" y="13631"/>
                </a:cubicBezTo>
                <a:lnTo>
                  <a:pt x="9874" y="12713"/>
                </a:lnTo>
                <a:lnTo>
                  <a:pt x="10709" y="12370"/>
                </a:lnTo>
                <a:cubicBezTo>
                  <a:pt x="11101" y="12209"/>
                  <a:pt x="11462" y="12052"/>
                  <a:pt x="11813" y="11891"/>
                </a:cubicBezTo>
                <a:cubicBezTo>
                  <a:pt x="13943" y="10926"/>
                  <a:pt x="15675" y="9852"/>
                  <a:pt x="17130" y="8488"/>
                </a:cubicBezTo>
                <a:lnTo>
                  <a:pt x="17318" y="8306"/>
                </a:lnTo>
                <a:lnTo>
                  <a:pt x="17160" y="8357"/>
                </a:lnTo>
                <a:cubicBezTo>
                  <a:pt x="16079" y="8675"/>
                  <a:pt x="14995" y="8773"/>
                  <a:pt x="14099" y="8576"/>
                </a:cubicBezTo>
                <a:lnTo>
                  <a:pt x="13895" y="8525"/>
                </a:lnTo>
                <a:cubicBezTo>
                  <a:pt x="11458" y="7845"/>
                  <a:pt x="12107" y="5594"/>
                  <a:pt x="15698" y="2498"/>
                </a:cubicBezTo>
                <a:cubicBezTo>
                  <a:pt x="17365" y="1062"/>
                  <a:pt x="18930" y="250"/>
                  <a:pt x="20444" y="16"/>
                </a:cubicBezTo>
                <a:close/>
              </a:path>
            </a:pathLst>
          </a:custGeom>
          <a:solidFill>
            <a:srgbClr val="DD936F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1" name="Freeform 121"/>
          <p:cNvSpPr/>
          <p:nvPr/>
        </p:nvSpPr>
        <p:spPr>
          <a:xfrm flipH="1">
            <a:off x="15899970" y="6180064"/>
            <a:ext cx="180958" cy="6436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37" h="21484" extrusionOk="0">
                <a:moveTo>
                  <a:pt x="1633" y="10"/>
                </a:moveTo>
                <a:cubicBezTo>
                  <a:pt x="2603" y="-40"/>
                  <a:pt x="3534" y="117"/>
                  <a:pt x="3852" y="372"/>
                </a:cubicBezTo>
                <a:lnTo>
                  <a:pt x="3935" y="459"/>
                </a:lnTo>
                <a:lnTo>
                  <a:pt x="9005" y="8411"/>
                </a:lnTo>
                <a:lnTo>
                  <a:pt x="9285" y="8522"/>
                </a:lnTo>
                <a:cubicBezTo>
                  <a:pt x="9721" y="8696"/>
                  <a:pt x="10204" y="8898"/>
                  <a:pt x="10725" y="9125"/>
                </a:cubicBezTo>
                <a:cubicBezTo>
                  <a:pt x="12205" y="9768"/>
                  <a:pt x="13683" y="10486"/>
                  <a:pt x="15066" y="11257"/>
                </a:cubicBezTo>
                <a:cubicBezTo>
                  <a:pt x="19042" y="13480"/>
                  <a:pt x="21435" y="15707"/>
                  <a:pt x="21436" y="17819"/>
                </a:cubicBezTo>
                <a:cubicBezTo>
                  <a:pt x="21438" y="19007"/>
                  <a:pt x="20661" y="20129"/>
                  <a:pt x="19017" y="21156"/>
                </a:cubicBezTo>
                <a:cubicBezTo>
                  <a:pt x="18567" y="21436"/>
                  <a:pt x="17393" y="21560"/>
                  <a:pt x="16393" y="21436"/>
                </a:cubicBezTo>
                <a:cubicBezTo>
                  <a:pt x="15395" y="21308"/>
                  <a:pt x="14951" y="20978"/>
                  <a:pt x="15401" y="20694"/>
                </a:cubicBezTo>
                <a:cubicBezTo>
                  <a:pt x="16803" y="19819"/>
                  <a:pt x="17472" y="18858"/>
                  <a:pt x="17471" y="17819"/>
                </a:cubicBezTo>
                <a:cubicBezTo>
                  <a:pt x="17470" y="15909"/>
                  <a:pt x="15244" y="13839"/>
                  <a:pt x="11524" y="11760"/>
                </a:cubicBezTo>
                <a:cubicBezTo>
                  <a:pt x="10473" y="11170"/>
                  <a:pt x="9362" y="10618"/>
                  <a:pt x="8240" y="10106"/>
                </a:cubicBezTo>
                <a:lnTo>
                  <a:pt x="7396" y="9731"/>
                </a:lnTo>
                <a:cubicBezTo>
                  <a:pt x="6557" y="9368"/>
                  <a:pt x="5912" y="9108"/>
                  <a:pt x="5553" y="8976"/>
                </a:cubicBezTo>
                <a:cubicBezTo>
                  <a:pt x="5429" y="8931"/>
                  <a:pt x="5330" y="8877"/>
                  <a:pt x="5262" y="8824"/>
                </a:cubicBezTo>
                <a:lnTo>
                  <a:pt x="5184" y="8737"/>
                </a:lnTo>
                <a:lnTo>
                  <a:pt x="31" y="657"/>
                </a:lnTo>
                <a:cubicBezTo>
                  <a:pt x="-162" y="352"/>
                  <a:pt x="555" y="63"/>
                  <a:pt x="1633" y="10"/>
                </a:cubicBezTo>
                <a:close/>
              </a:path>
            </a:pathLst>
          </a:custGeom>
          <a:solidFill>
            <a:srgbClr val="DD936F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2" name="Freeform 122"/>
          <p:cNvSpPr/>
          <p:nvPr/>
        </p:nvSpPr>
        <p:spPr>
          <a:xfrm flipH="1">
            <a:off x="17911226" y="9498965"/>
            <a:ext cx="1736730" cy="95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3" h="21441" extrusionOk="0">
                <a:moveTo>
                  <a:pt x="21385" y="3"/>
                </a:moveTo>
                <a:cubicBezTo>
                  <a:pt x="21496" y="-79"/>
                  <a:pt x="21589" y="1467"/>
                  <a:pt x="21593" y="3484"/>
                </a:cubicBezTo>
                <a:cubicBezTo>
                  <a:pt x="21597" y="5251"/>
                  <a:pt x="21527" y="6799"/>
                  <a:pt x="21433" y="7130"/>
                </a:cubicBezTo>
                <a:lnTo>
                  <a:pt x="21400" y="7213"/>
                </a:lnTo>
                <a:lnTo>
                  <a:pt x="209" y="21438"/>
                </a:lnTo>
                <a:cubicBezTo>
                  <a:pt x="98" y="21521"/>
                  <a:pt x="5" y="19975"/>
                  <a:pt x="1" y="17985"/>
                </a:cubicBezTo>
                <a:cubicBezTo>
                  <a:pt x="-3" y="16191"/>
                  <a:pt x="67" y="14643"/>
                  <a:pt x="161" y="14312"/>
                </a:cubicBezTo>
                <a:lnTo>
                  <a:pt x="194" y="14229"/>
                </a:lnTo>
                <a:lnTo>
                  <a:pt x="21385" y="3"/>
                </a:lnTo>
                <a:close/>
              </a:path>
            </a:pathLst>
          </a:custGeom>
          <a:solidFill>
            <a:srgbClr val="253368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3" name="Freeform 112"/>
          <p:cNvSpPr/>
          <p:nvPr/>
        </p:nvSpPr>
        <p:spPr>
          <a:xfrm>
            <a:off x="18893311" y="11282362"/>
            <a:ext cx="1289767" cy="13565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25" h="21600" extrusionOk="0">
                <a:moveTo>
                  <a:pt x="12919" y="0"/>
                </a:moveTo>
                <a:lnTo>
                  <a:pt x="11427" y="6598"/>
                </a:lnTo>
                <a:cubicBezTo>
                  <a:pt x="11427" y="6598"/>
                  <a:pt x="2953" y="11240"/>
                  <a:pt x="2033" y="12734"/>
                </a:cubicBezTo>
                <a:cubicBezTo>
                  <a:pt x="1342" y="13853"/>
                  <a:pt x="-875" y="19327"/>
                  <a:pt x="375" y="19799"/>
                </a:cubicBezTo>
                <a:cubicBezTo>
                  <a:pt x="375" y="19799"/>
                  <a:pt x="201" y="20363"/>
                  <a:pt x="732" y="20804"/>
                </a:cubicBezTo>
                <a:cubicBezTo>
                  <a:pt x="1344" y="21311"/>
                  <a:pt x="1995" y="20810"/>
                  <a:pt x="1995" y="20810"/>
                </a:cubicBezTo>
                <a:cubicBezTo>
                  <a:pt x="1942" y="21170"/>
                  <a:pt x="2002" y="21412"/>
                  <a:pt x="2109" y="21600"/>
                </a:cubicBezTo>
                <a:lnTo>
                  <a:pt x="7109" y="21600"/>
                </a:lnTo>
                <a:cubicBezTo>
                  <a:pt x="7722" y="21143"/>
                  <a:pt x="8343" y="20635"/>
                  <a:pt x="8921" y="20096"/>
                </a:cubicBezTo>
                <a:cubicBezTo>
                  <a:pt x="12891" y="16389"/>
                  <a:pt x="15684" y="16985"/>
                  <a:pt x="17326" y="14187"/>
                </a:cubicBezTo>
                <a:cubicBezTo>
                  <a:pt x="19526" y="10433"/>
                  <a:pt x="20725" y="3153"/>
                  <a:pt x="20725" y="3153"/>
                </a:cubicBezTo>
                <a:lnTo>
                  <a:pt x="12919" y="0"/>
                </a:lnTo>
                <a:close/>
              </a:path>
            </a:pathLst>
          </a:custGeom>
          <a:solidFill>
            <a:srgbClr val="FFC999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4" name="Freeform 114"/>
          <p:cNvSpPr/>
          <p:nvPr/>
        </p:nvSpPr>
        <p:spPr>
          <a:xfrm flipH="1">
            <a:off x="19011810" y="12117288"/>
            <a:ext cx="414130" cy="4810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77" h="21404" extrusionOk="0">
                <a:moveTo>
                  <a:pt x="183" y="287"/>
                </a:moveTo>
                <a:cubicBezTo>
                  <a:pt x="477" y="-37"/>
                  <a:pt x="1021" y="-98"/>
                  <a:pt x="1396" y="160"/>
                </a:cubicBezTo>
                <a:lnTo>
                  <a:pt x="1965" y="551"/>
                </a:lnTo>
                <a:lnTo>
                  <a:pt x="2672" y="1057"/>
                </a:lnTo>
                <a:cubicBezTo>
                  <a:pt x="2920" y="1238"/>
                  <a:pt x="3178" y="1431"/>
                  <a:pt x="3446" y="1629"/>
                </a:cubicBezTo>
                <a:cubicBezTo>
                  <a:pt x="4976" y="2773"/>
                  <a:pt x="6507" y="3999"/>
                  <a:pt x="7937" y="5275"/>
                </a:cubicBezTo>
                <a:cubicBezTo>
                  <a:pt x="9574" y="6732"/>
                  <a:pt x="10976" y="8151"/>
                  <a:pt x="12071" y="9509"/>
                </a:cubicBezTo>
                <a:lnTo>
                  <a:pt x="12935" y="10570"/>
                </a:lnTo>
                <a:cubicBezTo>
                  <a:pt x="13236" y="10938"/>
                  <a:pt x="13551" y="11318"/>
                  <a:pt x="13877" y="11708"/>
                </a:cubicBezTo>
                <a:lnTo>
                  <a:pt x="14904" y="12935"/>
                </a:lnTo>
                <a:cubicBezTo>
                  <a:pt x="15730" y="13914"/>
                  <a:pt x="16592" y="14920"/>
                  <a:pt x="17468" y="15937"/>
                </a:cubicBezTo>
                <a:lnTo>
                  <a:pt x="19978" y="18819"/>
                </a:lnTo>
                <a:lnTo>
                  <a:pt x="21199" y="20204"/>
                </a:lnTo>
                <a:cubicBezTo>
                  <a:pt x="21489" y="20534"/>
                  <a:pt x="21417" y="21002"/>
                  <a:pt x="21038" y="21249"/>
                </a:cubicBezTo>
                <a:cubicBezTo>
                  <a:pt x="20659" y="21502"/>
                  <a:pt x="20117" y="21436"/>
                  <a:pt x="19827" y="21112"/>
                </a:cubicBezTo>
                <a:lnTo>
                  <a:pt x="18233" y="19302"/>
                </a:lnTo>
                <a:lnTo>
                  <a:pt x="17851" y="18863"/>
                </a:lnTo>
                <a:cubicBezTo>
                  <a:pt x="16666" y="17510"/>
                  <a:pt x="15482" y="16135"/>
                  <a:pt x="14347" y="14799"/>
                </a:cubicBezTo>
                <a:lnTo>
                  <a:pt x="12975" y="13177"/>
                </a:lnTo>
                <a:lnTo>
                  <a:pt x="11989" y="11994"/>
                </a:lnTo>
                <a:cubicBezTo>
                  <a:pt x="11515" y="11422"/>
                  <a:pt x="11068" y="10872"/>
                  <a:pt x="10652" y="10361"/>
                </a:cubicBezTo>
                <a:cubicBezTo>
                  <a:pt x="9616" y="9074"/>
                  <a:pt x="8273" y="7716"/>
                  <a:pt x="6696" y="6308"/>
                </a:cubicBezTo>
                <a:cubicBezTo>
                  <a:pt x="5303" y="5071"/>
                  <a:pt x="3809" y="3872"/>
                  <a:pt x="2314" y="2756"/>
                </a:cubicBezTo>
                <a:lnTo>
                  <a:pt x="1560" y="2201"/>
                </a:lnTo>
                <a:lnTo>
                  <a:pt x="488" y="1436"/>
                </a:lnTo>
                <a:cubicBezTo>
                  <a:pt x="422" y="1392"/>
                  <a:pt x="369" y="1359"/>
                  <a:pt x="331" y="1332"/>
                </a:cubicBezTo>
                <a:cubicBezTo>
                  <a:pt x="-45" y="1079"/>
                  <a:pt x="-111" y="612"/>
                  <a:pt x="183" y="287"/>
                </a:cubicBezTo>
                <a:close/>
              </a:path>
            </a:pathLst>
          </a:custGeom>
          <a:solidFill>
            <a:srgbClr val="DD936F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5" name="Freeform 115"/>
          <p:cNvSpPr/>
          <p:nvPr/>
        </p:nvSpPr>
        <p:spPr>
          <a:xfrm flipH="1">
            <a:off x="18920517" y="12012882"/>
            <a:ext cx="387952" cy="5155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54" h="21414" extrusionOk="0">
                <a:moveTo>
                  <a:pt x="159" y="303"/>
                </a:moveTo>
                <a:cubicBezTo>
                  <a:pt x="445" y="-10"/>
                  <a:pt x="1017" y="-97"/>
                  <a:pt x="1439" y="118"/>
                </a:cubicBezTo>
                <a:lnTo>
                  <a:pt x="2045" y="442"/>
                </a:lnTo>
                <a:cubicBezTo>
                  <a:pt x="2518" y="704"/>
                  <a:pt x="3044" y="1001"/>
                  <a:pt x="3610" y="1335"/>
                </a:cubicBezTo>
                <a:cubicBezTo>
                  <a:pt x="5227" y="2290"/>
                  <a:pt x="6843" y="3352"/>
                  <a:pt x="8354" y="4492"/>
                </a:cubicBezTo>
                <a:cubicBezTo>
                  <a:pt x="11284" y="6694"/>
                  <a:pt x="13465" y="8917"/>
                  <a:pt x="14585" y="11098"/>
                </a:cubicBezTo>
                <a:cubicBezTo>
                  <a:pt x="15129" y="12161"/>
                  <a:pt x="15733" y="13203"/>
                  <a:pt x="16387" y="14219"/>
                </a:cubicBezTo>
                <a:cubicBezTo>
                  <a:pt x="17437" y="15851"/>
                  <a:pt x="18561" y="17345"/>
                  <a:pt x="19685" y="18664"/>
                </a:cubicBezTo>
                <a:cubicBezTo>
                  <a:pt x="20077" y="19126"/>
                  <a:pt x="20441" y="19532"/>
                  <a:pt x="20767" y="19881"/>
                </a:cubicBezTo>
                <a:lnTo>
                  <a:pt x="21165" y="20297"/>
                </a:lnTo>
                <a:cubicBezTo>
                  <a:pt x="21474" y="20599"/>
                  <a:pt x="21397" y="21036"/>
                  <a:pt x="20993" y="21272"/>
                </a:cubicBezTo>
                <a:cubicBezTo>
                  <a:pt x="20589" y="21503"/>
                  <a:pt x="20011" y="21447"/>
                  <a:pt x="19701" y="21139"/>
                </a:cubicBezTo>
                <a:lnTo>
                  <a:pt x="19379" y="20810"/>
                </a:lnTo>
                <a:lnTo>
                  <a:pt x="19262" y="20682"/>
                </a:lnTo>
                <a:cubicBezTo>
                  <a:pt x="18921" y="20322"/>
                  <a:pt x="18542" y="19896"/>
                  <a:pt x="18134" y="19419"/>
                </a:cubicBezTo>
                <a:cubicBezTo>
                  <a:pt x="16973" y="18054"/>
                  <a:pt x="15813" y="16508"/>
                  <a:pt x="14729" y="14825"/>
                </a:cubicBezTo>
                <a:cubicBezTo>
                  <a:pt x="14054" y="13778"/>
                  <a:pt x="13430" y="12700"/>
                  <a:pt x="12867" y="11601"/>
                </a:cubicBezTo>
                <a:cubicBezTo>
                  <a:pt x="11855" y="9635"/>
                  <a:pt x="9817" y="7556"/>
                  <a:pt x="7053" y="5472"/>
                </a:cubicBezTo>
                <a:cubicBezTo>
                  <a:pt x="5598" y="4379"/>
                  <a:pt x="4036" y="3352"/>
                  <a:pt x="2472" y="2428"/>
                </a:cubicBezTo>
                <a:lnTo>
                  <a:pt x="1684" y="1971"/>
                </a:lnTo>
                <a:cubicBezTo>
                  <a:pt x="1558" y="1900"/>
                  <a:pt x="1435" y="1828"/>
                  <a:pt x="1315" y="1761"/>
                </a:cubicBezTo>
                <a:lnTo>
                  <a:pt x="475" y="1309"/>
                </a:lnTo>
                <a:cubicBezTo>
                  <a:pt x="448" y="1294"/>
                  <a:pt x="425" y="1284"/>
                  <a:pt x="405" y="1273"/>
                </a:cubicBezTo>
                <a:cubicBezTo>
                  <a:pt x="-16" y="1058"/>
                  <a:pt x="-126" y="621"/>
                  <a:pt x="159" y="303"/>
                </a:cubicBezTo>
                <a:close/>
              </a:path>
            </a:pathLst>
          </a:custGeom>
          <a:solidFill>
            <a:srgbClr val="DD936F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grpSp>
        <p:nvGrpSpPr>
          <p:cNvPr id="136" name="Group"/>
          <p:cNvGrpSpPr/>
          <p:nvPr/>
        </p:nvGrpSpPr>
        <p:grpSpPr>
          <a:xfrm>
            <a:off x="18630114" y="1952152"/>
            <a:ext cx="968759" cy="961217"/>
            <a:chOff x="0" y="0"/>
            <a:chExt cx="968758" cy="961216"/>
          </a:xfrm>
        </p:grpSpPr>
        <p:sp>
          <p:nvSpPr>
            <p:cNvPr id="126" name="Freeform 132"/>
            <p:cNvSpPr/>
            <p:nvPr/>
          </p:nvSpPr>
          <p:spPr>
            <a:xfrm>
              <a:off x="90489" y="91677"/>
              <a:ext cx="797720" cy="1452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" y="21600"/>
                  </a:moveTo>
                  <a:lnTo>
                    <a:pt x="0" y="19872"/>
                  </a:lnTo>
                  <a:lnTo>
                    <a:pt x="10603" y="0"/>
                  </a:lnTo>
                  <a:lnTo>
                    <a:pt x="10654" y="87"/>
                  </a:lnTo>
                  <a:lnTo>
                    <a:pt x="21600" y="18634"/>
                  </a:lnTo>
                  <a:lnTo>
                    <a:pt x="21502" y="20380"/>
                  </a:lnTo>
                  <a:lnTo>
                    <a:pt x="10608" y="1919"/>
                  </a:lnTo>
                  <a:lnTo>
                    <a:pt x="107" y="21600"/>
                  </a:lnTo>
                  <a:close/>
                </a:path>
              </a:pathLst>
            </a:custGeom>
            <a:solidFill>
              <a:srgbClr val="B3C5FA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27" name="Freeform 133"/>
            <p:cNvSpPr/>
            <p:nvPr/>
          </p:nvSpPr>
          <p:spPr>
            <a:xfrm>
              <a:off x="89298" y="226218"/>
              <a:ext cx="417910" cy="6548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3" y="17068"/>
                  </a:moveTo>
                  <a:lnTo>
                    <a:pt x="20967" y="21053"/>
                  </a:lnTo>
                  <a:lnTo>
                    <a:pt x="20967" y="4476"/>
                  </a:lnTo>
                  <a:lnTo>
                    <a:pt x="633" y="544"/>
                  </a:lnTo>
                  <a:lnTo>
                    <a:pt x="633" y="17068"/>
                  </a:lnTo>
                  <a:close/>
                  <a:moveTo>
                    <a:pt x="21600" y="21600"/>
                  </a:moveTo>
                  <a:lnTo>
                    <a:pt x="0" y="17366"/>
                  </a:lnTo>
                  <a:lnTo>
                    <a:pt x="0" y="0"/>
                  </a:lnTo>
                  <a:lnTo>
                    <a:pt x="21600" y="4176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B3C5FA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28" name="Freeform 134"/>
            <p:cNvSpPr/>
            <p:nvPr/>
          </p:nvSpPr>
          <p:spPr>
            <a:xfrm>
              <a:off x="494110" y="216693"/>
              <a:ext cx="395289" cy="6655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4" y="4575"/>
                  </a:moveTo>
                  <a:lnTo>
                    <a:pt x="672" y="21039"/>
                  </a:lnTo>
                  <a:lnTo>
                    <a:pt x="20840" y="16854"/>
                  </a:lnTo>
                  <a:lnTo>
                    <a:pt x="20927" y="553"/>
                  </a:lnTo>
                  <a:lnTo>
                    <a:pt x="754" y="4575"/>
                  </a:lnTo>
                  <a:close/>
                  <a:moveTo>
                    <a:pt x="0" y="21600"/>
                  </a:moveTo>
                  <a:lnTo>
                    <a:pt x="86" y="4289"/>
                  </a:lnTo>
                  <a:lnTo>
                    <a:pt x="21600" y="0"/>
                  </a:lnTo>
                  <a:lnTo>
                    <a:pt x="21508" y="17136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B3C5FA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29" name="Freeform 135"/>
            <p:cNvSpPr/>
            <p:nvPr/>
          </p:nvSpPr>
          <p:spPr>
            <a:xfrm>
              <a:off x="13774" y="146935"/>
              <a:ext cx="149983" cy="149996"/>
            </a:xfrm>
            <a:prstGeom prst="ellipse">
              <a:avLst/>
            </a:prstGeom>
            <a:solidFill>
              <a:srgbClr val="B3C5FA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30" name="Freeform 136"/>
            <p:cNvSpPr/>
            <p:nvPr/>
          </p:nvSpPr>
          <p:spPr>
            <a:xfrm>
              <a:off x="0" y="665809"/>
              <a:ext cx="177530" cy="177547"/>
            </a:xfrm>
            <a:prstGeom prst="ellipse">
              <a:avLst/>
            </a:prstGeom>
            <a:solidFill>
              <a:srgbClr val="B3C5FA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31" name="Freeform 137"/>
            <p:cNvSpPr/>
            <p:nvPr/>
          </p:nvSpPr>
          <p:spPr>
            <a:xfrm>
              <a:off x="410153" y="783669"/>
              <a:ext cx="177530" cy="177548"/>
            </a:xfrm>
            <a:prstGeom prst="ellipse">
              <a:avLst/>
            </a:prstGeom>
            <a:solidFill>
              <a:srgbClr val="B3C5FA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32" name="Freeform 138"/>
            <p:cNvSpPr/>
            <p:nvPr/>
          </p:nvSpPr>
          <p:spPr>
            <a:xfrm>
              <a:off x="388728" y="0"/>
              <a:ext cx="177529" cy="177547"/>
            </a:xfrm>
            <a:prstGeom prst="ellipse">
              <a:avLst/>
            </a:prstGeom>
            <a:solidFill>
              <a:srgbClr val="B3C5FA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33" name="Freeform 139"/>
            <p:cNvSpPr/>
            <p:nvPr/>
          </p:nvSpPr>
          <p:spPr>
            <a:xfrm>
              <a:off x="791229" y="641318"/>
              <a:ext cx="177530" cy="177548"/>
            </a:xfrm>
            <a:prstGeom prst="ellipse">
              <a:avLst/>
            </a:prstGeom>
            <a:solidFill>
              <a:srgbClr val="B3C5FA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34" name="Freeform 140"/>
            <p:cNvSpPr/>
            <p:nvPr/>
          </p:nvSpPr>
          <p:spPr>
            <a:xfrm>
              <a:off x="809593" y="145410"/>
              <a:ext cx="140800" cy="140816"/>
            </a:xfrm>
            <a:prstGeom prst="ellipse">
              <a:avLst/>
            </a:prstGeom>
            <a:solidFill>
              <a:srgbClr val="B3C5FA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35" name="Freeform 141"/>
            <p:cNvSpPr/>
            <p:nvPr/>
          </p:nvSpPr>
          <p:spPr>
            <a:xfrm>
              <a:off x="437700" y="293870"/>
              <a:ext cx="125496" cy="125517"/>
            </a:xfrm>
            <a:prstGeom prst="ellipse">
              <a:avLst/>
            </a:prstGeom>
            <a:solidFill>
              <a:srgbClr val="B3C5FA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</p:grpSp>
      <p:grpSp>
        <p:nvGrpSpPr>
          <p:cNvPr id="143" name="Group"/>
          <p:cNvGrpSpPr/>
          <p:nvPr/>
        </p:nvGrpSpPr>
        <p:grpSpPr>
          <a:xfrm>
            <a:off x="8418610" y="7774673"/>
            <a:ext cx="965381" cy="759792"/>
            <a:chOff x="0" y="0"/>
            <a:chExt cx="965379" cy="759790"/>
          </a:xfrm>
        </p:grpSpPr>
        <p:sp>
          <p:nvSpPr>
            <p:cNvPr id="137" name="Square"/>
            <p:cNvSpPr/>
            <p:nvPr/>
          </p:nvSpPr>
          <p:spPr>
            <a:xfrm rot="6780000">
              <a:off x="679006" y="231169"/>
              <a:ext cx="247810" cy="247811"/>
            </a:xfrm>
            <a:prstGeom prst="rect">
              <a:avLst/>
            </a:prstGeom>
            <a:noFill/>
            <a:ln w="6350" cap="flat">
              <a:solidFill>
                <a:srgbClr val="FDFDFD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38" name="Square"/>
            <p:cNvSpPr/>
            <p:nvPr/>
          </p:nvSpPr>
          <p:spPr>
            <a:xfrm rot="6780000">
              <a:off x="450145" y="130575"/>
              <a:ext cx="247811" cy="247810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39" name="Square"/>
            <p:cNvSpPr/>
            <p:nvPr/>
          </p:nvSpPr>
          <p:spPr>
            <a:xfrm rot="6780000">
              <a:off x="225254" y="38563"/>
              <a:ext cx="247810" cy="247811"/>
            </a:xfrm>
            <a:prstGeom prst="rect">
              <a:avLst/>
            </a:prstGeom>
            <a:noFill/>
            <a:ln w="6350" cap="flat">
              <a:solidFill>
                <a:srgbClr val="FDFDFD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40" name="Square"/>
            <p:cNvSpPr/>
            <p:nvPr/>
          </p:nvSpPr>
          <p:spPr>
            <a:xfrm rot="6780000">
              <a:off x="356811" y="350457"/>
              <a:ext cx="247810" cy="247811"/>
            </a:xfrm>
            <a:prstGeom prst="rect">
              <a:avLst/>
            </a:prstGeom>
            <a:noFill/>
            <a:ln w="6350" cap="flat">
              <a:solidFill>
                <a:srgbClr val="FDFDFD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41" name="Square"/>
            <p:cNvSpPr/>
            <p:nvPr/>
          </p:nvSpPr>
          <p:spPr>
            <a:xfrm rot="6780000">
              <a:off x="128997" y="257205"/>
              <a:ext cx="247810" cy="24781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42" name="Rectangle"/>
            <p:cNvSpPr/>
            <p:nvPr/>
          </p:nvSpPr>
          <p:spPr>
            <a:xfrm rot="6780000">
              <a:off x="32718" y="482248"/>
              <a:ext cx="247811" cy="235111"/>
            </a:xfrm>
            <a:prstGeom prst="rect">
              <a:avLst/>
            </a:prstGeom>
            <a:noFill/>
            <a:ln w="6350" cap="flat">
              <a:solidFill>
                <a:srgbClr val="FDFDFD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" name="Прямоугольник 17"/>
          <p:cNvSpPr/>
          <p:nvPr/>
        </p:nvSpPr>
        <p:spPr>
          <a:xfrm>
            <a:off x="1061881" y="1066800"/>
            <a:ext cx="22260236" cy="11582400"/>
          </a:xfrm>
          <a:prstGeom prst="rect">
            <a:avLst/>
          </a:prstGeom>
          <a:solidFill>
            <a:srgbClr val="F7FAF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30" name="Rounded Rectangle"/>
          <p:cNvSpPr/>
          <p:nvPr/>
        </p:nvSpPr>
        <p:spPr>
          <a:xfrm rot="21300000">
            <a:off x="2589897" y="4138346"/>
            <a:ext cx="4712973" cy="6286724"/>
          </a:xfrm>
          <a:prstGeom prst="roundRect">
            <a:avLst>
              <a:gd name="adj" fmla="val 4042"/>
            </a:avLst>
          </a:prstGeom>
          <a:solidFill>
            <a:srgbClr val="3A81E5">
              <a:alpha val="11748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31" name="Rounded Rectangle"/>
          <p:cNvSpPr/>
          <p:nvPr/>
        </p:nvSpPr>
        <p:spPr>
          <a:xfrm>
            <a:off x="2880716" y="4138346"/>
            <a:ext cx="4712973" cy="6286724"/>
          </a:xfrm>
          <a:prstGeom prst="roundRect">
            <a:avLst>
              <a:gd name="adj" fmla="val 4042"/>
            </a:avLst>
          </a:prstGeom>
          <a:solidFill>
            <a:srgbClr val="F7FAFC"/>
          </a:solidFill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32" name="Rectangle 13"/>
          <p:cNvSpPr txBox="1"/>
          <p:nvPr/>
        </p:nvSpPr>
        <p:spPr>
          <a:xfrm>
            <a:off x="3302575" y="6426016"/>
            <a:ext cx="3894655" cy="9118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/>
          <a:p>
            <a:pPr defTabSz="914400">
              <a:lnSpc>
                <a:spcPct val="120000"/>
              </a:lnSpc>
              <a:defRPr sz="3000">
                <a:solidFill>
                  <a:srgbClr val="263169"/>
                </a:solidFill>
                <a:latin typeface="Archivo Bold"/>
                <a:ea typeface="Archivo Bold"/>
                <a:cs typeface="Archivo Bold"/>
                <a:sym typeface="Archivo Bold"/>
              </a:defRPr>
            </a:pPr>
            <a:r>
              <a:t>William Stevenson </a:t>
            </a:r>
          </a:p>
          <a:p>
            <a:pPr defTabSz="914400">
              <a:lnSpc>
                <a:spcPct val="120000"/>
              </a:lnSpc>
              <a:defRPr sz="1600" cap="all">
                <a:solidFill>
                  <a:srgbClr val="F9AE13"/>
                </a:solidFill>
                <a:latin typeface="Lato Bold"/>
                <a:ea typeface="Lato Bold"/>
                <a:cs typeface="Lato Bold"/>
                <a:sym typeface="Lato Bold"/>
              </a:defRPr>
            </a:pPr>
            <a:r>
              <a:t>CEO &amp; Founder</a:t>
            </a:r>
          </a:p>
        </p:txBody>
      </p:sp>
      <p:sp>
        <p:nvSpPr>
          <p:cNvPr id="833" name="Rectangle 14"/>
          <p:cNvSpPr txBox="1"/>
          <p:nvPr/>
        </p:nvSpPr>
        <p:spPr>
          <a:xfrm>
            <a:off x="3302575" y="7442630"/>
            <a:ext cx="3894655" cy="25958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/>
          <a:p>
            <a:pPr marL="317500" indent="-317500" algn="l" defTabSz="914400">
              <a:lnSpc>
                <a:spcPct val="130000"/>
              </a:lnSpc>
              <a:spcBef>
                <a:spcPts val="1000"/>
              </a:spcBef>
              <a:buClr>
                <a:srgbClr val="5B7AF7"/>
              </a:buClr>
              <a:buSzPct val="100000"/>
              <a:buChar char="•"/>
              <a:defRPr sz="20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20+ years experience in IT, technology and strategic management</a:t>
            </a:r>
          </a:p>
          <a:p>
            <a:pPr marL="317500" indent="-317500" algn="l" defTabSz="914400">
              <a:lnSpc>
                <a:spcPct val="130000"/>
              </a:lnSpc>
              <a:spcBef>
                <a:spcPts val="1000"/>
              </a:spcBef>
              <a:buClr>
                <a:srgbClr val="5B7AF7"/>
              </a:buClr>
              <a:buSzPct val="100000"/>
              <a:buChar char="•"/>
              <a:defRPr sz="20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Owner and CEO of XCompany with 500+ employees </a:t>
            </a:r>
            <a:br/>
            <a:r>
              <a:t>globally</a:t>
            </a:r>
          </a:p>
        </p:txBody>
      </p:sp>
      <p:sp>
        <p:nvSpPr>
          <p:cNvPr id="834" name="Rounded Rectangle"/>
          <p:cNvSpPr/>
          <p:nvPr/>
        </p:nvSpPr>
        <p:spPr>
          <a:xfrm rot="21300000">
            <a:off x="9822601" y="4138346"/>
            <a:ext cx="4712974" cy="6286724"/>
          </a:xfrm>
          <a:prstGeom prst="roundRect">
            <a:avLst>
              <a:gd name="adj" fmla="val 4042"/>
            </a:avLst>
          </a:prstGeom>
          <a:solidFill>
            <a:srgbClr val="3A81E5">
              <a:alpha val="11748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35" name="Rounded Rectangle"/>
          <p:cNvSpPr/>
          <p:nvPr/>
        </p:nvSpPr>
        <p:spPr>
          <a:xfrm>
            <a:off x="10113420" y="4138346"/>
            <a:ext cx="4712973" cy="6286724"/>
          </a:xfrm>
          <a:prstGeom prst="roundRect">
            <a:avLst>
              <a:gd name="adj" fmla="val 4042"/>
            </a:avLst>
          </a:prstGeom>
          <a:solidFill>
            <a:srgbClr val="F7FAFC"/>
          </a:solidFill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36" name="Rectangle 13"/>
          <p:cNvSpPr txBox="1"/>
          <p:nvPr/>
        </p:nvSpPr>
        <p:spPr>
          <a:xfrm>
            <a:off x="11067534" y="6426016"/>
            <a:ext cx="2804744" cy="9118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/>
          <a:p>
            <a:pPr defTabSz="914400">
              <a:lnSpc>
                <a:spcPct val="120000"/>
              </a:lnSpc>
              <a:defRPr sz="3000">
                <a:solidFill>
                  <a:srgbClr val="263169"/>
                </a:solidFill>
                <a:latin typeface="Archivo Bold"/>
                <a:ea typeface="Archivo Bold"/>
                <a:cs typeface="Archivo Bold"/>
                <a:sym typeface="Archivo Bold"/>
              </a:defRPr>
            </a:pPr>
            <a:r>
              <a:t>Mark Davis</a:t>
            </a:r>
          </a:p>
          <a:p>
            <a:pPr defTabSz="914400">
              <a:lnSpc>
                <a:spcPct val="120000"/>
              </a:lnSpc>
              <a:defRPr sz="1600" cap="all">
                <a:solidFill>
                  <a:srgbClr val="F9AE13"/>
                </a:solidFill>
                <a:latin typeface="Lato Bold"/>
                <a:ea typeface="Lato Bold"/>
                <a:cs typeface="Lato Bold"/>
                <a:sym typeface="Lato Bold"/>
              </a:defRPr>
            </a:pPr>
            <a:r>
              <a:t>Co-founder</a:t>
            </a:r>
          </a:p>
        </p:txBody>
      </p:sp>
      <p:sp>
        <p:nvSpPr>
          <p:cNvPr id="837" name="Rectangle 14"/>
          <p:cNvSpPr txBox="1"/>
          <p:nvPr/>
        </p:nvSpPr>
        <p:spPr>
          <a:xfrm>
            <a:off x="10535279" y="7442630"/>
            <a:ext cx="3894655" cy="25958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/>
          <a:p>
            <a:pPr marL="317500" indent="-317500" algn="l" defTabSz="914400">
              <a:lnSpc>
                <a:spcPct val="130000"/>
              </a:lnSpc>
              <a:spcBef>
                <a:spcPts val="1000"/>
              </a:spcBef>
              <a:buClr>
                <a:srgbClr val="5B7AF7"/>
              </a:buClr>
              <a:buSzPct val="100000"/>
              <a:buChar char="•"/>
              <a:defRPr sz="20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Serial entrepreneur having launched 4 successful tech startup ventures</a:t>
            </a:r>
          </a:p>
          <a:p>
            <a:pPr marL="317500" indent="-317500" algn="l" defTabSz="914400">
              <a:lnSpc>
                <a:spcPct val="130000"/>
              </a:lnSpc>
              <a:spcBef>
                <a:spcPts val="1000"/>
              </a:spcBef>
              <a:buClr>
                <a:srgbClr val="5B7AF7"/>
              </a:buClr>
              <a:buSzPct val="100000"/>
              <a:buChar char="•"/>
              <a:defRPr sz="20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Former CFO at YCompany that raised $20M+ in Series A in 2020</a:t>
            </a:r>
          </a:p>
        </p:txBody>
      </p:sp>
      <p:sp>
        <p:nvSpPr>
          <p:cNvPr id="838" name="Rounded Rectangle"/>
          <p:cNvSpPr/>
          <p:nvPr/>
        </p:nvSpPr>
        <p:spPr>
          <a:xfrm rot="21300000">
            <a:off x="17055306" y="4138346"/>
            <a:ext cx="4712973" cy="6286724"/>
          </a:xfrm>
          <a:prstGeom prst="roundRect">
            <a:avLst>
              <a:gd name="adj" fmla="val 4042"/>
            </a:avLst>
          </a:prstGeom>
          <a:solidFill>
            <a:srgbClr val="3A81E5">
              <a:alpha val="11748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39" name="Rounded Rectangle"/>
          <p:cNvSpPr/>
          <p:nvPr/>
        </p:nvSpPr>
        <p:spPr>
          <a:xfrm>
            <a:off x="17346124" y="4138346"/>
            <a:ext cx="4712973" cy="6286724"/>
          </a:xfrm>
          <a:prstGeom prst="roundRect">
            <a:avLst>
              <a:gd name="adj" fmla="val 4042"/>
            </a:avLst>
          </a:prstGeom>
          <a:solidFill>
            <a:srgbClr val="F7FAFC"/>
          </a:solidFill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40" name="Rectangle 13"/>
          <p:cNvSpPr txBox="1"/>
          <p:nvPr/>
        </p:nvSpPr>
        <p:spPr>
          <a:xfrm>
            <a:off x="18106507" y="6426016"/>
            <a:ext cx="3192206" cy="9118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/>
          <a:p>
            <a:pPr defTabSz="914400">
              <a:lnSpc>
                <a:spcPct val="120000"/>
              </a:lnSpc>
              <a:defRPr sz="3000">
                <a:solidFill>
                  <a:srgbClr val="263169"/>
                </a:solidFill>
                <a:latin typeface="Archivo Bold"/>
                <a:ea typeface="Archivo Bold"/>
                <a:cs typeface="Archivo Bold"/>
                <a:sym typeface="Archivo Bold"/>
              </a:defRPr>
            </a:pPr>
            <a:r>
              <a:t>Andrew Johnes</a:t>
            </a:r>
          </a:p>
          <a:p>
            <a:pPr defTabSz="914400">
              <a:lnSpc>
                <a:spcPct val="120000"/>
              </a:lnSpc>
              <a:defRPr sz="1600" cap="all">
                <a:solidFill>
                  <a:srgbClr val="F9AE13"/>
                </a:solidFill>
                <a:latin typeface="Lato Bold"/>
                <a:ea typeface="Lato Bold"/>
                <a:cs typeface="Lato Bold"/>
                <a:sym typeface="Lato Bold"/>
              </a:defRPr>
            </a:pPr>
            <a:r>
              <a:t>POSITION</a:t>
            </a:r>
          </a:p>
        </p:txBody>
      </p:sp>
      <p:sp>
        <p:nvSpPr>
          <p:cNvPr id="841" name="Rectangle 14"/>
          <p:cNvSpPr txBox="1"/>
          <p:nvPr/>
        </p:nvSpPr>
        <p:spPr>
          <a:xfrm>
            <a:off x="17767983" y="7442630"/>
            <a:ext cx="3894656" cy="2326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/>
          <a:p>
            <a:pPr marL="317500" indent="-317500" algn="l" defTabSz="914400">
              <a:lnSpc>
                <a:spcPct val="130000"/>
              </a:lnSpc>
              <a:spcBef>
                <a:spcPts val="1000"/>
              </a:spcBef>
              <a:buClr>
                <a:srgbClr val="5B7AF7"/>
              </a:buClr>
              <a:buSzPct val="100000"/>
              <a:buChar char="•"/>
              <a:defRPr sz="20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20-year career in software development</a:t>
            </a:r>
          </a:p>
          <a:p>
            <a:pPr marL="317500" indent="-317500" algn="l" defTabSz="914400">
              <a:lnSpc>
                <a:spcPct val="130000"/>
              </a:lnSpc>
              <a:spcBef>
                <a:spcPts val="1000"/>
              </a:spcBef>
              <a:buClr>
                <a:srgbClr val="5B7AF7"/>
              </a:buClr>
              <a:buSzPct val="100000"/>
              <a:buChar char="•"/>
              <a:defRPr sz="20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Former CTO at ZCompany</a:t>
            </a:r>
          </a:p>
          <a:p>
            <a:pPr marL="317500" indent="-317500" algn="l" defTabSz="914400">
              <a:lnSpc>
                <a:spcPct val="130000"/>
              </a:lnSpc>
              <a:spcBef>
                <a:spcPts val="1000"/>
              </a:spcBef>
              <a:buClr>
                <a:srgbClr val="5B7AF7"/>
              </a:buClr>
              <a:buSzPct val="100000"/>
              <a:buChar char="•"/>
              <a:defRPr sz="20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50+ apps were launched under Mr. Jones’ leadership</a:t>
            </a:r>
          </a:p>
        </p:txBody>
      </p:sp>
      <p:grpSp>
        <p:nvGrpSpPr>
          <p:cNvPr id="844" name="Group"/>
          <p:cNvGrpSpPr/>
          <p:nvPr/>
        </p:nvGrpSpPr>
        <p:grpSpPr>
          <a:xfrm>
            <a:off x="4604799" y="4732852"/>
            <a:ext cx="1264807" cy="1264806"/>
            <a:chOff x="0" y="5194"/>
            <a:chExt cx="1264805" cy="1264805"/>
          </a:xfrm>
        </p:grpSpPr>
        <p:sp>
          <p:nvSpPr>
            <p:cNvPr id="842" name="Circle"/>
            <p:cNvSpPr/>
            <p:nvPr/>
          </p:nvSpPr>
          <p:spPr>
            <a:xfrm>
              <a:off x="0" y="5194"/>
              <a:ext cx="1264806" cy="1264806"/>
            </a:xfrm>
            <a:prstGeom prst="ellipse">
              <a:avLst/>
            </a:prstGeom>
            <a:solidFill>
              <a:srgbClr val="5B7AF7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843" name="Image" descr="Image"/>
            <p:cNvPicPr>
              <a:picLocks noChangeAspect="1"/>
            </p:cNvPicPr>
            <p:nvPr/>
          </p:nvPicPr>
          <p:blipFill>
            <a:blip r:embed="rId2">
              <a:alphaModFix amt="20000"/>
            </a:blip>
            <a:srcRect l="10" r="780" b="11587"/>
            <a:stretch>
              <a:fillRect/>
            </a:stretch>
          </p:blipFill>
          <p:spPr>
            <a:xfrm>
              <a:off x="9921" y="146478"/>
              <a:ext cx="1254806" cy="11182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87" h="20470" extrusionOk="0">
                  <a:moveTo>
                    <a:pt x="3581" y="0"/>
                  </a:moveTo>
                  <a:cubicBezTo>
                    <a:pt x="3341" y="224"/>
                    <a:pt x="3104" y="460"/>
                    <a:pt x="2878" y="712"/>
                  </a:cubicBezTo>
                  <a:cubicBezTo>
                    <a:pt x="1289" y="2485"/>
                    <a:pt x="342" y="4690"/>
                    <a:pt x="0" y="6989"/>
                  </a:cubicBezTo>
                  <a:lnTo>
                    <a:pt x="0" y="10803"/>
                  </a:lnTo>
                  <a:cubicBezTo>
                    <a:pt x="343" y="13101"/>
                    <a:pt x="1289" y="15306"/>
                    <a:pt x="2878" y="17079"/>
                  </a:cubicBezTo>
                  <a:cubicBezTo>
                    <a:pt x="6930" y="21600"/>
                    <a:pt x="13496" y="21600"/>
                    <a:pt x="17548" y="17079"/>
                  </a:cubicBezTo>
                  <a:cubicBezTo>
                    <a:pt x="21600" y="12559"/>
                    <a:pt x="21600" y="5233"/>
                    <a:pt x="17548" y="712"/>
                  </a:cubicBezTo>
                  <a:cubicBezTo>
                    <a:pt x="17322" y="460"/>
                    <a:pt x="17085" y="224"/>
                    <a:pt x="16845" y="0"/>
                  </a:cubicBezTo>
                  <a:lnTo>
                    <a:pt x="3581" y="0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pic>
        <p:nvPicPr>
          <p:cNvPr id="845" name="Square block.png" descr="Square block.png"/>
          <p:cNvPicPr>
            <a:picLocks noChangeAspect="1"/>
          </p:cNvPicPr>
          <p:nvPr/>
        </p:nvPicPr>
        <p:blipFill>
          <a:blip r:embed="rId3">
            <a:alphaModFix amt="25000"/>
          </a:blip>
          <a:stretch>
            <a:fillRect/>
          </a:stretch>
        </p:blipFill>
        <p:spPr>
          <a:xfrm rot="14320596">
            <a:off x="18696016" y="2094229"/>
            <a:ext cx="1097281" cy="1097281"/>
          </a:xfrm>
          <a:prstGeom prst="rect">
            <a:avLst/>
          </a:prstGeom>
          <a:ln w="12700">
            <a:miter lim="400000"/>
          </a:ln>
        </p:spPr>
      </p:pic>
      <p:sp>
        <p:nvSpPr>
          <p:cNvPr id="846" name="Employment-As-a-Service"/>
          <p:cNvSpPr txBox="1"/>
          <p:nvPr/>
        </p:nvSpPr>
        <p:spPr>
          <a:xfrm>
            <a:off x="4951710" y="1892300"/>
            <a:ext cx="14480580" cy="1475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defTabSz="914400">
              <a:lnSpc>
                <a:spcPct val="90000"/>
              </a:lnSpc>
              <a:defRPr sz="10000">
                <a:solidFill>
                  <a:srgbClr val="263169"/>
                </a:solidFill>
                <a:latin typeface="Archivo Bold"/>
                <a:ea typeface="Archivo Bold"/>
                <a:cs typeface="Archivo Bold"/>
                <a:sym typeface="Archivo Bold"/>
              </a:defRPr>
            </a:lvl1pPr>
          </a:lstStyle>
          <a:p>
            <a:r>
              <a:t>The team</a:t>
            </a:r>
          </a:p>
        </p:txBody>
      </p:sp>
      <p:sp>
        <p:nvSpPr>
          <p:cNvPr id="847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22640179" y="13033914"/>
            <a:ext cx="744358" cy="33274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anchor="t"/>
          <a:lstStyle>
            <a:lvl1pPr algn="r" defTabSz="9144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fld id="{86CB4B4D-7CA3-9044-876B-883B54F8677D}" type="slidenum">
              <a:t>10</a:t>
            </a:fld>
            <a:endParaRPr/>
          </a:p>
        </p:txBody>
      </p:sp>
      <p:sp>
        <p:nvSpPr>
          <p:cNvPr id="848" name="Прямоугольник 21"/>
          <p:cNvSpPr txBox="1"/>
          <p:nvPr/>
        </p:nvSpPr>
        <p:spPr>
          <a:xfrm>
            <a:off x="996913" y="13040264"/>
            <a:ext cx="6279853" cy="332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 defTabSz="9144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r>
              <a:t>LOGO</a:t>
            </a:r>
          </a:p>
        </p:txBody>
      </p:sp>
      <p:grpSp>
        <p:nvGrpSpPr>
          <p:cNvPr id="851" name="Group"/>
          <p:cNvGrpSpPr/>
          <p:nvPr/>
        </p:nvGrpSpPr>
        <p:grpSpPr>
          <a:xfrm>
            <a:off x="11809289" y="4732852"/>
            <a:ext cx="1264806" cy="1264806"/>
            <a:chOff x="0" y="5194"/>
            <a:chExt cx="1264805" cy="1264805"/>
          </a:xfrm>
        </p:grpSpPr>
        <p:sp>
          <p:nvSpPr>
            <p:cNvPr id="849" name="Circle"/>
            <p:cNvSpPr/>
            <p:nvPr/>
          </p:nvSpPr>
          <p:spPr>
            <a:xfrm>
              <a:off x="0" y="5194"/>
              <a:ext cx="1264806" cy="1264806"/>
            </a:xfrm>
            <a:prstGeom prst="ellipse">
              <a:avLst/>
            </a:prstGeom>
            <a:solidFill>
              <a:srgbClr val="5B7AF7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850" name="Image" descr="Image"/>
            <p:cNvPicPr>
              <a:picLocks noChangeAspect="1"/>
            </p:cNvPicPr>
            <p:nvPr/>
          </p:nvPicPr>
          <p:blipFill>
            <a:blip r:embed="rId2">
              <a:alphaModFix amt="20000"/>
            </a:blip>
            <a:srcRect l="10" r="780" b="11587"/>
            <a:stretch>
              <a:fillRect/>
            </a:stretch>
          </p:blipFill>
          <p:spPr>
            <a:xfrm>
              <a:off x="9921" y="146478"/>
              <a:ext cx="1254806" cy="11182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87" h="20470" extrusionOk="0">
                  <a:moveTo>
                    <a:pt x="3581" y="0"/>
                  </a:moveTo>
                  <a:cubicBezTo>
                    <a:pt x="3341" y="224"/>
                    <a:pt x="3104" y="460"/>
                    <a:pt x="2878" y="712"/>
                  </a:cubicBezTo>
                  <a:cubicBezTo>
                    <a:pt x="1289" y="2485"/>
                    <a:pt x="342" y="4690"/>
                    <a:pt x="0" y="6989"/>
                  </a:cubicBezTo>
                  <a:lnTo>
                    <a:pt x="0" y="10803"/>
                  </a:lnTo>
                  <a:cubicBezTo>
                    <a:pt x="343" y="13101"/>
                    <a:pt x="1289" y="15306"/>
                    <a:pt x="2878" y="17079"/>
                  </a:cubicBezTo>
                  <a:cubicBezTo>
                    <a:pt x="6930" y="21600"/>
                    <a:pt x="13496" y="21600"/>
                    <a:pt x="17548" y="17079"/>
                  </a:cubicBezTo>
                  <a:cubicBezTo>
                    <a:pt x="21600" y="12559"/>
                    <a:pt x="21600" y="5233"/>
                    <a:pt x="17548" y="712"/>
                  </a:cubicBezTo>
                  <a:cubicBezTo>
                    <a:pt x="17322" y="460"/>
                    <a:pt x="17085" y="224"/>
                    <a:pt x="16845" y="0"/>
                  </a:cubicBezTo>
                  <a:lnTo>
                    <a:pt x="3581" y="0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grpSp>
        <p:nvGrpSpPr>
          <p:cNvPr id="854" name="Group"/>
          <p:cNvGrpSpPr/>
          <p:nvPr/>
        </p:nvGrpSpPr>
        <p:grpSpPr>
          <a:xfrm>
            <a:off x="19070208" y="4732852"/>
            <a:ext cx="1264806" cy="1264806"/>
            <a:chOff x="0" y="5194"/>
            <a:chExt cx="1264805" cy="1264805"/>
          </a:xfrm>
        </p:grpSpPr>
        <p:sp>
          <p:nvSpPr>
            <p:cNvPr id="852" name="Circle"/>
            <p:cNvSpPr/>
            <p:nvPr/>
          </p:nvSpPr>
          <p:spPr>
            <a:xfrm>
              <a:off x="0" y="5194"/>
              <a:ext cx="1264806" cy="1264806"/>
            </a:xfrm>
            <a:prstGeom prst="ellipse">
              <a:avLst/>
            </a:prstGeom>
            <a:solidFill>
              <a:srgbClr val="5B7AF7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853" name="Image" descr="Image"/>
            <p:cNvPicPr>
              <a:picLocks noChangeAspect="1"/>
            </p:cNvPicPr>
            <p:nvPr/>
          </p:nvPicPr>
          <p:blipFill>
            <a:blip r:embed="rId2">
              <a:alphaModFix amt="20000"/>
            </a:blip>
            <a:srcRect l="10" r="780" b="11587"/>
            <a:stretch>
              <a:fillRect/>
            </a:stretch>
          </p:blipFill>
          <p:spPr>
            <a:xfrm>
              <a:off x="9921" y="146478"/>
              <a:ext cx="1254806" cy="11182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87" h="20470" extrusionOk="0">
                  <a:moveTo>
                    <a:pt x="3581" y="0"/>
                  </a:moveTo>
                  <a:cubicBezTo>
                    <a:pt x="3341" y="224"/>
                    <a:pt x="3104" y="460"/>
                    <a:pt x="2878" y="712"/>
                  </a:cubicBezTo>
                  <a:cubicBezTo>
                    <a:pt x="1289" y="2485"/>
                    <a:pt x="342" y="4690"/>
                    <a:pt x="0" y="6989"/>
                  </a:cubicBezTo>
                  <a:lnTo>
                    <a:pt x="0" y="10803"/>
                  </a:lnTo>
                  <a:cubicBezTo>
                    <a:pt x="343" y="13101"/>
                    <a:pt x="1289" y="15306"/>
                    <a:pt x="2878" y="17079"/>
                  </a:cubicBezTo>
                  <a:cubicBezTo>
                    <a:pt x="6930" y="21600"/>
                    <a:pt x="13496" y="21600"/>
                    <a:pt x="17548" y="17079"/>
                  </a:cubicBezTo>
                  <a:cubicBezTo>
                    <a:pt x="21600" y="12559"/>
                    <a:pt x="21600" y="5233"/>
                    <a:pt x="17548" y="712"/>
                  </a:cubicBezTo>
                  <a:cubicBezTo>
                    <a:pt x="17322" y="460"/>
                    <a:pt x="17085" y="224"/>
                    <a:pt x="16845" y="0"/>
                  </a:cubicBezTo>
                  <a:lnTo>
                    <a:pt x="3581" y="0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grpSp>
        <p:nvGrpSpPr>
          <p:cNvPr id="860" name="Group"/>
          <p:cNvGrpSpPr/>
          <p:nvPr/>
        </p:nvGrpSpPr>
        <p:grpSpPr>
          <a:xfrm>
            <a:off x="7057776" y="11128552"/>
            <a:ext cx="10268448" cy="972799"/>
            <a:chOff x="0" y="0"/>
            <a:chExt cx="10268447" cy="972798"/>
          </a:xfrm>
        </p:grpSpPr>
        <p:pic>
          <p:nvPicPr>
            <p:cNvPr id="855" name="Picture 2" descr="Picture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060758" cy="97279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856" name="Picture 4" descr="Picture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620403" y="212587"/>
              <a:ext cx="875603" cy="57763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857" name="Picture 6" descr="Picture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180206" y="312077"/>
              <a:ext cx="1496040" cy="50616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858" name="Picture 8" descr="Picture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296945" y="322568"/>
              <a:ext cx="1794980" cy="34918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859" name="Picture 12" descr="Picture 1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712624" y="336829"/>
              <a:ext cx="1555824" cy="33274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2" name="Прямоугольник 17"/>
          <p:cNvSpPr/>
          <p:nvPr/>
        </p:nvSpPr>
        <p:spPr>
          <a:xfrm>
            <a:off x="1061881" y="1066800"/>
            <a:ext cx="22260236" cy="11582400"/>
          </a:xfrm>
          <a:prstGeom prst="rect">
            <a:avLst/>
          </a:prstGeom>
          <a:solidFill>
            <a:srgbClr val="F7FAF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63" name="Shape"/>
          <p:cNvSpPr/>
          <p:nvPr/>
        </p:nvSpPr>
        <p:spPr>
          <a:xfrm>
            <a:off x="5468074" y="5300666"/>
            <a:ext cx="13368803" cy="38306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" y="4646"/>
                </a:moveTo>
                <a:lnTo>
                  <a:pt x="102" y="2996"/>
                </a:lnTo>
                <a:cubicBezTo>
                  <a:pt x="167" y="2383"/>
                  <a:pt x="269" y="1834"/>
                  <a:pt x="398" y="1383"/>
                </a:cubicBezTo>
                <a:cubicBezTo>
                  <a:pt x="528" y="932"/>
                  <a:pt x="686" y="579"/>
                  <a:pt x="863" y="355"/>
                </a:cubicBezTo>
                <a:cubicBezTo>
                  <a:pt x="986" y="178"/>
                  <a:pt x="1139" y="89"/>
                  <a:pt x="1339" y="44"/>
                </a:cubicBezTo>
                <a:cubicBezTo>
                  <a:pt x="1538" y="0"/>
                  <a:pt x="1783" y="0"/>
                  <a:pt x="2090" y="0"/>
                </a:cubicBezTo>
                <a:lnTo>
                  <a:pt x="19510" y="0"/>
                </a:lnTo>
                <a:cubicBezTo>
                  <a:pt x="19817" y="0"/>
                  <a:pt x="20062" y="0"/>
                  <a:pt x="20261" y="44"/>
                </a:cubicBezTo>
                <a:cubicBezTo>
                  <a:pt x="20461" y="89"/>
                  <a:pt x="20614" y="178"/>
                  <a:pt x="20737" y="355"/>
                </a:cubicBezTo>
                <a:cubicBezTo>
                  <a:pt x="20914" y="579"/>
                  <a:pt x="21072" y="932"/>
                  <a:pt x="21201" y="1383"/>
                </a:cubicBezTo>
                <a:cubicBezTo>
                  <a:pt x="21331" y="1834"/>
                  <a:pt x="21433" y="2383"/>
                  <a:pt x="21498" y="2996"/>
                </a:cubicBezTo>
                <a:cubicBezTo>
                  <a:pt x="21549" y="3422"/>
                  <a:pt x="21574" y="3954"/>
                  <a:pt x="21587" y="4646"/>
                </a:cubicBezTo>
                <a:cubicBezTo>
                  <a:pt x="21600" y="5338"/>
                  <a:pt x="21600" y="6189"/>
                  <a:pt x="21600" y="7253"/>
                </a:cubicBezTo>
                <a:lnTo>
                  <a:pt x="21600" y="14347"/>
                </a:lnTo>
                <a:cubicBezTo>
                  <a:pt x="21600" y="15411"/>
                  <a:pt x="21600" y="16262"/>
                  <a:pt x="21587" y="16954"/>
                </a:cubicBezTo>
                <a:cubicBezTo>
                  <a:pt x="21574" y="17646"/>
                  <a:pt x="21549" y="18178"/>
                  <a:pt x="21498" y="18604"/>
                </a:cubicBezTo>
                <a:cubicBezTo>
                  <a:pt x="21433" y="19217"/>
                  <a:pt x="21331" y="19766"/>
                  <a:pt x="21201" y="20217"/>
                </a:cubicBezTo>
                <a:cubicBezTo>
                  <a:pt x="21072" y="20668"/>
                  <a:pt x="20914" y="21021"/>
                  <a:pt x="20737" y="21245"/>
                </a:cubicBezTo>
                <a:cubicBezTo>
                  <a:pt x="20614" y="21422"/>
                  <a:pt x="20461" y="21511"/>
                  <a:pt x="20261" y="21556"/>
                </a:cubicBezTo>
                <a:cubicBezTo>
                  <a:pt x="20062" y="21600"/>
                  <a:pt x="19817" y="21600"/>
                  <a:pt x="19510" y="21600"/>
                </a:cubicBezTo>
                <a:lnTo>
                  <a:pt x="2090" y="21600"/>
                </a:lnTo>
                <a:cubicBezTo>
                  <a:pt x="1783" y="21600"/>
                  <a:pt x="1538" y="21600"/>
                  <a:pt x="1339" y="21556"/>
                </a:cubicBezTo>
                <a:cubicBezTo>
                  <a:pt x="1139" y="21511"/>
                  <a:pt x="986" y="21422"/>
                  <a:pt x="863" y="21245"/>
                </a:cubicBezTo>
                <a:cubicBezTo>
                  <a:pt x="686" y="21021"/>
                  <a:pt x="528" y="20668"/>
                  <a:pt x="398" y="20217"/>
                </a:cubicBezTo>
                <a:cubicBezTo>
                  <a:pt x="269" y="19766"/>
                  <a:pt x="167" y="19217"/>
                  <a:pt x="102" y="18604"/>
                </a:cubicBezTo>
                <a:cubicBezTo>
                  <a:pt x="51" y="18178"/>
                  <a:pt x="26" y="17646"/>
                  <a:pt x="13" y="16954"/>
                </a:cubicBezTo>
                <a:cubicBezTo>
                  <a:pt x="0" y="16262"/>
                  <a:pt x="0" y="15411"/>
                  <a:pt x="0" y="14347"/>
                </a:cubicBezTo>
                <a:cubicBezTo>
                  <a:pt x="0" y="14347"/>
                  <a:pt x="0" y="12095"/>
                  <a:pt x="2" y="9756"/>
                </a:cubicBezTo>
                <a:cubicBezTo>
                  <a:pt x="3" y="7417"/>
                  <a:pt x="6" y="4992"/>
                  <a:pt x="13" y="4646"/>
                </a:cubicBezTo>
                <a:lnTo>
                  <a:pt x="13" y="4646"/>
                </a:lnTo>
                <a:close/>
              </a:path>
            </a:pathLst>
          </a:custGeom>
          <a:ln w="12700">
            <a:solidFill>
              <a:srgbClr val="5B7AF7">
                <a:alpha val="5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864" name="Прямоугольник 17"/>
          <p:cNvSpPr/>
          <p:nvPr/>
        </p:nvSpPr>
        <p:spPr>
          <a:xfrm>
            <a:off x="1138082" y="5908635"/>
            <a:ext cx="22260236" cy="993141"/>
          </a:xfrm>
          <a:prstGeom prst="rect">
            <a:avLst/>
          </a:prstGeom>
          <a:solidFill>
            <a:srgbClr val="F7FAFC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a</a:t>
            </a:r>
          </a:p>
        </p:txBody>
      </p:sp>
      <p:sp>
        <p:nvSpPr>
          <p:cNvPr id="865" name="Employment-As-a-Service"/>
          <p:cNvSpPr txBox="1"/>
          <p:nvPr/>
        </p:nvSpPr>
        <p:spPr>
          <a:xfrm>
            <a:off x="4951710" y="1892300"/>
            <a:ext cx="14480580" cy="9931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defTabSz="914400">
              <a:lnSpc>
                <a:spcPct val="90000"/>
              </a:lnSpc>
              <a:defRPr sz="6500">
                <a:solidFill>
                  <a:srgbClr val="263169"/>
                </a:solidFill>
                <a:latin typeface="Archivo Bold"/>
                <a:ea typeface="Archivo Bold"/>
                <a:cs typeface="Archivo Bold"/>
                <a:sym typeface="Archivo Bold"/>
              </a:defRPr>
            </a:lvl1pPr>
          </a:lstStyle>
          <a:p>
            <a:r>
              <a:t>Growth plan</a:t>
            </a:r>
          </a:p>
        </p:txBody>
      </p:sp>
      <p:sp>
        <p:nvSpPr>
          <p:cNvPr id="866" name="Oyster B2B SAAS platform simplifies the process of hiring across international borders to create a better experience for both employers &amp; candidates around the world"/>
          <p:cNvSpPr txBox="1"/>
          <p:nvPr/>
        </p:nvSpPr>
        <p:spPr>
          <a:xfrm>
            <a:off x="5390918" y="3356973"/>
            <a:ext cx="13602164" cy="9385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914400">
              <a:lnSpc>
                <a:spcPct val="130000"/>
              </a:lnSpc>
              <a:spcBef>
                <a:spcPts val="1000"/>
              </a:spcBef>
              <a:defRPr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Launch in the US followed by global expansion in North America &amp; Europe</a:t>
            </a:r>
            <a:br/>
            <a:r>
              <a:rPr>
                <a:latin typeface="Lato Bold"/>
                <a:ea typeface="Lato Bold"/>
                <a:cs typeface="Lato Bold"/>
                <a:sym typeface="Lato Bold"/>
              </a:rPr>
              <a:t>with the main focus on SMB clients </a:t>
            </a:r>
          </a:p>
        </p:txBody>
      </p:sp>
      <p:grpSp>
        <p:nvGrpSpPr>
          <p:cNvPr id="869" name="Group"/>
          <p:cNvGrpSpPr/>
          <p:nvPr/>
        </p:nvGrpSpPr>
        <p:grpSpPr>
          <a:xfrm>
            <a:off x="3304219" y="6068718"/>
            <a:ext cx="4534612" cy="858234"/>
            <a:chOff x="0" y="0"/>
            <a:chExt cx="4534611" cy="858233"/>
          </a:xfrm>
        </p:grpSpPr>
        <p:sp>
          <p:nvSpPr>
            <p:cNvPr id="867" name="Rounded Rectangle"/>
            <p:cNvSpPr/>
            <p:nvPr/>
          </p:nvSpPr>
          <p:spPr>
            <a:xfrm>
              <a:off x="76200" y="88900"/>
              <a:ext cx="4458412" cy="769334"/>
            </a:xfrm>
            <a:prstGeom prst="roundRect">
              <a:avLst>
                <a:gd name="adj" fmla="val 20105"/>
              </a:avLst>
            </a:prstGeom>
            <a:solidFill>
              <a:srgbClr val="F9AE1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868" name="Rounded Rectangle"/>
            <p:cNvSpPr/>
            <p:nvPr/>
          </p:nvSpPr>
          <p:spPr>
            <a:xfrm>
              <a:off x="0" y="0"/>
              <a:ext cx="4458412" cy="769334"/>
            </a:xfrm>
            <a:prstGeom prst="roundRect">
              <a:avLst>
                <a:gd name="adj" fmla="val 20105"/>
              </a:avLst>
            </a:prstGeom>
            <a:noFill/>
            <a:ln w="25400" cap="flat">
              <a:solidFill>
                <a:srgbClr val="25316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  <p:sp>
        <p:nvSpPr>
          <p:cNvPr id="870" name="Rounded Rectangle"/>
          <p:cNvSpPr/>
          <p:nvPr/>
        </p:nvSpPr>
        <p:spPr>
          <a:xfrm>
            <a:off x="10038994" y="6157618"/>
            <a:ext cx="4458412" cy="769334"/>
          </a:xfrm>
          <a:prstGeom prst="roundRect">
            <a:avLst>
              <a:gd name="adj" fmla="val 20105"/>
            </a:avLst>
          </a:prstGeom>
          <a:solidFill>
            <a:srgbClr val="5B7AF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71" name="Rounded Rectangle"/>
          <p:cNvSpPr/>
          <p:nvPr/>
        </p:nvSpPr>
        <p:spPr>
          <a:xfrm>
            <a:off x="9962794" y="6068718"/>
            <a:ext cx="4458412" cy="769334"/>
          </a:xfrm>
          <a:prstGeom prst="roundRect">
            <a:avLst>
              <a:gd name="adj" fmla="val 20105"/>
            </a:avLst>
          </a:prstGeom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72" name="Rounded Rectangle"/>
          <p:cNvSpPr/>
          <p:nvPr/>
        </p:nvSpPr>
        <p:spPr>
          <a:xfrm>
            <a:off x="16697568" y="6157618"/>
            <a:ext cx="4458412" cy="769334"/>
          </a:xfrm>
          <a:prstGeom prst="roundRect">
            <a:avLst>
              <a:gd name="adj" fmla="val 20105"/>
            </a:avLst>
          </a:prstGeom>
          <a:solidFill>
            <a:srgbClr val="FE7A4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73" name="Rounded Rectangle"/>
          <p:cNvSpPr/>
          <p:nvPr/>
        </p:nvSpPr>
        <p:spPr>
          <a:xfrm>
            <a:off x="16621368" y="6068718"/>
            <a:ext cx="4458412" cy="769334"/>
          </a:xfrm>
          <a:prstGeom prst="roundRect">
            <a:avLst>
              <a:gd name="adj" fmla="val 20105"/>
            </a:avLst>
          </a:prstGeom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74" name="Rectangle 13"/>
          <p:cNvSpPr txBox="1"/>
          <p:nvPr/>
        </p:nvSpPr>
        <p:spPr>
          <a:xfrm>
            <a:off x="3602200" y="6209555"/>
            <a:ext cx="3862450" cy="554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 anchor="t">
            <a:spAutoFit/>
          </a:bodyPr>
          <a:lstStyle>
            <a:lvl1pPr defTabSz="914400">
              <a:lnSpc>
                <a:spcPct val="120000"/>
              </a:lnSpc>
              <a:defRPr sz="2200">
                <a:solidFill>
                  <a:srgbClr val="FFFFFF"/>
                </a:solidFill>
                <a:latin typeface="Archivo Bold"/>
                <a:ea typeface="Archivo Bold"/>
                <a:cs typeface="Archivo Bold"/>
                <a:sym typeface="Archivo Bold"/>
              </a:defRPr>
            </a:lvl1pPr>
          </a:lstStyle>
          <a:p>
            <a:r>
              <a:rPr dirty="0"/>
              <a:t>Raising brand awareness</a:t>
            </a:r>
          </a:p>
        </p:txBody>
      </p:sp>
      <p:sp>
        <p:nvSpPr>
          <p:cNvPr id="875" name="Rectangle 13"/>
          <p:cNvSpPr txBox="1"/>
          <p:nvPr/>
        </p:nvSpPr>
        <p:spPr>
          <a:xfrm>
            <a:off x="10576645" y="6209555"/>
            <a:ext cx="3230709" cy="554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 anchor="t">
            <a:spAutoFit/>
          </a:bodyPr>
          <a:lstStyle>
            <a:lvl1pPr defTabSz="914400">
              <a:lnSpc>
                <a:spcPct val="120000"/>
              </a:lnSpc>
              <a:defRPr sz="2200">
                <a:solidFill>
                  <a:srgbClr val="FFFFFF"/>
                </a:solidFill>
                <a:latin typeface="Archivo Bold"/>
                <a:ea typeface="Archivo Bold"/>
                <a:cs typeface="Archivo Bold"/>
                <a:sym typeface="Archivo Bold"/>
              </a:defRPr>
            </a:lvl1pPr>
          </a:lstStyle>
          <a:p>
            <a:r>
              <a:t>Attracting customers</a:t>
            </a:r>
          </a:p>
        </p:txBody>
      </p:sp>
      <p:sp>
        <p:nvSpPr>
          <p:cNvPr id="876" name="Rectangle 13"/>
          <p:cNvSpPr txBox="1"/>
          <p:nvPr/>
        </p:nvSpPr>
        <p:spPr>
          <a:xfrm>
            <a:off x="16865592" y="6209555"/>
            <a:ext cx="3969966" cy="554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 anchor="t">
            <a:spAutoFit/>
          </a:bodyPr>
          <a:lstStyle>
            <a:lvl1pPr defTabSz="914400">
              <a:lnSpc>
                <a:spcPct val="120000"/>
              </a:lnSpc>
              <a:defRPr sz="2200">
                <a:solidFill>
                  <a:srgbClr val="FFFFFF"/>
                </a:solidFill>
                <a:latin typeface="Archivo Bold"/>
                <a:ea typeface="Archivo Bold"/>
                <a:cs typeface="Archivo Bold"/>
                <a:sym typeface="Archivo Bold"/>
              </a:defRPr>
            </a:lvl1pPr>
          </a:lstStyle>
          <a:p>
            <a:r>
              <a:t>Building Affiliate network</a:t>
            </a:r>
          </a:p>
        </p:txBody>
      </p:sp>
      <p:sp>
        <p:nvSpPr>
          <p:cNvPr id="877" name="Line"/>
          <p:cNvSpPr/>
          <p:nvPr/>
        </p:nvSpPr>
        <p:spPr>
          <a:xfrm flipV="1">
            <a:off x="12179300" y="4664436"/>
            <a:ext cx="1" cy="1315721"/>
          </a:xfrm>
          <a:prstGeom prst="line">
            <a:avLst/>
          </a:prstGeom>
          <a:ln w="12700">
            <a:solidFill>
              <a:srgbClr val="5B7AF7">
                <a:alpha val="5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878" name="Triangle"/>
          <p:cNvSpPr/>
          <p:nvPr/>
        </p:nvSpPr>
        <p:spPr>
          <a:xfrm rot="10800000" flipH="1">
            <a:off x="5437380" y="5809838"/>
            <a:ext cx="192090" cy="1920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A9BBF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79" name="Triangle"/>
          <p:cNvSpPr/>
          <p:nvPr/>
        </p:nvSpPr>
        <p:spPr>
          <a:xfrm rot="10800000" flipH="1">
            <a:off x="12083255" y="5809838"/>
            <a:ext cx="192089" cy="1920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A9BBF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80" name="Triangle"/>
          <p:cNvSpPr/>
          <p:nvPr/>
        </p:nvSpPr>
        <p:spPr>
          <a:xfrm rot="10800000" flipH="1">
            <a:off x="18682952" y="5809838"/>
            <a:ext cx="192090" cy="1920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A9BBF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81" name="Прямоугольник 17"/>
          <p:cNvSpPr/>
          <p:nvPr/>
        </p:nvSpPr>
        <p:spPr>
          <a:xfrm>
            <a:off x="1138082" y="8617507"/>
            <a:ext cx="22260236" cy="993141"/>
          </a:xfrm>
          <a:prstGeom prst="rect">
            <a:avLst/>
          </a:prstGeom>
          <a:solidFill>
            <a:srgbClr val="F7FAFC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a</a:t>
            </a:r>
          </a:p>
        </p:txBody>
      </p:sp>
      <p:sp>
        <p:nvSpPr>
          <p:cNvPr id="882" name="Rounded Rectangle"/>
          <p:cNvSpPr/>
          <p:nvPr/>
        </p:nvSpPr>
        <p:spPr>
          <a:xfrm>
            <a:off x="3304219" y="7470928"/>
            <a:ext cx="4458412" cy="3429001"/>
          </a:xfrm>
          <a:prstGeom prst="roundRect">
            <a:avLst>
              <a:gd name="adj" fmla="val 4511"/>
            </a:avLst>
          </a:prstGeom>
          <a:solidFill>
            <a:srgbClr val="F7FAFC"/>
          </a:solidFill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83" name="TextBox 11"/>
          <p:cNvSpPr txBox="1"/>
          <p:nvPr/>
        </p:nvSpPr>
        <p:spPr>
          <a:xfrm>
            <a:off x="3602200" y="7872390"/>
            <a:ext cx="3862450" cy="223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317500" indent="-317500" algn="l" defTabSz="914400">
              <a:lnSpc>
                <a:spcPct val="130000"/>
              </a:lnSpc>
              <a:spcBef>
                <a:spcPts val="1000"/>
              </a:spcBef>
              <a:buClr>
                <a:srgbClr val="5B7AF7"/>
              </a:buClr>
              <a:buSzPct val="100000"/>
              <a:buChar char="•"/>
              <a:defRPr sz="20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Cooperating with digital influencers</a:t>
            </a:r>
          </a:p>
          <a:p>
            <a:pPr marL="317500" indent="-317500" algn="l" defTabSz="914400">
              <a:lnSpc>
                <a:spcPct val="130000"/>
              </a:lnSpc>
              <a:spcBef>
                <a:spcPts val="1000"/>
              </a:spcBef>
              <a:buClr>
                <a:srgbClr val="5B7AF7"/>
              </a:buClr>
              <a:buSzPct val="100000"/>
              <a:buChar char="•"/>
              <a:defRPr sz="20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Participating in relevant events/conferences</a:t>
            </a:r>
          </a:p>
          <a:p>
            <a:pPr marL="317500" indent="-317500" algn="l" defTabSz="914400">
              <a:lnSpc>
                <a:spcPct val="130000"/>
              </a:lnSpc>
              <a:spcBef>
                <a:spcPts val="1000"/>
              </a:spcBef>
              <a:buClr>
                <a:srgbClr val="5B7AF7"/>
              </a:buClr>
              <a:buSzPct val="100000"/>
              <a:buChar char="•"/>
              <a:defRPr sz="20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Using PR company services</a:t>
            </a:r>
          </a:p>
        </p:txBody>
      </p:sp>
      <p:sp>
        <p:nvSpPr>
          <p:cNvPr id="884" name="Rounded Rectangle"/>
          <p:cNvSpPr/>
          <p:nvPr/>
        </p:nvSpPr>
        <p:spPr>
          <a:xfrm>
            <a:off x="16621368" y="7470928"/>
            <a:ext cx="4458412" cy="3429001"/>
          </a:xfrm>
          <a:prstGeom prst="roundRect">
            <a:avLst>
              <a:gd name="adj" fmla="val 4511"/>
            </a:avLst>
          </a:prstGeom>
          <a:solidFill>
            <a:srgbClr val="F7FAFC"/>
          </a:solidFill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85" name="TextBox 11"/>
          <p:cNvSpPr txBox="1"/>
          <p:nvPr/>
        </p:nvSpPr>
        <p:spPr>
          <a:xfrm>
            <a:off x="16919350" y="7872390"/>
            <a:ext cx="3862450" cy="17119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317500" indent="-317500" algn="l" defTabSz="914400">
              <a:lnSpc>
                <a:spcPct val="130000"/>
              </a:lnSpc>
              <a:spcBef>
                <a:spcPts val="1000"/>
              </a:spcBef>
              <a:buClr>
                <a:srgbClr val="5B7AF7"/>
              </a:buClr>
              <a:buSzPct val="100000"/>
              <a:buChar char="•"/>
              <a:defRPr sz="20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Launching Affiliates program</a:t>
            </a:r>
          </a:p>
          <a:p>
            <a:pPr marL="317500" indent="-317500" algn="l" defTabSz="914400">
              <a:lnSpc>
                <a:spcPct val="130000"/>
              </a:lnSpc>
              <a:spcBef>
                <a:spcPts val="1000"/>
              </a:spcBef>
              <a:buClr>
                <a:srgbClr val="5B7AF7"/>
              </a:buClr>
              <a:buSzPct val="100000"/>
              <a:buChar char="•"/>
              <a:defRPr sz="20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Providing 20% reward on the first year of every customer referred</a:t>
            </a:r>
          </a:p>
        </p:txBody>
      </p:sp>
      <p:sp>
        <p:nvSpPr>
          <p:cNvPr id="886" name="Line"/>
          <p:cNvSpPr/>
          <p:nvPr/>
        </p:nvSpPr>
        <p:spPr>
          <a:xfrm flipV="1">
            <a:off x="12179300" y="6917043"/>
            <a:ext cx="1" cy="1315721"/>
          </a:xfrm>
          <a:prstGeom prst="line">
            <a:avLst/>
          </a:prstGeom>
          <a:ln w="12700">
            <a:solidFill>
              <a:srgbClr val="5B7AF7">
                <a:alpha val="5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887" name="C"/>
          <p:cNvSpPr/>
          <p:nvPr/>
        </p:nvSpPr>
        <p:spPr>
          <a:xfrm>
            <a:off x="9962794" y="7470928"/>
            <a:ext cx="4458412" cy="3429001"/>
          </a:xfrm>
          <a:prstGeom prst="roundRect">
            <a:avLst>
              <a:gd name="adj" fmla="val 4511"/>
            </a:avLst>
          </a:prstGeom>
          <a:solidFill>
            <a:srgbClr val="F7FAFC"/>
          </a:solidFill>
          <a:ln w="25400">
            <a:solidFill>
              <a:srgbClr val="253169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C</a:t>
            </a:r>
          </a:p>
        </p:txBody>
      </p:sp>
      <p:sp>
        <p:nvSpPr>
          <p:cNvPr id="888" name="TextBox 11"/>
          <p:cNvSpPr txBox="1"/>
          <p:nvPr/>
        </p:nvSpPr>
        <p:spPr>
          <a:xfrm>
            <a:off x="10260775" y="7872390"/>
            <a:ext cx="3862450" cy="19659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317500" indent="-317500" algn="l" defTabSz="914400">
              <a:lnSpc>
                <a:spcPct val="130000"/>
              </a:lnSpc>
              <a:spcBef>
                <a:spcPts val="1000"/>
              </a:spcBef>
              <a:buClr>
                <a:srgbClr val="5B7AF7"/>
              </a:buClr>
              <a:buSzPct val="100000"/>
              <a:buChar char="•"/>
              <a:defRPr sz="20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Social media advertising</a:t>
            </a:r>
          </a:p>
          <a:p>
            <a:pPr marL="317500" indent="-317500" algn="l" defTabSz="914400">
              <a:lnSpc>
                <a:spcPct val="130000"/>
              </a:lnSpc>
              <a:spcBef>
                <a:spcPts val="1000"/>
              </a:spcBef>
              <a:buClr>
                <a:srgbClr val="5B7AF7"/>
              </a:buClr>
              <a:buSzPct val="100000"/>
              <a:buChar char="•"/>
              <a:defRPr sz="20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Paid search</a:t>
            </a:r>
          </a:p>
          <a:p>
            <a:pPr marL="317500" indent="-317500" algn="l" defTabSz="914400">
              <a:lnSpc>
                <a:spcPct val="130000"/>
              </a:lnSpc>
              <a:spcBef>
                <a:spcPts val="1000"/>
              </a:spcBef>
              <a:buClr>
                <a:srgbClr val="5B7AF7"/>
              </a:buClr>
              <a:buSzPct val="100000"/>
              <a:buChar char="•"/>
              <a:defRPr sz="20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SEO </a:t>
            </a:r>
          </a:p>
          <a:p>
            <a:pPr marL="317500" indent="-317500" algn="l" defTabSz="914400">
              <a:lnSpc>
                <a:spcPct val="130000"/>
              </a:lnSpc>
              <a:spcBef>
                <a:spcPts val="1000"/>
              </a:spcBef>
              <a:buClr>
                <a:srgbClr val="5B7AF7"/>
              </a:buClr>
              <a:buSzPct val="100000"/>
              <a:buChar char="•"/>
              <a:defRPr sz="20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Display ads</a:t>
            </a:r>
          </a:p>
        </p:txBody>
      </p:sp>
      <p:pic>
        <p:nvPicPr>
          <p:cNvPr id="889" name="Rhombus collection.png" descr="Rhombus collection.png"/>
          <p:cNvPicPr>
            <a:picLocks noChangeAspect="1"/>
          </p:cNvPicPr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 rot="9494849">
            <a:off x="20941965" y="1857161"/>
            <a:ext cx="1063418" cy="1063418"/>
          </a:xfrm>
          <a:prstGeom prst="rect">
            <a:avLst/>
          </a:prstGeom>
          <a:ln w="12700">
            <a:miter lim="400000"/>
          </a:ln>
        </p:spPr>
      </p:pic>
      <p:pic>
        <p:nvPicPr>
          <p:cNvPr id="890" name="Piont erection.png" descr="Piont erection.png"/>
          <p:cNvPicPr>
            <a:picLocks noChangeAspect="1"/>
          </p:cNvPicPr>
          <p:nvPr/>
        </p:nvPicPr>
        <p:blipFill>
          <a:blip r:embed="rId3">
            <a:alphaModFix amt="25000"/>
          </a:blip>
          <a:stretch>
            <a:fillRect/>
          </a:stretch>
        </p:blipFill>
        <p:spPr>
          <a:xfrm>
            <a:off x="8393447" y="11301203"/>
            <a:ext cx="938531" cy="938531"/>
          </a:xfrm>
          <a:prstGeom prst="rect">
            <a:avLst/>
          </a:prstGeom>
          <a:ln w="12700">
            <a:miter lim="400000"/>
          </a:ln>
        </p:spPr>
      </p:pic>
      <p:sp>
        <p:nvSpPr>
          <p:cNvPr id="891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22640179" y="13033914"/>
            <a:ext cx="744358" cy="33274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anchor="t"/>
          <a:lstStyle>
            <a:lvl1pPr algn="r" defTabSz="9144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fld id="{86CB4B4D-7CA3-9044-876B-883B54F8677D}" type="slidenum">
              <a:t>11</a:t>
            </a:fld>
            <a:endParaRPr/>
          </a:p>
        </p:txBody>
      </p:sp>
      <p:sp>
        <p:nvSpPr>
          <p:cNvPr id="892" name="Прямоугольник 21"/>
          <p:cNvSpPr txBox="1"/>
          <p:nvPr/>
        </p:nvSpPr>
        <p:spPr>
          <a:xfrm>
            <a:off x="996913" y="13040264"/>
            <a:ext cx="6279853" cy="332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 defTabSz="9144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r>
              <a:t>LOGO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4" name="Прямоугольник 17"/>
          <p:cNvSpPr/>
          <p:nvPr/>
        </p:nvSpPr>
        <p:spPr>
          <a:xfrm>
            <a:off x="1061881" y="1066800"/>
            <a:ext cx="22260236" cy="11582400"/>
          </a:xfrm>
          <a:prstGeom prst="rect">
            <a:avLst/>
          </a:prstGeom>
          <a:solidFill>
            <a:srgbClr val="F7FAF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95" name="Employment-As-a-Service"/>
          <p:cNvSpPr txBox="1"/>
          <p:nvPr/>
        </p:nvSpPr>
        <p:spPr>
          <a:xfrm>
            <a:off x="4951710" y="1892300"/>
            <a:ext cx="14480580" cy="9931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defTabSz="914400">
              <a:lnSpc>
                <a:spcPct val="90000"/>
              </a:lnSpc>
              <a:defRPr sz="6500">
                <a:solidFill>
                  <a:srgbClr val="263169"/>
                </a:solidFill>
                <a:latin typeface="Archivo Bold"/>
                <a:ea typeface="Archivo Bold"/>
                <a:cs typeface="Archivo Bold"/>
                <a:sym typeface="Archivo Bold"/>
              </a:defRPr>
            </a:lvl1pPr>
          </a:lstStyle>
          <a:p>
            <a:r>
              <a:t>Business model</a:t>
            </a:r>
          </a:p>
        </p:txBody>
      </p:sp>
      <p:graphicFrame>
        <p:nvGraphicFramePr>
          <p:cNvPr id="896" name="Table 35"/>
          <p:cNvGraphicFramePr/>
          <p:nvPr/>
        </p:nvGraphicFramePr>
        <p:xfrm>
          <a:off x="3816350" y="5260514"/>
          <a:ext cx="16746008" cy="5826090"/>
        </p:xfrm>
        <a:graphic>
          <a:graphicData uri="http://schemas.openxmlformats.org/drawingml/2006/table">
            <a:tbl>
              <a:tblPr firstRow="1" bandRow="1">
                <a:tableStyleId>{4C3C2611-4C71-4FC5-86AE-919BDF0F9419}</a:tableStyleId>
              </a:tblPr>
              <a:tblGrid>
                <a:gridCol w="3378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734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734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734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734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734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65218">
                <a:tc>
                  <a:txBody>
                    <a:bodyPr/>
                    <a:lstStyle/>
                    <a:p>
                      <a:pPr marL="127000" marR="127000" defTabSz="914400">
                        <a:lnSpc>
                          <a:spcPct val="110000"/>
                        </a:lnSpc>
                        <a:spcBef>
                          <a:spcPts val="1000"/>
                        </a:spcBef>
                        <a:defRPr sz="2400" b="0">
                          <a:solidFill>
                            <a:srgbClr val="263169"/>
                          </a:solidFill>
                          <a:latin typeface="Lato Bold"/>
                          <a:ea typeface="Lato Bold"/>
                          <a:cs typeface="Lato Bold"/>
                          <a:sym typeface="Lato Bold"/>
                        </a:defRPr>
                      </a:pPr>
                      <a:endParaRPr/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12700">
                      <a:solidFill>
                        <a:srgbClr val="FFFFFF"/>
                      </a:solidFill>
                    </a:lnR>
                    <a:lnT w="38100">
                      <a:solidFill>
                        <a:srgbClr val="5B7AF8"/>
                      </a:solidFill>
                      <a:miter lim="400000"/>
                    </a:lnT>
                    <a:lnB w="38100">
                      <a:solidFill>
                        <a:srgbClr val="5B7BF6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10000"/>
                        </a:lnSpc>
                        <a:spcBef>
                          <a:spcPts val="1000"/>
                        </a:spcBef>
                        <a:defRPr b="0"/>
                      </a:pPr>
                      <a:r>
                        <a:rPr sz="2400">
                          <a:solidFill>
                            <a:srgbClr val="263169"/>
                          </a:solidFill>
                          <a:latin typeface="Lato Bold"/>
                          <a:ea typeface="Lato Bold"/>
                          <a:cs typeface="Lato Bold"/>
                          <a:sym typeface="Lato Bold"/>
                        </a:rPr>
                        <a:t>Free</a:t>
                      </a:r>
                    </a:p>
                  </a:txBody>
                  <a:tcPr marL="12700" marR="12700" marT="12700" marB="12700" anchor="ctr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38100">
                      <a:solidFill>
                        <a:srgbClr val="5B7AF8"/>
                      </a:solidFill>
                      <a:miter lim="400000"/>
                    </a:lnT>
                    <a:lnB w="38100">
                      <a:solidFill>
                        <a:srgbClr val="5B7BF6"/>
                      </a:solidFill>
                    </a:lnB>
                    <a:solidFill>
                      <a:srgbClr val="F7FAF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10000"/>
                        </a:lnSpc>
                        <a:spcBef>
                          <a:spcPts val="1000"/>
                        </a:spcBef>
                        <a:defRPr b="0"/>
                      </a:pPr>
                      <a:r>
                        <a:rPr sz="2400">
                          <a:solidFill>
                            <a:srgbClr val="263169"/>
                          </a:solidFill>
                          <a:latin typeface="Lato Bold"/>
                          <a:ea typeface="Lato Bold"/>
                          <a:cs typeface="Lato Bold"/>
                          <a:sym typeface="Lato Bold"/>
                        </a:rPr>
                        <a:t>Premium</a:t>
                      </a:r>
                    </a:p>
                  </a:txBody>
                  <a:tcPr marL="12700" marR="12700" marT="12700" marB="12700" anchor="ctr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38100">
                      <a:solidFill>
                        <a:srgbClr val="5B7AF8"/>
                      </a:solidFill>
                      <a:miter lim="400000"/>
                    </a:lnT>
                    <a:lnB w="38100">
                      <a:solidFill>
                        <a:srgbClr val="5B7BF6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10000"/>
                        </a:lnSpc>
                        <a:spcBef>
                          <a:spcPts val="1000"/>
                        </a:spcBef>
                        <a:defRPr b="0"/>
                      </a:pPr>
                      <a:r>
                        <a:rPr sz="2400">
                          <a:solidFill>
                            <a:srgbClr val="263169"/>
                          </a:solidFill>
                          <a:latin typeface="Lato Bold"/>
                          <a:ea typeface="Lato Bold"/>
                          <a:cs typeface="Lato Bold"/>
                          <a:sym typeface="Lato Bold"/>
                        </a:rPr>
                        <a:t>Basic</a:t>
                      </a:r>
                    </a:p>
                  </a:txBody>
                  <a:tcPr marL="12700" marR="12700" marT="12700" marB="12700" anchor="ctr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38100">
                      <a:solidFill>
                        <a:srgbClr val="5B7AF8"/>
                      </a:solidFill>
                      <a:miter lim="400000"/>
                    </a:lnT>
                    <a:lnB w="38100">
                      <a:solidFill>
                        <a:srgbClr val="5B7BF6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10000"/>
                        </a:lnSpc>
                        <a:spcBef>
                          <a:spcPts val="1000"/>
                        </a:spcBef>
                        <a:defRPr b="0"/>
                      </a:pPr>
                      <a:r>
                        <a:rPr sz="2400">
                          <a:solidFill>
                            <a:srgbClr val="263169"/>
                          </a:solidFill>
                          <a:latin typeface="Lato Bold"/>
                          <a:ea typeface="Lato Bold"/>
                          <a:cs typeface="Lato Bold"/>
                          <a:sym typeface="Lato Bold"/>
                        </a:rPr>
                        <a:t>Standard</a:t>
                      </a:r>
                    </a:p>
                  </a:txBody>
                  <a:tcPr marL="12700" marR="12700" marT="12700" marB="12700" anchor="ctr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38100">
                      <a:solidFill>
                        <a:srgbClr val="5B7AF8"/>
                      </a:solidFill>
                      <a:miter lim="400000"/>
                    </a:lnT>
                    <a:lnB w="38100">
                      <a:solidFill>
                        <a:srgbClr val="5B7BF6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10000"/>
                        </a:lnSpc>
                        <a:spcBef>
                          <a:spcPts val="1000"/>
                        </a:spcBef>
                        <a:defRPr b="0"/>
                      </a:pPr>
                      <a:r>
                        <a:rPr sz="2400">
                          <a:solidFill>
                            <a:srgbClr val="263169"/>
                          </a:solidFill>
                          <a:latin typeface="Lato Bold"/>
                          <a:ea typeface="Lato Bold"/>
                          <a:cs typeface="Lato Bold"/>
                          <a:sym typeface="Lato Bold"/>
                        </a:rPr>
                        <a:t>Business</a:t>
                      </a:r>
                    </a:p>
                  </a:txBody>
                  <a:tcPr marL="12700" marR="12700" marT="12700" marB="12700" anchor="ctr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38100">
                      <a:solidFill>
                        <a:srgbClr val="5B7AF8"/>
                      </a:solidFill>
                      <a:miter lim="400000"/>
                    </a:lnT>
                    <a:lnB w="38100">
                      <a:solidFill>
                        <a:srgbClr val="5B7BF6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65218">
                <a:tc>
                  <a:txBody>
                    <a:bodyPr/>
                    <a:lstStyle/>
                    <a:p>
                      <a:pPr marL="127000" marR="127000" algn="l" defTabSz="914400">
                        <a:lnSpc>
                          <a:spcPct val="120000"/>
                        </a:lnSpc>
                        <a:spcBef>
                          <a:spcPts val="1000"/>
                        </a:spcBef>
                      </a:pPr>
                      <a:r>
                        <a:rPr sz="2400">
                          <a:solidFill>
                            <a:srgbClr val="263169"/>
                          </a:solidFill>
                          <a:latin typeface="Lato-Light"/>
                          <a:ea typeface="Lato-Light"/>
                          <a:cs typeface="Lato-Light"/>
                          <a:sym typeface="Lato-Light"/>
                        </a:rPr>
                        <a:t>Pricing, per user</a:t>
                      </a:r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12700">
                      <a:solidFill>
                        <a:srgbClr val="FFFFFF"/>
                      </a:solidFill>
                    </a:lnR>
                    <a:lnT w="38100">
                      <a:solidFill>
                        <a:srgbClr val="5B7BF6"/>
                      </a:solidFill>
                    </a:lnT>
                    <a:lnB w="12700">
                      <a:solidFill>
                        <a:srgbClr val="27316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20000"/>
                        </a:lnSpc>
                        <a:spcBef>
                          <a:spcPts val="1000"/>
                        </a:spcBef>
                      </a:pPr>
                      <a:r>
                        <a:rPr sz="2400">
                          <a:solidFill>
                            <a:srgbClr val="263169"/>
                          </a:solidFill>
                          <a:latin typeface="Lato-Light"/>
                          <a:ea typeface="Lato-Light"/>
                          <a:cs typeface="Lato-Light"/>
                          <a:sym typeface="Lato-Light"/>
                        </a:rPr>
                        <a:t>-</a:t>
                      </a:r>
                    </a:p>
                  </a:txBody>
                  <a:tcPr marL="12700" marR="12700" marT="12700" marB="12700" anchor="ctr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38100">
                      <a:solidFill>
                        <a:srgbClr val="5B7BF6"/>
                      </a:solidFill>
                    </a:lnT>
                    <a:lnB w="12700">
                      <a:solidFill>
                        <a:srgbClr val="273169"/>
                      </a:solidFill>
                    </a:lnB>
                    <a:solidFill>
                      <a:srgbClr val="F7FAFC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defTabSz="914400">
                        <a:lnSpc>
                          <a:spcPct val="12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rgbClr val="263169"/>
                          </a:solidFill>
                          <a:latin typeface="Lato-Light"/>
                          <a:ea typeface="Lato-Light"/>
                          <a:cs typeface="Lato-Light"/>
                          <a:sym typeface="Lato-Light"/>
                        </a:defRPr>
                      </a:pPr>
                      <a:r>
                        <a:t>$8</a:t>
                      </a:r>
                    </a:p>
                  </a:txBody>
                  <a:tcPr marL="12700" marR="12700" marT="12700" marB="12700" anchor="ctr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38100">
                      <a:solidFill>
                        <a:srgbClr val="5B7BF6"/>
                      </a:solidFill>
                    </a:lnT>
                    <a:lnB w="12700">
                      <a:solidFill>
                        <a:srgbClr val="27316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indent="254000" defTabSz="914400">
                        <a:lnSpc>
                          <a:spcPct val="12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rgbClr val="263169"/>
                          </a:solidFill>
                          <a:latin typeface="Lato-Light"/>
                          <a:ea typeface="Lato-Light"/>
                          <a:cs typeface="Lato-Light"/>
                          <a:sym typeface="Lato-Light"/>
                        </a:defRPr>
                      </a:pPr>
                      <a:r>
                        <a:t>$10</a:t>
                      </a:r>
                    </a:p>
                  </a:txBody>
                  <a:tcPr marL="12700" marR="12700" marT="12700" marB="12700" anchor="ctr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38100">
                      <a:solidFill>
                        <a:srgbClr val="5B7BF6"/>
                      </a:solidFill>
                    </a:lnT>
                    <a:lnB w="12700">
                      <a:solidFill>
                        <a:srgbClr val="27316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indent="254000" defTabSz="914400">
                        <a:lnSpc>
                          <a:spcPct val="12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rgbClr val="263169"/>
                          </a:solidFill>
                          <a:latin typeface="Lato-Light"/>
                          <a:ea typeface="Lato-Light"/>
                          <a:cs typeface="Lato-Light"/>
                          <a:sym typeface="Lato-Light"/>
                        </a:defRPr>
                      </a:pPr>
                      <a:r>
                        <a:t>$15</a:t>
                      </a:r>
                    </a:p>
                  </a:txBody>
                  <a:tcPr marL="12700" marR="12700" marT="12700" marB="12700" anchor="ctr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38100">
                      <a:solidFill>
                        <a:srgbClr val="5B7BF6"/>
                      </a:solidFill>
                    </a:lnT>
                    <a:lnB w="12700">
                      <a:solidFill>
                        <a:srgbClr val="27316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indent="254000" defTabSz="914400">
                        <a:lnSpc>
                          <a:spcPct val="12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rgbClr val="263169"/>
                          </a:solidFill>
                          <a:latin typeface="Lato-Light"/>
                          <a:ea typeface="Lato-Light"/>
                          <a:cs typeface="Lato-Light"/>
                          <a:sym typeface="Lato-Light"/>
                        </a:defRPr>
                      </a:pPr>
                      <a:r>
                        <a:t>$25</a:t>
                      </a:r>
                    </a:p>
                  </a:txBody>
                  <a:tcPr marL="12700" marR="12700" marT="12700" marB="12700" anchor="ctr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38100">
                      <a:solidFill>
                        <a:srgbClr val="5B7BF6"/>
                      </a:solidFill>
                    </a:lnT>
                    <a:lnB w="12700">
                      <a:solidFill>
                        <a:srgbClr val="27316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65218">
                <a:tc>
                  <a:txBody>
                    <a:bodyPr/>
                    <a:lstStyle/>
                    <a:p>
                      <a:pPr marL="127000" marR="127000" algn="l" defTabSz="914400">
                        <a:lnSpc>
                          <a:spcPct val="120000"/>
                        </a:lnSpc>
                        <a:spcBef>
                          <a:spcPts val="1000"/>
                        </a:spcBef>
                      </a:pPr>
                      <a:r>
                        <a:rPr sz="2400">
                          <a:solidFill>
                            <a:srgbClr val="263169"/>
                          </a:solidFill>
                          <a:latin typeface="Lato-Light"/>
                          <a:ea typeface="Lato-Light"/>
                          <a:cs typeface="Lato-Light"/>
                          <a:sym typeface="Lato-Light"/>
                        </a:rPr>
                        <a:t>Average # of users</a:t>
                      </a:r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273169"/>
                      </a:solidFill>
                    </a:lnT>
                    <a:lnB w="12700">
                      <a:solidFill>
                        <a:srgbClr val="273169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20000"/>
                        </a:lnSpc>
                        <a:spcBef>
                          <a:spcPts val="1000"/>
                        </a:spcBef>
                      </a:pPr>
                      <a:r>
                        <a:rPr sz="2400">
                          <a:solidFill>
                            <a:srgbClr val="263169"/>
                          </a:solidFill>
                          <a:latin typeface="Lato-Light"/>
                          <a:ea typeface="Lato-Light"/>
                          <a:cs typeface="Lato-Light"/>
                          <a:sym typeface="Lato-Light"/>
                        </a:rPr>
                        <a:t>-</a:t>
                      </a:r>
                    </a:p>
                  </a:txBody>
                  <a:tcPr marL="12700" marR="12700" marT="12700" marB="12700" anchor="ctr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273169"/>
                      </a:solidFill>
                    </a:lnT>
                    <a:lnB w="12700">
                      <a:solidFill>
                        <a:srgbClr val="273169"/>
                      </a:solidFill>
                    </a:lnB>
                    <a:solidFill>
                      <a:srgbClr val="F7FAF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20000"/>
                        </a:lnSpc>
                        <a:spcBef>
                          <a:spcPts val="1000"/>
                        </a:spcBef>
                      </a:pPr>
                      <a:r>
                        <a:rPr sz="2400">
                          <a:solidFill>
                            <a:srgbClr val="263169"/>
                          </a:solidFill>
                          <a:latin typeface="Lato-Light"/>
                          <a:ea typeface="Lato-Light"/>
                          <a:cs typeface="Lato-Light"/>
                          <a:sym typeface="Lato-Light"/>
                        </a:rPr>
                        <a:t>-</a:t>
                      </a:r>
                    </a:p>
                  </a:txBody>
                  <a:tcPr marL="12700" marR="12700" marT="12700" marB="12700" anchor="ctr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273169"/>
                      </a:solidFill>
                    </a:lnT>
                    <a:lnB w="12700">
                      <a:solidFill>
                        <a:srgbClr val="273169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20000"/>
                        </a:lnSpc>
                        <a:spcBef>
                          <a:spcPts val="1000"/>
                        </a:spcBef>
                      </a:pPr>
                      <a:r>
                        <a:rPr sz="2400">
                          <a:solidFill>
                            <a:srgbClr val="263169"/>
                          </a:solidFill>
                          <a:latin typeface="Lato-Light"/>
                          <a:ea typeface="Lato-Light"/>
                          <a:cs typeface="Lato-Light"/>
                          <a:sym typeface="Lato-Light"/>
                        </a:rPr>
                        <a:t>5</a:t>
                      </a:r>
                    </a:p>
                  </a:txBody>
                  <a:tcPr marL="12700" marR="12700" marT="12700" marB="12700" anchor="ctr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273169"/>
                      </a:solidFill>
                    </a:lnT>
                    <a:lnB w="12700">
                      <a:solidFill>
                        <a:srgbClr val="273169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20000"/>
                        </a:lnSpc>
                        <a:spcBef>
                          <a:spcPts val="1000"/>
                        </a:spcBef>
                      </a:pPr>
                      <a:r>
                        <a:rPr sz="2400">
                          <a:solidFill>
                            <a:srgbClr val="263169"/>
                          </a:solidFill>
                          <a:latin typeface="Lato-Light"/>
                          <a:ea typeface="Lato-Light"/>
                          <a:cs typeface="Lato-Light"/>
                          <a:sym typeface="Lato-Light"/>
                        </a:rPr>
                        <a:t>15</a:t>
                      </a:r>
                    </a:p>
                  </a:txBody>
                  <a:tcPr marL="12700" marR="12700" marT="12700" marB="12700" anchor="ctr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273169"/>
                      </a:solidFill>
                    </a:lnT>
                    <a:lnB w="12700">
                      <a:solidFill>
                        <a:srgbClr val="273169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20000"/>
                        </a:lnSpc>
                        <a:spcBef>
                          <a:spcPts val="1000"/>
                        </a:spcBef>
                      </a:pPr>
                      <a:r>
                        <a:rPr sz="2400">
                          <a:solidFill>
                            <a:srgbClr val="263169"/>
                          </a:solidFill>
                          <a:latin typeface="Lato-Light"/>
                          <a:ea typeface="Lato-Light"/>
                          <a:cs typeface="Lato-Light"/>
                          <a:sym typeface="Lato-Light"/>
                        </a:rPr>
                        <a:t>100</a:t>
                      </a:r>
                    </a:p>
                  </a:txBody>
                  <a:tcPr marL="12700" marR="12700" marT="12700" marB="12700" anchor="ctr" horzOverflow="overflow">
                    <a:lnL w="12700">
                      <a:solidFill>
                        <a:srgbClr val="FFFFFF"/>
                      </a:solidFill>
                    </a:lnL>
                    <a:lnR w="0">
                      <a:miter lim="400000"/>
                    </a:lnR>
                    <a:lnT w="12700">
                      <a:solidFill>
                        <a:srgbClr val="273169"/>
                      </a:solidFill>
                    </a:lnT>
                    <a:lnB w="12700">
                      <a:solidFill>
                        <a:srgbClr val="273169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65218">
                <a:tc>
                  <a:txBody>
                    <a:bodyPr/>
                    <a:lstStyle/>
                    <a:p>
                      <a:pPr marL="127000" marR="127000" algn="l" defTabSz="914400">
                        <a:lnSpc>
                          <a:spcPct val="120000"/>
                        </a:lnSpc>
                        <a:spcBef>
                          <a:spcPts val="1000"/>
                        </a:spcBef>
                      </a:pPr>
                      <a:r>
                        <a:rPr sz="2400">
                          <a:solidFill>
                            <a:srgbClr val="263169"/>
                          </a:solidFill>
                          <a:latin typeface="Lato-Light"/>
                          <a:ea typeface="Lato-Light"/>
                          <a:cs typeface="Lato-Light"/>
                          <a:sym typeface="Lato-Light"/>
                        </a:rPr>
                        <a:t>Storage, GB</a:t>
                      </a:r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273169"/>
                      </a:solidFill>
                    </a:lnT>
                    <a:lnB w="38100">
                      <a:solidFill>
                        <a:srgbClr val="F8AE14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20000"/>
                        </a:lnSpc>
                        <a:spcBef>
                          <a:spcPts val="1000"/>
                        </a:spcBef>
                      </a:pPr>
                      <a:r>
                        <a:rPr sz="2400">
                          <a:solidFill>
                            <a:srgbClr val="263169"/>
                          </a:solidFill>
                          <a:latin typeface="Lato-Light"/>
                          <a:ea typeface="Lato-Light"/>
                          <a:cs typeface="Lato-Light"/>
                          <a:sym typeface="Lato-Light"/>
                        </a:rPr>
                        <a:t>100MB</a:t>
                      </a:r>
                    </a:p>
                  </a:txBody>
                  <a:tcPr marL="12700" marR="12700" marT="12700" marB="12700" anchor="ctr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273169"/>
                      </a:solidFill>
                    </a:lnT>
                    <a:lnB w="38100">
                      <a:solidFill>
                        <a:srgbClr val="F8AE14"/>
                      </a:solidFill>
                    </a:lnB>
                    <a:solidFill>
                      <a:srgbClr val="F7FAF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20000"/>
                        </a:lnSpc>
                        <a:spcBef>
                          <a:spcPts val="1000"/>
                        </a:spcBef>
                      </a:pPr>
                      <a:r>
                        <a:rPr sz="2400">
                          <a:solidFill>
                            <a:srgbClr val="263169"/>
                          </a:solidFill>
                          <a:latin typeface="Lato-Light"/>
                          <a:ea typeface="Lato-Light"/>
                          <a:cs typeface="Lato-Light"/>
                          <a:sym typeface="Lato-Light"/>
                        </a:rPr>
                        <a:t>5GB</a:t>
                      </a:r>
                    </a:p>
                  </a:txBody>
                  <a:tcPr marL="12700" marR="12700" marT="12700" marB="12700" anchor="ctr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273169"/>
                      </a:solidFill>
                    </a:lnT>
                    <a:lnB w="38100">
                      <a:solidFill>
                        <a:srgbClr val="F8AE14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20000"/>
                        </a:lnSpc>
                        <a:spcBef>
                          <a:spcPts val="1000"/>
                        </a:spcBef>
                      </a:pPr>
                      <a:r>
                        <a:rPr sz="2400">
                          <a:solidFill>
                            <a:srgbClr val="263169"/>
                          </a:solidFill>
                          <a:latin typeface="Lato-Light"/>
                          <a:ea typeface="Lato-Light"/>
                          <a:cs typeface="Lato-Light"/>
                          <a:sym typeface="Lato-Light"/>
                        </a:rPr>
                        <a:t>10GB</a:t>
                      </a:r>
                    </a:p>
                  </a:txBody>
                  <a:tcPr marL="12700" marR="12700" marT="12700" marB="12700" anchor="ctr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273169"/>
                      </a:solidFill>
                    </a:lnT>
                    <a:lnB w="38100">
                      <a:solidFill>
                        <a:srgbClr val="F8AE14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20000"/>
                        </a:lnSpc>
                        <a:spcBef>
                          <a:spcPts val="1000"/>
                        </a:spcBef>
                      </a:pPr>
                      <a:r>
                        <a:rPr sz="2400">
                          <a:solidFill>
                            <a:srgbClr val="263169"/>
                          </a:solidFill>
                          <a:latin typeface="Lato-Light"/>
                          <a:ea typeface="Lato-Light"/>
                          <a:cs typeface="Lato-Light"/>
                          <a:sym typeface="Lato-Light"/>
                        </a:rPr>
                        <a:t>250GB</a:t>
                      </a:r>
                    </a:p>
                  </a:txBody>
                  <a:tcPr marL="12700" marR="12700" marT="12700" marB="12700" anchor="ctr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273169"/>
                      </a:solidFill>
                    </a:lnT>
                    <a:lnB w="38100">
                      <a:solidFill>
                        <a:srgbClr val="F8AE14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20000"/>
                        </a:lnSpc>
                        <a:spcBef>
                          <a:spcPts val="1000"/>
                        </a:spcBef>
                      </a:pPr>
                      <a:r>
                        <a:rPr sz="2400">
                          <a:solidFill>
                            <a:srgbClr val="263169"/>
                          </a:solidFill>
                          <a:latin typeface="Lato-Light"/>
                          <a:ea typeface="Lato-Light"/>
                          <a:cs typeface="Lato-Light"/>
                          <a:sym typeface="Lato-Light"/>
                        </a:rPr>
                        <a:t>Unlimited</a:t>
                      </a:r>
                    </a:p>
                  </a:txBody>
                  <a:tcPr marL="12700" marR="12700" marT="12700" marB="12700" anchor="ctr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solidFill>
                        <a:srgbClr val="273169"/>
                      </a:solidFill>
                    </a:lnT>
                    <a:lnB w="38100">
                      <a:solidFill>
                        <a:srgbClr val="F8AE14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65218">
                <a:tc>
                  <a:txBody>
                    <a:bodyPr/>
                    <a:lstStyle/>
                    <a:p>
                      <a:pPr marL="127000" marR="127000" algn="l" defTabSz="914400">
                        <a:lnSpc>
                          <a:spcPct val="120000"/>
                        </a:lnSpc>
                        <a:spcBef>
                          <a:spcPts val="1000"/>
                        </a:spcBef>
                      </a:pPr>
                      <a:r>
                        <a:rPr sz="2400">
                          <a:solidFill>
                            <a:srgbClr val="263169"/>
                          </a:solidFill>
                          <a:latin typeface="Lato-Light"/>
                          <a:ea typeface="Lato-Light"/>
                          <a:cs typeface="Lato-Light"/>
                          <a:sym typeface="Lato-Light"/>
                        </a:rPr>
                        <a:t>Unlimited # of boards</a:t>
                      </a:r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12700">
                      <a:solidFill>
                        <a:srgbClr val="FFFFFF"/>
                      </a:solidFill>
                    </a:lnR>
                    <a:lnT w="38100">
                      <a:solidFill>
                        <a:srgbClr val="F8AE14"/>
                      </a:solidFill>
                    </a:lnT>
                    <a:lnB w="38100">
                      <a:solidFill>
                        <a:srgbClr val="FAAE14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2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rgbClr val="263169"/>
                          </a:solidFill>
                          <a:latin typeface="Lato-Light"/>
                          <a:ea typeface="Lato-Light"/>
                          <a:cs typeface="Lato-Light"/>
                          <a:sym typeface="Lato-Light"/>
                        </a:defRPr>
                      </a:pPr>
                      <a:endParaRPr/>
                    </a:p>
                  </a:txBody>
                  <a:tcPr marL="12700" marR="12700" marT="12700" marB="12700" anchor="ctr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38100">
                      <a:solidFill>
                        <a:srgbClr val="F8AE14"/>
                      </a:solidFill>
                    </a:lnT>
                    <a:lnB w="38100">
                      <a:solidFill>
                        <a:srgbClr val="FAAE14"/>
                      </a:solidFill>
                      <a:miter lim="400000"/>
                    </a:lnB>
                    <a:solidFill>
                      <a:srgbClr val="F7FAF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2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rgbClr val="263169"/>
                          </a:solidFill>
                          <a:latin typeface="Lato-Light"/>
                          <a:ea typeface="Lato-Light"/>
                          <a:cs typeface="Lato-Light"/>
                          <a:sym typeface="Lato-Light"/>
                        </a:defRPr>
                      </a:pPr>
                      <a:endParaRPr/>
                    </a:p>
                  </a:txBody>
                  <a:tcPr marL="12700" marR="12700" marT="12700" marB="12700" anchor="ctr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38100">
                      <a:solidFill>
                        <a:srgbClr val="F8AE14"/>
                      </a:solidFill>
                    </a:lnT>
                    <a:lnB w="38100">
                      <a:solidFill>
                        <a:srgbClr val="FAAE14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2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rgbClr val="263169"/>
                          </a:solidFill>
                          <a:latin typeface="Lato-Light"/>
                          <a:ea typeface="Lato-Light"/>
                          <a:cs typeface="Lato-Light"/>
                          <a:sym typeface="Lato-Light"/>
                        </a:defRPr>
                      </a:pPr>
                      <a:endParaRPr/>
                    </a:p>
                  </a:txBody>
                  <a:tcPr marL="12700" marR="12700" marT="12700" marB="12700" anchor="ctr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38100">
                      <a:solidFill>
                        <a:srgbClr val="F8AE14"/>
                      </a:solidFill>
                    </a:lnT>
                    <a:lnB w="38100">
                      <a:solidFill>
                        <a:srgbClr val="FAAE14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2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rgbClr val="263169"/>
                          </a:solidFill>
                          <a:latin typeface="Lato-Light"/>
                          <a:ea typeface="Lato-Light"/>
                          <a:cs typeface="Lato-Light"/>
                          <a:sym typeface="Lato-Light"/>
                        </a:defRPr>
                      </a:pPr>
                      <a:endParaRPr/>
                    </a:p>
                  </a:txBody>
                  <a:tcPr marL="12700" marR="12700" marT="12700" marB="12700" anchor="ctr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38100">
                      <a:solidFill>
                        <a:srgbClr val="F8AE14"/>
                      </a:solidFill>
                    </a:lnT>
                    <a:lnB w="38100">
                      <a:solidFill>
                        <a:srgbClr val="FAAE14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2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rgbClr val="263169"/>
                          </a:solidFill>
                          <a:latin typeface="Lato-Light"/>
                          <a:ea typeface="Lato-Light"/>
                          <a:cs typeface="Lato-Light"/>
                          <a:sym typeface="Lato-Light"/>
                        </a:defRPr>
                      </a:pPr>
                      <a:endParaRPr/>
                    </a:p>
                  </a:txBody>
                  <a:tcPr marL="12700" marR="12700" marT="12700" marB="12700" anchor="ctr" horzOverflow="overflow">
                    <a:lnL w="12700">
                      <a:solidFill>
                        <a:srgbClr val="FFFFFF"/>
                      </a:solidFill>
                    </a:lnL>
                    <a:lnR w="0">
                      <a:miter lim="400000"/>
                    </a:lnR>
                    <a:lnT w="38100">
                      <a:solidFill>
                        <a:srgbClr val="F8AE14"/>
                      </a:solidFill>
                    </a:lnT>
                    <a:lnB w="38100">
                      <a:solidFill>
                        <a:srgbClr val="FAAE14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97" name="Rounded Rectangle"/>
          <p:cNvSpPr/>
          <p:nvPr/>
        </p:nvSpPr>
        <p:spPr>
          <a:xfrm>
            <a:off x="6991094" y="4327490"/>
            <a:ext cx="5325448" cy="635001"/>
          </a:xfrm>
          <a:prstGeom prst="roundRect">
            <a:avLst>
              <a:gd name="adj" fmla="val 50000"/>
            </a:avLst>
          </a:prstGeom>
          <a:solidFill>
            <a:srgbClr val="3A81E5">
              <a:alpha val="11748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98" name="Rounded Rectangle"/>
          <p:cNvSpPr/>
          <p:nvPr/>
        </p:nvSpPr>
        <p:spPr>
          <a:xfrm>
            <a:off x="12638641" y="4327490"/>
            <a:ext cx="7601129" cy="635001"/>
          </a:xfrm>
          <a:prstGeom prst="roundRect">
            <a:avLst>
              <a:gd name="adj" fmla="val 50000"/>
            </a:avLst>
          </a:prstGeom>
          <a:solidFill>
            <a:srgbClr val="3A81E5">
              <a:alpha val="11748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grpSp>
        <p:nvGrpSpPr>
          <p:cNvPr id="902" name="Group"/>
          <p:cNvGrpSpPr/>
          <p:nvPr/>
        </p:nvGrpSpPr>
        <p:grpSpPr>
          <a:xfrm>
            <a:off x="19045045" y="10248566"/>
            <a:ext cx="462621" cy="435361"/>
            <a:chOff x="0" y="0"/>
            <a:chExt cx="462619" cy="435359"/>
          </a:xfrm>
        </p:grpSpPr>
        <p:sp>
          <p:nvSpPr>
            <p:cNvPr id="899" name="Овал 11"/>
            <p:cNvSpPr/>
            <p:nvPr/>
          </p:nvSpPr>
          <p:spPr>
            <a:xfrm>
              <a:off x="75817" y="48556"/>
              <a:ext cx="386803" cy="386804"/>
            </a:xfrm>
            <a:prstGeom prst="ellipse">
              <a:avLst/>
            </a:prstGeom>
            <a:solidFill>
              <a:srgbClr val="7CB40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900" name="Image" descr="Image"/>
            <p:cNvPicPr>
              <a:picLocks noChangeAspect="1"/>
            </p:cNvPicPr>
            <p:nvPr/>
          </p:nvPicPr>
          <p:blipFill>
            <a:blip r:embed="rId2"/>
            <a:srcRect l="21386" t="24210" r="21386" b="24210"/>
            <a:stretch>
              <a:fillRect/>
            </a:stretch>
          </p:blipFill>
          <p:spPr>
            <a:xfrm>
              <a:off x="75865" y="90200"/>
              <a:ext cx="261640" cy="23581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901" name="Circle"/>
            <p:cNvSpPr/>
            <p:nvPr/>
          </p:nvSpPr>
          <p:spPr>
            <a:xfrm>
              <a:off x="0" y="0"/>
              <a:ext cx="415309" cy="418931"/>
            </a:xfrm>
            <a:prstGeom prst="ellipse">
              <a:avLst/>
            </a:prstGeom>
            <a:noFill/>
            <a:ln w="25400" cap="flat">
              <a:solidFill>
                <a:srgbClr val="25316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906" name="Group"/>
          <p:cNvGrpSpPr/>
          <p:nvPr/>
        </p:nvGrpSpPr>
        <p:grpSpPr>
          <a:xfrm>
            <a:off x="16377414" y="10248566"/>
            <a:ext cx="462621" cy="435361"/>
            <a:chOff x="0" y="0"/>
            <a:chExt cx="462619" cy="435359"/>
          </a:xfrm>
        </p:grpSpPr>
        <p:sp>
          <p:nvSpPr>
            <p:cNvPr id="903" name="Овал 11"/>
            <p:cNvSpPr/>
            <p:nvPr/>
          </p:nvSpPr>
          <p:spPr>
            <a:xfrm>
              <a:off x="75817" y="48556"/>
              <a:ext cx="386803" cy="386804"/>
            </a:xfrm>
            <a:prstGeom prst="ellipse">
              <a:avLst/>
            </a:prstGeom>
            <a:solidFill>
              <a:srgbClr val="7CB40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904" name="Image" descr="Image"/>
            <p:cNvPicPr>
              <a:picLocks noChangeAspect="1"/>
            </p:cNvPicPr>
            <p:nvPr/>
          </p:nvPicPr>
          <p:blipFill>
            <a:blip r:embed="rId2"/>
            <a:srcRect l="21386" t="24210" r="21386" b="24210"/>
            <a:stretch>
              <a:fillRect/>
            </a:stretch>
          </p:blipFill>
          <p:spPr>
            <a:xfrm>
              <a:off x="75865" y="90200"/>
              <a:ext cx="261640" cy="23581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905" name="Circle"/>
            <p:cNvSpPr/>
            <p:nvPr/>
          </p:nvSpPr>
          <p:spPr>
            <a:xfrm>
              <a:off x="0" y="0"/>
              <a:ext cx="415309" cy="418931"/>
            </a:xfrm>
            <a:prstGeom prst="ellipse">
              <a:avLst/>
            </a:prstGeom>
            <a:noFill/>
            <a:ln w="25400" cap="flat">
              <a:solidFill>
                <a:srgbClr val="25316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  <p:sp>
        <p:nvSpPr>
          <p:cNvPr id="907" name="Овал 11"/>
          <p:cNvSpPr/>
          <p:nvPr/>
        </p:nvSpPr>
        <p:spPr>
          <a:xfrm>
            <a:off x="13785600" y="10297123"/>
            <a:ext cx="386804" cy="386804"/>
          </a:xfrm>
          <a:prstGeom prst="ellipse">
            <a:avLst/>
          </a:prstGeom>
          <a:solidFill>
            <a:srgbClr val="ECB14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08" name="Circle"/>
          <p:cNvSpPr/>
          <p:nvPr/>
        </p:nvSpPr>
        <p:spPr>
          <a:xfrm>
            <a:off x="13709783" y="10248566"/>
            <a:ext cx="415309" cy="418931"/>
          </a:xfrm>
          <a:prstGeom prst="ellipse">
            <a:avLst/>
          </a:prstGeom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grpSp>
        <p:nvGrpSpPr>
          <p:cNvPr id="912" name="Group"/>
          <p:cNvGrpSpPr/>
          <p:nvPr/>
        </p:nvGrpSpPr>
        <p:grpSpPr>
          <a:xfrm>
            <a:off x="11042153" y="10248566"/>
            <a:ext cx="462621" cy="435361"/>
            <a:chOff x="0" y="0"/>
            <a:chExt cx="462619" cy="435359"/>
          </a:xfrm>
        </p:grpSpPr>
        <p:sp>
          <p:nvSpPr>
            <p:cNvPr id="909" name="Овал 11"/>
            <p:cNvSpPr/>
            <p:nvPr/>
          </p:nvSpPr>
          <p:spPr>
            <a:xfrm>
              <a:off x="75817" y="48556"/>
              <a:ext cx="386803" cy="386804"/>
            </a:xfrm>
            <a:prstGeom prst="ellipse">
              <a:avLst/>
            </a:prstGeom>
            <a:solidFill>
              <a:srgbClr val="7CB40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910" name="Image" descr="Image"/>
            <p:cNvPicPr>
              <a:picLocks noChangeAspect="1"/>
            </p:cNvPicPr>
            <p:nvPr/>
          </p:nvPicPr>
          <p:blipFill>
            <a:blip r:embed="rId2"/>
            <a:srcRect l="21386" t="24210" r="21386" b="24210"/>
            <a:stretch>
              <a:fillRect/>
            </a:stretch>
          </p:blipFill>
          <p:spPr>
            <a:xfrm>
              <a:off x="75865" y="90200"/>
              <a:ext cx="261640" cy="23581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911" name="Circle"/>
            <p:cNvSpPr/>
            <p:nvPr/>
          </p:nvSpPr>
          <p:spPr>
            <a:xfrm>
              <a:off x="0" y="0"/>
              <a:ext cx="415309" cy="418931"/>
            </a:xfrm>
            <a:prstGeom prst="ellipse">
              <a:avLst/>
            </a:prstGeom>
            <a:noFill/>
            <a:ln w="25400" cap="flat">
              <a:solidFill>
                <a:srgbClr val="25316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  <p:sp>
        <p:nvSpPr>
          <p:cNvPr id="913" name="Овал 11"/>
          <p:cNvSpPr/>
          <p:nvPr/>
        </p:nvSpPr>
        <p:spPr>
          <a:xfrm>
            <a:off x="8450339" y="10297123"/>
            <a:ext cx="386804" cy="386804"/>
          </a:xfrm>
          <a:prstGeom prst="ellipse">
            <a:avLst/>
          </a:prstGeom>
          <a:solidFill>
            <a:srgbClr val="EDB14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14" name="Circle"/>
          <p:cNvSpPr/>
          <p:nvPr/>
        </p:nvSpPr>
        <p:spPr>
          <a:xfrm>
            <a:off x="8374522" y="10248566"/>
            <a:ext cx="415309" cy="418931"/>
          </a:xfrm>
          <a:prstGeom prst="ellipse">
            <a:avLst/>
          </a:prstGeom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15" name="Rectangle 12"/>
          <p:cNvSpPr txBox="1"/>
          <p:nvPr/>
        </p:nvSpPr>
        <p:spPr>
          <a:xfrm>
            <a:off x="7715276" y="4337129"/>
            <a:ext cx="3877084" cy="5257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 defTabSz="914400">
              <a:lnSpc>
                <a:spcPct val="120000"/>
              </a:lnSpc>
              <a:spcBef>
                <a:spcPts val="1000"/>
              </a:spcBef>
              <a:defRPr sz="2200">
                <a:solidFill>
                  <a:srgbClr val="263169"/>
                </a:solidFill>
                <a:latin typeface="Lato Bold"/>
                <a:ea typeface="Lato Bold"/>
                <a:cs typeface="Lato Bold"/>
                <a:sym typeface="Lato Bold"/>
              </a:defRPr>
            </a:lvl1pPr>
          </a:lstStyle>
          <a:p>
            <a:pPr>
              <a:defRPr>
                <a:latin typeface="Lato-Light"/>
                <a:ea typeface="Lato-Light"/>
                <a:cs typeface="Lato-Light"/>
                <a:sym typeface="Lato-Light"/>
              </a:defRPr>
            </a:pPr>
            <a:r>
              <a:rPr dirty="0">
                <a:latin typeface="Lato Bold"/>
                <a:ea typeface="Lato Bold"/>
                <a:cs typeface="Lato Bold"/>
                <a:sym typeface="Lato Bold"/>
              </a:rPr>
              <a:t>Individual plans</a:t>
            </a:r>
          </a:p>
        </p:txBody>
      </p:sp>
      <p:sp>
        <p:nvSpPr>
          <p:cNvPr id="916" name="Rectangle 12"/>
          <p:cNvSpPr txBox="1"/>
          <p:nvPr/>
        </p:nvSpPr>
        <p:spPr>
          <a:xfrm>
            <a:off x="14500663" y="4337129"/>
            <a:ext cx="3877084" cy="5257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 defTabSz="914400">
              <a:lnSpc>
                <a:spcPct val="120000"/>
              </a:lnSpc>
              <a:spcBef>
                <a:spcPts val="1000"/>
              </a:spcBef>
              <a:defRPr sz="2200">
                <a:solidFill>
                  <a:srgbClr val="263169"/>
                </a:solidFill>
                <a:latin typeface="Lato Bold"/>
                <a:ea typeface="Lato Bold"/>
                <a:cs typeface="Lato Bold"/>
                <a:sym typeface="Lato Bold"/>
              </a:defRPr>
            </a:lvl1pPr>
          </a:lstStyle>
          <a:p>
            <a:pPr>
              <a:defRPr>
                <a:latin typeface="Lato-Light"/>
                <a:ea typeface="Lato-Light"/>
                <a:cs typeface="Lato-Light"/>
                <a:sym typeface="Lato-Light"/>
              </a:defRPr>
            </a:pPr>
            <a:r>
              <a:rPr>
                <a:latin typeface="Lato Bold"/>
                <a:ea typeface="Lato Bold"/>
                <a:cs typeface="Lato Bold"/>
                <a:sym typeface="Lato Bold"/>
              </a:rPr>
              <a:t>Team plans</a:t>
            </a:r>
          </a:p>
        </p:txBody>
      </p:sp>
      <p:pic>
        <p:nvPicPr>
          <p:cNvPr id="917" name="Square block.png" descr="Square block.png"/>
          <p:cNvPicPr>
            <a:picLocks noChangeAspect="1"/>
          </p:cNvPicPr>
          <p:nvPr/>
        </p:nvPicPr>
        <p:blipFill>
          <a:blip r:embed="rId3">
            <a:alphaModFix amt="25000"/>
          </a:blip>
          <a:stretch>
            <a:fillRect/>
          </a:stretch>
        </p:blipFill>
        <p:spPr>
          <a:xfrm rot="14320596">
            <a:off x="20878660" y="1840229"/>
            <a:ext cx="1097281" cy="1097281"/>
          </a:xfrm>
          <a:prstGeom prst="rect">
            <a:avLst/>
          </a:prstGeom>
          <a:ln w="12700">
            <a:miter lim="400000"/>
          </a:ln>
        </p:spPr>
      </p:pic>
      <p:sp>
        <p:nvSpPr>
          <p:cNvPr id="918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22640179" y="13033914"/>
            <a:ext cx="744358" cy="33274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anchor="t"/>
          <a:lstStyle>
            <a:lvl1pPr algn="r" defTabSz="9144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fld id="{86CB4B4D-7CA3-9044-876B-883B54F8677D}" type="slidenum">
              <a:t>12</a:t>
            </a:fld>
            <a:endParaRPr/>
          </a:p>
        </p:txBody>
      </p:sp>
      <p:sp>
        <p:nvSpPr>
          <p:cNvPr id="919" name="Прямоугольник 21"/>
          <p:cNvSpPr txBox="1"/>
          <p:nvPr/>
        </p:nvSpPr>
        <p:spPr>
          <a:xfrm>
            <a:off x="996913" y="13040264"/>
            <a:ext cx="6279853" cy="332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 defTabSz="9144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r>
              <a:t>LOGO</a:t>
            </a:r>
          </a:p>
        </p:txBody>
      </p:sp>
      <p:sp>
        <p:nvSpPr>
          <p:cNvPr id="920" name="Oyster B2B SAAS platform simplifies the process of hiring across international borders to create a better experience for both employers &amp; candidates around the world"/>
          <p:cNvSpPr txBox="1"/>
          <p:nvPr/>
        </p:nvSpPr>
        <p:spPr>
          <a:xfrm>
            <a:off x="5390918" y="3292523"/>
            <a:ext cx="13602164" cy="4597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defTabSz="914400">
              <a:lnSpc>
                <a:spcPct val="130000"/>
              </a:lnSpc>
              <a:spcBef>
                <a:spcPts val="1000"/>
              </a:spcBef>
              <a:defRPr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r>
              <a:t>SaaS subscription model focused on both B2B and B2C clients</a:t>
            </a:r>
          </a:p>
        </p:txBody>
      </p:sp>
      <p:pic>
        <p:nvPicPr>
          <p:cNvPr id="921" name="Piont erection.png" descr="Piont erection.png"/>
          <p:cNvPicPr>
            <a:picLocks noChangeAspect="1"/>
          </p:cNvPicPr>
          <p:nvPr/>
        </p:nvPicPr>
        <p:blipFill>
          <a:blip r:embed="rId4">
            <a:alphaModFix amt="25000"/>
          </a:blip>
          <a:stretch>
            <a:fillRect/>
          </a:stretch>
        </p:blipFill>
        <p:spPr>
          <a:xfrm>
            <a:off x="1780801" y="10978201"/>
            <a:ext cx="1110593" cy="1110594"/>
          </a:xfrm>
          <a:prstGeom prst="rect">
            <a:avLst/>
          </a:prstGeom>
          <a:ln w="12700">
            <a:miter lim="400000"/>
          </a:ln>
        </p:spPr>
      </p:pic>
      <p:pic>
        <p:nvPicPr>
          <p:cNvPr id="922" name="Image" descr="Imag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5976" y="10381832"/>
            <a:ext cx="152401" cy="15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923" name="Image" descr="Imag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841237" y="10381832"/>
            <a:ext cx="152401" cy="1524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Прямоугольник 17"/>
          <p:cNvSpPr/>
          <p:nvPr/>
        </p:nvSpPr>
        <p:spPr>
          <a:xfrm>
            <a:off x="1061881" y="1066800"/>
            <a:ext cx="22260236" cy="11582400"/>
          </a:xfrm>
          <a:prstGeom prst="rect">
            <a:avLst/>
          </a:prstGeom>
          <a:solidFill>
            <a:srgbClr val="F7FAF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26" name="Line"/>
          <p:cNvSpPr/>
          <p:nvPr/>
        </p:nvSpPr>
        <p:spPr>
          <a:xfrm>
            <a:off x="7079871" y="5919784"/>
            <a:ext cx="10236958" cy="1"/>
          </a:xfrm>
          <a:prstGeom prst="line">
            <a:avLst/>
          </a:prstGeom>
          <a:solidFill>
            <a:srgbClr val="F7FAFC"/>
          </a:solidFill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27" name="Employment-As-a-Service"/>
          <p:cNvSpPr txBox="1"/>
          <p:nvPr/>
        </p:nvSpPr>
        <p:spPr>
          <a:xfrm>
            <a:off x="4951710" y="1892300"/>
            <a:ext cx="14480580" cy="9931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defTabSz="914400">
              <a:lnSpc>
                <a:spcPct val="90000"/>
              </a:lnSpc>
              <a:defRPr sz="6500">
                <a:solidFill>
                  <a:srgbClr val="263169"/>
                </a:solidFill>
                <a:latin typeface="Archivo Bold"/>
                <a:ea typeface="Archivo Bold"/>
                <a:cs typeface="Archivo Bold"/>
                <a:sym typeface="Archivo Bold"/>
              </a:defRPr>
            </a:lvl1pPr>
          </a:lstStyle>
          <a:p>
            <a:r>
              <a:t>Product development outlook</a:t>
            </a:r>
          </a:p>
        </p:txBody>
      </p:sp>
      <p:pic>
        <p:nvPicPr>
          <p:cNvPr id="928" name="Rhombus collection.png" descr="Rhombus collection.png"/>
          <p:cNvPicPr>
            <a:picLocks noChangeAspect="1"/>
          </p:cNvPicPr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 rot="9494849">
            <a:off x="20941965" y="1857161"/>
            <a:ext cx="1063418" cy="1063418"/>
          </a:xfrm>
          <a:prstGeom prst="rect">
            <a:avLst/>
          </a:prstGeom>
          <a:ln w="12700">
            <a:miter lim="400000"/>
          </a:ln>
        </p:spPr>
      </p:pic>
      <p:sp>
        <p:nvSpPr>
          <p:cNvPr id="929" name="Rounded Rectangle"/>
          <p:cNvSpPr/>
          <p:nvPr/>
        </p:nvSpPr>
        <p:spPr>
          <a:xfrm>
            <a:off x="2557859" y="7094504"/>
            <a:ext cx="5374510" cy="3830605"/>
          </a:xfrm>
          <a:prstGeom prst="roundRect">
            <a:avLst>
              <a:gd name="adj" fmla="val 4038"/>
            </a:avLst>
          </a:prstGeom>
          <a:solidFill>
            <a:srgbClr val="F7FAFC"/>
          </a:solidFill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30" name="Rounded Rectangle"/>
          <p:cNvSpPr/>
          <p:nvPr/>
        </p:nvSpPr>
        <p:spPr>
          <a:xfrm>
            <a:off x="2635432" y="5516733"/>
            <a:ext cx="5281828" cy="911421"/>
          </a:xfrm>
          <a:prstGeom prst="roundRect">
            <a:avLst>
              <a:gd name="adj" fmla="val 20105"/>
            </a:avLst>
          </a:prstGeom>
          <a:solidFill>
            <a:srgbClr val="7CB40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31" name="Rounded Rectangle"/>
          <p:cNvSpPr/>
          <p:nvPr/>
        </p:nvSpPr>
        <p:spPr>
          <a:xfrm>
            <a:off x="2545159" y="5411415"/>
            <a:ext cx="5281828" cy="911421"/>
          </a:xfrm>
          <a:prstGeom prst="roundRect">
            <a:avLst>
              <a:gd name="adj" fmla="val 20105"/>
            </a:avLst>
          </a:prstGeom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32" name="Rounded Rectangle"/>
          <p:cNvSpPr/>
          <p:nvPr/>
        </p:nvSpPr>
        <p:spPr>
          <a:xfrm>
            <a:off x="9511095" y="7094504"/>
            <a:ext cx="5374510" cy="3830605"/>
          </a:xfrm>
          <a:prstGeom prst="roundRect">
            <a:avLst>
              <a:gd name="adj" fmla="val 4038"/>
            </a:avLst>
          </a:prstGeom>
          <a:solidFill>
            <a:srgbClr val="F7FAFC"/>
          </a:solidFill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33" name="Rounded Rectangle"/>
          <p:cNvSpPr/>
          <p:nvPr/>
        </p:nvSpPr>
        <p:spPr>
          <a:xfrm>
            <a:off x="9588668" y="5516733"/>
            <a:ext cx="5281828" cy="911421"/>
          </a:xfrm>
          <a:prstGeom prst="roundRect">
            <a:avLst>
              <a:gd name="adj" fmla="val 20105"/>
            </a:avLst>
          </a:prstGeom>
          <a:solidFill>
            <a:srgbClr val="F9AE1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34" name="Rounded Rectangle"/>
          <p:cNvSpPr/>
          <p:nvPr/>
        </p:nvSpPr>
        <p:spPr>
          <a:xfrm>
            <a:off x="9498395" y="5411415"/>
            <a:ext cx="5281828" cy="911421"/>
          </a:xfrm>
          <a:prstGeom prst="roundRect">
            <a:avLst>
              <a:gd name="adj" fmla="val 20105"/>
            </a:avLst>
          </a:prstGeom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35" name="Rounded Rectangle"/>
          <p:cNvSpPr/>
          <p:nvPr/>
        </p:nvSpPr>
        <p:spPr>
          <a:xfrm>
            <a:off x="16464331" y="7094504"/>
            <a:ext cx="5374510" cy="3830605"/>
          </a:xfrm>
          <a:prstGeom prst="roundRect">
            <a:avLst>
              <a:gd name="adj" fmla="val 4038"/>
            </a:avLst>
          </a:prstGeom>
          <a:solidFill>
            <a:srgbClr val="F7FAFC"/>
          </a:solidFill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grpSp>
        <p:nvGrpSpPr>
          <p:cNvPr id="938" name="Group"/>
          <p:cNvGrpSpPr/>
          <p:nvPr/>
        </p:nvGrpSpPr>
        <p:grpSpPr>
          <a:xfrm>
            <a:off x="16451631" y="5411415"/>
            <a:ext cx="5372101" cy="1016739"/>
            <a:chOff x="0" y="0"/>
            <a:chExt cx="5372100" cy="1016738"/>
          </a:xfrm>
        </p:grpSpPr>
        <p:sp>
          <p:nvSpPr>
            <p:cNvPr id="936" name="Rounded Rectangle"/>
            <p:cNvSpPr/>
            <p:nvPr/>
          </p:nvSpPr>
          <p:spPr>
            <a:xfrm>
              <a:off x="90273" y="105318"/>
              <a:ext cx="5281828" cy="911421"/>
            </a:xfrm>
            <a:prstGeom prst="roundRect">
              <a:avLst>
                <a:gd name="adj" fmla="val 20105"/>
              </a:avLst>
            </a:prstGeom>
            <a:solidFill>
              <a:srgbClr val="F9AE1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937" name="Rounded Rectangle"/>
            <p:cNvSpPr/>
            <p:nvPr/>
          </p:nvSpPr>
          <p:spPr>
            <a:xfrm>
              <a:off x="0" y="0"/>
              <a:ext cx="5281827" cy="911421"/>
            </a:xfrm>
            <a:prstGeom prst="roundRect">
              <a:avLst>
                <a:gd name="adj" fmla="val 20105"/>
              </a:avLst>
            </a:prstGeom>
            <a:noFill/>
            <a:ln w="25400" cap="flat">
              <a:solidFill>
                <a:srgbClr val="25316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  <p:sp>
        <p:nvSpPr>
          <p:cNvPr id="939" name="Rectangle 13"/>
          <p:cNvSpPr txBox="1"/>
          <p:nvPr/>
        </p:nvSpPr>
        <p:spPr>
          <a:xfrm>
            <a:off x="3623409" y="5615984"/>
            <a:ext cx="3230709" cy="487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 defTabSz="914400">
              <a:lnSpc>
                <a:spcPct val="120000"/>
              </a:lnSpc>
              <a:defRPr sz="2200">
                <a:solidFill>
                  <a:srgbClr val="FFFFFF"/>
                </a:solidFill>
                <a:latin typeface="Archivo Bold"/>
                <a:ea typeface="Archivo Bold"/>
                <a:cs typeface="Archivo Bold"/>
                <a:sym typeface="Archivo Bold"/>
              </a:defRPr>
            </a:lvl1pPr>
          </a:lstStyle>
          <a:p>
            <a:r>
              <a:rPr dirty="0"/>
              <a:t>Phase 1</a:t>
            </a:r>
          </a:p>
        </p:txBody>
      </p:sp>
      <p:sp>
        <p:nvSpPr>
          <p:cNvPr id="940" name="Rectangle 13"/>
          <p:cNvSpPr txBox="1"/>
          <p:nvPr/>
        </p:nvSpPr>
        <p:spPr>
          <a:xfrm>
            <a:off x="10569091" y="5615984"/>
            <a:ext cx="3230709" cy="487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 defTabSz="914400">
              <a:lnSpc>
                <a:spcPct val="120000"/>
              </a:lnSpc>
              <a:defRPr sz="2200">
                <a:solidFill>
                  <a:srgbClr val="FFFFFF"/>
                </a:solidFill>
                <a:latin typeface="Archivo Bold"/>
                <a:ea typeface="Archivo Bold"/>
                <a:cs typeface="Archivo Bold"/>
                <a:sym typeface="Archivo Bold"/>
              </a:defRPr>
            </a:lvl1pPr>
          </a:lstStyle>
          <a:p>
            <a:r>
              <a:t>Phase 2</a:t>
            </a:r>
          </a:p>
        </p:txBody>
      </p:sp>
      <p:sp>
        <p:nvSpPr>
          <p:cNvPr id="941" name="Rectangle 13"/>
          <p:cNvSpPr txBox="1"/>
          <p:nvPr/>
        </p:nvSpPr>
        <p:spPr>
          <a:xfrm>
            <a:off x="17529881" y="5615984"/>
            <a:ext cx="3230709" cy="487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 defTabSz="914400">
              <a:lnSpc>
                <a:spcPct val="120000"/>
              </a:lnSpc>
              <a:defRPr sz="2200">
                <a:solidFill>
                  <a:srgbClr val="FFFFFF"/>
                </a:solidFill>
                <a:latin typeface="Archivo Bold"/>
                <a:ea typeface="Archivo Bold"/>
                <a:cs typeface="Archivo Bold"/>
                <a:sym typeface="Archivo Bold"/>
              </a:defRPr>
            </a:lvl1pPr>
          </a:lstStyle>
          <a:p>
            <a:r>
              <a:t>Phase 3</a:t>
            </a:r>
          </a:p>
        </p:txBody>
      </p:sp>
      <p:sp>
        <p:nvSpPr>
          <p:cNvPr id="942" name="TextBox 11"/>
          <p:cNvSpPr txBox="1"/>
          <p:nvPr/>
        </p:nvSpPr>
        <p:spPr>
          <a:xfrm>
            <a:off x="2901925" y="7518317"/>
            <a:ext cx="4658569" cy="24714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317500" indent="-317500" algn="l" defTabSz="914400">
              <a:lnSpc>
                <a:spcPct val="130000"/>
              </a:lnSpc>
              <a:spcBef>
                <a:spcPts val="1000"/>
              </a:spcBef>
              <a:buClr>
                <a:srgbClr val="5B7AF7"/>
              </a:buClr>
              <a:buSzPct val="100000"/>
              <a:buChar char="•"/>
              <a:defRPr sz="22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Developing UI/UX design</a:t>
            </a:r>
          </a:p>
          <a:p>
            <a:pPr marL="317500" indent="-317500" algn="l" defTabSz="914400">
              <a:lnSpc>
                <a:spcPct val="130000"/>
              </a:lnSpc>
              <a:spcBef>
                <a:spcPts val="1000"/>
              </a:spcBef>
              <a:buClr>
                <a:srgbClr val="5B7AF7"/>
              </a:buClr>
              <a:buSzPct val="100000"/>
              <a:buChar char="•"/>
              <a:defRPr sz="22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Creating MVP (Smart App 1.0 and Smart App web platform)</a:t>
            </a:r>
          </a:p>
          <a:p>
            <a:pPr marL="317500" indent="-317500" algn="l" defTabSz="914400">
              <a:lnSpc>
                <a:spcPct val="130000"/>
              </a:lnSpc>
              <a:spcBef>
                <a:spcPts val="1000"/>
              </a:spcBef>
              <a:buClr>
                <a:srgbClr val="5B7AF7"/>
              </a:buClr>
              <a:buSzPct val="100000"/>
              <a:buChar char="•"/>
              <a:defRPr sz="22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Soft launch of Individual &amp; Team plans</a:t>
            </a:r>
          </a:p>
        </p:txBody>
      </p:sp>
      <p:sp>
        <p:nvSpPr>
          <p:cNvPr id="943" name="TextBox 11"/>
          <p:cNvSpPr txBox="1"/>
          <p:nvPr/>
        </p:nvSpPr>
        <p:spPr>
          <a:xfrm>
            <a:off x="9869065" y="7518317"/>
            <a:ext cx="4658570" cy="20256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317500" indent="-317500" algn="l" defTabSz="914400">
              <a:lnSpc>
                <a:spcPct val="130000"/>
              </a:lnSpc>
              <a:spcBef>
                <a:spcPts val="1000"/>
              </a:spcBef>
              <a:buClr>
                <a:srgbClr val="5B7AF7"/>
              </a:buClr>
              <a:buSzPct val="100000"/>
              <a:buChar char="•"/>
              <a:defRPr sz="22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Fixing bugs after the soft launch</a:t>
            </a:r>
          </a:p>
          <a:p>
            <a:pPr marL="317500" indent="-317500" algn="l" defTabSz="914400">
              <a:lnSpc>
                <a:spcPct val="130000"/>
              </a:lnSpc>
              <a:spcBef>
                <a:spcPts val="1000"/>
              </a:spcBef>
              <a:buClr>
                <a:srgbClr val="5B7AF7"/>
              </a:buClr>
              <a:buSzPct val="100000"/>
              <a:buChar char="•"/>
              <a:defRPr sz="22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Redesigning UI/UX</a:t>
            </a:r>
          </a:p>
          <a:p>
            <a:pPr marL="317500" indent="-317500" algn="l" defTabSz="914400">
              <a:lnSpc>
                <a:spcPct val="130000"/>
              </a:lnSpc>
              <a:spcBef>
                <a:spcPts val="1000"/>
              </a:spcBef>
              <a:buClr>
                <a:srgbClr val="5B7AF7"/>
              </a:buClr>
              <a:buSzPct val="100000"/>
              <a:buChar char="•"/>
              <a:defRPr sz="22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Smart App 2.0 &amp; upgraded Smart App web platform</a:t>
            </a:r>
          </a:p>
        </p:txBody>
      </p:sp>
      <p:sp>
        <p:nvSpPr>
          <p:cNvPr id="944" name="TextBox 11"/>
          <p:cNvSpPr txBox="1"/>
          <p:nvPr/>
        </p:nvSpPr>
        <p:spPr>
          <a:xfrm>
            <a:off x="16836206" y="7518317"/>
            <a:ext cx="4658569" cy="20256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317500" indent="-317500" algn="l" defTabSz="914400">
              <a:lnSpc>
                <a:spcPct val="130000"/>
              </a:lnSpc>
              <a:spcBef>
                <a:spcPts val="1000"/>
              </a:spcBef>
              <a:buClr>
                <a:srgbClr val="5B7AF7"/>
              </a:buClr>
              <a:buSzPct val="100000"/>
              <a:buChar char="•"/>
              <a:defRPr sz="22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Adding Dashboards section</a:t>
            </a:r>
          </a:p>
          <a:p>
            <a:pPr marL="317500" indent="-317500" algn="l" defTabSz="914400">
              <a:lnSpc>
                <a:spcPct val="130000"/>
              </a:lnSpc>
              <a:spcBef>
                <a:spcPts val="1000"/>
              </a:spcBef>
              <a:buClr>
                <a:srgbClr val="5B7AF7"/>
              </a:buClr>
              <a:buSzPct val="100000"/>
              <a:buChar char="•"/>
              <a:defRPr sz="22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Third-party apps integrations</a:t>
            </a:r>
          </a:p>
          <a:p>
            <a:pPr marL="317500" indent="-317500" algn="l" defTabSz="914400">
              <a:lnSpc>
                <a:spcPct val="130000"/>
              </a:lnSpc>
              <a:spcBef>
                <a:spcPts val="1000"/>
              </a:spcBef>
              <a:buClr>
                <a:srgbClr val="5B7AF7"/>
              </a:buClr>
              <a:buSzPct val="100000"/>
              <a:buChar char="•"/>
              <a:defRPr sz="22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Full-scale launch of Smart App 3.0 &amp; Smart App web platform</a:t>
            </a:r>
          </a:p>
        </p:txBody>
      </p:sp>
      <p:sp>
        <p:nvSpPr>
          <p:cNvPr id="945" name="Line"/>
          <p:cNvSpPr/>
          <p:nvPr/>
        </p:nvSpPr>
        <p:spPr>
          <a:xfrm flipV="1">
            <a:off x="8701477" y="4758264"/>
            <a:ext cx="1" cy="1135620"/>
          </a:xfrm>
          <a:prstGeom prst="line">
            <a:avLst/>
          </a:prstGeom>
          <a:solidFill>
            <a:srgbClr val="F7FAFC"/>
          </a:solidFill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46" name="Circle"/>
          <p:cNvSpPr/>
          <p:nvPr/>
        </p:nvSpPr>
        <p:spPr>
          <a:xfrm>
            <a:off x="8562436" y="5780743"/>
            <a:ext cx="278083" cy="278083"/>
          </a:xfrm>
          <a:prstGeom prst="ellipse">
            <a:avLst/>
          </a:prstGeom>
          <a:solidFill>
            <a:srgbClr val="F7FAFC"/>
          </a:solidFill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47" name="Circle"/>
          <p:cNvSpPr/>
          <p:nvPr/>
        </p:nvSpPr>
        <p:spPr>
          <a:xfrm>
            <a:off x="8644327" y="5862634"/>
            <a:ext cx="114301" cy="114301"/>
          </a:xfrm>
          <a:prstGeom prst="ellipse">
            <a:avLst/>
          </a:prstGeom>
          <a:solidFill>
            <a:srgbClr val="24316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48" name="Rounded Rectangle"/>
          <p:cNvSpPr/>
          <p:nvPr/>
        </p:nvSpPr>
        <p:spPr>
          <a:xfrm>
            <a:off x="7561325" y="4212177"/>
            <a:ext cx="2280305" cy="631431"/>
          </a:xfrm>
          <a:prstGeom prst="roundRect">
            <a:avLst>
              <a:gd name="adj" fmla="val 24496"/>
            </a:avLst>
          </a:prstGeom>
          <a:solidFill>
            <a:srgbClr val="F7FAFC"/>
          </a:solidFill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49" name="Employment-As-a-Service"/>
          <p:cNvSpPr txBox="1"/>
          <p:nvPr/>
        </p:nvSpPr>
        <p:spPr>
          <a:xfrm>
            <a:off x="7271311" y="4310722"/>
            <a:ext cx="2860333" cy="434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defTabSz="914400">
              <a:lnSpc>
                <a:spcPct val="90000"/>
              </a:lnSpc>
              <a:defRPr sz="2500">
                <a:solidFill>
                  <a:srgbClr val="263169"/>
                </a:solidFill>
                <a:latin typeface="Archivo Bold"/>
                <a:ea typeface="Archivo Bold"/>
                <a:cs typeface="Archivo Bold"/>
                <a:sym typeface="Archivo Bold"/>
              </a:defRPr>
            </a:lvl1pPr>
          </a:lstStyle>
          <a:p>
            <a:r>
              <a:t>We are here</a:t>
            </a:r>
          </a:p>
        </p:txBody>
      </p:sp>
      <p:sp>
        <p:nvSpPr>
          <p:cNvPr id="950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22640179" y="13033914"/>
            <a:ext cx="744358" cy="33274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anchor="t"/>
          <a:lstStyle>
            <a:lvl1pPr algn="r" defTabSz="9144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fld id="{86CB4B4D-7CA3-9044-876B-883B54F8677D}" type="slidenum">
              <a:t>13</a:t>
            </a:fld>
            <a:endParaRPr/>
          </a:p>
        </p:txBody>
      </p:sp>
      <p:sp>
        <p:nvSpPr>
          <p:cNvPr id="951" name="Прямоугольник 21"/>
          <p:cNvSpPr txBox="1"/>
          <p:nvPr/>
        </p:nvSpPr>
        <p:spPr>
          <a:xfrm>
            <a:off x="996913" y="13040264"/>
            <a:ext cx="6279853" cy="332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 defTabSz="9144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r>
              <a:t>LOGO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3" name="Прямоугольник 17"/>
          <p:cNvSpPr/>
          <p:nvPr/>
        </p:nvSpPr>
        <p:spPr>
          <a:xfrm>
            <a:off x="1061881" y="1066800"/>
            <a:ext cx="22260236" cy="11582400"/>
          </a:xfrm>
          <a:prstGeom prst="rect">
            <a:avLst/>
          </a:prstGeom>
          <a:solidFill>
            <a:srgbClr val="F7FAF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54" name="Employment-As-a-Service"/>
          <p:cNvSpPr txBox="1"/>
          <p:nvPr/>
        </p:nvSpPr>
        <p:spPr>
          <a:xfrm>
            <a:off x="4951710" y="1892300"/>
            <a:ext cx="14480580" cy="9931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defTabSz="914400">
              <a:lnSpc>
                <a:spcPct val="90000"/>
              </a:lnSpc>
              <a:defRPr sz="6500">
                <a:solidFill>
                  <a:srgbClr val="263169"/>
                </a:solidFill>
                <a:latin typeface="Archivo Bold"/>
                <a:ea typeface="Archivo Bold"/>
                <a:cs typeface="Archivo Bold"/>
                <a:sym typeface="Archivo Bold"/>
              </a:defRPr>
            </a:lvl1pPr>
          </a:lstStyle>
          <a:p>
            <a:r>
              <a:t>Distinctive industry positioning</a:t>
            </a:r>
          </a:p>
        </p:txBody>
      </p:sp>
      <p:sp>
        <p:nvSpPr>
          <p:cNvPr id="955" name="Rounded Rectangle"/>
          <p:cNvSpPr/>
          <p:nvPr/>
        </p:nvSpPr>
        <p:spPr>
          <a:xfrm>
            <a:off x="4088713" y="3952016"/>
            <a:ext cx="16206574" cy="7262153"/>
          </a:xfrm>
          <a:prstGeom prst="roundRect">
            <a:avLst>
              <a:gd name="adj" fmla="val 3927"/>
            </a:avLst>
          </a:prstGeom>
          <a:solidFill>
            <a:srgbClr val="F7FAFC"/>
          </a:solidFill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56" name="Line"/>
          <p:cNvSpPr/>
          <p:nvPr/>
        </p:nvSpPr>
        <p:spPr>
          <a:xfrm>
            <a:off x="5961052" y="7583092"/>
            <a:ext cx="12351653" cy="1"/>
          </a:xfrm>
          <a:prstGeom prst="line">
            <a:avLst/>
          </a:prstGeom>
          <a:solidFill>
            <a:srgbClr val="F7FAFC"/>
          </a:solidFill>
          <a:ln w="25400">
            <a:solidFill>
              <a:srgbClr val="253169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57" name="Line"/>
          <p:cNvSpPr/>
          <p:nvPr/>
        </p:nvSpPr>
        <p:spPr>
          <a:xfrm flipH="1">
            <a:off x="12191999" y="4460134"/>
            <a:ext cx="1" cy="6319040"/>
          </a:xfrm>
          <a:prstGeom prst="line">
            <a:avLst/>
          </a:prstGeom>
          <a:solidFill>
            <a:srgbClr val="F7FAFC"/>
          </a:solidFill>
          <a:ln w="25400">
            <a:solidFill>
              <a:srgbClr val="253169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58" name="Rounded Rectangle"/>
          <p:cNvSpPr/>
          <p:nvPr/>
        </p:nvSpPr>
        <p:spPr>
          <a:xfrm>
            <a:off x="14997634" y="4487642"/>
            <a:ext cx="4759265" cy="1986702"/>
          </a:xfrm>
          <a:prstGeom prst="roundRect">
            <a:avLst>
              <a:gd name="adj" fmla="val 14356"/>
            </a:avLst>
          </a:prstGeom>
          <a:solidFill>
            <a:srgbClr val="3A81E5">
              <a:alpha val="11748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59" name="Rectangle 17"/>
          <p:cNvSpPr txBox="1"/>
          <p:nvPr/>
        </p:nvSpPr>
        <p:spPr>
          <a:xfrm>
            <a:off x="15114497" y="5147058"/>
            <a:ext cx="4525539" cy="1097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defTabSz="914400">
              <a:lnSpc>
                <a:spcPct val="130000"/>
              </a:lnSpc>
              <a:spcBef>
                <a:spcPts val="1000"/>
              </a:spcBef>
              <a:buClr>
                <a:srgbClr val="5B7AF7"/>
              </a:buClr>
              <a:defRPr sz="18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r>
              <a:t>Highly customizable all-in-one productivity platform offering tools for planning, tracking and analyzing tasks</a:t>
            </a:r>
          </a:p>
        </p:txBody>
      </p:sp>
      <p:sp>
        <p:nvSpPr>
          <p:cNvPr id="960" name="Rectangle 17"/>
          <p:cNvSpPr txBox="1"/>
          <p:nvPr/>
        </p:nvSpPr>
        <p:spPr>
          <a:xfrm>
            <a:off x="14699101" y="4677007"/>
            <a:ext cx="5356334" cy="434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defTabSz="914400">
              <a:lnSpc>
                <a:spcPct val="130000"/>
              </a:lnSpc>
              <a:spcBef>
                <a:spcPts val="1000"/>
              </a:spcBef>
              <a:buClr>
                <a:srgbClr val="5B7AF7"/>
              </a:buClr>
              <a:defRPr sz="2200" cap="all">
                <a:solidFill>
                  <a:srgbClr val="263169"/>
                </a:solidFill>
                <a:latin typeface="Lato Bold"/>
                <a:ea typeface="Lato Bold"/>
                <a:cs typeface="Lato Bold"/>
                <a:sym typeface="Lato Bold"/>
              </a:defRPr>
            </a:lvl1pPr>
          </a:lstStyle>
          <a:p>
            <a:r>
              <a:t>Smart App</a:t>
            </a:r>
          </a:p>
        </p:txBody>
      </p:sp>
      <p:pic>
        <p:nvPicPr>
          <p:cNvPr id="961" name="Square block.png" descr="Square block.png"/>
          <p:cNvPicPr>
            <a:picLocks noChangeAspect="1"/>
          </p:cNvPicPr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 rot="14320596">
            <a:off x="20878660" y="1840229"/>
            <a:ext cx="1097281" cy="1097281"/>
          </a:xfrm>
          <a:prstGeom prst="rect">
            <a:avLst/>
          </a:prstGeom>
          <a:ln w="12700">
            <a:miter lim="400000"/>
          </a:ln>
        </p:spPr>
      </p:pic>
      <p:pic>
        <p:nvPicPr>
          <p:cNvPr id="962" name="Piont erection.png" descr="Piont erection.png"/>
          <p:cNvPicPr>
            <a:picLocks noChangeAspect="1"/>
          </p:cNvPicPr>
          <p:nvPr/>
        </p:nvPicPr>
        <p:blipFill>
          <a:blip r:embed="rId3">
            <a:alphaModFix amt="25000"/>
          </a:blip>
          <a:stretch>
            <a:fillRect/>
          </a:stretch>
        </p:blipFill>
        <p:spPr>
          <a:xfrm>
            <a:off x="1892553" y="10866452"/>
            <a:ext cx="1110592" cy="1110592"/>
          </a:xfrm>
          <a:prstGeom prst="rect">
            <a:avLst/>
          </a:prstGeom>
          <a:ln w="12700">
            <a:miter lim="400000"/>
          </a:ln>
        </p:spPr>
      </p:pic>
      <p:sp>
        <p:nvSpPr>
          <p:cNvPr id="963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22640179" y="13033914"/>
            <a:ext cx="744358" cy="33274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anchor="t"/>
          <a:lstStyle>
            <a:lvl1pPr algn="r" defTabSz="9144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fld id="{86CB4B4D-7CA3-9044-876B-883B54F8677D}" type="slidenum">
              <a:t>14</a:t>
            </a:fld>
            <a:endParaRPr/>
          </a:p>
        </p:txBody>
      </p:sp>
      <p:sp>
        <p:nvSpPr>
          <p:cNvPr id="964" name="Прямоугольник 21"/>
          <p:cNvSpPr txBox="1"/>
          <p:nvPr/>
        </p:nvSpPr>
        <p:spPr>
          <a:xfrm>
            <a:off x="996913" y="13040264"/>
            <a:ext cx="6279853" cy="332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 defTabSz="9144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r>
              <a:t>LOGO</a:t>
            </a:r>
          </a:p>
        </p:txBody>
      </p:sp>
      <p:sp>
        <p:nvSpPr>
          <p:cNvPr id="965" name="Rounded Rectangle"/>
          <p:cNvSpPr/>
          <p:nvPr/>
        </p:nvSpPr>
        <p:spPr>
          <a:xfrm>
            <a:off x="2381269" y="7233399"/>
            <a:ext cx="3574596" cy="776631"/>
          </a:xfrm>
          <a:prstGeom prst="roundRect">
            <a:avLst>
              <a:gd name="adj" fmla="val 24496"/>
            </a:avLst>
          </a:prstGeom>
          <a:solidFill>
            <a:srgbClr val="7CB40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66" name="Rounded Rectangle"/>
          <p:cNvSpPr/>
          <p:nvPr/>
        </p:nvSpPr>
        <p:spPr>
          <a:xfrm>
            <a:off x="2317815" y="7156156"/>
            <a:ext cx="3574596" cy="776631"/>
          </a:xfrm>
          <a:prstGeom prst="roundRect">
            <a:avLst>
              <a:gd name="adj" fmla="val 24496"/>
            </a:avLst>
          </a:prstGeom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67" name="Employment-As-a-Service"/>
          <p:cNvSpPr txBox="1"/>
          <p:nvPr/>
        </p:nvSpPr>
        <p:spPr>
          <a:xfrm>
            <a:off x="2636033" y="7227993"/>
            <a:ext cx="2860332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defTabSz="914400">
              <a:defRPr sz="2000">
                <a:solidFill>
                  <a:srgbClr val="FFFFFF"/>
                </a:solidFill>
                <a:latin typeface="Archivo Bold"/>
                <a:ea typeface="Archivo Bold"/>
                <a:cs typeface="Archivo Bold"/>
                <a:sym typeface="Archivo Bold"/>
              </a:defRPr>
            </a:lvl1pPr>
          </a:lstStyle>
          <a:p>
            <a:r>
              <a:rPr dirty="0"/>
              <a:t>Without solutions for tracking results</a:t>
            </a:r>
          </a:p>
        </p:txBody>
      </p:sp>
      <p:sp>
        <p:nvSpPr>
          <p:cNvPr id="968" name="Rounded Rectangle"/>
          <p:cNvSpPr/>
          <p:nvPr/>
        </p:nvSpPr>
        <p:spPr>
          <a:xfrm>
            <a:off x="18491589" y="7233399"/>
            <a:ext cx="3574596" cy="776631"/>
          </a:xfrm>
          <a:prstGeom prst="roundRect">
            <a:avLst>
              <a:gd name="adj" fmla="val 24496"/>
            </a:avLst>
          </a:prstGeom>
          <a:solidFill>
            <a:srgbClr val="7CB40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69" name="Rounded Rectangle"/>
          <p:cNvSpPr/>
          <p:nvPr/>
        </p:nvSpPr>
        <p:spPr>
          <a:xfrm>
            <a:off x="18428135" y="7156156"/>
            <a:ext cx="3574596" cy="776631"/>
          </a:xfrm>
          <a:prstGeom prst="roundRect">
            <a:avLst>
              <a:gd name="adj" fmla="val 24496"/>
            </a:avLst>
          </a:prstGeom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70" name="Employment-As-a-Service"/>
          <p:cNvSpPr txBox="1"/>
          <p:nvPr/>
        </p:nvSpPr>
        <p:spPr>
          <a:xfrm>
            <a:off x="18746351" y="7227993"/>
            <a:ext cx="2860333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defTabSz="914400">
              <a:defRPr sz="2000">
                <a:solidFill>
                  <a:srgbClr val="FFFFFF"/>
                </a:solidFill>
                <a:latin typeface="Archivo Bold"/>
                <a:ea typeface="Archivo Bold"/>
                <a:cs typeface="Archivo Bold"/>
                <a:sym typeface="Archivo Bold"/>
              </a:defRPr>
            </a:lvl1pPr>
          </a:lstStyle>
          <a:p>
            <a:r>
              <a:rPr dirty="0"/>
              <a:t>With solutions for tracking results</a:t>
            </a:r>
          </a:p>
        </p:txBody>
      </p:sp>
      <p:sp>
        <p:nvSpPr>
          <p:cNvPr id="971" name="Rounded Rectangle"/>
          <p:cNvSpPr/>
          <p:nvPr/>
        </p:nvSpPr>
        <p:spPr>
          <a:xfrm>
            <a:off x="10381308" y="3600046"/>
            <a:ext cx="3574596" cy="776631"/>
          </a:xfrm>
          <a:prstGeom prst="roundRect">
            <a:avLst>
              <a:gd name="adj" fmla="val 24496"/>
            </a:avLst>
          </a:prstGeom>
          <a:solidFill>
            <a:srgbClr val="7CB40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72" name="Rounded Rectangle"/>
          <p:cNvSpPr/>
          <p:nvPr/>
        </p:nvSpPr>
        <p:spPr>
          <a:xfrm>
            <a:off x="10317854" y="3522803"/>
            <a:ext cx="3574596" cy="776631"/>
          </a:xfrm>
          <a:prstGeom prst="roundRect">
            <a:avLst>
              <a:gd name="adj" fmla="val 24496"/>
            </a:avLst>
          </a:prstGeom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73" name="Employment-As-a-Service"/>
          <p:cNvSpPr txBox="1"/>
          <p:nvPr/>
        </p:nvSpPr>
        <p:spPr>
          <a:xfrm>
            <a:off x="10636071" y="3764320"/>
            <a:ext cx="2860332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defTabSz="914400">
              <a:defRPr sz="2000">
                <a:solidFill>
                  <a:srgbClr val="FFFFFF"/>
                </a:solidFill>
                <a:latin typeface="Archivo Bold"/>
                <a:ea typeface="Archivo Bold"/>
                <a:cs typeface="Archivo Bold"/>
                <a:sym typeface="Archivo Bold"/>
              </a:defRPr>
            </a:lvl1pPr>
          </a:lstStyle>
          <a:p>
            <a:r>
              <a:t>Highly customizable</a:t>
            </a:r>
          </a:p>
        </p:txBody>
      </p:sp>
      <p:sp>
        <p:nvSpPr>
          <p:cNvPr id="974" name="Rounded Rectangle"/>
          <p:cNvSpPr/>
          <p:nvPr/>
        </p:nvSpPr>
        <p:spPr>
          <a:xfrm>
            <a:off x="10381308" y="10866752"/>
            <a:ext cx="3574596" cy="776631"/>
          </a:xfrm>
          <a:prstGeom prst="roundRect">
            <a:avLst>
              <a:gd name="adj" fmla="val 24496"/>
            </a:avLst>
          </a:prstGeom>
          <a:solidFill>
            <a:srgbClr val="7CB40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75" name="Rounded Rectangle"/>
          <p:cNvSpPr/>
          <p:nvPr/>
        </p:nvSpPr>
        <p:spPr>
          <a:xfrm>
            <a:off x="10317854" y="10789509"/>
            <a:ext cx="3574596" cy="776631"/>
          </a:xfrm>
          <a:prstGeom prst="roundRect">
            <a:avLst>
              <a:gd name="adj" fmla="val 24496"/>
            </a:avLst>
          </a:prstGeom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76" name="Employment-As-a-Service"/>
          <p:cNvSpPr txBox="1"/>
          <p:nvPr/>
        </p:nvSpPr>
        <p:spPr>
          <a:xfrm>
            <a:off x="10636071" y="11031026"/>
            <a:ext cx="2860332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defTabSz="914400">
              <a:defRPr sz="2000">
                <a:solidFill>
                  <a:srgbClr val="FFFFFF"/>
                </a:solidFill>
                <a:latin typeface="Archivo Bold"/>
                <a:ea typeface="Archivo Bold"/>
                <a:cs typeface="Archivo Bold"/>
                <a:sym typeface="Archivo Bold"/>
              </a:defRPr>
            </a:lvl1pPr>
          </a:lstStyle>
          <a:p>
            <a:r>
              <a:t>Non-customizable</a:t>
            </a:r>
          </a:p>
        </p:txBody>
      </p:sp>
      <p:pic>
        <p:nvPicPr>
          <p:cNvPr id="977" name="Picture 4" descr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77689" y="6226947"/>
            <a:ext cx="1315998" cy="357586"/>
          </a:xfrm>
          <a:prstGeom prst="rect">
            <a:avLst/>
          </a:prstGeom>
          <a:ln w="12700">
            <a:miter lim="400000"/>
          </a:ln>
        </p:spPr>
      </p:pic>
      <p:pic>
        <p:nvPicPr>
          <p:cNvPr id="978" name="Picture 4" descr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10411" y="6593406"/>
            <a:ext cx="1989581" cy="924845"/>
          </a:xfrm>
          <a:prstGeom prst="rect">
            <a:avLst/>
          </a:prstGeom>
          <a:ln w="12700">
            <a:miter lim="400000"/>
          </a:ln>
        </p:spPr>
      </p:pic>
      <p:pic>
        <p:nvPicPr>
          <p:cNvPr id="979" name="Image" descr="Imag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813356" y="6260405"/>
            <a:ext cx="1403851" cy="277495"/>
          </a:xfrm>
          <a:prstGeom prst="rect">
            <a:avLst/>
          </a:prstGeom>
          <a:ln w="12700">
            <a:miter lim="400000"/>
          </a:ln>
        </p:spPr>
      </p:pic>
      <p:pic>
        <p:nvPicPr>
          <p:cNvPr id="980" name="Picture 2" descr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25775" y="7872673"/>
            <a:ext cx="2243826" cy="623335"/>
          </a:xfrm>
          <a:prstGeom prst="rect">
            <a:avLst/>
          </a:prstGeom>
          <a:ln w="12700">
            <a:miter lim="400000"/>
          </a:ln>
        </p:spPr>
      </p:pic>
      <p:pic>
        <p:nvPicPr>
          <p:cNvPr id="981" name="Picture 6" descr="Pictur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60481" y="8651526"/>
            <a:ext cx="1142462" cy="351144"/>
          </a:xfrm>
          <a:prstGeom prst="rect">
            <a:avLst/>
          </a:prstGeom>
          <a:ln w="12700">
            <a:miter lim="400000"/>
          </a:ln>
        </p:spPr>
      </p:pic>
      <p:pic>
        <p:nvPicPr>
          <p:cNvPr id="982" name="Picture 8" descr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081384" y="8175397"/>
            <a:ext cx="1142462" cy="55863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8" name="Group"/>
          <p:cNvGrpSpPr/>
          <p:nvPr/>
        </p:nvGrpSpPr>
        <p:grpSpPr>
          <a:xfrm>
            <a:off x="1868807" y="6633351"/>
            <a:ext cx="16765883" cy="1749797"/>
            <a:chOff x="0" y="0"/>
            <a:chExt cx="16765881" cy="1749796"/>
          </a:xfrm>
        </p:grpSpPr>
        <p:sp>
          <p:nvSpPr>
            <p:cNvPr id="984" name="Line"/>
            <p:cNvSpPr/>
            <p:nvPr/>
          </p:nvSpPr>
          <p:spPr>
            <a:xfrm flipV="1">
              <a:off x="-1" y="0"/>
              <a:ext cx="2" cy="1749797"/>
            </a:xfrm>
            <a:prstGeom prst="line">
              <a:avLst/>
            </a:prstGeom>
            <a:noFill/>
            <a:ln w="25400" cap="rnd">
              <a:solidFill>
                <a:srgbClr val="5B7AF7"/>
              </a:solidFill>
              <a:custDash>
                <a:ds d="100000" sp="200000"/>
              </a:custDash>
              <a:round/>
              <a:head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985" name="Line"/>
            <p:cNvSpPr/>
            <p:nvPr/>
          </p:nvSpPr>
          <p:spPr>
            <a:xfrm flipV="1">
              <a:off x="5537475" y="0"/>
              <a:ext cx="1" cy="1749797"/>
            </a:xfrm>
            <a:prstGeom prst="line">
              <a:avLst/>
            </a:prstGeom>
            <a:noFill/>
            <a:ln w="25400" cap="rnd">
              <a:solidFill>
                <a:srgbClr val="5B7AF7"/>
              </a:solidFill>
              <a:custDash>
                <a:ds d="100000" sp="200000"/>
              </a:custDash>
              <a:round/>
              <a:head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986" name="Line"/>
            <p:cNvSpPr/>
            <p:nvPr/>
          </p:nvSpPr>
          <p:spPr>
            <a:xfrm flipV="1">
              <a:off x="11163266" y="0"/>
              <a:ext cx="1" cy="1749797"/>
            </a:xfrm>
            <a:prstGeom prst="line">
              <a:avLst/>
            </a:prstGeom>
            <a:noFill/>
            <a:ln w="25400" cap="rnd">
              <a:solidFill>
                <a:srgbClr val="5B7AF7"/>
              </a:solidFill>
              <a:custDash>
                <a:ds d="100000" sp="200000"/>
              </a:custDash>
              <a:round/>
              <a:head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987" name="Line"/>
            <p:cNvSpPr/>
            <p:nvPr/>
          </p:nvSpPr>
          <p:spPr>
            <a:xfrm flipV="1">
              <a:off x="16765881" y="0"/>
              <a:ext cx="1" cy="1749797"/>
            </a:xfrm>
            <a:prstGeom prst="line">
              <a:avLst/>
            </a:prstGeom>
            <a:noFill/>
            <a:ln w="25400" cap="rnd">
              <a:solidFill>
                <a:srgbClr val="5B7AF7"/>
              </a:solidFill>
              <a:custDash>
                <a:ds d="100000" sp="200000"/>
              </a:custDash>
              <a:round/>
              <a:head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989" name="Прямоугольник 17"/>
          <p:cNvSpPr/>
          <p:nvPr/>
        </p:nvSpPr>
        <p:spPr>
          <a:xfrm>
            <a:off x="1061881" y="1066800"/>
            <a:ext cx="22260236" cy="5810738"/>
          </a:xfrm>
          <a:prstGeom prst="rect">
            <a:avLst/>
          </a:prstGeom>
          <a:solidFill>
            <a:srgbClr val="F7FAF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90" name="TextBox 10"/>
          <p:cNvSpPr txBox="1"/>
          <p:nvPr/>
        </p:nvSpPr>
        <p:spPr>
          <a:xfrm>
            <a:off x="1748944" y="1905000"/>
            <a:ext cx="9411584" cy="27216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 defTabSz="914400">
              <a:lnSpc>
                <a:spcPct val="90000"/>
              </a:lnSpc>
              <a:defRPr sz="10000">
                <a:solidFill>
                  <a:srgbClr val="263169"/>
                </a:solidFill>
                <a:latin typeface="Archivo Bold"/>
                <a:ea typeface="Archivo Bold"/>
                <a:cs typeface="Archivo Bold"/>
                <a:sym typeface="Archivo Bold"/>
              </a:defRPr>
            </a:lvl1pPr>
          </a:lstStyle>
          <a:p>
            <a:r>
              <a:t>Traction to date</a:t>
            </a:r>
          </a:p>
        </p:txBody>
      </p:sp>
      <p:sp>
        <p:nvSpPr>
          <p:cNvPr id="991" name="Text Placeholder 11"/>
          <p:cNvSpPr txBox="1"/>
          <p:nvPr/>
        </p:nvSpPr>
        <p:spPr>
          <a:xfrm>
            <a:off x="1774855" y="5058261"/>
            <a:ext cx="6788884" cy="9855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 defTabSz="914400">
              <a:lnSpc>
                <a:spcPct val="120000"/>
              </a:lnSpc>
              <a:spcBef>
                <a:spcPts val="1000"/>
              </a:spcBef>
              <a:defRPr sz="26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r>
              <a:t>Successful launch of MVP and positive feedback from the first users</a:t>
            </a:r>
          </a:p>
        </p:txBody>
      </p:sp>
      <p:pic>
        <p:nvPicPr>
          <p:cNvPr id="992" name="Piont erection.png" descr="Piont erection.png"/>
          <p:cNvPicPr>
            <a:picLocks noChangeAspect="1"/>
          </p:cNvPicPr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>
            <a:off x="9198709" y="1718925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993" name="Square block.png" descr="Square block.png"/>
          <p:cNvPicPr>
            <a:picLocks noChangeAspect="1"/>
          </p:cNvPicPr>
          <p:nvPr/>
        </p:nvPicPr>
        <p:blipFill>
          <a:blip r:embed="rId3">
            <a:alphaModFix amt="25000"/>
          </a:blip>
          <a:stretch>
            <a:fillRect/>
          </a:stretch>
        </p:blipFill>
        <p:spPr>
          <a:xfrm rot="6786853">
            <a:off x="13089673" y="4456038"/>
            <a:ext cx="1429989" cy="1429988"/>
          </a:xfrm>
          <a:prstGeom prst="rect">
            <a:avLst/>
          </a:prstGeom>
          <a:ln w="12700">
            <a:miter lim="400000"/>
          </a:ln>
        </p:spPr>
      </p:pic>
      <p:sp>
        <p:nvSpPr>
          <p:cNvPr id="994" name="TextBox 12"/>
          <p:cNvSpPr txBox="1"/>
          <p:nvPr/>
        </p:nvSpPr>
        <p:spPr>
          <a:xfrm>
            <a:off x="1748944" y="10440690"/>
            <a:ext cx="4064001" cy="497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 defTabSz="914400">
              <a:lnSpc>
                <a:spcPct val="120000"/>
              </a:lnSpc>
              <a:spcBef>
                <a:spcPts val="1000"/>
              </a:spcBef>
              <a:defRPr sz="26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r>
              <a:t>Downloads</a:t>
            </a:r>
          </a:p>
        </p:txBody>
      </p:sp>
      <p:sp>
        <p:nvSpPr>
          <p:cNvPr id="995" name="TextBox 10"/>
          <p:cNvSpPr txBox="1"/>
          <p:nvPr/>
        </p:nvSpPr>
        <p:spPr>
          <a:xfrm>
            <a:off x="1748944" y="8464312"/>
            <a:ext cx="4064001" cy="161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 defTabSz="914400">
              <a:lnSpc>
                <a:spcPct val="90000"/>
              </a:lnSpc>
              <a:defRPr sz="10000">
                <a:solidFill>
                  <a:srgbClr val="263169"/>
                </a:solidFill>
                <a:latin typeface="Lato Bold"/>
                <a:ea typeface="Lato Bold"/>
                <a:cs typeface="Lato Bold"/>
                <a:sym typeface="Lato Bold"/>
              </a:defRPr>
            </a:lvl1pPr>
          </a:lstStyle>
          <a:p>
            <a:r>
              <a:t>&gt;20K</a:t>
            </a:r>
          </a:p>
        </p:txBody>
      </p:sp>
      <p:sp>
        <p:nvSpPr>
          <p:cNvPr id="996" name="TextBox 12"/>
          <p:cNvSpPr txBox="1"/>
          <p:nvPr/>
        </p:nvSpPr>
        <p:spPr>
          <a:xfrm>
            <a:off x="7355623" y="10440690"/>
            <a:ext cx="4064001" cy="497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 defTabSz="914400">
              <a:lnSpc>
                <a:spcPct val="120000"/>
              </a:lnSpc>
              <a:spcBef>
                <a:spcPts val="1000"/>
              </a:spcBef>
              <a:defRPr sz="26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r>
              <a:t>Retention rate</a:t>
            </a:r>
          </a:p>
        </p:txBody>
      </p:sp>
      <p:sp>
        <p:nvSpPr>
          <p:cNvPr id="997" name="TextBox 10"/>
          <p:cNvSpPr txBox="1"/>
          <p:nvPr/>
        </p:nvSpPr>
        <p:spPr>
          <a:xfrm>
            <a:off x="7355623" y="8464312"/>
            <a:ext cx="4064001" cy="161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 defTabSz="914400">
              <a:lnSpc>
                <a:spcPct val="90000"/>
              </a:lnSpc>
              <a:defRPr sz="10000">
                <a:solidFill>
                  <a:srgbClr val="263169"/>
                </a:solidFill>
                <a:latin typeface="Lato Bold"/>
                <a:ea typeface="Lato Bold"/>
                <a:cs typeface="Lato Bold"/>
                <a:sym typeface="Lato Bold"/>
              </a:defRPr>
            </a:lvl1pPr>
          </a:lstStyle>
          <a:p>
            <a:r>
              <a:t>40%</a:t>
            </a:r>
          </a:p>
        </p:txBody>
      </p:sp>
      <p:sp>
        <p:nvSpPr>
          <p:cNvPr id="998" name="TextBox 12"/>
          <p:cNvSpPr txBox="1"/>
          <p:nvPr/>
        </p:nvSpPr>
        <p:spPr>
          <a:xfrm>
            <a:off x="12962304" y="10440690"/>
            <a:ext cx="4064001" cy="497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 defTabSz="914400">
              <a:lnSpc>
                <a:spcPct val="120000"/>
              </a:lnSpc>
              <a:spcBef>
                <a:spcPts val="1000"/>
              </a:spcBef>
              <a:defRPr sz="26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r>
              <a:t>Users with paid plans</a:t>
            </a:r>
          </a:p>
        </p:txBody>
      </p:sp>
      <p:sp>
        <p:nvSpPr>
          <p:cNvPr id="999" name="TextBox 10"/>
          <p:cNvSpPr txBox="1"/>
          <p:nvPr/>
        </p:nvSpPr>
        <p:spPr>
          <a:xfrm>
            <a:off x="12962304" y="8464312"/>
            <a:ext cx="4064001" cy="161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 defTabSz="914400">
              <a:lnSpc>
                <a:spcPct val="90000"/>
              </a:lnSpc>
              <a:defRPr sz="10000">
                <a:solidFill>
                  <a:srgbClr val="263169"/>
                </a:solidFill>
                <a:latin typeface="Lato Bold"/>
                <a:ea typeface="Lato Bold"/>
                <a:cs typeface="Lato Bold"/>
                <a:sym typeface="Lato Bold"/>
              </a:defRPr>
            </a:lvl1pPr>
          </a:lstStyle>
          <a:p>
            <a:r>
              <a:t>55%</a:t>
            </a:r>
          </a:p>
        </p:txBody>
      </p:sp>
      <p:sp>
        <p:nvSpPr>
          <p:cNvPr id="1000" name="TextBox 12"/>
          <p:cNvSpPr txBox="1"/>
          <p:nvPr/>
        </p:nvSpPr>
        <p:spPr>
          <a:xfrm>
            <a:off x="18568984" y="10440690"/>
            <a:ext cx="4064001" cy="497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 defTabSz="914400">
              <a:lnSpc>
                <a:spcPct val="120000"/>
              </a:lnSpc>
              <a:spcBef>
                <a:spcPts val="1000"/>
              </a:spcBef>
              <a:defRPr sz="26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r>
              <a:t>Revenue in Q1’25</a:t>
            </a:r>
          </a:p>
        </p:txBody>
      </p:sp>
      <p:sp>
        <p:nvSpPr>
          <p:cNvPr id="1001" name="TextBox 10"/>
          <p:cNvSpPr txBox="1"/>
          <p:nvPr/>
        </p:nvSpPr>
        <p:spPr>
          <a:xfrm>
            <a:off x="18568984" y="8464312"/>
            <a:ext cx="4127501" cy="161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 defTabSz="914400">
              <a:lnSpc>
                <a:spcPct val="90000"/>
              </a:lnSpc>
              <a:defRPr sz="10000">
                <a:solidFill>
                  <a:srgbClr val="263169"/>
                </a:solidFill>
                <a:latin typeface="Lato Bold"/>
                <a:ea typeface="Lato Bold"/>
                <a:cs typeface="Lato Bold"/>
                <a:sym typeface="Lato Bold"/>
              </a:defRPr>
            </a:lvl1pPr>
          </a:lstStyle>
          <a:p>
            <a:r>
              <a:t>$31K</a:t>
            </a:r>
          </a:p>
        </p:txBody>
      </p:sp>
      <p:pic>
        <p:nvPicPr>
          <p:cNvPr id="1002" name="Square block.png" descr="Square block.png"/>
          <p:cNvPicPr>
            <a:picLocks noChangeAspect="1"/>
          </p:cNvPicPr>
          <p:nvPr/>
        </p:nvPicPr>
        <p:blipFill>
          <a:blip r:embed="rId4">
            <a:alphaModFix amt="25000"/>
          </a:blip>
          <a:stretch>
            <a:fillRect/>
          </a:stretch>
        </p:blipFill>
        <p:spPr>
          <a:xfrm rot="6786853">
            <a:off x="13249313" y="4536019"/>
            <a:ext cx="1270001" cy="1270001"/>
          </a:xfrm>
          <a:prstGeom prst="rect">
            <a:avLst/>
          </a:prstGeom>
          <a:ln w="12700">
            <a:miter lim="400000"/>
          </a:ln>
        </p:spPr>
      </p:pic>
      <p:sp>
        <p:nvSpPr>
          <p:cNvPr id="1003" name="Square"/>
          <p:cNvSpPr/>
          <p:nvPr/>
        </p:nvSpPr>
        <p:spPr>
          <a:xfrm>
            <a:off x="20596756" y="3337168"/>
            <a:ext cx="1270001" cy="1270001"/>
          </a:xfrm>
          <a:prstGeom prst="rect">
            <a:avLst/>
          </a:prstGeom>
          <a:solidFill>
            <a:srgbClr val="F7FAF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004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22640179" y="13033914"/>
            <a:ext cx="744358" cy="33274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anchor="t"/>
          <a:lstStyle>
            <a:lvl1pPr algn="r" defTabSz="9144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fld id="{86CB4B4D-7CA3-9044-876B-883B54F8677D}" type="slidenum">
              <a:t>15</a:t>
            </a:fld>
            <a:endParaRPr/>
          </a:p>
        </p:txBody>
      </p:sp>
      <p:sp>
        <p:nvSpPr>
          <p:cNvPr id="1005" name="Прямоугольник 21"/>
          <p:cNvSpPr txBox="1"/>
          <p:nvPr/>
        </p:nvSpPr>
        <p:spPr>
          <a:xfrm>
            <a:off x="996913" y="13040264"/>
            <a:ext cx="6279853" cy="332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 defTabSz="9144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r>
              <a:t>LOGO</a:t>
            </a:r>
          </a:p>
        </p:txBody>
      </p:sp>
      <p:grpSp>
        <p:nvGrpSpPr>
          <p:cNvPr id="1036" name="Graphic 2"/>
          <p:cNvGrpSpPr/>
          <p:nvPr/>
        </p:nvGrpSpPr>
        <p:grpSpPr>
          <a:xfrm>
            <a:off x="16608101" y="1712066"/>
            <a:ext cx="5197811" cy="4520206"/>
            <a:chOff x="0" y="0"/>
            <a:chExt cx="5197810" cy="4520205"/>
          </a:xfrm>
        </p:grpSpPr>
        <p:sp>
          <p:nvSpPr>
            <p:cNvPr id="1006" name="Freeform 4"/>
            <p:cNvSpPr/>
            <p:nvPr/>
          </p:nvSpPr>
          <p:spPr>
            <a:xfrm>
              <a:off x="4474064" y="1890369"/>
              <a:ext cx="592154" cy="5934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19" y="21600"/>
                  </a:moveTo>
                  <a:lnTo>
                    <a:pt x="3381" y="21600"/>
                  </a:lnTo>
                  <a:cubicBezTo>
                    <a:pt x="1521" y="21600"/>
                    <a:pt x="0" y="20079"/>
                    <a:pt x="0" y="18219"/>
                  </a:cubicBezTo>
                  <a:lnTo>
                    <a:pt x="0" y="3381"/>
                  </a:lnTo>
                  <a:cubicBezTo>
                    <a:pt x="0" y="1521"/>
                    <a:pt x="1521" y="0"/>
                    <a:pt x="3381" y="0"/>
                  </a:cubicBezTo>
                  <a:lnTo>
                    <a:pt x="18219" y="0"/>
                  </a:lnTo>
                  <a:cubicBezTo>
                    <a:pt x="20079" y="0"/>
                    <a:pt x="21600" y="1521"/>
                    <a:pt x="21600" y="3381"/>
                  </a:cubicBezTo>
                  <a:lnTo>
                    <a:pt x="21600" y="18219"/>
                  </a:lnTo>
                  <a:cubicBezTo>
                    <a:pt x="21600" y="20079"/>
                    <a:pt x="20079" y="21600"/>
                    <a:pt x="18219" y="21600"/>
                  </a:cubicBezTo>
                  <a:close/>
                </a:path>
              </a:pathLst>
            </a:custGeom>
            <a:solidFill>
              <a:srgbClr val="3A81E5">
                <a:alpha val="16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007" name="Freeform 55"/>
            <p:cNvSpPr/>
            <p:nvPr/>
          </p:nvSpPr>
          <p:spPr>
            <a:xfrm>
              <a:off x="877269" y="1693612"/>
              <a:ext cx="263179" cy="2833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05" y="21600"/>
                  </a:moveTo>
                  <a:lnTo>
                    <a:pt x="3394" y="21600"/>
                  </a:lnTo>
                  <a:cubicBezTo>
                    <a:pt x="1527" y="21600"/>
                    <a:pt x="0" y="20085"/>
                    <a:pt x="0" y="18233"/>
                  </a:cubicBezTo>
                  <a:lnTo>
                    <a:pt x="0" y="3367"/>
                  </a:lnTo>
                  <a:cubicBezTo>
                    <a:pt x="0" y="1515"/>
                    <a:pt x="1527" y="0"/>
                    <a:pt x="3394" y="0"/>
                  </a:cubicBezTo>
                  <a:lnTo>
                    <a:pt x="18205" y="0"/>
                  </a:lnTo>
                  <a:cubicBezTo>
                    <a:pt x="20072" y="0"/>
                    <a:pt x="21600" y="1515"/>
                    <a:pt x="21600" y="3367"/>
                  </a:cubicBezTo>
                  <a:lnTo>
                    <a:pt x="21600" y="18233"/>
                  </a:lnTo>
                  <a:cubicBezTo>
                    <a:pt x="21600" y="20085"/>
                    <a:pt x="20072" y="21600"/>
                    <a:pt x="18205" y="21600"/>
                  </a:cubicBezTo>
                  <a:close/>
                </a:path>
              </a:pathLst>
            </a:custGeom>
            <a:solidFill>
              <a:srgbClr val="FFC5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008" name="Freeform 56"/>
            <p:cNvSpPr/>
            <p:nvPr/>
          </p:nvSpPr>
          <p:spPr>
            <a:xfrm>
              <a:off x="4934631" y="2989426"/>
              <a:ext cx="263180" cy="263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94" y="21600"/>
                  </a:moveTo>
                  <a:cubicBezTo>
                    <a:pt x="1527" y="21600"/>
                    <a:pt x="0" y="20085"/>
                    <a:pt x="0" y="18233"/>
                  </a:cubicBezTo>
                  <a:lnTo>
                    <a:pt x="0" y="3367"/>
                  </a:lnTo>
                  <a:cubicBezTo>
                    <a:pt x="0" y="1515"/>
                    <a:pt x="1527" y="0"/>
                    <a:pt x="3394" y="0"/>
                  </a:cubicBezTo>
                  <a:lnTo>
                    <a:pt x="18205" y="0"/>
                  </a:lnTo>
                  <a:cubicBezTo>
                    <a:pt x="20072" y="0"/>
                    <a:pt x="21600" y="1515"/>
                    <a:pt x="21600" y="3367"/>
                  </a:cubicBezTo>
                  <a:lnTo>
                    <a:pt x="21600" y="18233"/>
                  </a:lnTo>
                  <a:cubicBezTo>
                    <a:pt x="21600" y="20085"/>
                    <a:pt x="20072" y="21600"/>
                    <a:pt x="18205" y="21600"/>
                  </a:cubicBezTo>
                  <a:lnTo>
                    <a:pt x="3394" y="21600"/>
                  </a:lnTo>
                  <a:close/>
                </a:path>
              </a:pathLst>
            </a:custGeom>
            <a:solidFill>
              <a:srgbClr val="FF7A4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009" name="Freeform 57"/>
            <p:cNvSpPr/>
            <p:nvPr/>
          </p:nvSpPr>
          <p:spPr>
            <a:xfrm>
              <a:off x="0" y="0"/>
              <a:ext cx="1447489" cy="1450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81" y="21600"/>
                  </a:moveTo>
                  <a:cubicBezTo>
                    <a:pt x="1521" y="21600"/>
                    <a:pt x="0" y="20079"/>
                    <a:pt x="0" y="18219"/>
                  </a:cubicBezTo>
                  <a:lnTo>
                    <a:pt x="0" y="3381"/>
                  </a:lnTo>
                  <a:cubicBezTo>
                    <a:pt x="0" y="1521"/>
                    <a:pt x="1521" y="0"/>
                    <a:pt x="3381" y="0"/>
                  </a:cubicBezTo>
                  <a:lnTo>
                    <a:pt x="18219" y="0"/>
                  </a:lnTo>
                  <a:cubicBezTo>
                    <a:pt x="20079" y="0"/>
                    <a:pt x="21600" y="1521"/>
                    <a:pt x="21600" y="3381"/>
                  </a:cubicBezTo>
                  <a:lnTo>
                    <a:pt x="21600" y="18219"/>
                  </a:lnTo>
                  <a:cubicBezTo>
                    <a:pt x="21600" y="20079"/>
                    <a:pt x="20079" y="21600"/>
                    <a:pt x="18219" y="21600"/>
                  </a:cubicBezTo>
                  <a:lnTo>
                    <a:pt x="3381" y="21600"/>
                  </a:lnTo>
                  <a:close/>
                </a:path>
              </a:pathLst>
            </a:custGeom>
            <a:solidFill>
              <a:srgbClr val="ADC6FF">
                <a:alpha val="22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010" name="Freeform 58"/>
            <p:cNvSpPr/>
            <p:nvPr/>
          </p:nvSpPr>
          <p:spPr>
            <a:xfrm>
              <a:off x="1118514" y="794238"/>
              <a:ext cx="3355015" cy="4132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6092"/>
                  </a:lnTo>
                  <a:cubicBezTo>
                    <a:pt x="0" y="2728"/>
                    <a:pt x="340" y="0"/>
                    <a:pt x="760" y="0"/>
                  </a:cubicBezTo>
                  <a:lnTo>
                    <a:pt x="20840" y="0"/>
                  </a:lnTo>
                  <a:cubicBezTo>
                    <a:pt x="21260" y="0"/>
                    <a:pt x="21600" y="2728"/>
                    <a:pt x="21600" y="6092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rgbClr val="393D6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011" name="Freeform 59"/>
            <p:cNvSpPr/>
            <p:nvPr/>
          </p:nvSpPr>
          <p:spPr>
            <a:xfrm>
              <a:off x="1118514" y="1167647"/>
              <a:ext cx="3355015" cy="28988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40" y="21600"/>
                  </a:moveTo>
                  <a:lnTo>
                    <a:pt x="760" y="21600"/>
                  </a:lnTo>
                  <a:cubicBezTo>
                    <a:pt x="340" y="21600"/>
                    <a:pt x="0" y="21210"/>
                    <a:pt x="0" y="20729"/>
                  </a:cubicBezTo>
                  <a:lnTo>
                    <a:pt x="0" y="0"/>
                  </a:lnTo>
                  <a:lnTo>
                    <a:pt x="21600" y="0"/>
                  </a:lnTo>
                  <a:lnTo>
                    <a:pt x="21600" y="20729"/>
                  </a:lnTo>
                  <a:cubicBezTo>
                    <a:pt x="21600" y="21210"/>
                    <a:pt x="21260" y="21600"/>
                    <a:pt x="20840" y="21600"/>
                  </a:cubicBezTo>
                  <a:close/>
                </a:path>
              </a:pathLst>
            </a:custGeom>
            <a:solidFill>
              <a:srgbClr val="ADC6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012" name="Freeform 60"/>
            <p:cNvSpPr/>
            <p:nvPr/>
          </p:nvSpPr>
          <p:spPr>
            <a:xfrm>
              <a:off x="1250106" y="901223"/>
              <a:ext cx="153522" cy="153865"/>
            </a:xfrm>
            <a:prstGeom prst="ellipse">
              <a:avLst/>
            </a:prstGeom>
            <a:solidFill>
              <a:srgbClr val="FF7A4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013" name="Freeform 61"/>
            <p:cNvSpPr/>
            <p:nvPr/>
          </p:nvSpPr>
          <p:spPr>
            <a:xfrm>
              <a:off x="1513285" y="901223"/>
              <a:ext cx="153521" cy="153865"/>
            </a:xfrm>
            <a:prstGeom prst="ellipse">
              <a:avLst/>
            </a:prstGeom>
            <a:solidFill>
              <a:srgbClr val="FFC53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014" name="Freeform 62"/>
            <p:cNvSpPr/>
            <p:nvPr/>
          </p:nvSpPr>
          <p:spPr>
            <a:xfrm>
              <a:off x="1798397" y="901223"/>
              <a:ext cx="153522" cy="153865"/>
            </a:xfrm>
            <a:prstGeom prst="ellipse">
              <a:avLst/>
            </a:prstGeom>
            <a:solidFill>
              <a:srgbClr val="BAE63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015" name="Freeform 63"/>
            <p:cNvSpPr/>
            <p:nvPr/>
          </p:nvSpPr>
          <p:spPr>
            <a:xfrm>
              <a:off x="1448530" y="1475813"/>
              <a:ext cx="2736153" cy="2192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0" y="21600"/>
                  </a:moveTo>
                  <a:cubicBezTo>
                    <a:pt x="130" y="21600"/>
                    <a:pt x="0" y="21439"/>
                    <a:pt x="0" y="21240"/>
                  </a:cubicBezTo>
                  <a:lnTo>
                    <a:pt x="0" y="360"/>
                  </a:lnTo>
                  <a:cubicBezTo>
                    <a:pt x="0" y="161"/>
                    <a:pt x="130" y="0"/>
                    <a:pt x="290" y="0"/>
                  </a:cubicBezTo>
                  <a:lnTo>
                    <a:pt x="21310" y="0"/>
                  </a:lnTo>
                  <a:cubicBezTo>
                    <a:pt x="21470" y="0"/>
                    <a:pt x="21600" y="161"/>
                    <a:pt x="21600" y="360"/>
                  </a:cubicBezTo>
                  <a:lnTo>
                    <a:pt x="21600" y="21240"/>
                  </a:lnTo>
                  <a:cubicBezTo>
                    <a:pt x="21600" y="21439"/>
                    <a:pt x="21470" y="21600"/>
                    <a:pt x="21310" y="21600"/>
                  </a:cubicBezTo>
                  <a:lnTo>
                    <a:pt x="29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016" name="Freeform 64"/>
            <p:cNvSpPr/>
            <p:nvPr/>
          </p:nvSpPr>
          <p:spPr>
            <a:xfrm>
              <a:off x="2548009" y="1736502"/>
              <a:ext cx="1452785" cy="1359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89" extrusionOk="0">
                  <a:moveTo>
                    <a:pt x="10803" y="15255"/>
                  </a:moveTo>
                  <a:cubicBezTo>
                    <a:pt x="8427" y="15255"/>
                    <a:pt x="6497" y="13215"/>
                    <a:pt x="6497" y="10693"/>
                  </a:cubicBezTo>
                  <a:cubicBezTo>
                    <a:pt x="6488" y="8186"/>
                    <a:pt x="8413" y="6148"/>
                    <a:pt x="10795" y="6139"/>
                  </a:cubicBezTo>
                  <a:cubicBezTo>
                    <a:pt x="10797" y="6139"/>
                    <a:pt x="10800" y="6139"/>
                    <a:pt x="10803" y="6139"/>
                  </a:cubicBezTo>
                  <a:cubicBezTo>
                    <a:pt x="13177" y="6139"/>
                    <a:pt x="15107" y="8179"/>
                    <a:pt x="15107" y="10700"/>
                  </a:cubicBezTo>
                  <a:cubicBezTo>
                    <a:pt x="15103" y="13215"/>
                    <a:pt x="13177" y="15253"/>
                    <a:pt x="10803" y="15255"/>
                  </a:cubicBezTo>
                  <a:close/>
                  <a:moveTo>
                    <a:pt x="21516" y="9106"/>
                  </a:moveTo>
                  <a:cubicBezTo>
                    <a:pt x="21433" y="8609"/>
                    <a:pt x="20980" y="8101"/>
                    <a:pt x="20508" y="7991"/>
                  </a:cubicBezTo>
                  <a:lnTo>
                    <a:pt x="20156" y="7906"/>
                  </a:lnTo>
                  <a:cubicBezTo>
                    <a:pt x="19300" y="7633"/>
                    <a:pt x="18576" y="7027"/>
                    <a:pt x="18131" y="6211"/>
                  </a:cubicBezTo>
                  <a:cubicBezTo>
                    <a:pt x="17681" y="5388"/>
                    <a:pt x="17548" y="4414"/>
                    <a:pt x="17758" y="3490"/>
                  </a:cubicBezTo>
                  <a:lnTo>
                    <a:pt x="17869" y="3141"/>
                  </a:lnTo>
                  <a:cubicBezTo>
                    <a:pt x="18011" y="2656"/>
                    <a:pt x="17827" y="1988"/>
                    <a:pt x="17459" y="1657"/>
                  </a:cubicBezTo>
                  <a:cubicBezTo>
                    <a:pt x="17459" y="1657"/>
                    <a:pt x="17128" y="1361"/>
                    <a:pt x="16199" y="793"/>
                  </a:cubicBezTo>
                  <a:cubicBezTo>
                    <a:pt x="15266" y="228"/>
                    <a:pt x="14867" y="70"/>
                    <a:pt x="14867" y="70"/>
                  </a:cubicBezTo>
                  <a:cubicBezTo>
                    <a:pt x="14413" y="-106"/>
                    <a:pt x="13779" y="63"/>
                    <a:pt x="13447" y="435"/>
                  </a:cubicBezTo>
                  <a:lnTo>
                    <a:pt x="13203" y="712"/>
                  </a:lnTo>
                  <a:cubicBezTo>
                    <a:pt x="12557" y="1362"/>
                    <a:pt x="11697" y="1723"/>
                    <a:pt x="10804" y="1719"/>
                  </a:cubicBezTo>
                  <a:cubicBezTo>
                    <a:pt x="9906" y="1722"/>
                    <a:pt x="9042" y="1358"/>
                    <a:pt x="8393" y="704"/>
                  </a:cubicBezTo>
                  <a:lnTo>
                    <a:pt x="8158" y="434"/>
                  </a:lnTo>
                  <a:cubicBezTo>
                    <a:pt x="7832" y="62"/>
                    <a:pt x="7193" y="-103"/>
                    <a:pt x="6738" y="70"/>
                  </a:cubicBezTo>
                  <a:cubicBezTo>
                    <a:pt x="6738" y="70"/>
                    <a:pt x="6333" y="228"/>
                    <a:pt x="5402" y="793"/>
                  </a:cubicBezTo>
                  <a:cubicBezTo>
                    <a:pt x="4469" y="1365"/>
                    <a:pt x="4141" y="1661"/>
                    <a:pt x="4141" y="1661"/>
                  </a:cubicBezTo>
                  <a:cubicBezTo>
                    <a:pt x="3774" y="1989"/>
                    <a:pt x="3591" y="2651"/>
                    <a:pt x="3732" y="3141"/>
                  </a:cubicBezTo>
                  <a:lnTo>
                    <a:pt x="3834" y="3494"/>
                  </a:lnTo>
                  <a:cubicBezTo>
                    <a:pt x="4042" y="4417"/>
                    <a:pt x="3909" y="5388"/>
                    <a:pt x="3461" y="6211"/>
                  </a:cubicBezTo>
                  <a:cubicBezTo>
                    <a:pt x="3016" y="7034"/>
                    <a:pt x="2286" y="7643"/>
                    <a:pt x="1424" y="7910"/>
                  </a:cubicBezTo>
                  <a:lnTo>
                    <a:pt x="1085" y="7991"/>
                  </a:lnTo>
                  <a:cubicBezTo>
                    <a:pt x="621" y="8105"/>
                    <a:pt x="163" y="8606"/>
                    <a:pt x="77" y="9106"/>
                  </a:cubicBezTo>
                  <a:cubicBezTo>
                    <a:pt x="77" y="9106"/>
                    <a:pt x="0" y="9555"/>
                    <a:pt x="0" y="10694"/>
                  </a:cubicBezTo>
                  <a:cubicBezTo>
                    <a:pt x="0" y="11833"/>
                    <a:pt x="77" y="12280"/>
                    <a:pt x="77" y="12280"/>
                  </a:cubicBezTo>
                  <a:cubicBezTo>
                    <a:pt x="161" y="12783"/>
                    <a:pt x="613" y="13286"/>
                    <a:pt x="1085" y="13395"/>
                  </a:cubicBezTo>
                  <a:lnTo>
                    <a:pt x="1416" y="13476"/>
                  </a:lnTo>
                  <a:cubicBezTo>
                    <a:pt x="2280" y="13745"/>
                    <a:pt x="3011" y="14356"/>
                    <a:pt x="3456" y="15181"/>
                  </a:cubicBezTo>
                  <a:cubicBezTo>
                    <a:pt x="3920" y="16037"/>
                    <a:pt x="4032" y="17011"/>
                    <a:pt x="3828" y="17902"/>
                  </a:cubicBezTo>
                  <a:lnTo>
                    <a:pt x="3732" y="18247"/>
                  </a:lnTo>
                  <a:cubicBezTo>
                    <a:pt x="3591" y="18731"/>
                    <a:pt x="3774" y="19400"/>
                    <a:pt x="4143" y="19731"/>
                  </a:cubicBezTo>
                  <a:cubicBezTo>
                    <a:pt x="4143" y="19731"/>
                    <a:pt x="4473" y="20027"/>
                    <a:pt x="5402" y="20595"/>
                  </a:cubicBezTo>
                  <a:cubicBezTo>
                    <a:pt x="6335" y="21163"/>
                    <a:pt x="6736" y="21318"/>
                    <a:pt x="6736" y="21318"/>
                  </a:cubicBezTo>
                  <a:cubicBezTo>
                    <a:pt x="7188" y="21494"/>
                    <a:pt x="7824" y="21325"/>
                    <a:pt x="8156" y="20953"/>
                  </a:cubicBezTo>
                  <a:lnTo>
                    <a:pt x="8388" y="20689"/>
                  </a:lnTo>
                  <a:cubicBezTo>
                    <a:pt x="9738" y="19329"/>
                    <a:pt x="11865" y="19331"/>
                    <a:pt x="13213" y="20691"/>
                  </a:cubicBezTo>
                  <a:lnTo>
                    <a:pt x="13446" y="20957"/>
                  </a:lnTo>
                  <a:cubicBezTo>
                    <a:pt x="13772" y="21328"/>
                    <a:pt x="14411" y="21494"/>
                    <a:pt x="14866" y="21321"/>
                  </a:cubicBezTo>
                  <a:cubicBezTo>
                    <a:pt x="14866" y="21321"/>
                    <a:pt x="15271" y="21163"/>
                    <a:pt x="16203" y="20598"/>
                  </a:cubicBezTo>
                  <a:cubicBezTo>
                    <a:pt x="17135" y="20030"/>
                    <a:pt x="17461" y="19734"/>
                    <a:pt x="17461" y="19734"/>
                  </a:cubicBezTo>
                  <a:cubicBezTo>
                    <a:pt x="17830" y="19408"/>
                    <a:pt x="18014" y="18740"/>
                    <a:pt x="17872" y="18250"/>
                  </a:cubicBezTo>
                  <a:lnTo>
                    <a:pt x="17771" y="17892"/>
                  </a:lnTo>
                  <a:cubicBezTo>
                    <a:pt x="17561" y="16973"/>
                    <a:pt x="17695" y="16004"/>
                    <a:pt x="18143" y="15185"/>
                  </a:cubicBezTo>
                  <a:cubicBezTo>
                    <a:pt x="18590" y="14362"/>
                    <a:pt x="19320" y="13752"/>
                    <a:pt x="20183" y="13481"/>
                  </a:cubicBezTo>
                  <a:lnTo>
                    <a:pt x="20515" y="13400"/>
                  </a:lnTo>
                  <a:cubicBezTo>
                    <a:pt x="20979" y="13286"/>
                    <a:pt x="21437" y="12785"/>
                    <a:pt x="21523" y="12285"/>
                  </a:cubicBezTo>
                  <a:cubicBezTo>
                    <a:pt x="21523" y="12285"/>
                    <a:pt x="21600" y="11836"/>
                    <a:pt x="21600" y="10698"/>
                  </a:cubicBezTo>
                  <a:cubicBezTo>
                    <a:pt x="21592" y="9558"/>
                    <a:pt x="21516" y="9106"/>
                    <a:pt x="21516" y="9106"/>
                  </a:cubicBezTo>
                  <a:close/>
                </a:path>
              </a:pathLst>
            </a:custGeom>
            <a:solidFill>
              <a:srgbClr val="3A81E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017" name="Freeform 65"/>
            <p:cNvSpPr/>
            <p:nvPr/>
          </p:nvSpPr>
          <p:spPr>
            <a:xfrm>
              <a:off x="1850359" y="2571781"/>
              <a:ext cx="697833" cy="743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3" h="21587" extrusionOk="0">
                  <a:moveTo>
                    <a:pt x="12960" y="14540"/>
                  </a:moveTo>
                  <a:cubicBezTo>
                    <a:pt x="10779" y="15709"/>
                    <a:pt x="7996" y="14981"/>
                    <a:pt x="6744" y="12908"/>
                  </a:cubicBezTo>
                  <a:cubicBezTo>
                    <a:pt x="5494" y="10852"/>
                    <a:pt x="6249" y="8230"/>
                    <a:pt x="8431" y="7052"/>
                  </a:cubicBezTo>
                  <a:lnTo>
                    <a:pt x="8438" y="7048"/>
                  </a:lnTo>
                  <a:cubicBezTo>
                    <a:pt x="10618" y="5880"/>
                    <a:pt x="13402" y="6608"/>
                    <a:pt x="14652" y="8680"/>
                  </a:cubicBezTo>
                  <a:cubicBezTo>
                    <a:pt x="15896" y="10749"/>
                    <a:pt x="15139" y="13372"/>
                    <a:pt x="12960" y="14540"/>
                  </a:cubicBezTo>
                  <a:close/>
                  <a:moveTo>
                    <a:pt x="19744" y="4218"/>
                  </a:moveTo>
                  <a:cubicBezTo>
                    <a:pt x="19421" y="3851"/>
                    <a:pt x="18754" y="3655"/>
                    <a:pt x="18266" y="3798"/>
                  </a:cubicBezTo>
                  <a:lnTo>
                    <a:pt x="17900" y="3901"/>
                  </a:lnTo>
                  <a:cubicBezTo>
                    <a:pt x="16980" y="4097"/>
                    <a:pt x="16014" y="3955"/>
                    <a:pt x="15201" y="3504"/>
                  </a:cubicBezTo>
                  <a:cubicBezTo>
                    <a:pt x="14380" y="3048"/>
                    <a:pt x="13774" y="2313"/>
                    <a:pt x="13509" y="1450"/>
                  </a:cubicBezTo>
                  <a:lnTo>
                    <a:pt x="13438" y="1109"/>
                  </a:lnTo>
                  <a:cubicBezTo>
                    <a:pt x="13327" y="641"/>
                    <a:pt x="12827" y="181"/>
                    <a:pt x="12325" y="90"/>
                  </a:cubicBezTo>
                  <a:cubicBezTo>
                    <a:pt x="12325" y="90"/>
                    <a:pt x="11875" y="10"/>
                    <a:pt x="10740" y="0"/>
                  </a:cubicBezTo>
                  <a:cubicBezTo>
                    <a:pt x="9604" y="-6"/>
                    <a:pt x="9159" y="61"/>
                    <a:pt x="9159" y="61"/>
                  </a:cubicBezTo>
                  <a:cubicBezTo>
                    <a:pt x="8655" y="139"/>
                    <a:pt x="8156" y="590"/>
                    <a:pt x="8036" y="1059"/>
                  </a:cubicBezTo>
                  <a:lnTo>
                    <a:pt x="7949" y="1407"/>
                  </a:lnTo>
                  <a:cubicBezTo>
                    <a:pt x="7679" y="2259"/>
                    <a:pt x="7069" y="2978"/>
                    <a:pt x="6247" y="3414"/>
                  </a:cubicBezTo>
                  <a:cubicBezTo>
                    <a:pt x="5424" y="3858"/>
                    <a:pt x="4450" y="3984"/>
                    <a:pt x="3531" y="3765"/>
                  </a:cubicBezTo>
                  <a:lnTo>
                    <a:pt x="3181" y="3659"/>
                  </a:lnTo>
                  <a:cubicBezTo>
                    <a:pt x="2697" y="3514"/>
                    <a:pt x="2029" y="3692"/>
                    <a:pt x="1697" y="4058"/>
                  </a:cubicBezTo>
                  <a:cubicBezTo>
                    <a:pt x="1697" y="4058"/>
                    <a:pt x="1404" y="4387"/>
                    <a:pt x="829" y="5310"/>
                  </a:cubicBezTo>
                  <a:cubicBezTo>
                    <a:pt x="257" y="6239"/>
                    <a:pt x="102" y="6643"/>
                    <a:pt x="102" y="6643"/>
                  </a:cubicBezTo>
                  <a:cubicBezTo>
                    <a:pt x="-72" y="7093"/>
                    <a:pt x="88" y="7727"/>
                    <a:pt x="461" y="8060"/>
                  </a:cubicBezTo>
                  <a:lnTo>
                    <a:pt x="729" y="8301"/>
                  </a:lnTo>
                  <a:cubicBezTo>
                    <a:pt x="1378" y="8957"/>
                    <a:pt x="1738" y="9821"/>
                    <a:pt x="1735" y="10718"/>
                  </a:cubicBezTo>
                  <a:cubicBezTo>
                    <a:pt x="1735" y="11612"/>
                    <a:pt x="1367" y="12472"/>
                    <a:pt x="708" y="13116"/>
                  </a:cubicBezTo>
                  <a:lnTo>
                    <a:pt x="437" y="13349"/>
                  </a:lnTo>
                  <a:cubicBezTo>
                    <a:pt x="67" y="13671"/>
                    <a:pt x="-104" y="14308"/>
                    <a:pt x="65" y="14761"/>
                  </a:cubicBezTo>
                  <a:cubicBezTo>
                    <a:pt x="65" y="14761"/>
                    <a:pt x="217" y="15168"/>
                    <a:pt x="782" y="16104"/>
                  </a:cubicBezTo>
                  <a:cubicBezTo>
                    <a:pt x="1347" y="17040"/>
                    <a:pt x="1639" y="17370"/>
                    <a:pt x="1639" y="17370"/>
                  </a:cubicBezTo>
                  <a:cubicBezTo>
                    <a:pt x="1966" y="17742"/>
                    <a:pt x="2630" y="17933"/>
                    <a:pt x="3118" y="17791"/>
                  </a:cubicBezTo>
                  <a:lnTo>
                    <a:pt x="3462" y="17695"/>
                  </a:lnTo>
                  <a:cubicBezTo>
                    <a:pt x="4388" y="17491"/>
                    <a:pt x="5362" y="17633"/>
                    <a:pt x="6179" y="18093"/>
                  </a:cubicBezTo>
                  <a:cubicBezTo>
                    <a:pt x="7030" y="18568"/>
                    <a:pt x="7616" y="19314"/>
                    <a:pt x="7871" y="20146"/>
                  </a:cubicBezTo>
                  <a:lnTo>
                    <a:pt x="7954" y="20477"/>
                  </a:lnTo>
                  <a:cubicBezTo>
                    <a:pt x="8064" y="20945"/>
                    <a:pt x="8565" y="21405"/>
                    <a:pt x="9067" y="21495"/>
                  </a:cubicBezTo>
                  <a:cubicBezTo>
                    <a:pt x="9067" y="21495"/>
                    <a:pt x="9517" y="21575"/>
                    <a:pt x="10652" y="21586"/>
                  </a:cubicBezTo>
                  <a:cubicBezTo>
                    <a:pt x="11790" y="21594"/>
                    <a:pt x="12234" y="21524"/>
                    <a:pt x="12234" y="21524"/>
                  </a:cubicBezTo>
                  <a:cubicBezTo>
                    <a:pt x="12737" y="21447"/>
                    <a:pt x="13237" y="20995"/>
                    <a:pt x="13357" y="20526"/>
                  </a:cubicBezTo>
                  <a:lnTo>
                    <a:pt x="13439" y="20194"/>
                  </a:lnTo>
                  <a:cubicBezTo>
                    <a:pt x="14004" y="18413"/>
                    <a:pt x="15957" y="17369"/>
                    <a:pt x="17870" y="17824"/>
                  </a:cubicBezTo>
                  <a:lnTo>
                    <a:pt x="18215" y="17928"/>
                  </a:lnTo>
                  <a:cubicBezTo>
                    <a:pt x="18699" y="18072"/>
                    <a:pt x="19367" y="17895"/>
                    <a:pt x="19699" y="17528"/>
                  </a:cubicBezTo>
                  <a:cubicBezTo>
                    <a:pt x="19699" y="17528"/>
                    <a:pt x="19992" y="17200"/>
                    <a:pt x="20568" y="16276"/>
                  </a:cubicBezTo>
                  <a:cubicBezTo>
                    <a:pt x="21141" y="15351"/>
                    <a:pt x="21294" y="14948"/>
                    <a:pt x="21294" y="14948"/>
                  </a:cubicBezTo>
                  <a:cubicBezTo>
                    <a:pt x="21471" y="14498"/>
                    <a:pt x="21308" y="13859"/>
                    <a:pt x="20935" y="13526"/>
                  </a:cubicBezTo>
                  <a:lnTo>
                    <a:pt x="20664" y="13282"/>
                  </a:lnTo>
                  <a:cubicBezTo>
                    <a:pt x="20016" y="12629"/>
                    <a:pt x="19658" y="11767"/>
                    <a:pt x="19663" y="10874"/>
                  </a:cubicBezTo>
                  <a:cubicBezTo>
                    <a:pt x="19665" y="9978"/>
                    <a:pt x="20033" y="9117"/>
                    <a:pt x="20690" y="8470"/>
                  </a:cubicBezTo>
                  <a:lnTo>
                    <a:pt x="20955" y="8240"/>
                  </a:lnTo>
                  <a:cubicBezTo>
                    <a:pt x="21325" y="7918"/>
                    <a:pt x="21496" y="7281"/>
                    <a:pt x="21327" y="6827"/>
                  </a:cubicBezTo>
                  <a:cubicBezTo>
                    <a:pt x="21327" y="6827"/>
                    <a:pt x="21175" y="6421"/>
                    <a:pt x="20611" y="5486"/>
                  </a:cubicBezTo>
                  <a:cubicBezTo>
                    <a:pt x="20038" y="4552"/>
                    <a:pt x="19744" y="4218"/>
                    <a:pt x="19744" y="4218"/>
                  </a:cubicBezTo>
                  <a:close/>
                </a:path>
              </a:pathLst>
            </a:custGeom>
            <a:solidFill>
              <a:srgbClr val="9254D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018" name="Freeform 66"/>
            <p:cNvSpPr/>
            <p:nvPr/>
          </p:nvSpPr>
          <p:spPr>
            <a:xfrm>
              <a:off x="1698054" y="1751154"/>
              <a:ext cx="503942" cy="1002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27" y="21600"/>
                  </a:moveTo>
                  <a:lnTo>
                    <a:pt x="2073" y="21600"/>
                  </a:lnTo>
                  <a:cubicBezTo>
                    <a:pt x="933" y="21600"/>
                    <a:pt x="0" y="16936"/>
                    <a:pt x="0" y="11236"/>
                  </a:cubicBezTo>
                  <a:lnTo>
                    <a:pt x="0" y="10367"/>
                  </a:lnTo>
                  <a:cubicBezTo>
                    <a:pt x="0" y="4664"/>
                    <a:pt x="933" y="0"/>
                    <a:pt x="2073" y="0"/>
                  </a:cubicBezTo>
                  <a:lnTo>
                    <a:pt x="19527" y="0"/>
                  </a:lnTo>
                  <a:cubicBezTo>
                    <a:pt x="20667" y="0"/>
                    <a:pt x="21600" y="4664"/>
                    <a:pt x="21600" y="10367"/>
                  </a:cubicBezTo>
                  <a:lnTo>
                    <a:pt x="21600" y="11236"/>
                  </a:lnTo>
                  <a:cubicBezTo>
                    <a:pt x="21600" y="16936"/>
                    <a:pt x="20667" y="21600"/>
                    <a:pt x="19527" y="21600"/>
                  </a:cubicBezTo>
                  <a:close/>
                </a:path>
              </a:pathLst>
            </a:custGeom>
            <a:solidFill>
              <a:srgbClr val="FF7A4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019" name="Freeform 67"/>
            <p:cNvSpPr/>
            <p:nvPr/>
          </p:nvSpPr>
          <p:spPr>
            <a:xfrm>
              <a:off x="1737358" y="1985619"/>
              <a:ext cx="352764" cy="1002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14" y="21600"/>
                  </a:moveTo>
                  <a:lnTo>
                    <a:pt x="3086" y="21600"/>
                  </a:lnTo>
                  <a:cubicBezTo>
                    <a:pt x="1382" y="21600"/>
                    <a:pt x="0" y="16765"/>
                    <a:pt x="0" y="10801"/>
                  </a:cubicBezTo>
                  <a:cubicBezTo>
                    <a:pt x="0" y="4837"/>
                    <a:pt x="1382" y="0"/>
                    <a:pt x="3086" y="0"/>
                  </a:cubicBezTo>
                  <a:lnTo>
                    <a:pt x="18514" y="0"/>
                  </a:lnTo>
                  <a:cubicBezTo>
                    <a:pt x="20219" y="0"/>
                    <a:pt x="21600" y="4837"/>
                    <a:pt x="21600" y="10801"/>
                  </a:cubicBezTo>
                  <a:cubicBezTo>
                    <a:pt x="21600" y="16765"/>
                    <a:pt x="20219" y="21600"/>
                    <a:pt x="18514" y="21600"/>
                  </a:cubicBezTo>
                  <a:close/>
                </a:path>
              </a:pathLst>
            </a:custGeom>
            <a:solidFill>
              <a:srgbClr val="FF7A4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020" name="Freeform 68"/>
            <p:cNvSpPr/>
            <p:nvPr/>
          </p:nvSpPr>
          <p:spPr>
            <a:xfrm>
              <a:off x="3618726" y="3143289"/>
              <a:ext cx="1315906" cy="1318868"/>
            </a:xfrm>
            <a:prstGeom prst="ellipse">
              <a:avLst/>
            </a:prstGeom>
            <a:solidFill>
              <a:srgbClr val="8BBC0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021" name="Freeform 69"/>
            <p:cNvSpPr/>
            <p:nvPr/>
          </p:nvSpPr>
          <p:spPr>
            <a:xfrm>
              <a:off x="4129122" y="3569843"/>
              <a:ext cx="479314" cy="4672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6" h="21286" extrusionOk="0">
                  <a:moveTo>
                    <a:pt x="1859" y="20815"/>
                  </a:moveTo>
                  <a:lnTo>
                    <a:pt x="0" y="18918"/>
                  </a:lnTo>
                  <a:lnTo>
                    <a:pt x="18010" y="471"/>
                  </a:lnTo>
                  <a:cubicBezTo>
                    <a:pt x="18626" y="-157"/>
                    <a:pt x="19625" y="-157"/>
                    <a:pt x="20241" y="471"/>
                  </a:cubicBezTo>
                  <a:lnTo>
                    <a:pt x="20984" y="1230"/>
                  </a:lnTo>
                  <a:cubicBezTo>
                    <a:pt x="21600" y="1859"/>
                    <a:pt x="21600" y="2878"/>
                    <a:pt x="20984" y="3506"/>
                  </a:cubicBezTo>
                  <a:lnTo>
                    <a:pt x="4089" y="20815"/>
                  </a:lnTo>
                  <a:cubicBezTo>
                    <a:pt x="3473" y="21443"/>
                    <a:pt x="2475" y="21443"/>
                    <a:pt x="1859" y="2081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022" name="Freeform 70"/>
            <p:cNvSpPr/>
            <p:nvPr/>
          </p:nvSpPr>
          <p:spPr>
            <a:xfrm>
              <a:off x="3994854" y="3783988"/>
              <a:ext cx="267119" cy="2530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25" h="21027" extrusionOk="0">
                  <a:moveTo>
                    <a:pt x="21325" y="16709"/>
                  </a:moveTo>
                  <a:lnTo>
                    <a:pt x="18009" y="20168"/>
                  </a:lnTo>
                  <a:cubicBezTo>
                    <a:pt x="16910" y="21314"/>
                    <a:pt x="15128" y="21314"/>
                    <a:pt x="14029" y="20168"/>
                  </a:cubicBezTo>
                  <a:lnTo>
                    <a:pt x="824" y="6395"/>
                  </a:lnTo>
                  <a:cubicBezTo>
                    <a:pt x="-275" y="5249"/>
                    <a:pt x="-275" y="3390"/>
                    <a:pt x="824" y="2244"/>
                  </a:cubicBezTo>
                  <a:lnTo>
                    <a:pt x="2150" y="860"/>
                  </a:lnTo>
                  <a:cubicBezTo>
                    <a:pt x="3249" y="-286"/>
                    <a:pt x="5031" y="-286"/>
                    <a:pt x="6130" y="860"/>
                  </a:cubicBezTo>
                  <a:lnTo>
                    <a:pt x="21325" y="16709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023" name="Freeform 71"/>
            <p:cNvSpPr/>
            <p:nvPr/>
          </p:nvSpPr>
          <p:spPr>
            <a:xfrm>
              <a:off x="1116816" y="794527"/>
              <a:ext cx="3377486" cy="421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6092"/>
                  </a:lnTo>
                  <a:cubicBezTo>
                    <a:pt x="0" y="2727"/>
                    <a:pt x="340" y="0"/>
                    <a:pt x="760" y="0"/>
                  </a:cubicBezTo>
                  <a:lnTo>
                    <a:pt x="20840" y="0"/>
                  </a:lnTo>
                  <a:cubicBezTo>
                    <a:pt x="21260" y="0"/>
                    <a:pt x="21600" y="2727"/>
                    <a:pt x="21600" y="6092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rgbClr val="25336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024" name="Freeform 72"/>
            <p:cNvSpPr/>
            <p:nvPr/>
          </p:nvSpPr>
          <p:spPr>
            <a:xfrm>
              <a:off x="1116816" y="1180591"/>
              <a:ext cx="3377486" cy="29493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40" y="21600"/>
                  </a:moveTo>
                  <a:lnTo>
                    <a:pt x="760" y="21600"/>
                  </a:lnTo>
                  <a:cubicBezTo>
                    <a:pt x="340" y="21600"/>
                    <a:pt x="0" y="21210"/>
                    <a:pt x="0" y="20729"/>
                  </a:cubicBezTo>
                  <a:lnTo>
                    <a:pt x="0" y="0"/>
                  </a:lnTo>
                  <a:lnTo>
                    <a:pt x="21600" y="0"/>
                  </a:lnTo>
                  <a:lnTo>
                    <a:pt x="21600" y="20729"/>
                  </a:lnTo>
                  <a:cubicBezTo>
                    <a:pt x="21600" y="21210"/>
                    <a:pt x="21260" y="21600"/>
                    <a:pt x="20840" y="21600"/>
                  </a:cubicBezTo>
                  <a:close/>
                </a:path>
              </a:pathLst>
            </a:custGeom>
            <a:solidFill>
              <a:srgbClr val="E4EBF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025" name="Freeform 73"/>
            <p:cNvSpPr/>
            <p:nvPr/>
          </p:nvSpPr>
          <p:spPr>
            <a:xfrm>
              <a:off x="1242086" y="916083"/>
              <a:ext cx="149211" cy="149210"/>
            </a:xfrm>
            <a:prstGeom prst="ellipse">
              <a:avLst/>
            </a:prstGeom>
            <a:solidFill>
              <a:srgbClr val="FF794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026" name="Freeform 74"/>
            <p:cNvSpPr/>
            <p:nvPr/>
          </p:nvSpPr>
          <p:spPr>
            <a:xfrm>
              <a:off x="1520697" y="916083"/>
              <a:ext cx="149204" cy="149210"/>
            </a:xfrm>
            <a:prstGeom prst="ellipse">
              <a:avLst/>
            </a:prstGeom>
            <a:solidFill>
              <a:srgbClr val="FFC53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027" name="Freeform 75"/>
            <p:cNvSpPr/>
            <p:nvPr/>
          </p:nvSpPr>
          <p:spPr>
            <a:xfrm>
              <a:off x="1799312" y="916083"/>
              <a:ext cx="149205" cy="149210"/>
            </a:xfrm>
            <a:prstGeom prst="ellipse">
              <a:avLst/>
            </a:prstGeom>
            <a:solidFill>
              <a:srgbClr val="BAE63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028" name="Freeform 76"/>
            <p:cNvSpPr/>
            <p:nvPr/>
          </p:nvSpPr>
          <p:spPr>
            <a:xfrm>
              <a:off x="1444767" y="1505948"/>
              <a:ext cx="2758491" cy="22228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0" y="21600"/>
                  </a:moveTo>
                  <a:cubicBezTo>
                    <a:pt x="130" y="21600"/>
                    <a:pt x="0" y="21439"/>
                    <a:pt x="0" y="21240"/>
                  </a:cubicBezTo>
                  <a:lnTo>
                    <a:pt x="0" y="360"/>
                  </a:lnTo>
                  <a:cubicBezTo>
                    <a:pt x="0" y="161"/>
                    <a:pt x="130" y="0"/>
                    <a:pt x="290" y="0"/>
                  </a:cubicBezTo>
                  <a:lnTo>
                    <a:pt x="21310" y="0"/>
                  </a:lnTo>
                  <a:cubicBezTo>
                    <a:pt x="21470" y="0"/>
                    <a:pt x="21600" y="161"/>
                    <a:pt x="21600" y="360"/>
                  </a:cubicBezTo>
                  <a:lnTo>
                    <a:pt x="21600" y="21240"/>
                  </a:lnTo>
                  <a:cubicBezTo>
                    <a:pt x="21600" y="21439"/>
                    <a:pt x="21470" y="21600"/>
                    <a:pt x="21310" y="21600"/>
                  </a:cubicBezTo>
                  <a:lnTo>
                    <a:pt x="29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029" name="Freeform 77"/>
            <p:cNvSpPr/>
            <p:nvPr/>
          </p:nvSpPr>
          <p:spPr>
            <a:xfrm>
              <a:off x="2553223" y="1770290"/>
              <a:ext cx="1464646" cy="13783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89" extrusionOk="0">
                  <a:moveTo>
                    <a:pt x="10803" y="15255"/>
                  </a:moveTo>
                  <a:cubicBezTo>
                    <a:pt x="8427" y="15255"/>
                    <a:pt x="6497" y="13215"/>
                    <a:pt x="6497" y="10693"/>
                  </a:cubicBezTo>
                  <a:cubicBezTo>
                    <a:pt x="6488" y="8186"/>
                    <a:pt x="8413" y="6148"/>
                    <a:pt x="10795" y="6139"/>
                  </a:cubicBezTo>
                  <a:cubicBezTo>
                    <a:pt x="10797" y="6139"/>
                    <a:pt x="10800" y="6139"/>
                    <a:pt x="10803" y="6139"/>
                  </a:cubicBezTo>
                  <a:cubicBezTo>
                    <a:pt x="13177" y="6139"/>
                    <a:pt x="15107" y="8179"/>
                    <a:pt x="15107" y="10700"/>
                  </a:cubicBezTo>
                  <a:cubicBezTo>
                    <a:pt x="15103" y="13215"/>
                    <a:pt x="13177" y="15253"/>
                    <a:pt x="10803" y="15255"/>
                  </a:cubicBezTo>
                  <a:close/>
                  <a:moveTo>
                    <a:pt x="21516" y="9106"/>
                  </a:moveTo>
                  <a:cubicBezTo>
                    <a:pt x="21433" y="8609"/>
                    <a:pt x="20980" y="8100"/>
                    <a:pt x="20508" y="7991"/>
                  </a:cubicBezTo>
                  <a:lnTo>
                    <a:pt x="20156" y="7906"/>
                  </a:lnTo>
                  <a:cubicBezTo>
                    <a:pt x="19300" y="7633"/>
                    <a:pt x="18576" y="7027"/>
                    <a:pt x="18131" y="6212"/>
                  </a:cubicBezTo>
                  <a:cubicBezTo>
                    <a:pt x="17681" y="5388"/>
                    <a:pt x="17548" y="4414"/>
                    <a:pt x="17758" y="3490"/>
                  </a:cubicBezTo>
                  <a:lnTo>
                    <a:pt x="17869" y="3141"/>
                  </a:lnTo>
                  <a:cubicBezTo>
                    <a:pt x="18011" y="2657"/>
                    <a:pt x="17827" y="1988"/>
                    <a:pt x="17459" y="1657"/>
                  </a:cubicBezTo>
                  <a:cubicBezTo>
                    <a:pt x="17459" y="1657"/>
                    <a:pt x="17128" y="1361"/>
                    <a:pt x="16199" y="793"/>
                  </a:cubicBezTo>
                  <a:cubicBezTo>
                    <a:pt x="15266" y="228"/>
                    <a:pt x="14867" y="70"/>
                    <a:pt x="14867" y="70"/>
                  </a:cubicBezTo>
                  <a:cubicBezTo>
                    <a:pt x="14413" y="-106"/>
                    <a:pt x="13779" y="63"/>
                    <a:pt x="13447" y="435"/>
                  </a:cubicBezTo>
                  <a:lnTo>
                    <a:pt x="13203" y="712"/>
                  </a:lnTo>
                  <a:cubicBezTo>
                    <a:pt x="12557" y="1362"/>
                    <a:pt x="11697" y="1723"/>
                    <a:pt x="10804" y="1719"/>
                  </a:cubicBezTo>
                  <a:cubicBezTo>
                    <a:pt x="9906" y="1722"/>
                    <a:pt x="9042" y="1358"/>
                    <a:pt x="8393" y="704"/>
                  </a:cubicBezTo>
                  <a:lnTo>
                    <a:pt x="8158" y="434"/>
                  </a:lnTo>
                  <a:cubicBezTo>
                    <a:pt x="7832" y="62"/>
                    <a:pt x="7193" y="-103"/>
                    <a:pt x="6738" y="70"/>
                  </a:cubicBezTo>
                  <a:cubicBezTo>
                    <a:pt x="6738" y="70"/>
                    <a:pt x="6333" y="228"/>
                    <a:pt x="5402" y="793"/>
                  </a:cubicBezTo>
                  <a:cubicBezTo>
                    <a:pt x="4469" y="1365"/>
                    <a:pt x="4141" y="1661"/>
                    <a:pt x="4141" y="1661"/>
                  </a:cubicBezTo>
                  <a:cubicBezTo>
                    <a:pt x="3774" y="1989"/>
                    <a:pt x="3591" y="2651"/>
                    <a:pt x="3732" y="3141"/>
                  </a:cubicBezTo>
                  <a:lnTo>
                    <a:pt x="3833" y="3495"/>
                  </a:lnTo>
                  <a:cubicBezTo>
                    <a:pt x="4042" y="4417"/>
                    <a:pt x="3909" y="5389"/>
                    <a:pt x="3461" y="6212"/>
                  </a:cubicBezTo>
                  <a:cubicBezTo>
                    <a:pt x="3016" y="7034"/>
                    <a:pt x="2286" y="7643"/>
                    <a:pt x="1424" y="7910"/>
                  </a:cubicBezTo>
                  <a:lnTo>
                    <a:pt x="1085" y="7991"/>
                  </a:lnTo>
                  <a:cubicBezTo>
                    <a:pt x="621" y="8105"/>
                    <a:pt x="163" y="8606"/>
                    <a:pt x="77" y="9106"/>
                  </a:cubicBezTo>
                  <a:cubicBezTo>
                    <a:pt x="77" y="9106"/>
                    <a:pt x="0" y="9555"/>
                    <a:pt x="0" y="10694"/>
                  </a:cubicBezTo>
                  <a:cubicBezTo>
                    <a:pt x="0" y="11833"/>
                    <a:pt x="77" y="12281"/>
                    <a:pt x="77" y="12281"/>
                  </a:cubicBezTo>
                  <a:cubicBezTo>
                    <a:pt x="161" y="12783"/>
                    <a:pt x="613" y="13286"/>
                    <a:pt x="1085" y="13395"/>
                  </a:cubicBezTo>
                  <a:lnTo>
                    <a:pt x="1416" y="13476"/>
                  </a:lnTo>
                  <a:cubicBezTo>
                    <a:pt x="2280" y="13745"/>
                    <a:pt x="3011" y="14356"/>
                    <a:pt x="3456" y="15181"/>
                  </a:cubicBezTo>
                  <a:cubicBezTo>
                    <a:pt x="3920" y="16037"/>
                    <a:pt x="4032" y="17012"/>
                    <a:pt x="3828" y="17902"/>
                  </a:cubicBezTo>
                  <a:lnTo>
                    <a:pt x="3732" y="18247"/>
                  </a:lnTo>
                  <a:cubicBezTo>
                    <a:pt x="3591" y="18731"/>
                    <a:pt x="3774" y="19400"/>
                    <a:pt x="4143" y="19731"/>
                  </a:cubicBezTo>
                  <a:cubicBezTo>
                    <a:pt x="4143" y="19731"/>
                    <a:pt x="4473" y="20027"/>
                    <a:pt x="5402" y="20595"/>
                  </a:cubicBezTo>
                  <a:cubicBezTo>
                    <a:pt x="6335" y="21163"/>
                    <a:pt x="6736" y="21318"/>
                    <a:pt x="6736" y="21318"/>
                  </a:cubicBezTo>
                  <a:cubicBezTo>
                    <a:pt x="7188" y="21494"/>
                    <a:pt x="7824" y="21325"/>
                    <a:pt x="8156" y="20953"/>
                  </a:cubicBezTo>
                  <a:lnTo>
                    <a:pt x="8388" y="20689"/>
                  </a:lnTo>
                  <a:cubicBezTo>
                    <a:pt x="9738" y="19329"/>
                    <a:pt x="11865" y="19331"/>
                    <a:pt x="13213" y="20692"/>
                  </a:cubicBezTo>
                  <a:lnTo>
                    <a:pt x="13446" y="20957"/>
                  </a:lnTo>
                  <a:cubicBezTo>
                    <a:pt x="13772" y="21328"/>
                    <a:pt x="14411" y="21494"/>
                    <a:pt x="14866" y="21321"/>
                  </a:cubicBezTo>
                  <a:cubicBezTo>
                    <a:pt x="14866" y="21321"/>
                    <a:pt x="15271" y="21163"/>
                    <a:pt x="16203" y="20598"/>
                  </a:cubicBezTo>
                  <a:cubicBezTo>
                    <a:pt x="17135" y="20030"/>
                    <a:pt x="17461" y="19734"/>
                    <a:pt x="17461" y="19734"/>
                  </a:cubicBezTo>
                  <a:cubicBezTo>
                    <a:pt x="17830" y="19408"/>
                    <a:pt x="18013" y="18740"/>
                    <a:pt x="17872" y="18250"/>
                  </a:cubicBezTo>
                  <a:lnTo>
                    <a:pt x="17771" y="17892"/>
                  </a:lnTo>
                  <a:cubicBezTo>
                    <a:pt x="17561" y="16973"/>
                    <a:pt x="17695" y="16004"/>
                    <a:pt x="18143" y="15185"/>
                  </a:cubicBezTo>
                  <a:cubicBezTo>
                    <a:pt x="18590" y="14363"/>
                    <a:pt x="19320" y="13752"/>
                    <a:pt x="20183" y="13481"/>
                  </a:cubicBezTo>
                  <a:lnTo>
                    <a:pt x="20515" y="13400"/>
                  </a:lnTo>
                  <a:cubicBezTo>
                    <a:pt x="20979" y="13286"/>
                    <a:pt x="21437" y="12785"/>
                    <a:pt x="21523" y="12285"/>
                  </a:cubicBezTo>
                  <a:cubicBezTo>
                    <a:pt x="21523" y="12285"/>
                    <a:pt x="21600" y="11836"/>
                    <a:pt x="21600" y="10698"/>
                  </a:cubicBezTo>
                  <a:cubicBezTo>
                    <a:pt x="21592" y="9558"/>
                    <a:pt x="21516" y="9106"/>
                    <a:pt x="21516" y="9106"/>
                  </a:cubicBezTo>
                  <a:close/>
                </a:path>
              </a:pathLst>
            </a:custGeom>
            <a:solidFill>
              <a:srgbClr val="3A81E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030" name="Freeform 78"/>
            <p:cNvSpPr/>
            <p:nvPr/>
          </p:nvSpPr>
          <p:spPr>
            <a:xfrm>
              <a:off x="1849878" y="2617274"/>
              <a:ext cx="703529" cy="7534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3" h="21587" extrusionOk="0">
                  <a:moveTo>
                    <a:pt x="12960" y="14540"/>
                  </a:moveTo>
                  <a:cubicBezTo>
                    <a:pt x="10779" y="15709"/>
                    <a:pt x="7996" y="14981"/>
                    <a:pt x="6744" y="12908"/>
                  </a:cubicBezTo>
                  <a:cubicBezTo>
                    <a:pt x="5494" y="10852"/>
                    <a:pt x="6249" y="8230"/>
                    <a:pt x="8431" y="7052"/>
                  </a:cubicBezTo>
                  <a:lnTo>
                    <a:pt x="8438" y="7048"/>
                  </a:lnTo>
                  <a:cubicBezTo>
                    <a:pt x="10618" y="5880"/>
                    <a:pt x="13402" y="6607"/>
                    <a:pt x="14652" y="8680"/>
                  </a:cubicBezTo>
                  <a:cubicBezTo>
                    <a:pt x="15896" y="10749"/>
                    <a:pt x="15139" y="13372"/>
                    <a:pt x="12960" y="14540"/>
                  </a:cubicBezTo>
                  <a:close/>
                  <a:moveTo>
                    <a:pt x="19744" y="4218"/>
                  </a:moveTo>
                  <a:cubicBezTo>
                    <a:pt x="19421" y="3851"/>
                    <a:pt x="18754" y="3655"/>
                    <a:pt x="18266" y="3798"/>
                  </a:cubicBezTo>
                  <a:lnTo>
                    <a:pt x="17900" y="3901"/>
                  </a:lnTo>
                  <a:cubicBezTo>
                    <a:pt x="16980" y="4097"/>
                    <a:pt x="16014" y="3955"/>
                    <a:pt x="15201" y="3504"/>
                  </a:cubicBezTo>
                  <a:cubicBezTo>
                    <a:pt x="14380" y="3048"/>
                    <a:pt x="13774" y="2313"/>
                    <a:pt x="13509" y="1450"/>
                  </a:cubicBezTo>
                  <a:lnTo>
                    <a:pt x="13438" y="1109"/>
                  </a:lnTo>
                  <a:cubicBezTo>
                    <a:pt x="13327" y="641"/>
                    <a:pt x="12827" y="181"/>
                    <a:pt x="12325" y="90"/>
                  </a:cubicBezTo>
                  <a:cubicBezTo>
                    <a:pt x="12325" y="90"/>
                    <a:pt x="11875" y="10"/>
                    <a:pt x="10740" y="0"/>
                  </a:cubicBezTo>
                  <a:cubicBezTo>
                    <a:pt x="9604" y="-6"/>
                    <a:pt x="9159" y="61"/>
                    <a:pt x="9159" y="61"/>
                  </a:cubicBezTo>
                  <a:cubicBezTo>
                    <a:pt x="8655" y="139"/>
                    <a:pt x="8156" y="590"/>
                    <a:pt x="8036" y="1059"/>
                  </a:cubicBezTo>
                  <a:lnTo>
                    <a:pt x="7949" y="1407"/>
                  </a:lnTo>
                  <a:cubicBezTo>
                    <a:pt x="7679" y="2259"/>
                    <a:pt x="7069" y="2978"/>
                    <a:pt x="6247" y="3414"/>
                  </a:cubicBezTo>
                  <a:cubicBezTo>
                    <a:pt x="5424" y="3858"/>
                    <a:pt x="4450" y="3984"/>
                    <a:pt x="3531" y="3765"/>
                  </a:cubicBezTo>
                  <a:lnTo>
                    <a:pt x="3181" y="3659"/>
                  </a:lnTo>
                  <a:cubicBezTo>
                    <a:pt x="2696" y="3514"/>
                    <a:pt x="2029" y="3692"/>
                    <a:pt x="1697" y="4058"/>
                  </a:cubicBezTo>
                  <a:cubicBezTo>
                    <a:pt x="1697" y="4058"/>
                    <a:pt x="1404" y="4387"/>
                    <a:pt x="829" y="5310"/>
                  </a:cubicBezTo>
                  <a:cubicBezTo>
                    <a:pt x="257" y="6239"/>
                    <a:pt x="102" y="6643"/>
                    <a:pt x="102" y="6643"/>
                  </a:cubicBezTo>
                  <a:cubicBezTo>
                    <a:pt x="-72" y="7093"/>
                    <a:pt x="88" y="7727"/>
                    <a:pt x="461" y="8061"/>
                  </a:cubicBezTo>
                  <a:lnTo>
                    <a:pt x="729" y="8301"/>
                  </a:lnTo>
                  <a:cubicBezTo>
                    <a:pt x="1378" y="8957"/>
                    <a:pt x="1738" y="9821"/>
                    <a:pt x="1735" y="10718"/>
                  </a:cubicBezTo>
                  <a:cubicBezTo>
                    <a:pt x="1735" y="11612"/>
                    <a:pt x="1367" y="12472"/>
                    <a:pt x="708" y="13116"/>
                  </a:cubicBezTo>
                  <a:lnTo>
                    <a:pt x="437" y="13349"/>
                  </a:lnTo>
                  <a:cubicBezTo>
                    <a:pt x="67" y="13671"/>
                    <a:pt x="-104" y="14308"/>
                    <a:pt x="65" y="14761"/>
                  </a:cubicBezTo>
                  <a:cubicBezTo>
                    <a:pt x="65" y="14761"/>
                    <a:pt x="217" y="15168"/>
                    <a:pt x="782" y="16104"/>
                  </a:cubicBezTo>
                  <a:cubicBezTo>
                    <a:pt x="1347" y="17040"/>
                    <a:pt x="1639" y="17370"/>
                    <a:pt x="1639" y="17370"/>
                  </a:cubicBezTo>
                  <a:cubicBezTo>
                    <a:pt x="1966" y="17742"/>
                    <a:pt x="2630" y="17933"/>
                    <a:pt x="3118" y="17791"/>
                  </a:cubicBezTo>
                  <a:lnTo>
                    <a:pt x="3462" y="17695"/>
                  </a:lnTo>
                  <a:cubicBezTo>
                    <a:pt x="4388" y="17491"/>
                    <a:pt x="5362" y="17633"/>
                    <a:pt x="6179" y="18093"/>
                  </a:cubicBezTo>
                  <a:cubicBezTo>
                    <a:pt x="7030" y="18568"/>
                    <a:pt x="7616" y="19314"/>
                    <a:pt x="7871" y="20146"/>
                  </a:cubicBezTo>
                  <a:lnTo>
                    <a:pt x="7954" y="20477"/>
                  </a:lnTo>
                  <a:cubicBezTo>
                    <a:pt x="8064" y="20945"/>
                    <a:pt x="8565" y="21404"/>
                    <a:pt x="9067" y="21495"/>
                  </a:cubicBezTo>
                  <a:cubicBezTo>
                    <a:pt x="9067" y="21495"/>
                    <a:pt x="9517" y="21576"/>
                    <a:pt x="10652" y="21586"/>
                  </a:cubicBezTo>
                  <a:cubicBezTo>
                    <a:pt x="11790" y="21594"/>
                    <a:pt x="12235" y="21524"/>
                    <a:pt x="12235" y="21524"/>
                  </a:cubicBezTo>
                  <a:cubicBezTo>
                    <a:pt x="12737" y="21447"/>
                    <a:pt x="13237" y="20995"/>
                    <a:pt x="13357" y="20526"/>
                  </a:cubicBezTo>
                  <a:lnTo>
                    <a:pt x="13439" y="20195"/>
                  </a:lnTo>
                  <a:cubicBezTo>
                    <a:pt x="14004" y="18413"/>
                    <a:pt x="15957" y="17368"/>
                    <a:pt x="17870" y="17824"/>
                  </a:cubicBezTo>
                  <a:lnTo>
                    <a:pt x="18215" y="17928"/>
                  </a:lnTo>
                  <a:cubicBezTo>
                    <a:pt x="18698" y="18072"/>
                    <a:pt x="19367" y="17895"/>
                    <a:pt x="19698" y="17528"/>
                  </a:cubicBezTo>
                  <a:cubicBezTo>
                    <a:pt x="19698" y="17528"/>
                    <a:pt x="19992" y="17200"/>
                    <a:pt x="20568" y="16276"/>
                  </a:cubicBezTo>
                  <a:cubicBezTo>
                    <a:pt x="21141" y="15351"/>
                    <a:pt x="21294" y="14948"/>
                    <a:pt x="21294" y="14948"/>
                  </a:cubicBezTo>
                  <a:cubicBezTo>
                    <a:pt x="21471" y="14498"/>
                    <a:pt x="21308" y="13859"/>
                    <a:pt x="20935" y="13526"/>
                  </a:cubicBezTo>
                  <a:lnTo>
                    <a:pt x="20664" y="13282"/>
                  </a:lnTo>
                  <a:cubicBezTo>
                    <a:pt x="20016" y="12629"/>
                    <a:pt x="19658" y="11767"/>
                    <a:pt x="19663" y="10874"/>
                  </a:cubicBezTo>
                  <a:cubicBezTo>
                    <a:pt x="19665" y="9978"/>
                    <a:pt x="20033" y="9117"/>
                    <a:pt x="20690" y="8470"/>
                  </a:cubicBezTo>
                  <a:lnTo>
                    <a:pt x="20955" y="8240"/>
                  </a:lnTo>
                  <a:cubicBezTo>
                    <a:pt x="21325" y="7918"/>
                    <a:pt x="21496" y="7281"/>
                    <a:pt x="21327" y="6827"/>
                  </a:cubicBezTo>
                  <a:cubicBezTo>
                    <a:pt x="21327" y="6827"/>
                    <a:pt x="21175" y="6421"/>
                    <a:pt x="20611" y="5486"/>
                  </a:cubicBezTo>
                  <a:cubicBezTo>
                    <a:pt x="20038" y="4552"/>
                    <a:pt x="19744" y="4218"/>
                    <a:pt x="19744" y="4218"/>
                  </a:cubicBezTo>
                  <a:close/>
                </a:path>
              </a:pathLst>
            </a:custGeom>
            <a:solidFill>
              <a:srgbClr val="9254D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031" name="Freeform 79"/>
            <p:cNvSpPr/>
            <p:nvPr/>
          </p:nvSpPr>
          <p:spPr>
            <a:xfrm>
              <a:off x="1696331" y="1785148"/>
              <a:ext cx="508061" cy="1016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27" y="21600"/>
                  </a:moveTo>
                  <a:lnTo>
                    <a:pt x="2073" y="21600"/>
                  </a:lnTo>
                  <a:cubicBezTo>
                    <a:pt x="933" y="21600"/>
                    <a:pt x="0" y="16936"/>
                    <a:pt x="0" y="11236"/>
                  </a:cubicBezTo>
                  <a:lnTo>
                    <a:pt x="0" y="10367"/>
                  </a:lnTo>
                  <a:cubicBezTo>
                    <a:pt x="0" y="4665"/>
                    <a:pt x="933" y="0"/>
                    <a:pt x="2073" y="0"/>
                  </a:cubicBezTo>
                  <a:lnTo>
                    <a:pt x="19527" y="0"/>
                  </a:lnTo>
                  <a:cubicBezTo>
                    <a:pt x="20667" y="0"/>
                    <a:pt x="21600" y="4665"/>
                    <a:pt x="21600" y="10367"/>
                  </a:cubicBezTo>
                  <a:lnTo>
                    <a:pt x="21600" y="11236"/>
                  </a:lnTo>
                  <a:cubicBezTo>
                    <a:pt x="21600" y="16936"/>
                    <a:pt x="20667" y="21600"/>
                    <a:pt x="19527" y="21600"/>
                  </a:cubicBezTo>
                  <a:close/>
                </a:path>
              </a:pathLst>
            </a:custGeom>
            <a:solidFill>
              <a:srgbClr val="AAC2F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032" name="Freeform 80"/>
            <p:cNvSpPr/>
            <p:nvPr/>
          </p:nvSpPr>
          <p:spPr>
            <a:xfrm>
              <a:off x="1735955" y="2022900"/>
              <a:ext cx="355642" cy="1016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14" y="21600"/>
                  </a:moveTo>
                  <a:lnTo>
                    <a:pt x="3086" y="21600"/>
                  </a:lnTo>
                  <a:cubicBezTo>
                    <a:pt x="1382" y="21600"/>
                    <a:pt x="0" y="16765"/>
                    <a:pt x="0" y="10801"/>
                  </a:cubicBezTo>
                  <a:cubicBezTo>
                    <a:pt x="0" y="4835"/>
                    <a:pt x="1382" y="0"/>
                    <a:pt x="3086" y="0"/>
                  </a:cubicBezTo>
                  <a:lnTo>
                    <a:pt x="18514" y="0"/>
                  </a:lnTo>
                  <a:cubicBezTo>
                    <a:pt x="20218" y="0"/>
                    <a:pt x="21600" y="4835"/>
                    <a:pt x="21600" y="10801"/>
                  </a:cubicBezTo>
                  <a:cubicBezTo>
                    <a:pt x="21600" y="16765"/>
                    <a:pt x="20218" y="21600"/>
                    <a:pt x="18514" y="21600"/>
                  </a:cubicBezTo>
                  <a:close/>
                </a:path>
              </a:pathLst>
            </a:custGeom>
            <a:solidFill>
              <a:srgbClr val="AAC2F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033" name="Freeform 81"/>
            <p:cNvSpPr/>
            <p:nvPr/>
          </p:nvSpPr>
          <p:spPr>
            <a:xfrm>
              <a:off x="3545759" y="3087609"/>
              <a:ext cx="1432597" cy="1432597"/>
            </a:xfrm>
            <a:prstGeom prst="ellipse">
              <a:avLst/>
            </a:prstGeom>
            <a:solidFill>
              <a:srgbClr val="8BBC0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034" name="Freeform 82"/>
            <p:cNvSpPr/>
            <p:nvPr/>
          </p:nvSpPr>
          <p:spPr>
            <a:xfrm>
              <a:off x="4101413" y="3550947"/>
              <a:ext cx="521820" cy="5075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6" h="21286" extrusionOk="0">
                  <a:moveTo>
                    <a:pt x="1859" y="20814"/>
                  </a:moveTo>
                  <a:lnTo>
                    <a:pt x="0" y="18918"/>
                  </a:lnTo>
                  <a:lnTo>
                    <a:pt x="18010" y="472"/>
                  </a:lnTo>
                  <a:cubicBezTo>
                    <a:pt x="18626" y="-157"/>
                    <a:pt x="19625" y="-157"/>
                    <a:pt x="20241" y="472"/>
                  </a:cubicBezTo>
                  <a:lnTo>
                    <a:pt x="20984" y="1230"/>
                  </a:lnTo>
                  <a:cubicBezTo>
                    <a:pt x="21600" y="1859"/>
                    <a:pt x="21600" y="2877"/>
                    <a:pt x="20984" y="3506"/>
                  </a:cubicBezTo>
                  <a:lnTo>
                    <a:pt x="4089" y="20814"/>
                  </a:lnTo>
                  <a:cubicBezTo>
                    <a:pt x="3473" y="21443"/>
                    <a:pt x="2475" y="21443"/>
                    <a:pt x="1859" y="2081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035" name="Freeform 83"/>
            <p:cNvSpPr/>
            <p:nvPr/>
          </p:nvSpPr>
          <p:spPr>
            <a:xfrm>
              <a:off x="3955241" y="3783557"/>
              <a:ext cx="290807" cy="2749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25" h="21027" extrusionOk="0">
                  <a:moveTo>
                    <a:pt x="21325" y="16708"/>
                  </a:moveTo>
                  <a:lnTo>
                    <a:pt x="18009" y="20167"/>
                  </a:lnTo>
                  <a:cubicBezTo>
                    <a:pt x="16910" y="21313"/>
                    <a:pt x="15128" y="21313"/>
                    <a:pt x="14029" y="20167"/>
                  </a:cubicBezTo>
                  <a:lnTo>
                    <a:pt x="824" y="6393"/>
                  </a:lnTo>
                  <a:cubicBezTo>
                    <a:pt x="-275" y="5247"/>
                    <a:pt x="-275" y="3389"/>
                    <a:pt x="824" y="2243"/>
                  </a:cubicBezTo>
                  <a:lnTo>
                    <a:pt x="2151" y="859"/>
                  </a:lnTo>
                  <a:cubicBezTo>
                    <a:pt x="3250" y="-287"/>
                    <a:pt x="5031" y="-287"/>
                    <a:pt x="6130" y="859"/>
                  </a:cubicBezTo>
                  <a:lnTo>
                    <a:pt x="21325" y="16708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" name="Прямоугольник 17"/>
          <p:cNvSpPr/>
          <p:nvPr/>
        </p:nvSpPr>
        <p:spPr>
          <a:xfrm>
            <a:off x="1061880" y="1066800"/>
            <a:ext cx="22260238" cy="11582400"/>
          </a:xfrm>
          <a:prstGeom prst="rect">
            <a:avLst/>
          </a:prstGeom>
          <a:solidFill>
            <a:srgbClr val="F7FAF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039" name="Employment-As-a-Service"/>
          <p:cNvSpPr txBox="1"/>
          <p:nvPr/>
        </p:nvSpPr>
        <p:spPr>
          <a:xfrm>
            <a:off x="4951710" y="1892300"/>
            <a:ext cx="14480580" cy="993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defTabSz="914400">
              <a:lnSpc>
                <a:spcPct val="90000"/>
              </a:lnSpc>
              <a:defRPr sz="6500">
                <a:solidFill>
                  <a:srgbClr val="263169"/>
                </a:solidFill>
                <a:latin typeface="Archivo Bold"/>
                <a:ea typeface="Archivo Bold"/>
                <a:cs typeface="Archivo Bold"/>
                <a:sym typeface="Archivo Bold"/>
              </a:defRPr>
            </a:lvl1pPr>
          </a:lstStyle>
          <a:p>
            <a:r>
              <a:t>Attractive financial forecast</a:t>
            </a:r>
          </a:p>
        </p:txBody>
      </p:sp>
      <p:sp>
        <p:nvSpPr>
          <p:cNvPr id="1040" name="Rounded Rectangle"/>
          <p:cNvSpPr/>
          <p:nvPr/>
        </p:nvSpPr>
        <p:spPr>
          <a:xfrm rot="21360000">
            <a:off x="2663714" y="4156593"/>
            <a:ext cx="13056341" cy="7262154"/>
          </a:xfrm>
          <a:prstGeom prst="roundRect">
            <a:avLst>
              <a:gd name="adj" fmla="val 3927"/>
            </a:avLst>
          </a:prstGeom>
          <a:solidFill>
            <a:srgbClr val="3A81E5">
              <a:alpha val="11748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041" name="Rounded Rectangle"/>
          <p:cNvSpPr/>
          <p:nvPr/>
        </p:nvSpPr>
        <p:spPr>
          <a:xfrm>
            <a:off x="2905014" y="4197868"/>
            <a:ext cx="13056341" cy="7262154"/>
          </a:xfrm>
          <a:prstGeom prst="roundRect">
            <a:avLst>
              <a:gd name="adj" fmla="val 3927"/>
            </a:avLst>
          </a:prstGeom>
          <a:solidFill>
            <a:srgbClr val="F7FAFC"/>
          </a:solidFill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graphicFrame>
        <p:nvGraphicFramePr>
          <p:cNvPr id="1042" name="Chart 11"/>
          <p:cNvGraphicFramePr/>
          <p:nvPr/>
        </p:nvGraphicFramePr>
        <p:xfrm>
          <a:off x="3440944" y="4725814"/>
          <a:ext cx="11857483" cy="6061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43" name="TextBox 12"/>
          <p:cNvSpPr txBox="1"/>
          <p:nvPr/>
        </p:nvSpPr>
        <p:spPr>
          <a:xfrm>
            <a:off x="17395656" y="5347822"/>
            <a:ext cx="4064002" cy="497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l" defTabSz="914400">
              <a:lnSpc>
                <a:spcPct val="120000"/>
              </a:lnSpc>
              <a:spcBef>
                <a:spcPts val="1000"/>
              </a:spcBef>
              <a:defRPr sz="26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r>
              <a:t>Revenue in Year 3</a:t>
            </a:r>
          </a:p>
        </p:txBody>
      </p:sp>
      <p:sp>
        <p:nvSpPr>
          <p:cNvPr id="1044" name="TextBox 10"/>
          <p:cNvSpPr txBox="1"/>
          <p:nvPr/>
        </p:nvSpPr>
        <p:spPr>
          <a:xfrm>
            <a:off x="17395656" y="3994919"/>
            <a:ext cx="4064002" cy="12003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b">
            <a:spAutoFit/>
          </a:bodyPr>
          <a:lstStyle>
            <a:lvl1pPr algn="l" defTabSz="914400">
              <a:lnSpc>
                <a:spcPct val="90000"/>
              </a:lnSpc>
              <a:defRPr sz="8000">
                <a:solidFill>
                  <a:srgbClr val="263169"/>
                </a:solidFill>
                <a:latin typeface="Lato Bold"/>
                <a:ea typeface="Lato Bold"/>
                <a:cs typeface="Lato Bold"/>
                <a:sym typeface="Lato Bold"/>
              </a:defRPr>
            </a:lvl1pPr>
          </a:lstStyle>
          <a:p>
            <a:r>
              <a:t>$14M</a:t>
            </a:r>
          </a:p>
        </p:txBody>
      </p:sp>
      <p:sp>
        <p:nvSpPr>
          <p:cNvPr id="1045" name="TextBox 12"/>
          <p:cNvSpPr txBox="1"/>
          <p:nvPr/>
        </p:nvSpPr>
        <p:spPr>
          <a:xfrm>
            <a:off x="17395656" y="8159229"/>
            <a:ext cx="4064002" cy="497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l" defTabSz="914400">
              <a:lnSpc>
                <a:spcPct val="120000"/>
              </a:lnSpc>
              <a:spcBef>
                <a:spcPts val="1000"/>
              </a:spcBef>
              <a:defRPr sz="26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r>
              <a:t>EBIT margin in Year 3</a:t>
            </a:r>
          </a:p>
        </p:txBody>
      </p:sp>
      <p:sp>
        <p:nvSpPr>
          <p:cNvPr id="1046" name="TextBox 10"/>
          <p:cNvSpPr txBox="1"/>
          <p:nvPr/>
        </p:nvSpPr>
        <p:spPr>
          <a:xfrm>
            <a:off x="17395656" y="6806326"/>
            <a:ext cx="4064002" cy="12003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b">
            <a:spAutoFit/>
          </a:bodyPr>
          <a:lstStyle>
            <a:lvl1pPr algn="l" defTabSz="914400">
              <a:lnSpc>
                <a:spcPct val="90000"/>
              </a:lnSpc>
              <a:defRPr sz="8000">
                <a:solidFill>
                  <a:srgbClr val="263169"/>
                </a:solidFill>
                <a:latin typeface="Lato Bold"/>
                <a:ea typeface="Lato Bold"/>
                <a:cs typeface="Lato Bold"/>
                <a:sym typeface="Lato Bold"/>
              </a:defRPr>
            </a:lvl1pPr>
          </a:lstStyle>
          <a:p>
            <a:r>
              <a:t>35%</a:t>
            </a:r>
          </a:p>
        </p:txBody>
      </p:sp>
      <p:sp>
        <p:nvSpPr>
          <p:cNvPr id="1047" name="TextBox 12"/>
          <p:cNvSpPr txBox="1"/>
          <p:nvPr/>
        </p:nvSpPr>
        <p:spPr>
          <a:xfrm>
            <a:off x="17395656" y="10970636"/>
            <a:ext cx="4064002" cy="497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l" defTabSz="914400">
              <a:lnSpc>
                <a:spcPct val="120000"/>
              </a:lnSpc>
              <a:spcBef>
                <a:spcPts val="1000"/>
              </a:spcBef>
              <a:defRPr sz="26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r>
              <a:t>Users in Year 3</a:t>
            </a:r>
          </a:p>
        </p:txBody>
      </p:sp>
      <p:sp>
        <p:nvSpPr>
          <p:cNvPr id="1048" name="TextBox 10"/>
          <p:cNvSpPr txBox="1"/>
          <p:nvPr/>
        </p:nvSpPr>
        <p:spPr>
          <a:xfrm>
            <a:off x="17395656" y="9617734"/>
            <a:ext cx="4064002" cy="12003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b">
            <a:spAutoFit/>
          </a:bodyPr>
          <a:lstStyle>
            <a:lvl1pPr algn="l" defTabSz="914400">
              <a:lnSpc>
                <a:spcPct val="90000"/>
              </a:lnSpc>
              <a:defRPr sz="8000">
                <a:solidFill>
                  <a:srgbClr val="263169"/>
                </a:solidFill>
                <a:latin typeface="Lato Bold"/>
                <a:ea typeface="Lato Bold"/>
                <a:cs typeface="Lato Bold"/>
                <a:sym typeface="Lato Bold"/>
              </a:defRPr>
            </a:lvl1pPr>
          </a:lstStyle>
          <a:p>
            <a:r>
              <a:rPr dirty="0"/>
              <a:t>300K</a:t>
            </a:r>
          </a:p>
        </p:txBody>
      </p:sp>
      <p:sp>
        <p:nvSpPr>
          <p:cNvPr id="1049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23044686" y="13033914"/>
            <a:ext cx="339851" cy="33273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t"/>
          <a:lstStyle>
            <a:lvl1pPr algn="r" defTabSz="9144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fld id="{86CB4B4D-7CA3-9044-876B-883B54F8677D}" type="slidenum">
              <a:t>16</a:t>
            </a:fld>
            <a:endParaRPr/>
          </a:p>
        </p:txBody>
      </p:sp>
      <p:sp>
        <p:nvSpPr>
          <p:cNvPr id="1050" name="Прямоугольник 21"/>
          <p:cNvSpPr txBox="1"/>
          <p:nvPr/>
        </p:nvSpPr>
        <p:spPr>
          <a:xfrm>
            <a:off x="996912" y="13040266"/>
            <a:ext cx="6279855" cy="3327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l" defTabSz="9144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r>
              <a:t>LOGO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" name="Прямоугольник 17"/>
          <p:cNvSpPr/>
          <p:nvPr/>
        </p:nvSpPr>
        <p:spPr>
          <a:xfrm>
            <a:off x="1061881" y="1066800"/>
            <a:ext cx="22260236" cy="11582400"/>
          </a:xfrm>
          <a:prstGeom prst="rect">
            <a:avLst/>
          </a:prstGeom>
          <a:solidFill>
            <a:srgbClr val="F7FAF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053" name="Employment-As-a-Service"/>
          <p:cNvSpPr txBox="1"/>
          <p:nvPr/>
        </p:nvSpPr>
        <p:spPr>
          <a:xfrm>
            <a:off x="4951710" y="1892300"/>
            <a:ext cx="14480580" cy="11963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defTabSz="914400">
              <a:lnSpc>
                <a:spcPct val="90000"/>
              </a:lnSpc>
              <a:defRPr sz="8000">
                <a:solidFill>
                  <a:srgbClr val="263169"/>
                </a:solidFill>
                <a:latin typeface="Archivo Bold"/>
                <a:ea typeface="Archivo Bold"/>
                <a:cs typeface="Archivo Bold"/>
                <a:sym typeface="Archivo Bold"/>
              </a:defRPr>
            </a:lvl1pPr>
          </a:lstStyle>
          <a:p>
            <a:r>
              <a:t>The ask</a:t>
            </a:r>
          </a:p>
        </p:txBody>
      </p:sp>
      <p:sp>
        <p:nvSpPr>
          <p:cNvPr id="1054" name="Rounded Rectangle"/>
          <p:cNvSpPr/>
          <p:nvPr/>
        </p:nvSpPr>
        <p:spPr>
          <a:xfrm rot="21300000">
            <a:off x="4673258" y="3843923"/>
            <a:ext cx="14455180" cy="7637027"/>
          </a:xfrm>
          <a:prstGeom prst="roundRect">
            <a:avLst>
              <a:gd name="adj" fmla="val 3734"/>
            </a:avLst>
          </a:prstGeom>
          <a:solidFill>
            <a:srgbClr val="3A81E5">
              <a:alpha val="11748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055" name="Rounded Rectangle"/>
          <p:cNvSpPr/>
          <p:nvPr/>
        </p:nvSpPr>
        <p:spPr>
          <a:xfrm>
            <a:off x="4964410" y="3882023"/>
            <a:ext cx="14455180" cy="7637027"/>
          </a:xfrm>
          <a:prstGeom prst="roundRect">
            <a:avLst>
              <a:gd name="adj" fmla="val 3734"/>
            </a:avLst>
          </a:prstGeom>
          <a:solidFill>
            <a:srgbClr val="F7FAFC"/>
          </a:solidFill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056" name="TextBox 12"/>
          <p:cNvSpPr txBox="1"/>
          <p:nvPr/>
        </p:nvSpPr>
        <p:spPr>
          <a:xfrm>
            <a:off x="10329547" y="8094148"/>
            <a:ext cx="3724907" cy="4563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/>
          <a:lstStyle>
            <a:lvl1pPr defTabSz="914400">
              <a:lnSpc>
                <a:spcPct val="120000"/>
              </a:lnSpc>
              <a:spcBef>
                <a:spcPts val="1000"/>
              </a:spcBef>
              <a:defRPr sz="22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r>
              <a:t>Investment</a:t>
            </a:r>
          </a:p>
        </p:txBody>
      </p:sp>
      <p:sp>
        <p:nvSpPr>
          <p:cNvPr id="1057" name="Line"/>
          <p:cNvSpPr/>
          <p:nvPr/>
        </p:nvSpPr>
        <p:spPr>
          <a:xfrm flipH="1">
            <a:off x="13033212" y="5346569"/>
            <a:ext cx="1994089" cy="429247"/>
          </a:xfrm>
          <a:prstGeom prst="line">
            <a:avLst/>
          </a:prstGeom>
          <a:ln w="12700">
            <a:solidFill>
              <a:srgbClr val="5B7AF7">
                <a:alpha val="50000"/>
              </a:srgbClr>
            </a:solidFill>
            <a:miter lim="400000"/>
            <a:headEnd type="oval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058" name="Line"/>
          <p:cNvSpPr/>
          <p:nvPr/>
        </p:nvSpPr>
        <p:spPr>
          <a:xfrm flipH="1" flipV="1">
            <a:off x="13033212" y="9504145"/>
            <a:ext cx="1994089" cy="429246"/>
          </a:xfrm>
          <a:prstGeom prst="line">
            <a:avLst/>
          </a:prstGeom>
          <a:ln w="12700">
            <a:solidFill>
              <a:srgbClr val="5B7AF7">
                <a:alpha val="50000"/>
              </a:srgbClr>
            </a:solidFill>
            <a:miter lim="400000"/>
            <a:headEnd type="oval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059" name="Line"/>
          <p:cNvSpPr/>
          <p:nvPr/>
        </p:nvSpPr>
        <p:spPr>
          <a:xfrm>
            <a:off x="9356700" y="5346569"/>
            <a:ext cx="1994089" cy="429247"/>
          </a:xfrm>
          <a:prstGeom prst="line">
            <a:avLst/>
          </a:prstGeom>
          <a:ln w="12700">
            <a:solidFill>
              <a:srgbClr val="5B7AF7">
                <a:alpha val="50000"/>
              </a:srgbClr>
            </a:solidFill>
            <a:miter lim="400000"/>
            <a:headEnd type="oval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060" name="Line"/>
          <p:cNvSpPr/>
          <p:nvPr/>
        </p:nvSpPr>
        <p:spPr>
          <a:xfrm flipV="1">
            <a:off x="9356700" y="9504145"/>
            <a:ext cx="1994089" cy="429246"/>
          </a:xfrm>
          <a:prstGeom prst="line">
            <a:avLst/>
          </a:prstGeom>
          <a:ln w="12700">
            <a:solidFill>
              <a:srgbClr val="5B7AF7">
                <a:alpha val="50000"/>
              </a:srgbClr>
            </a:solidFill>
            <a:miter lim="400000"/>
            <a:headEnd type="oval"/>
          </a:ln>
        </p:spPr>
        <p:txBody>
          <a:bodyPr lIns="50800" tIns="50800" rIns="50800" bIns="50800" anchor="ctr"/>
          <a:lstStyle/>
          <a:p>
            <a:endParaRPr/>
          </a:p>
        </p:txBody>
      </p:sp>
      <p:pic>
        <p:nvPicPr>
          <p:cNvPr id="1061" name="Square block.png" descr="Square block.png"/>
          <p:cNvPicPr>
            <a:picLocks noChangeAspect="1"/>
          </p:cNvPicPr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 rot="14320596">
            <a:off x="20878660" y="1840229"/>
            <a:ext cx="1097281" cy="109728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62" name="Piont erection.png" descr="Piont erection.png"/>
          <p:cNvPicPr>
            <a:picLocks noChangeAspect="1"/>
          </p:cNvPicPr>
          <p:nvPr/>
        </p:nvPicPr>
        <p:blipFill>
          <a:blip r:embed="rId3">
            <a:alphaModFix amt="25000"/>
          </a:blip>
          <a:stretch>
            <a:fillRect/>
          </a:stretch>
        </p:blipFill>
        <p:spPr>
          <a:xfrm>
            <a:off x="1780802" y="10978202"/>
            <a:ext cx="1110592" cy="1110592"/>
          </a:xfrm>
          <a:prstGeom prst="rect">
            <a:avLst/>
          </a:prstGeom>
          <a:ln w="12700">
            <a:miter lim="400000"/>
          </a:ln>
        </p:spPr>
      </p:pic>
      <p:sp>
        <p:nvSpPr>
          <p:cNvPr id="1063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22640179" y="13033914"/>
            <a:ext cx="744358" cy="33274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anchor="t"/>
          <a:lstStyle>
            <a:lvl1pPr algn="r" defTabSz="9144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fld id="{86CB4B4D-7CA3-9044-876B-883B54F8677D}" type="slidenum">
              <a:t>17</a:t>
            </a:fld>
            <a:endParaRPr/>
          </a:p>
        </p:txBody>
      </p:sp>
      <p:sp>
        <p:nvSpPr>
          <p:cNvPr id="1064" name="Прямоугольник 21"/>
          <p:cNvSpPr txBox="1"/>
          <p:nvPr/>
        </p:nvSpPr>
        <p:spPr>
          <a:xfrm>
            <a:off x="996913" y="13040264"/>
            <a:ext cx="6279853" cy="332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 defTabSz="9144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r>
              <a:t>LOGO</a:t>
            </a:r>
          </a:p>
        </p:txBody>
      </p:sp>
      <p:sp>
        <p:nvSpPr>
          <p:cNvPr id="1065" name="TextBox 12"/>
          <p:cNvSpPr txBox="1"/>
          <p:nvPr/>
        </p:nvSpPr>
        <p:spPr>
          <a:xfrm>
            <a:off x="5623653" y="5737233"/>
            <a:ext cx="3175001" cy="12522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r" defTabSz="914400">
              <a:lnSpc>
                <a:spcPct val="110000"/>
              </a:lnSpc>
              <a:spcBef>
                <a:spcPts val="500"/>
              </a:spcBef>
              <a:defRPr sz="2200">
                <a:solidFill>
                  <a:srgbClr val="263169"/>
                </a:solidFill>
                <a:latin typeface="Lato Bold"/>
                <a:ea typeface="Lato Bold"/>
                <a:cs typeface="Lato Bold"/>
                <a:sym typeface="Lato Bold"/>
              </a:defRPr>
            </a:pPr>
            <a:r>
              <a:t>CapEx</a:t>
            </a:r>
          </a:p>
          <a:p>
            <a:pPr algn="r" defTabSz="914400">
              <a:lnSpc>
                <a:spcPct val="110000"/>
              </a:lnSpc>
              <a:spcBef>
                <a:spcPts val="500"/>
              </a:spcBef>
              <a:buFont typeface="Arial"/>
              <a:defRPr sz="22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App &amp; web platform development</a:t>
            </a:r>
          </a:p>
        </p:txBody>
      </p:sp>
      <p:sp>
        <p:nvSpPr>
          <p:cNvPr id="1066" name="Employment-As-a-Service"/>
          <p:cNvSpPr txBox="1"/>
          <p:nvPr/>
        </p:nvSpPr>
        <p:spPr>
          <a:xfrm>
            <a:off x="5649053" y="4684514"/>
            <a:ext cx="3175001" cy="1005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r" defTabSz="914400">
              <a:lnSpc>
                <a:spcPct val="90000"/>
              </a:lnSpc>
              <a:defRPr sz="6000">
                <a:solidFill>
                  <a:srgbClr val="263169"/>
                </a:solidFill>
                <a:latin typeface="Lato Bold"/>
                <a:ea typeface="Lato Bold"/>
                <a:cs typeface="Lato Bold"/>
                <a:sym typeface="Lato Bold"/>
              </a:defRPr>
            </a:lvl1pPr>
          </a:lstStyle>
          <a:p>
            <a:r>
              <a:t>15%</a:t>
            </a:r>
          </a:p>
        </p:txBody>
      </p:sp>
      <p:sp>
        <p:nvSpPr>
          <p:cNvPr id="1067" name="TextBox 12"/>
          <p:cNvSpPr txBox="1"/>
          <p:nvPr/>
        </p:nvSpPr>
        <p:spPr>
          <a:xfrm>
            <a:off x="5623653" y="9597841"/>
            <a:ext cx="3175001" cy="12522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r" defTabSz="914400">
              <a:lnSpc>
                <a:spcPct val="110000"/>
              </a:lnSpc>
              <a:spcBef>
                <a:spcPts val="500"/>
              </a:spcBef>
              <a:defRPr sz="2200">
                <a:solidFill>
                  <a:srgbClr val="263169"/>
                </a:solidFill>
                <a:latin typeface="Lato Bold"/>
                <a:ea typeface="Lato Bold"/>
                <a:cs typeface="Lato Bold"/>
                <a:sym typeface="Lato Bold"/>
              </a:defRPr>
            </a:pPr>
            <a:r>
              <a:rPr dirty="0"/>
              <a:t>Marketing</a:t>
            </a:r>
          </a:p>
          <a:p>
            <a:pPr algn="r" defTabSz="914400">
              <a:lnSpc>
                <a:spcPct val="110000"/>
              </a:lnSpc>
              <a:spcBef>
                <a:spcPts val="500"/>
              </a:spcBef>
              <a:buFont typeface="Arial"/>
              <a:defRPr sz="22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rPr dirty="0"/>
              <a:t>Advertising &amp; PR</a:t>
            </a:r>
            <a:r>
              <a:rPr lang="en-US" dirty="0"/>
              <a:t> </a:t>
            </a:r>
            <a:r>
              <a:rPr dirty="0"/>
              <a:t>company services</a:t>
            </a:r>
          </a:p>
        </p:txBody>
      </p:sp>
      <p:sp>
        <p:nvSpPr>
          <p:cNvPr id="1068" name="Employment-As-a-Service"/>
          <p:cNvSpPr txBox="1"/>
          <p:nvPr/>
        </p:nvSpPr>
        <p:spPr>
          <a:xfrm>
            <a:off x="5649053" y="8545121"/>
            <a:ext cx="3175001" cy="1005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r" defTabSz="914400">
              <a:lnSpc>
                <a:spcPct val="90000"/>
              </a:lnSpc>
              <a:defRPr sz="6000">
                <a:solidFill>
                  <a:srgbClr val="263169"/>
                </a:solidFill>
                <a:latin typeface="Lato Bold"/>
                <a:ea typeface="Lato Bold"/>
                <a:cs typeface="Lato Bold"/>
                <a:sym typeface="Lato Bold"/>
              </a:defRPr>
            </a:lvl1pPr>
          </a:lstStyle>
          <a:p>
            <a:r>
              <a:t>40%</a:t>
            </a:r>
          </a:p>
        </p:txBody>
      </p:sp>
      <p:sp>
        <p:nvSpPr>
          <p:cNvPr id="1069" name="TextBox 12"/>
          <p:cNvSpPr txBox="1"/>
          <p:nvPr/>
        </p:nvSpPr>
        <p:spPr>
          <a:xfrm>
            <a:off x="15559946" y="5737233"/>
            <a:ext cx="3175001" cy="12522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l" defTabSz="914400">
              <a:lnSpc>
                <a:spcPct val="110000"/>
              </a:lnSpc>
              <a:spcBef>
                <a:spcPts val="500"/>
              </a:spcBef>
              <a:defRPr sz="2200">
                <a:solidFill>
                  <a:srgbClr val="263169"/>
                </a:solidFill>
                <a:latin typeface="Lato Bold"/>
                <a:ea typeface="Lato Bold"/>
                <a:cs typeface="Lato Bold"/>
                <a:sym typeface="Lato Bold"/>
              </a:defRPr>
            </a:pPr>
            <a:r>
              <a:t>Operating expenses</a:t>
            </a:r>
          </a:p>
          <a:p>
            <a:pPr algn="l" defTabSz="914400">
              <a:lnSpc>
                <a:spcPct val="110000"/>
              </a:lnSpc>
              <a:spcBef>
                <a:spcPts val="500"/>
              </a:spcBef>
              <a:buFont typeface="Arial"/>
              <a:defRPr sz="22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Daily maintenance</a:t>
            </a:r>
            <a:br/>
            <a:r>
              <a:t>of the business</a:t>
            </a:r>
          </a:p>
        </p:txBody>
      </p:sp>
      <p:sp>
        <p:nvSpPr>
          <p:cNvPr id="1070" name="Employment-As-a-Service"/>
          <p:cNvSpPr txBox="1"/>
          <p:nvPr/>
        </p:nvSpPr>
        <p:spPr>
          <a:xfrm>
            <a:off x="15475877" y="4684514"/>
            <a:ext cx="3175001" cy="1005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l" defTabSz="914400">
              <a:lnSpc>
                <a:spcPct val="90000"/>
              </a:lnSpc>
              <a:defRPr sz="6000">
                <a:solidFill>
                  <a:srgbClr val="263169"/>
                </a:solidFill>
                <a:latin typeface="Lato Bold"/>
                <a:ea typeface="Lato Bold"/>
                <a:cs typeface="Lato Bold"/>
                <a:sym typeface="Lato Bold"/>
              </a:defRPr>
            </a:lvl1pPr>
          </a:lstStyle>
          <a:p>
            <a:r>
              <a:t>10%</a:t>
            </a:r>
          </a:p>
        </p:txBody>
      </p:sp>
      <p:sp>
        <p:nvSpPr>
          <p:cNvPr id="1071" name="TextBox 12"/>
          <p:cNvSpPr txBox="1"/>
          <p:nvPr/>
        </p:nvSpPr>
        <p:spPr>
          <a:xfrm>
            <a:off x="15559946" y="9597841"/>
            <a:ext cx="3175001" cy="12522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l" defTabSz="914400">
              <a:lnSpc>
                <a:spcPct val="110000"/>
              </a:lnSpc>
              <a:spcBef>
                <a:spcPts val="500"/>
              </a:spcBef>
              <a:defRPr sz="2200">
                <a:solidFill>
                  <a:srgbClr val="263169"/>
                </a:solidFill>
                <a:latin typeface="Lato Bold"/>
                <a:ea typeface="Lato Bold"/>
                <a:cs typeface="Lato Bold"/>
                <a:sym typeface="Lato Bold"/>
              </a:defRPr>
            </a:pPr>
            <a:r>
              <a:t>Payroll</a:t>
            </a:r>
          </a:p>
          <a:p>
            <a:pPr algn="l" defTabSz="914400">
              <a:lnSpc>
                <a:spcPct val="110000"/>
              </a:lnSpc>
              <a:spcBef>
                <a:spcPts val="500"/>
              </a:spcBef>
              <a:buFont typeface="Arial"/>
              <a:defRPr sz="22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Management &amp; </a:t>
            </a:r>
            <a:br/>
            <a:r>
              <a:t>Product Development</a:t>
            </a:r>
          </a:p>
        </p:txBody>
      </p:sp>
      <p:sp>
        <p:nvSpPr>
          <p:cNvPr id="1072" name="Employment-As-a-Service"/>
          <p:cNvSpPr txBox="1"/>
          <p:nvPr/>
        </p:nvSpPr>
        <p:spPr>
          <a:xfrm>
            <a:off x="15475877" y="8545121"/>
            <a:ext cx="3175001" cy="1005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l" defTabSz="914400">
              <a:lnSpc>
                <a:spcPct val="90000"/>
              </a:lnSpc>
              <a:defRPr sz="6000">
                <a:solidFill>
                  <a:srgbClr val="263169"/>
                </a:solidFill>
                <a:latin typeface="Lato Bold"/>
                <a:ea typeface="Lato Bold"/>
                <a:cs typeface="Lato Bold"/>
                <a:sym typeface="Lato Bold"/>
              </a:defRPr>
            </a:lvl1pPr>
          </a:lstStyle>
          <a:p>
            <a:r>
              <a:t>35%</a:t>
            </a:r>
          </a:p>
        </p:txBody>
      </p:sp>
      <p:sp>
        <p:nvSpPr>
          <p:cNvPr id="1073" name="Employment-As-a-Service"/>
          <p:cNvSpPr txBox="1"/>
          <p:nvPr/>
        </p:nvSpPr>
        <p:spPr>
          <a:xfrm>
            <a:off x="10408872" y="6850623"/>
            <a:ext cx="3566256" cy="1234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914400">
              <a:lnSpc>
                <a:spcPct val="90000"/>
              </a:lnSpc>
              <a:defRPr sz="7500">
                <a:solidFill>
                  <a:srgbClr val="263169"/>
                </a:solidFill>
                <a:latin typeface="Lato Bold"/>
                <a:ea typeface="Lato Bold"/>
                <a:cs typeface="Lato Bold"/>
                <a:sym typeface="Lato Bold"/>
              </a:defRPr>
            </a:pPr>
            <a:r>
              <a:t>$2.5M</a:t>
            </a:r>
          </a:p>
        </p:txBody>
      </p:sp>
      <p:graphicFrame>
        <p:nvGraphicFramePr>
          <p:cNvPr id="1074" name="Chart 2"/>
          <p:cNvGraphicFramePr/>
          <p:nvPr/>
        </p:nvGraphicFramePr>
        <p:xfrm>
          <a:off x="9930811" y="5439347"/>
          <a:ext cx="4522377" cy="45223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" name="Прямоугольник 17"/>
          <p:cNvSpPr/>
          <p:nvPr/>
        </p:nvSpPr>
        <p:spPr>
          <a:xfrm>
            <a:off x="1061881" y="1066800"/>
            <a:ext cx="22260236" cy="11582400"/>
          </a:xfrm>
          <a:prstGeom prst="rect">
            <a:avLst/>
          </a:prstGeom>
          <a:solidFill>
            <a:srgbClr val="F7FAF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077" name="Employment-As-a-Service"/>
          <p:cNvSpPr txBox="1"/>
          <p:nvPr/>
        </p:nvSpPr>
        <p:spPr>
          <a:xfrm>
            <a:off x="4951710" y="1892300"/>
            <a:ext cx="14480580" cy="9931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defTabSz="914400">
              <a:lnSpc>
                <a:spcPct val="90000"/>
              </a:lnSpc>
              <a:defRPr sz="6500">
                <a:solidFill>
                  <a:srgbClr val="263169"/>
                </a:solidFill>
                <a:latin typeface="Archivo Bold"/>
                <a:ea typeface="Archivo Bold"/>
                <a:cs typeface="Archivo Bold"/>
                <a:sym typeface="Archivo Bold"/>
              </a:defRPr>
            </a:lvl1pPr>
          </a:lstStyle>
          <a:p>
            <a:r>
              <a:t>Unique competitive advantage</a:t>
            </a:r>
          </a:p>
        </p:txBody>
      </p:sp>
      <p:graphicFrame>
        <p:nvGraphicFramePr>
          <p:cNvPr id="1078" name="Table 35"/>
          <p:cNvGraphicFramePr/>
          <p:nvPr/>
        </p:nvGraphicFramePr>
        <p:xfrm>
          <a:off x="3293174" y="4089366"/>
          <a:ext cx="17797651" cy="7112000"/>
        </p:xfrm>
        <a:graphic>
          <a:graphicData uri="http://schemas.openxmlformats.org/drawingml/2006/table">
            <a:tbl>
              <a:tblPr firstRow="1" bandRow="1">
                <a:tableStyleId>{4C3C2611-4C71-4FC5-86AE-919BDF0F9419}</a:tableStyleId>
              </a:tblPr>
              <a:tblGrid>
                <a:gridCol w="40816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016000">
                <a:tc>
                  <a:txBody>
                    <a:bodyPr/>
                    <a:lstStyle/>
                    <a:p>
                      <a:pPr marL="254000" marR="254000" defTabSz="914400">
                        <a:lnSpc>
                          <a:spcPct val="110000"/>
                        </a:lnSpc>
                        <a:spcBef>
                          <a:spcPts val="1000"/>
                        </a:spcBef>
                        <a:defRPr sz="2000" b="0">
                          <a:solidFill>
                            <a:srgbClr val="263169"/>
                          </a:solidFill>
                          <a:latin typeface="Lato Bold"/>
                          <a:ea typeface="Lato Bold"/>
                          <a:cs typeface="Lato Bold"/>
                          <a:sym typeface="Lato Bold"/>
                        </a:defRPr>
                      </a:pPr>
                      <a:endParaRPr/>
                    </a:p>
                  </a:txBody>
                  <a:tcPr marL="12700" marR="12700" marT="12700" marB="12700" anchor="ctr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38100">
                      <a:solidFill>
                        <a:srgbClr val="5B7AF8"/>
                      </a:solidFill>
                      <a:miter lim="400000"/>
                    </a:lnT>
                    <a:lnB w="38100">
                      <a:solidFill>
                        <a:srgbClr val="5B7BF6"/>
                      </a:solidFill>
                    </a:lnB>
                    <a:solidFill>
                      <a:srgbClr val="F7FAFC"/>
                    </a:solidFill>
                  </a:tcPr>
                </a:tc>
                <a:tc>
                  <a:txBody>
                    <a:bodyPr/>
                    <a:lstStyle/>
                    <a:p>
                      <a:pPr marL="254000" marR="254000" defTabSz="914400">
                        <a:lnSpc>
                          <a:spcPct val="110000"/>
                        </a:lnSpc>
                        <a:spcBef>
                          <a:spcPts val="1000"/>
                        </a:spcBef>
                        <a:defRPr b="0"/>
                      </a:pPr>
                      <a:r>
                        <a:rPr sz="2000">
                          <a:solidFill>
                            <a:srgbClr val="263169"/>
                          </a:solidFill>
                          <a:latin typeface="Lato Bold"/>
                          <a:ea typeface="Lato Bold"/>
                          <a:cs typeface="Lato Bold"/>
                          <a:sym typeface="Lato Bold"/>
                        </a:rPr>
                        <a:t>Smart App</a:t>
                      </a:r>
                    </a:p>
                  </a:txBody>
                  <a:tcPr marL="12700" marR="12700" marT="12700" marB="12700" anchor="ctr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38100">
                      <a:solidFill>
                        <a:srgbClr val="5B7AF8"/>
                      </a:solidFill>
                      <a:miter lim="400000"/>
                    </a:lnT>
                    <a:lnB w="38100">
                      <a:solidFill>
                        <a:srgbClr val="5B7BF6"/>
                      </a:solidFill>
                    </a:lnB>
                    <a:solidFill>
                      <a:srgbClr val="F7FAFC"/>
                    </a:solidFill>
                  </a:tcPr>
                </a:tc>
                <a:tc>
                  <a:txBody>
                    <a:bodyPr/>
                    <a:lstStyle/>
                    <a:p>
                      <a:pPr marL="254000" marR="254000" defTabSz="914400">
                        <a:lnSpc>
                          <a:spcPct val="110000"/>
                        </a:lnSpc>
                        <a:spcBef>
                          <a:spcPts val="1000"/>
                        </a:spcBef>
                        <a:defRPr b="0"/>
                      </a:pPr>
                      <a:r>
                        <a:rPr sz="2000">
                          <a:solidFill>
                            <a:srgbClr val="263169"/>
                          </a:solidFill>
                          <a:latin typeface="Lato Bold"/>
                          <a:ea typeface="Lato Bold"/>
                          <a:cs typeface="Lato Bold"/>
                          <a:sym typeface="Lato Bold"/>
                        </a:rPr>
                        <a:t>Competitor 1</a:t>
                      </a:r>
                    </a:p>
                  </a:txBody>
                  <a:tcPr marL="12700" marR="12700" marT="12700" marB="12700" anchor="ctr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38100">
                      <a:solidFill>
                        <a:srgbClr val="5B7AF8"/>
                      </a:solidFill>
                      <a:miter lim="400000"/>
                    </a:lnT>
                    <a:lnB w="38100">
                      <a:solidFill>
                        <a:srgbClr val="5B7BF6"/>
                      </a:solidFill>
                    </a:lnB>
                    <a:solidFill>
                      <a:srgbClr val="F7FAFC"/>
                    </a:solidFill>
                  </a:tcPr>
                </a:tc>
                <a:tc>
                  <a:txBody>
                    <a:bodyPr/>
                    <a:lstStyle/>
                    <a:p>
                      <a:pPr marL="254000" marR="254000" defTabSz="914400">
                        <a:lnSpc>
                          <a:spcPct val="110000"/>
                        </a:lnSpc>
                        <a:spcBef>
                          <a:spcPts val="1000"/>
                        </a:spcBef>
                        <a:defRPr b="0"/>
                      </a:pPr>
                      <a:r>
                        <a:rPr sz="2000">
                          <a:solidFill>
                            <a:srgbClr val="263169"/>
                          </a:solidFill>
                          <a:latin typeface="Lato Bold"/>
                          <a:ea typeface="Lato Bold"/>
                          <a:cs typeface="Lato Bold"/>
                          <a:sym typeface="Lato Bold"/>
                        </a:rPr>
                        <a:t>Competitor 2</a:t>
                      </a:r>
                    </a:p>
                  </a:txBody>
                  <a:tcPr marL="12700" marR="12700" marT="12700" marB="12700" anchor="ctr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38100">
                      <a:solidFill>
                        <a:srgbClr val="5B7AF8"/>
                      </a:solidFill>
                      <a:miter lim="400000"/>
                    </a:lnT>
                    <a:lnB w="38100">
                      <a:solidFill>
                        <a:srgbClr val="5B7BF6"/>
                      </a:solidFill>
                    </a:lnB>
                    <a:solidFill>
                      <a:srgbClr val="F7FAFC"/>
                    </a:solidFill>
                  </a:tcPr>
                </a:tc>
                <a:tc>
                  <a:txBody>
                    <a:bodyPr/>
                    <a:lstStyle/>
                    <a:p>
                      <a:pPr marL="254000" marR="254000" defTabSz="914400">
                        <a:lnSpc>
                          <a:spcPct val="110000"/>
                        </a:lnSpc>
                        <a:spcBef>
                          <a:spcPts val="1000"/>
                        </a:spcBef>
                        <a:defRPr b="0"/>
                      </a:pPr>
                      <a:r>
                        <a:rPr sz="2000">
                          <a:solidFill>
                            <a:srgbClr val="263169"/>
                          </a:solidFill>
                          <a:latin typeface="Lato Bold"/>
                          <a:ea typeface="Lato Bold"/>
                          <a:cs typeface="Lato Bold"/>
                          <a:sym typeface="Lato Bold"/>
                        </a:rPr>
                        <a:t>Competitor 3</a:t>
                      </a:r>
                    </a:p>
                  </a:txBody>
                  <a:tcPr marL="12700" marR="12700" marT="12700" marB="12700" anchor="ctr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38100">
                      <a:solidFill>
                        <a:srgbClr val="5B7AF8"/>
                      </a:solidFill>
                      <a:miter lim="400000"/>
                    </a:lnT>
                    <a:lnB w="38100">
                      <a:solidFill>
                        <a:srgbClr val="5B7BF6"/>
                      </a:solidFill>
                    </a:lnB>
                    <a:solidFill>
                      <a:srgbClr val="F7FAFC"/>
                    </a:solidFill>
                  </a:tcPr>
                </a:tc>
                <a:tc>
                  <a:txBody>
                    <a:bodyPr/>
                    <a:lstStyle/>
                    <a:p>
                      <a:pPr marL="254000" marR="254000" defTabSz="914400">
                        <a:lnSpc>
                          <a:spcPct val="110000"/>
                        </a:lnSpc>
                        <a:spcBef>
                          <a:spcPts val="1000"/>
                        </a:spcBef>
                        <a:defRPr b="0"/>
                      </a:pPr>
                      <a:r>
                        <a:rPr sz="2000">
                          <a:solidFill>
                            <a:srgbClr val="263169"/>
                          </a:solidFill>
                          <a:latin typeface="Lato Bold"/>
                          <a:ea typeface="Lato Bold"/>
                          <a:cs typeface="Lato Bold"/>
                          <a:sym typeface="Lato Bold"/>
                        </a:rPr>
                        <a:t>Competitor 4</a:t>
                      </a:r>
                    </a:p>
                  </a:txBody>
                  <a:tcPr marL="12700" marR="12700" marT="12700" marB="12700" anchor="ctr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38100">
                      <a:solidFill>
                        <a:srgbClr val="5B7AF8"/>
                      </a:solidFill>
                      <a:miter lim="400000"/>
                    </a:lnT>
                    <a:lnB w="38100">
                      <a:solidFill>
                        <a:srgbClr val="5B7BF6"/>
                      </a:solidFill>
                    </a:lnB>
                    <a:solidFill>
                      <a:srgbClr val="F7FAFC"/>
                    </a:solidFill>
                  </a:tcPr>
                </a:tc>
                <a:tc>
                  <a:txBody>
                    <a:bodyPr/>
                    <a:lstStyle/>
                    <a:p>
                      <a:pPr marL="254000" marR="254000" defTabSz="914400">
                        <a:lnSpc>
                          <a:spcPct val="110000"/>
                        </a:lnSpc>
                        <a:spcBef>
                          <a:spcPts val="1000"/>
                        </a:spcBef>
                        <a:defRPr b="0"/>
                      </a:pPr>
                      <a:r>
                        <a:rPr sz="2000">
                          <a:solidFill>
                            <a:srgbClr val="263169"/>
                          </a:solidFill>
                          <a:latin typeface="Lato Bold"/>
                          <a:ea typeface="Lato Bold"/>
                          <a:cs typeface="Lato Bold"/>
                          <a:sym typeface="Lato Bold"/>
                        </a:rPr>
                        <a:t>Competitor 5</a:t>
                      </a:r>
                    </a:p>
                  </a:txBody>
                  <a:tcPr marL="12700" marR="12700" marT="12700" marB="12700" anchor="ctr" horzOverflow="overflow">
                    <a:lnL w="12700">
                      <a:solidFill>
                        <a:srgbClr val="FFFFFF"/>
                      </a:solidFill>
                    </a:lnL>
                    <a:lnR w="0">
                      <a:miter lim="400000"/>
                    </a:lnR>
                    <a:lnT w="38100">
                      <a:solidFill>
                        <a:srgbClr val="5B7AF8"/>
                      </a:solidFill>
                      <a:miter lim="400000"/>
                    </a:lnT>
                    <a:lnB w="38100">
                      <a:solidFill>
                        <a:srgbClr val="5B7BF6"/>
                      </a:solidFill>
                    </a:lnB>
                    <a:solidFill>
                      <a:srgbClr val="F7FA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marL="254000" marR="254000" algn="l" defTabSz="914400">
                        <a:lnSpc>
                          <a:spcPct val="120000"/>
                        </a:lnSpc>
                        <a:spcBef>
                          <a:spcPts val="1000"/>
                        </a:spcBef>
                      </a:pPr>
                      <a:r>
                        <a:rPr sz="2000">
                          <a:solidFill>
                            <a:srgbClr val="263169"/>
                          </a:solidFill>
                          <a:latin typeface="Lato-Light"/>
                          <a:ea typeface="Lato-Light"/>
                          <a:cs typeface="Lato-Light"/>
                          <a:sym typeface="Lato-Light"/>
                        </a:rPr>
                        <a:t>Customizable themes</a:t>
                      </a:r>
                    </a:p>
                  </a:txBody>
                  <a:tcPr marL="12700" marR="12700" marT="12700" marB="12700" anchor="ctr" horzOverflow="overflow">
                    <a:lnL w="12700">
                      <a:solidFill>
                        <a:srgbClr val="FFFFFF"/>
                      </a:solidFill>
                    </a:lnL>
                    <a:lnR w="0">
                      <a:miter lim="400000"/>
                    </a:lnR>
                    <a:lnT w="38100">
                      <a:solidFill>
                        <a:srgbClr val="5B7BF6"/>
                      </a:solidFill>
                    </a:lnT>
                    <a:lnB w="0">
                      <a:miter lim="400000"/>
                    </a:lnB>
                    <a:solidFill>
                      <a:srgbClr val="F7FAFC"/>
                    </a:solidFill>
                  </a:tcPr>
                </a:tc>
                <a:tc>
                  <a:txBody>
                    <a:bodyPr/>
                    <a:lstStyle/>
                    <a:p>
                      <a:pPr defTabSz="825500"/>
                      <a:r>
                        <a:rPr sz="2600">
                          <a:solidFill>
                            <a:srgbClr val="7BB405"/>
                          </a:solidFill>
                          <a:latin typeface="Font Awesome 5 Free Solid"/>
                          <a:ea typeface="Font Awesome 5 Free Solid"/>
                          <a:cs typeface="Font Awesome 5 Free Solid"/>
                          <a:sym typeface="Font Awesome 5 Free Solid"/>
                        </a:rPr>
                        <a:t></a:t>
                      </a:r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5B7BF6"/>
                      </a:solidFill>
                    </a:lnT>
                    <a:lnB w="0">
                      <a:miter lim="400000"/>
                    </a:lnB>
                    <a:solidFill>
                      <a:srgbClr val="F7FAFC"/>
                    </a:solidFill>
                  </a:tcPr>
                </a:tc>
                <a:tc>
                  <a:txBody>
                    <a:bodyPr/>
                    <a:lstStyle/>
                    <a:p>
                      <a:pPr defTabSz="825500"/>
                      <a:r>
                        <a:rPr sz="2600">
                          <a:solidFill>
                            <a:srgbClr val="7BB405"/>
                          </a:solidFill>
                          <a:latin typeface="Font Awesome 5 Free Solid"/>
                          <a:ea typeface="Font Awesome 5 Free Solid"/>
                          <a:cs typeface="Font Awesome 5 Free Solid"/>
                          <a:sym typeface="Font Awesome 5 Free Solid"/>
                        </a:rPr>
                        <a:t></a:t>
                      </a:r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5B7BF6"/>
                      </a:solidFill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825500"/>
                      <a:r>
                        <a:rPr sz="2600">
                          <a:solidFill>
                            <a:srgbClr val="797D84">
                              <a:alpha val="50000"/>
                            </a:srgbClr>
                          </a:solidFill>
                          <a:latin typeface="Font Awesome 5 Free Solid"/>
                          <a:ea typeface="Font Awesome 5 Free Solid"/>
                          <a:cs typeface="Font Awesome 5 Free Solid"/>
                          <a:sym typeface="Font Awesome 5 Free Solid"/>
                        </a:rPr>
                        <a:t></a:t>
                      </a:r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5B7BF6"/>
                      </a:solidFill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825500"/>
                      <a:r>
                        <a:rPr sz="2600">
                          <a:solidFill>
                            <a:srgbClr val="797D84">
                              <a:alpha val="50000"/>
                            </a:srgbClr>
                          </a:solidFill>
                          <a:latin typeface="Font Awesome 5 Free Solid"/>
                          <a:ea typeface="Font Awesome 5 Free Solid"/>
                          <a:cs typeface="Font Awesome 5 Free Solid"/>
                          <a:sym typeface="Font Awesome 5 Free Solid"/>
                        </a:rPr>
                        <a:t></a:t>
                      </a:r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5B7BF6"/>
                      </a:solidFill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825500"/>
                      <a:r>
                        <a:rPr sz="2600">
                          <a:solidFill>
                            <a:srgbClr val="797D84">
                              <a:alpha val="50000"/>
                            </a:srgbClr>
                          </a:solidFill>
                          <a:latin typeface="Font Awesome 5 Free Solid"/>
                          <a:ea typeface="Font Awesome 5 Free Solid"/>
                          <a:cs typeface="Font Awesome 5 Free Solid"/>
                          <a:sym typeface="Font Awesome 5 Free Solid"/>
                        </a:rPr>
                        <a:t></a:t>
                      </a:r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5B7BF6"/>
                      </a:solidFill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825500"/>
                      <a:r>
                        <a:rPr sz="2600">
                          <a:solidFill>
                            <a:srgbClr val="797D84">
                              <a:alpha val="50000"/>
                            </a:srgbClr>
                          </a:solidFill>
                          <a:latin typeface="Font Awesome 5 Free Solid"/>
                          <a:ea typeface="Font Awesome 5 Free Solid"/>
                          <a:cs typeface="Font Awesome 5 Free Solid"/>
                          <a:sym typeface="Font Awesome 5 Free Solid"/>
                        </a:rPr>
                        <a:t></a:t>
                      </a:r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5B7BF6"/>
                      </a:solidFill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marL="254000" marR="254000" algn="l" defTabSz="914400">
                        <a:lnSpc>
                          <a:spcPct val="120000"/>
                        </a:lnSpc>
                        <a:spcBef>
                          <a:spcPts val="1000"/>
                        </a:spcBef>
                      </a:pPr>
                      <a:r>
                        <a:rPr sz="2000">
                          <a:solidFill>
                            <a:srgbClr val="263169"/>
                          </a:solidFill>
                          <a:latin typeface="Lato-Light"/>
                          <a:ea typeface="Lato-Light"/>
                          <a:cs typeface="Lato-Light"/>
                          <a:sym typeface="Lato-Light"/>
                        </a:rPr>
                        <a:t>Tasks management</a:t>
                      </a:r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E3ECF9"/>
                    </a:solidFill>
                  </a:tcPr>
                </a:tc>
                <a:tc>
                  <a:txBody>
                    <a:bodyPr/>
                    <a:lstStyle/>
                    <a:p>
                      <a:pPr defTabSz="825500"/>
                      <a:r>
                        <a:rPr sz="2600">
                          <a:solidFill>
                            <a:srgbClr val="7BB405"/>
                          </a:solidFill>
                          <a:latin typeface="Font Awesome 5 Free Solid"/>
                          <a:ea typeface="Font Awesome 5 Free Solid"/>
                          <a:cs typeface="Font Awesome 5 Free Solid"/>
                          <a:sym typeface="Font Awesome 5 Free Solid"/>
                        </a:rPr>
                        <a:t></a:t>
                      </a:r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E3ECF9"/>
                    </a:solidFill>
                  </a:tcPr>
                </a:tc>
                <a:tc>
                  <a:txBody>
                    <a:bodyPr/>
                    <a:lstStyle/>
                    <a:p>
                      <a:pPr defTabSz="825500"/>
                      <a:r>
                        <a:rPr sz="2600">
                          <a:solidFill>
                            <a:srgbClr val="7BB405"/>
                          </a:solidFill>
                          <a:latin typeface="Font Awesome 5 Free Solid"/>
                          <a:ea typeface="Font Awesome 5 Free Solid"/>
                          <a:cs typeface="Font Awesome 5 Free Solid"/>
                          <a:sym typeface="Font Awesome 5 Free Solid"/>
                        </a:rPr>
                        <a:t></a:t>
                      </a:r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E3ECF9"/>
                    </a:solidFill>
                  </a:tcPr>
                </a:tc>
                <a:tc>
                  <a:txBody>
                    <a:bodyPr/>
                    <a:lstStyle/>
                    <a:p>
                      <a:pPr defTabSz="825500"/>
                      <a:r>
                        <a:rPr sz="2600">
                          <a:solidFill>
                            <a:srgbClr val="7BB405"/>
                          </a:solidFill>
                          <a:latin typeface="Font Awesome 5 Free Solid"/>
                          <a:ea typeface="Font Awesome 5 Free Solid"/>
                          <a:cs typeface="Font Awesome 5 Free Solid"/>
                          <a:sym typeface="Font Awesome 5 Free Solid"/>
                        </a:rPr>
                        <a:t></a:t>
                      </a:r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E3ECF9"/>
                    </a:solidFill>
                  </a:tcPr>
                </a:tc>
                <a:tc>
                  <a:txBody>
                    <a:bodyPr/>
                    <a:lstStyle/>
                    <a:p>
                      <a:pPr defTabSz="825500"/>
                      <a:r>
                        <a:rPr sz="2600">
                          <a:solidFill>
                            <a:srgbClr val="797D84">
                              <a:alpha val="50000"/>
                            </a:srgbClr>
                          </a:solidFill>
                          <a:latin typeface="Font Awesome 5 Free Solid"/>
                          <a:ea typeface="Font Awesome 5 Free Solid"/>
                          <a:cs typeface="Font Awesome 5 Free Solid"/>
                          <a:sym typeface="Font Awesome 5 Free Solid"/>
                        </a:rPr>
                        <a:t></a:t>
                      </a:r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E3ECF9"/>
                    </a:solidFill>
                  </a:tcPr>
                </a:tc>
                <a:tc>
                  <a:txBody>
                    <a:bodyPr/>
                    <a:lstStyle/>
                    <a:p>
                      <a:pPr defTabSz="825500"/>
                      <a:r>
                        <a:rPr sz="2600">
                          <a:solidFill>
                            <a:srgbClr val="797D84">
                              <a:alpha val="50000"/>
                            </a:srgbClr>
                          </a:solidFill>
                          <a:latin typeface="Font Awesome 5 Free Solid"/>
                          <a:ea typeface="Font Awesome 5 Free Solid"/>
                          <a:cs typeface="Font Awesome 5 Free Solid"/>
                          <a:sym typeface="Font Awesome 5 Free Solid"/>
                        </a:rPr>
                        <a:t></a:t>
                      </a:r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E3ECF9"/>
                    </a:solidFill>
                  </a:tcPr>
                </a:tc>
                <a:tc>
                  <a:txBody>
                    <a:bodyPr/>
                    <a:lstStyle/>
                    <a:p>
                      <a:pPr defTabSz="825500"/>
                      <a:r>
                        <a:rPr sz="2600">
                          <a:solidFill>
                            <a:srgbClr val="797D84">
                              <a:alpha val="50000"/>
                            </a:srgbClr>
                          </a:solidFill>
                          <a:latin typeface="Font Awesome 5 Free Solid"/>
                          <a:ea typeface="Font Awesome 5 Free Solid"/>
                          <a:cs typeface="Font Awesome 5 Free Solid"/>
                          <a:sym typeface="Font Awesome 5 Free Solid"/>
                        </a:rPr>
                        <a:t></a:t>
                      </a:r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E3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marL="254000" marR="254000" algn="l" defTabSz="914400">
                        <a:lnSpc>
                          <a:spcPct val="120000"/>
                        </a:lnSpc>
                        <a:spcBef>
                          <a:spcPts val="1000"/>
                        </a:spcBef>
                      </a:pPr>
                      <a:r>
                        <a:rPr sz="2000">
                          <a:solidFill>
                            <a:srgbClr val="263169"/>
                          </a:solidFill>
                          <a:latin typeface="Lato-Light"/>
                          <a:ea typeface="Lato-Light"/>
                          <a:cs typeface="Lato-Light"/>
                          <a:sym typeface="Lato-Light"/>
                        </a:rPr>
                        <a:t>Third-party apps integrations</a:t>
                      </a:r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825500"/>
                      <a:r>
                        <a:rPr sz="2600">
                          <a:solidFill>
                            <a:srgbClr val="7BB405"/>
                          </a:solidFill>
                          <a:latin typeface="Font Awesome 5 Free Solid"/>
                          <a:ea typeface="Font Awesome 5 Free Solid"/>
                          <a:cs typeface="Font Awesome 5 Free Solid"/>
                          <a:sym typeface="Font Awesome 5 Free Solid"/>
                        </a:rPr>
                        <a:t></a:t>
                      </a:r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7FAFC"/>
                    </a:solidFill>
                  </a:tcPr>
                </a:tc>
                <a:tc>
                  <a:txBody>
                    <a:bodyPr/>
                    <a:lstStyle/>
                    <a:p>
                      <a:pPr defTabSz="825500"/>
                      <a:r>
                        <a:rPr sz="2600">
                          <a:solidFill>
                            <a:srgbClr val="7BB405"/>
                          </a:solidFill>
                          <a:latin typeface="Font Awesome 5 Free Solid"/>
                          <a:ea typeface="Font Awesome 5 Free Solid"/>
                          <a:cs typeface="Font Awesome 5 Free Solid"/>
                          <a:sym typeface="Font Awesome 5 Free Solid"/>
                        </a:rPr>
                        <a:t></a:t>
                      </a:r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825500"/>
                      <a:r>
                        <a:rPr sz="2600">
                          <a:solidFill>
                            <a:srgbClr val="7BB405"/>
                          </a:solidFill>
                          <a:latin typeface="Font Awesome 5 Free Solid"/>
                          <a:ea typeface="Font Awesome 5 Free Solid"/>
                          <a:cs typeface="Font Awesome 5 Free Solid"/>
                          <a:sym typeface="Font Awesome 5 Free Solid"/>
                        </a:rPr>
                        <a:t></a:t>
                      </a:r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825500"/>
                      <a:r>
                        <a:rPr sz="2600">
                          <a:solidFill>
                            <a:srgbClr val="797D84">
                              <a:alpha val="50000"/>
                            </a:srgbClr>
                          </a:solidFill>
                          <a:latin typeface="Font Awesome 5 Free Solid"/>
                          <a:ea typeface="Font Awesome 5 Free Solid"/>
                          <a:cs typeface="Font Awesome 5 Free Solid"/>
                          <a:sym typeface="Font Awesome 5 Free Solid"/>
                        </a:rPr>
                        <a:t></a:t>
                      </a:r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825500"/>
                      <a:r>
                        <a:rPr sz="2600">
                          <a:solidFill>
                            <a:srgbClr val="797D84">
                              <a:alpha val="50000"/>
                            </a:srgbClr>
                          </a:solidFill>
                          <a:latin typeface="Font Awesome 5 Free Solid"/>
                          <a:ea typeface="Font Awesome 5 Free Solid"/>
                          <a:cs typeface="Font Awesome 5 Free Solid"/>
                          <a:sym typeface="Font Awesome 5 Free Solid"/>
                        </a:rPr>
                        <a:t></a:t>
                      </a:r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825500"/>
                      <a:r>
                        <a:rPr sz="2600">
                          <a:solidFill>
                            <a:srgbClr val="7BB405"/>
                          </a:solidFill>
                          <a:latin typeface="Font Awesome 5 Free Solid"/>
                          <a:ea typeface="Font Awesome 5 Free Solid"/>
                          <a:cs typeface="Font Awesome 5 Free Solid"/>
                          <a:sym typeface="Font Awesome 5 Free Solid"/>
                        </a:rPr>
                        <a:t></a:t>
                      </a:r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marL="254000" marR="254000" algn="l" defTabSz="914400">
                        <a:lnSpc>
                          <a:spcPct val="120000"/>
                        </a:lnSpc>
                        <a:spcBef>
                          <a:spcPts val="1000"/>
                        </a:spcBef>
                      </a:pPr>
                      <a:r>
                        <a:rPr sz="2000">
                          <a:solidFill>
                            <a:srgbClr val="263169"/>
                          </a:solidFill>
                          <a:latin typeface="Lato-Light"/>
                          <a:ea typeface="Lato-Light"/>
                          <a:cs typeface="Lato-Light"/>
                          <a:sym typeface="Lato-Light"/>
                        </a:rPr>
                        <a:t>Group collaboration</a:t>
                      </a:r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E3ECF9"/>
                    </a:solidFill>
                  </a:tcPr>
                </a:tc>
                <a:tc>
                  <a:txBody>
                    <a:bodyPr/>
                    <a:lstStyle/>
                    <a:p>
                      <a:pPr defTabSz="825500"/>
                      <a:r>
                        <a:rPr sz="2600">
                          <a:solidFill>
                            <a:srgbClr val="7BB405"/>
                          </a:solidFill>
                          <a:latin typeface="Font Awesome 5 Free Solid"/>
                          <a:ea typeface="Font Awesome 5 Free Solid"/>
                          <a:cs typeface="Font Awesome 5 Free Solid"/>
                          <a:sym typeface="Font Awesome 5 Free Solid"/>
                        </a:rPr>
                        <a:t></a:t>
                      </a:r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E3ECF9"/>
                    </a:solidFill>
                  </a:tcPr>
                </a:tc>
                <a:tc>
                  <a:txBody>
                    <a:bodyPr/>
                    <a:lstStyle/>
                    <a:p>
                      <a:pPr defTabSz="825500"/>
                      <a:r>
                        <a:rPr sz="2600">
                          <a:solidFill>
                            <a:srgbClr val="7BB405"/>
                          </a:solidFill>
                          <a:latin typeface="Font Awesome 5 Free Solid"/>
                          <a:ea typeface="Font Awesome 5 Free Solid"/>
                          <a:cs typeface="Font Awesome 5 Free Solid"/>
                          <a:sym typeface="Font Awesome 5 Free Solid"/>
                        </a:rPr>
                        <a:t></a:t>
                      </a:r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E3ECF9"/>
                    </a:solidFill>
                  </a:tcPr>
                </a:tc>
                <a:tc>
                  <a:txBody>
                    <a:bodyPr/>
                    <a:lstStyle/>
                    <a:p>
                      <a:pPr defTabSz="825500"/>
                      <a:r>
                        <a:rPr sz="2600">
                          <a:solidFill>
                            <a:srgbClr val="7BB405"/>
                          </a:solidFill>
                          <a:latin typeface="Font Awesome 5 Free Solid"/>
                          <a:ea typeface="Font Awesome 5 Free Solid"/>
                          <a:cs typeface="Font Awesome 5 Free Solid"/>
                          <a:sym typeface="Font Awesome 5 Free Solid"/>
                        </a:rPr>
                        <a:t></a:t>
                      </a:r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E3ECF9"/>
                    </a:solidFill>
                  </a:tcPr>
                </a:tc>
                <a:tc>
                  <a:txBody>
                    <a:bodyPr/>
                    <a:lstStyle/>
                    <a:p>
                      <a:pPr defTabSz="825500"/>
                      <a:r>
                        <a:rPr sz="2600">
                          <a:solidFill>
                            <a:srgbClr val="7BB405"/>
                          </a:solidFill>
                          <a:latin typeface="Font Awesome 5 Free Solid"/>
                          <a:ea typeface="Font Awesome 5 Free Solid"/>
                          <a:cs typeface="Font Awesome 5 Free Solid"/>
                          <a:sym typeface="Font Awesome 5 Free Solid"/>
                        </a:rPr>
                        <a:t></a:t>
                      </a:r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E3ECF9"/>
                    </a:solidFill>
                  </a:tcPr>
                </a:tc>
                <a:tc>
                  <a:txBody>
                    <a:bodyPr/>
                    <a:lstStyle/>
                    <a:p>
                      <a:pPr defTabSz="825500"/>
                      <a:r>
                        <a:rPr sz="2600">
                          <a:solidFill>
                            <a:srgbClr val="797D84">
                              <a:alpha val="50000"/>
                            </a:srgbClr>
                          </a:solidFill>
                          <a:latin typeface="Font Awesome 5 Free Solid"/>
                          <a:ea typeface="Font Awesome 5 Free Solid"/>
                          <a:cs typeface="Font Awesome 5 Free Solid"/>
                          <a:sym typeface="Font Awesome 5 Free Solid"/>
                        </a:rPr>
                        <a:t></a:t>
                      </a:r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E3ECF9"/>
                    </a:solidFill>
                  </a:tcPr>
                </a:tc>
                <a:tc>
                  <a:txBody>
                    <a:bodyPr/>
                    <a:lstStyle/>
                    <a:p>
                      <a:pPr defTabSz="825500"/>
                      <a:r>
                        <a:rPr sz="2600">
                          <a:solidFill>
                            <a:srgbClr val="797D84">
                              <a:alpha val="50000"/>
                            </a:srgbClr>
                          </a:solidFill>
                          <a:latin typeface="Font Awesome 5 Free Solid"/>
                          <a:ea typeface="Font Awesome 5 Free Solid"/>
                          <a:cs typeface="Font Awesome 5 Free Solid"/>
                          <a:sym typeface="Font Awesome 5 Free Solid"/>
                        </a:rPr>
                        <a:t></a:t>
                      </a:r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E3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marL="254000" marR="254000" algn="l" defTabSz="914400">
                        <a:lnSpc>
                          <a:spcPct val="120000"/>
                        </a:lnSpc>
                        <a:spcBef>
                          <a:spcPts val="1000"/>
                        </a:spcBef>
                      </a:pPr>
                      <a:r>
                        <a:rPr sz="2000">
                          <a:solidFill>
                            <a:srgbClr val="263169"/>
                          </a:solidFill>
                          <a:latin typeface="Lato-Light"/>
                          <a:ea typeface="Lato-Light"/>
                          <a:cs typeface="Lato-Light"/>
                          <a:sym typeface="Lato-Light"/>
                        </a:rPr>
                        <a:t>Web &amp; Mobile version</a:t>
                      </a:r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825500"/>
                      <a:r>
                        <a:rPr sz="2600">
                          <a:solidFill>
                            <a:srgbClr val="7BB405"/>
                          </a:solidFill>
                          <a:latin typeface="Font Awesome 5 Free Solid"/>
                          <a:ea typeface="Font Awesome 5 Free Solid"/>
                          <a:cs typeface="Font Awesome 5 Free Solid"/>
                          <a:sym typeface="Font Awesome 5 Free Solid"/>
                        </a:rPr>
                        <a:t></a:t>
                      </a:r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7FAFC"/>
                    </a:solidFill>
                  </a:tcPr>
                </a:tc>
                <a:tc>
                  <a:txBody>
                    <a:bodyPr/>
                    <a:lstStyle/>
                    <a:p>
                      <a:pPr defTabSz="825500"/>
                      <a:r>
                        <a:rPr sz="2600">
                          <a:solidFill>
                            <a:srgbClr val="797D84">
                              <a:alpha val="50000"/>
                            </a:srgbClr>
                          </a:solidFill>
                          <a:latin typeface="Font Awesome 5 Free Solid"/>
                          <a:ea typeface="Font Awesome 5 Free Solid"/>
                          <a:cs typeface="Font Awesome 5 Free Solid"/>
                          <a:sym typeface="Font Awesome 5 Free Solid"/>
                        </a:rPr>
                        <a:t></a:t>
                      </a:r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825500"/>
                      <a:r>
                        <a:rPr sz="2600">
                          <a:solidFill>
                            <a:srgbClr val="7BB405"/>
                          </a:solidFill>
                          <a:latin typeface="Font Awesome 5 Free Solid"/>
                          <a:ea typeface="Font Awesome 5 Free Solid"/>
                          <a:cs typeface="Font Awesome 5 Free Solid"/>
                          <a:sym typeface="Font Awesome 5 Free Solid"/>
                        </a:rPr>
                        <a:t></a:t>
                      </a:r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825500"/>
                      <a:r>
                        <a:rPr sz="2600">
                          <a:solidFill>
                            <a:srgbClr val="7BB405"/>
                          </a:solidFill>
                          <a:latin typeface="Font Awesome 5 Free Solid"/>
                          <a:ea typeface="Font Awesome 5 Free Solid"/>
                          <a:cs typeface="Font Awesome 5 Free Solid"/>
                          <a:sym typeface="Font Awesome 5 Free Solid"/>
                        </a:rPr>
                        <a:t></a:t>
                      </a:r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825500"/>
                      <a:r>
                        <a:rPr sz="2600">
                          <a:solidFill>
                            <a:srgbClr val="797D84">
                              <a:alpha val="50000"/>
                            </a:srgbClr>
                          </a:solidFill>
                          <a:latin typeface="Font Awesome 5 Free Solid"/>
                          <a:ea typeface="Font Awesome 5 Free Solid"/>
                          <a:cs typeface="Font Awesome 5 Free Solid"/>
                          <a:sym typeface="Font Awesome 5 Free Solid"/>
                        </a:rPr>
                        <a:t></a:t>
                      </a:r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825500"/>
                      <a:r>
                        <a:rPr sz="2600">
                          <a:solidFill>
                            <a:srgbClr val="7BB405"/>
                          </a:solidFill>
                          <a:latin typeface="Font Awesome 5 Free Solid"/>
                          <a:ea typeface="Font Awesome 5 Free Solid"/>
                          <a:cs typeface="Font Awesome 5 Free Solid"/>
                          <a:sym typeface="Font Awesome 5 Free Solid"/>
                        </a:rPr>
                        <a:t></a:t>
                      </a:r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marL="254000" marR="254000" algn="l" defTabSz="914400">
                        <a:lnSpc>
                          <a:spcPct val="120000"/>
                        </a:lnSpc>
                        <a:spcBef>
                          <a:spcPts val="1000"/>
                        </a:spcBef>
                      </a:pPr>
                      <a:r>
                        <a:rPr sz="2000">
                          <a:solidFill>
                            <a:srgbClr val="263169"/>
                          </a:solidFill>
                          <a:latin typeface="Lato-Light"/>
                          <a:ea typeface="Lato-Light"/>
                          <a:cs typeface="Lato-Light"/>
                          <a:sym typeface="Lato-Light"/>
                        </a:rPr>
                        <a:t>Rating</a:t>
                      </a:r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6350">
                      <a:solidFill>
                        <a:srgbClr val="273169"/>
                      </a:solidFill>
                      <a:miter lim="400000"/>
                    </a:lnB>
                    <a:solidFill>
                      <a:srgbClr val="E3ECF9"/>
                    </a:solidFill>
                  </a:tcPr>
                </a:tc>
                <a:tc>
                  <a:txBody>
                    <a:bodyPr/>
                    <a:lstStyle/>
                    <a:p>
                      <a:pPr defTabSz="825500">
                        <a:defRPr sz="2600">
                          <a:solidFill>
                            <a:srgbClr val="7BB405"/>
                          </a:solidFill>
                          <a:latin typeface="Font Awesome 5 Free Solid"/>
                          <a:ea typeface="Font Awesome 5 Free Solid"/>
                          <a:cs typeface="Font Awesome 5 Free Solid"/>
                          <a:sym typeface="Font Awesome 5 Free Solid"/>
                        </a:defRPr>
                      </a:pPr>
                      <a:endParaRPr/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6350">
                      <a:solidFill>
                        <a:srgbClr val="273169"/>
                      </a:solidFill>
                      <a:miter lim="400000"/>
                    </a:lnB>
                    <a:solidFill>
                      <a:srgbClr val="E3ECF9"/>
                    </a:solidFill>
                  </a:tcPr>
                </a:tc>
                <a:tc>
                  <a:txBody>
                    <a:bodyPr/>
                    <a:lstStyle/>
                    <a:p>
                      <a:pPr defTabSz="825500">
                        <a:defRPr sz="2600">
                          <a:solidFill>
                            <a:srgbClr val="7BB405"/>
                          </a:solidFill>
                          <a:latin typeface="Font Awesome 5 Free Solid"/>
                          <a:ea typeface="Font Awesome 5 Free Solid"/>
                          <a:cs typeface="Font Awesome 5 Free Solid"/>
                          <a:sym typeface="Font Awesome 5 Free Solid"/>
                        </a:defRPr>
                      </a:pPr>
                      <a:endParaRPr/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6350">
                      <a:solidFill>
                        <a:srgbClr val="273169"/>
                      </a:solidFill>
                      <a:miter lim="400000"/>
                    </a:lnB>
                    <a:solidFill>
                      <a:srgbClr val="E3ECF9"/>
                    </a:solidFill>
                  </a:tcPr>
                </a:tc>
                <a:tc>
                  <a:txBody>
                    <a:bodyPr/>
                    <a:lstStyle/>
                    <a:p>
                      <a:pPr defTabSz="825500">
                        <a:defRPr sz="2600">
                          <a:solidFill>
                            <a:srgbClr val="7BB405"/>
                          </a:solidFill>
                          <a:latin typeface="Font Awesome 5 Free Solid"/>
                          <a:ea typeface="Font Awesome 5 Free Solid"/>
                          <a:cs typeface="Font Awesome 5 Free Solid"/>
                          <a:sym typeface="Font Awesome 5 Free Solid"/>
                        </a:defRPr>
                      </a:pPr>
                      <a:endParaRPr/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6350">
                      <a:solidFill>
                        <a:srgbClr val="273169"/>
                      </a:solidFill>
                      <a:miter lim="400000"/>
                    </a:lnB>
                    <a:solidFill>
                      <a:srgbClr val="E3ECF9"/>
                    </a:solidFill>
                  </a:tcPr>
                </a:tc>
                <a:tc>
                  <a:txBody>
                    <a:bodyPr/>
                    <a:lstStyle/>
                    <a:p>
                      <a:pPr defTabSz="825500">
                        <a:defRPr sz="2600">
                          <a:solidFill>
                            <a:srgbClr val="7BB405"/>
                          </a:solidFill>
                          <a:latin typeface="Font Awesome 5 Free Solid"/>
                          <a:ea typeface="Font Awesome 5 Free Solid"/>
                          <a:cs typeface="Font Awesome 5 Free Solid"/>
                          <a:sym typeface="Font Awesome 5 Free Solid"/>
                        </a:defRPr>
                      </a:pPr>
                      <a:endParaRPr/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6350">
                      <a:solidFill>
                        <a:srgbClr val="273169"/>
                      </a:solidFill>
                      <a:miter lim="400000"/>
                    </a:lnB>
                    <a:solidFill>
                      <a:srgbClr val="E3ECF9"/>
                    </a:solidFill>
                  </a:tcPr>
                </a:tc>
                <a:tc>
                  <a:txBody>
                    <a:bodyPr/>
                    <a:lstStyle/>
                    <a:p>
                      <a:pPr defTabSz="825500">
                        <a:defRPr sz="2600">
                          <a:solidFill>
                            <a:srgbClr val="7BB405"/>
                          </a:solidFill>
                          <a:latin typeface="Font Awesome 5 Free Solid"/>
                          <a:ea typeface="Font Awesome 5 Free Solid"/>
                          <a:cs typeface="Font Awesome 5 Free Solid"/>
                          <a:sym typeface="Font Awesome 5 Free Solid"/>
                        </a:defRPr>
                      </a:pPr>
                      <a:endParaRPr/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6350">
                      <a:solidFill>
                        <a:srgbClr val="273169"/>
                      </a:solidFill>
                      <a:miter lim="400000"/>
                    </a:lnB>
                    <a:solidFill>
                      <a:srgbClr val="E3ECF9"/>
                    </a:solidFill>
                  </a:tcPr>
                </a:tc>
                <a:tc>
                  <a:txBody>
                    <a:bodyPr/>
                    <a:lstStyle/>
                    <a:p>
                      <a:pPr defTabSz="825500">
                        <a:defRPr sz="2600">
                          <a:solidFill>
                            <a:srgbClr val="7BB405"/>
                          </a:solidFill>
                          <a:latin typeface="Font Awesome 5 Free Solid"/>
                          <a:ea typeface="Font Awesome 5 Free Solid"/>
                          <a:cs typeface="Font Awesome 5 Free Solid"/>
                          <a:sym typeface="Font Awesome 5 Free Solid"/>
                        </a:defRPr>
                      </a:pPr>
                      <a:endParaRPr/>
                    </a:p>
                  </a:txBody>
                  <a:tcPr marL="12700" marR="12700" marT="12700" marB="127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6350">
                      <a:solidFill>
                        <a:srgbClr val="273169"/>
                      </a:solidFill>
                      <a:miter lim="400000"/>
                    </a:lnB>
                    <a:solidFill>
                      <a:srgbClr val="E3E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1079" name="Piont erection.png" descr="Piont erection.png"/>
          <p:cNvPicPr>
            <a:picLocks noChangeAspect="1"/>
          </p:cNvPicPr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>
            <a:off x="21359524" y="1632423"/>
            <a:ext cx="1110592" cy="1110592"/>
          </a:xfrm>
          <a:prstGeom prst="rect">
            <a:avLst/>
          </a:prstGeom>
          <a:ln w="12700">
            <a:miter lim="400000"/>
          </a:ln>
        </p:spPr>
      </p:pic>
      <p:sp>
        <p:nvSpPr>
          <p:cNvPr id="1080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22640179" y="13033914"/>
            <a:ext cx="744358" cy="33274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anchor="t"/>
          <a:lstStyle>
            <a:lvl1pPr algn="r" defTabSz="9144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fld id="{86CB4B4D-7CA3-9044-876B-883B54F8677D}" type="slidenum">
              <a:t>18</a:t>
            </a:fld>
            <a:endParaRPr/>
          </a:p>
        </p:txBody>
      </p:sp>
      <p:sp>
        <p:nvSpPr>
          <p:cNvPr id="1081" name="Прямоугольник 21"/>
          <p:cNvSpPr txBox="1"/>
          <p:nvPr/>
        </p:nvSpPr>
        <p:spPr>
          <a:xfrm>
            <a:off x="996913" y="13040264"/>
            <a:ext cx="6279853" cy="332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 defTabSz="9144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r>
              <a:t>LOGO</a:t>
            </a:r>
          </a:p>
        </p:txBody>
      </p:sp>
      <p:grpSp>
        <p:nvGrpSpPr>
          <p:cNvPr id="1085" name="Group"/>
          <p:cNvGrpSpPr/>
          <p:nvPr/>
        </p:nvGrpSpPr>
        <p:grpSpPr>
          <a:xfrm>
            <a:off x="7852003" y="10560010"/>
            <a:ext cx="1246379" cy="332741"/>
            <a:chOff x="0" y="0"/>
            <a:chExt cx="1246377" cy="332740"/>
          </a:xfrm>
        </p:grpSpPr>
        <p:sp>
          <p:nvSpPr>
            <p:cNvPr id="1082" name="Graphic 4"/>
            <p:cNvSpPr/>
            <p:nvPr/>
          </p:nvSpPr>
          <p:spPr>
            <a:xfrm>
              <a:off x="448595" y="-1"/>
              <a:ext cx="349187" cy="3327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416" extrusionOk="0">
                  <a:moveTo>
                    <a:pt x="21267" y="8911"/>
                  </a:moveTo>
                  <a:lnTo>
                    <a:pt x="16557" y="13711"/>
                  </a:lnTo>
                  <a:lnTo>
                    <a:pt x="17669" y="20492"/>
                  </a:lnTo>
                  <a:cubicBezTo>
                    <a:pt x="17718" y="20788"/>
                    <a:pt x="17601" y="21088"/>
                    <a:pt x="17368" y="21265"/>
                  </a:cubicBezTo>
                  <a:cubicBezTo>
                    <a:pt x="17237" y="21365"/>
                    <a:pt x="17080" y="21416"/>
                    <a:pt x="16924" y="21416"/>
                  </a:cubicBezTo>
                  <a:cubicBezTo>
                    <a:pt x="16804" y="21416"/>
                    <a:pt x="16683" y="21386"/>
                    <a:pt x="16572" y="21325"/>
                  </a:cubicBezTo>
                  <a:lnTo>
                    <a:pt x="10748" y="18124"/>
                  </a:lnTo>
                  <a:lnTo>
                    <a:pt x="4925" y="21324"/>
                  </a:lnTo>
                  <a:cubicBezTo>
                    <a:pt x="4670" y="21465"/>
                    <a:pt x="4361" y="21442"/>
                    <a:pt x="4128" y="21264"/>
                  </a:cubicBezTo>
                  <a:cubicBezTo>
                    <a:pt x="3895" y="21087"/>
                    <a:pt x="3779" y="20787"/>
                    <a:pt x="3827" y="20491"/>
                  </a:cubicBezTo>
                  <a:lnTo>
                    <a:pt x="4940" y="13711"/>
                  </a:lnTo>
                  <a:lnTo>
                    <a:pt x="229" y="8911"/>
                  </a:lnTo>
                  <a:cubicBezTo>
                    <a:pt x="23" y="8700"/>
                    <a:pt x="-52" y="8386"/>
                    <a:pt x="37" y="8100"/>
                  </a:cubicBezTo>
                  <a:cubicBezTo>
                    <a:pt x="126" y="7815"/>
                    <a:pt x="363" y="7605"/>
                    <a:pt x="648" y="7562"/>
                  </a:cubicBezTo>
                  <a:lnTo>
                    <a:pt x="7158" y="6573"/>
                  </a:lnTo>
                  <a:lnTo>
                    <a:pt x="10070" y="405"/>
                  </a:lnTo>
                  <a:cubicBezTo>
                    <a:pt x="10325" y="-135"/>
                    <a:pt x="11171" y="-135"/>
                    <a:pt x="11426" y="405"/>
                  </a:cubicBezTo>
                  <a:lnTo>
                    <a:pt x="14338" y="6573"/>
                  </a:lnTo>
                  <a:lnTo>
                    <a:pt x="20848" y="7562"/>
                  </a:lnTo>
                  <a:cubicBezTo>
                    <a:pt x="21133" y="7605"/>
                    <a:pt x="21370" y="7814"/>
                    <a:pt x="21459" y="8100"/>
                  </a:cubicBezTo>
                  <a:cubicBezTo>
                    <a:pt x="21548" y="8386"/>
                    <a:pt x="21473" y="8699"/>
                    <a:pt x="21267" y="8911"/>
                  </a:cubicBezTo>
                  <a:close/>
                </a:path>
              </a:pathLst>
            </a:custGeom>
            <a:solidFill>
              <a:srgbClr val="F8AD1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083" name="Graphic 4"/>
            <p:cNvSpPr/>
            <p:nvPr/>
          </p:nvSpPr>
          <p:spPr>
            <a:xfrm>
              <a:off x="0" y="-1"/>
              <a:ext cx="349187" cy="3327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416" extrusionOk="0">
                  <a:moveTo>
                    <a:pt x="21267" y="8911"/>
                  </a:moveTo>
                  <a:lnTo>
                    <a:pt x="16557" y="13711"/>
                  </a:lnTo>
                  <a:lnTo>
                    <a:pt x="17669" y="20492"/>
                  </a:lnTo>
                  <a:cubicBezTo>
                    <a:pt x="17718" y="20788"/>
                    <a:pt x="17601" y="21088"/>
                    <a:pt x="17368" y="21265"/>
                  </a:cubicBezTo>
                  <a:cubicBezTo>
                    <a:pt x="17237" y="21365"/>
                    <a:pt x="17080" y="21416"/>
                    <a:pt x="16924" y="21416"/>
                  </a:cubicBezTo>
                  <a:cubicBezTo>
                    <a:pt x="16804" y="21416"/>
                    <a:pt x="16683" y="21386"/>
                    <a:pt x="16572" y="21325"/>
                  </a:cubicBezTo>
                  <a:lnTo>
                    <a:pt x="10748" y="18124"/>
                  </a:lnTo>
                  <a:lnTo>
                    <a:pt x="4925" y="21324"/>
                  </a:lnTo>
                  <a:cubicBezTo>
                    <a:pt x="4670" y="21465"/>
                    <a:pt x="4361" y="21442"/>
                    <a:pt x="4128" y="21264"/>
                  </a:cubicBezTo>
                  <a:cubicBezTo>
                    <a:pt x="3895" y="21087"/>
                    <a:pt x="3779" y="20787"/>
                    <a:pt x="3827" y="20491"/>
                  </a:cubicBezTo>
                  <a:lnTo>
                    <a:pt x="4940" y="13711"/>
                  </a:lnTo>
                  <a:lnTo>
                    <a:pt x="229" y="8911"/>
                  </a:lnTo>
                  <a:cubicBezTo>
                    <a:pt x="23" y="8700"/>
                    <a:pt x="-52" y="8386"/>
                    <a:pt x="37" y="8100"/>
                  </a:cubicBezTo>
                  <a:cubicBezTo>
                    <a:pt x="126" y="7815"/>
                    <a:pt x="363" y="7605"/>
                    <a:pt x="648" y="7562"/>
                  </a:cubicBezTo>
                  <a:lnTo>
                    <a:pt x="7158" y="6573"/>
                  </a:lnTo>
                  <a:lnTo>
                    <a:pt x="10070" y="405"/>
                  </a:lnTo>
                  <a:cubicBezTo>
                    <a:pt x="10325" y="-135"/>
                    <a:pt x="11171" y="-135"/>
                    <a:pt x="11426" y="405"/>
                  </a:cubicBezTo>
                  <a:lnTo>
                    <a:pt x="14338" y="6573"/>
                  </a:lnTo>
                  <a:lnTo>
                    <a:pt x="20848" y="7562"/>
                  </a:lnTo>
                  <a:cubicBezTo>
                    <a:pt x="21133" y="7605"/>
                    <a:pt x="21370" y="7814"/>
                    <a:pt x="21459" y="8100"/>
                  </a:cubicBezTo>
                  <a:cubicBezTo>
                    <a:pt x="21548" y="8386"/>
                    <a:pt x="21473" y="8699"/>
                    <a:pt x="21267" y="8911"/>
                  </a:cubicBezTo>
                  <a:close/>
                </a:path>
              </a:pathLst>
            </a:custGeom>
            <a:solidFill>
              <a:srgbClr val="F8AD1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084" name="Graphic 4"/>
            <p:cNvSpPr/>
            <p:nvPr/>
          </p:nvSpPr>
          <p:spPr>
            <a:xfrm>
              <a:off x="897191" y="-1"/>
              <a:ext cx="349187" cy="3327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416" extrusionOk="0">
                  <a:moveTo>
                    <a:pt x="21267" y="8911"/>
                  </a:moveTo>
                  <a:lnTo>
                    <a:pt x="16557" y="13711"/>
                  </a:lnTo>
                  <a:lnTo>
                    <a:pt x="17669" y="20492"/>
                  </a:lnTo>
                  <a:cubicBezTo>
                    <a:pt x="17718" y="20788"/>
                    <a:pt x="17601" y="21088"/>
                    <a:pt x="17368" y="21265"/>
                  </a:cubicBezTo>
                  <a:cubicBezTo>
                    <a:pt x="17237" y="21365"/>
                    <a:pt x="17080" y="21416"/>
                    <a:pt x="16924" y="21416"/>
                  </a:cubicBezTo>
                  <a:cubicBezTo>
                    <a:pt x="16804" y="21416"/>
                    <a:pt x="16683" y="21386"/>
                    <a:pt x="16572" y="21325"/>
                  </a:cubicBezTo>
                  <a:lnTo>
                    <a:pt x="10748" y="18124"/>
                  </a:lnTo>
                  <a:lnTo>
                    <a:pt x="4925" y="21324"/>
                  </a:lnTo>
                  <a:cubicBezTo>
                    <a:pt x="4670" y="21465"/>
                    <a:pt x="4361" y="21442"/>
                    <a:pt x="4128" y="21264"/>
                  </a:cubicBezTo>
                  <a:cubicBezTo>
                    <a:pt x="3895" y="21087"/>
                    <a:pt x="3779" y="20787"/>
                    <a:pt x="3827" y="20491"/>
                  </a:cubicBezTo>
                  <a:lnTo>
                    <a:pt x="4940" y="13711"/>
                  </a:lnTo>
                  <a:lnTo>
                    <a:pt x="229" y="8911"/>
                  </a:lnTo>
                  <a:cubicBezTo>
                    <a:pt x="23" y="8700"/>
                    <a:pt x="-52" y="8386"/>
                    <a:pt x="37" y="8100"/>
                  </a:cubicBezTo>
                  <a:cubicBezTo>
                    <a:pt x="126" y="7815"/>
                    <a:pt x="363" y="7605"/>
                    <a:pt x="648" y="7562"/>
                  </a:cubicBezTo>
                  <a:lnTo>
                    <a:pt x="7158" y="6573"/>
                  </a:lnTo>
                  <a:lnTo>
                    <a:pt x="10070" y="405"/>
                  </a:lnTo>
                  <a:cubicBezTo>
                    <a:pt x="10325" y="-135"/>
                    <a:pt x="11171" y="-135"/>
                    <a:pt x="11426" y="405"/>
                  </a:cubicBezTo>
                  <a:lnTo>
                    <a:pt x="14338" y="6573"/>
                  </a:lnTo>
                  <a:lnTo>
                    <a:pt x="20848" y="7562"/>
                  </a:lnTo>
                  <a:cubicBezTo>
                    <a:pt x="21133" y="7605"/>
                    <a:pt x="21370" y="7814"/>
                    <a:pt x="21459" y="8100"/>
                  </a:cubicBezTo>
                  <a:cubicBezTo>
                    <a:pt x="21548" y="8386"/>
                    <a:pt x="21473" y="8699"/>
                    <a:pt x="21267" y="8911"/>
                  </a:cubicBezTo>
                  <a:close/>
                </a:path>
              </a:pathLst>
            </a:custGeom>
            <a:solidFill>
              <a:srgbClr val="F8AD1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</p:grpSp>
      <p:grpSp>
        <p:nvGrpSpPr>
          <p:cNvPr id="1088" name="Group"/>
          <p:cNvGrpSpPr/>
          <p:nvPr/>
        </p:nvGrpSpPr>
        <p:grpSpPr>
          <a:xfrm>
            <a:off x="10371387" y="10560010"/>
            <a:ext cx="797783" cy="332741"/>
            <a:chOff x="0" y="0"/>
            <a:chExt cx="797782" cy="332740"/>
          </a:xfrm>
        </p:grpSpPr>
        <p:sp>
          <p:nvSpPr>
            <p:cNvPr id="1086" name="Graphic 4"/>
            <p:cNvSpPr/>
            <p:nvPr/>
          </p:nvSpPr>
          <p:spPr>
            <a:xfrm>
              <a:off x="0" y="-1"/>
              <a:ext cx="349187" cy="3327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416" extrusionOk="0">
                  <a:moveTo>
                    <a:pt x="21267" y="8911"/>
                  </a:moveTo>
                  <a:lnTo>
                    <a:pt x="16557" y="13711"/>
                  </a:lnTo>
                  <a:lnTo>
                    <a:pt x="17669" y="20492"/>
                  </a:lnTo>
                  <a:cubicBezTo>
                    <a:pt x="17718" y="20788"/>
                    <a:pt x="17601" y="21088"/>
                    <a:pt x="17368" y="21265"/>
                  </a:cubicBezTo>
                  <a:cubicBezTo>
                    <a:pt x="17237" y="21365"/>
                    <a:pt x="17080" y="21416"/>
                    <a:pt x="16924" y="21416"/>
                  </a:cubicBezTo>
                  <a:cubicBezTo>
                    <a:pt x="16804" y="21416"/>
                    <a:pt x="16683" y="21386"/>
                    <a:pt x="16572" y="21325"/>
                  </a:cubicBezTo>
                  <a:lnTo>
                    <a:pt x="10748" y="18124"/>
                  </a:lnTo>
                  <a:lnTo>
                    <a:pt x="4925" y="21324"/>
                  </a:lnTo>
                  <a:cubicBezTo>
                    <a:pt x="4670" y="21465"/>
                    <a:pt x="4361" y="21442"/>
                    <a:pt x="4128" y="21264"/>
                  </a:cubicBezTo>
                  <a:cubicBezTo>
                    <a:pt x="3895" y="21087"/>
                    <a:pt x="3779" y="20787"/>
                    <a:pt x="3827" y="20491"/>
                  </a:cubicBezTo>
                  <a:lnTo>
                    <a:pt x="4940" y="13711"/>
                  </a:lnTo>
                  <a:lnTo>
                    <a:pt x="229" y="8911"/>
                  </a:lnTo>
                  <a:cubicBezTo>
                    <a:pt x="23" y="8700"/>
                    <a:pt x="-52" y="8386"/>
                    <a:pt x="37" y="8100"/>
                  </a:cubicBezTo>
                  <a:cubicBezTo>
                    <a:pt x="126" y="7815"/>
                    <a:pt x="363" y="7605"/>
                    <a:pt x="648" y="7562"/>
                  </a:cubicBezTo>
                  <a:lnTo>
                    <a:pt x="7158" y="6573"/>
                  </a:lnTo>
                  <a:lnTo>
                    <a:pt x="10070" y="405"/>
                  </a:lnTo>
                  <a:cubicBezTo>
                    <a:pt x="10325" y="-135"/>
                    <a:pt x="11171" y="-135"/>
                    <a:pt x="11426" y="405"/>
                  </a:cubicBezTo>
                  <a:lnTo>
                    <a:pt x="14338" y="6573"/>
                  </a:lnTo>
                  <a:lnTo>
                    <a:pt x="20848" y="7562"/>
                  </a:lnTo>
                  <a:cubicBezTo>
                    <a:pt x="21133" y="7605"/>
                    <a:pt x="21370" y="7814"/>
                    <a:pt x="21459" y="8100"/>
                  </a:cubicBezTo>
                  <a:cubicBezTo>
                    <a:pt x="21548" y="8386"/>
                    <a:pt x="21473" y="8699"/>
                    <a:pt x="21267" y="8911"/>
                  </a:cubicBezTo>
                  <a:close/>
                </a:path>
              </a:pathLst>
            </a:custGeom>
            <a:solidFill>
              <a:srgbClr val="F8AD1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087" name="Graphic 4"/>
            <p:cNvSpPr/>
            <p:nvPr/>
          </p:nvSpPr>
          <p:spPr>
            <a:xfrm>
              <a:off x="448595" y="-1"/>
              <a:ext cx="349188" cy="3327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416" extrusionOk="0">
                  <a:moveTo>
                    <a:pt x="21267" y="8911"/>
                  </a:moveTo>
                  <a:lnTo>
                    <a:pt x="16557" y="13711"/>
                  </a:lnTo>
                  <a:lnTo>
                    <a:pt x="17669" y="20492"/>
                  </a:lnTo>
                  <a:cubicBezTo>
                    <a:pt x="17718" y="20788"/>
                    <a:pt x="17601" y="21088"/>
                    <a:pt x="17368" y="21265"/>
                  </a:cubicBezTo>
                  <a:cubicBezTo>
                    <a:pt x="17237" y="21365"/>
                    <a:pt x="17080" y="21416"/>
                    <a:pt x="16924" y="21416"/>
                  </a:cubicBezTo>
                  <a:cubicBezTo>
                    <a:pt x="16804" y="21416"/>
                    <a:pt x="16683" y="21386"/>
                    <a:pt x="16572" y="21325"/>
                  </a:cubicBezTo>
                  <a:lnTo>
                    <a:pt x="10748" y="18124"/>
                  </a:lnTo>
                  <a:lnTo>
                    <a:pt x="4925" y="21324"/>
                  </a:lnTo>
                  <a:cubicBezTo>
                    <a:pt x="4670" y="21465"/>
                    <a:pt x="4361" y="21442"/>
                    <a:pt x="4128" y="21264"/>
                  </a:cubicBezTo>
                  <a:cubicBezTo>
                    <a:pt x="3895" y="21087"/>
                    <a:pt x="3779" y="20787"/>
                    <a:pt x="3827" y="20491"/>
                  </a:cubicBezTo>
                  <a:lnTo>
                    <a:pt x="4940" y="13711"/>
                  </a:lnTo>
                  <a:lnTo>
                    <a:pt x="229" y="8911"/>
                  </a:lnTo>
                  <a:cubicBezTo>
                    <a:pt x="23" y="8700"/>
                    <a:pt x="-52" y="8386"/>
                    <a:pt x="37" y="8100"/>
                  </a:cubicBezTo>
                  <a:cubicBezTo>
                    <a:pt x="126" y="7815"/>
                    <a:pt x="363" y="7605"/>
                    <a:pt x="648" y="7562"/>
                  </a:cubicBezTo>
                  <a:lnTo>
                    <a:pt x="7158" y="6573"/>
                  </a:lnTo>
                  <a:lnTo>
                    <a:pt x="10070" y="405"/>
                  </a:lnTo>
                  <a:cubicBezTo>
                    <a:pt x="10325" y="-135"/>
                    <a:pt x="11171" y="-135"/>
                    <a:pt x="11426" y="405"/>
                  </a:cubicBezTo>
                  <a:lnTo>
                    <a:pt x="14338" y="6573"/>
                  </a:lnTo>
                  <a:lnTo>
                    <a:pt x="20848" y="7562"/>
                  </a:lnTo>
                  <a:cubicBezTo>
                    <a:pt x="21133" y="7605"/>
                    <a:pt x="21370" y="7814"/>
                    <a:pt x="21459" y="8100"/>
                  </a:cubicBezTo>
                  <a:cubicBezTo>
                    <a:pt x="21548" y="8386"/>
                    <a:pt x="21473" y="8699"/>
                    <a:pt x="21267" y="8911"/>
                  </a:cubicBezTo>
                  <a:close/>
                </a:path>
              </a:pathLst>
            </a:custGeom>
            <a:solidFill>
              <a:srgbClr val="F8AD1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</p:grpSp>
      <p:sp>
        <p:nvSpPr>
          <p:cNvPr id="1089" name="Graphic 4"/>
          <p:cNvSpPr/>
          <p:nvPr/>
        </p:nvSpPr>
        <p:spPr>
          <a:xfrm>
            <a:off x="12633181" y="10560010"/>
            <a:ext cx="349187" cy="3327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6" h="21416" extrusionOk="0">
                <a:moveTo>
                  <a:pt x="21267" y="8911"/>
                </a:moveTo>
                <a:lnTo>
                  <a:pt x="16557" y="13711"/>
                </a:lnTo>
                <a:lnTo>
                  <a:pt x="17669" y="20492"/>
                </a:lnTo>
                <a:cubicBezTo>
                  <a:pt x="17718" y="20788"/>
                  <a:pt x="17601" y="21088"/>
                  <a:pt x="17368" y="21265"/>
                </a:cubicBezTo>
                <a:cubicBezTo>
                  <a:pt x="17237" y="21365"/>
                  <a:pt x="17080" y="21416"/>
                  <a:pt x="16924" y="21416"/>
                </a:cubicBezTo>
                <a:cubicBezTo>
                  <a:pt x="16804" y="21416"/>
                  <a:pt x="16683" y="21386"/>
                  <a:pt x="16572" y="21325"/>
                </a:cubicBezTo>
                <a:lnTo>
                  <a:pt x="10748" y="18124"/>
                </a:lnTo>
                <a:lnTo>
                  <a:pt x="4925" y="21324"/>
                </a:lnTo>
                <a:cubicBezTo>
                  <a:pt x="4670" y="21465"/>
                  <a:pt x="4361" y="21442"/>
                  <a:pt x="4128" y="21264"/>
                </a:cubicBezTo>
                <a:cubicBezTo>
                  <a:pt x="3895" y="21087"/>
                  <a:pt x="3779" y="20787"/>
                  <a:pt x="3827" y="20491"/>
                </a:cubicBezTo>
                <a:lnTo>
                  <a:pt x="4940" y="13711"/>
                </a:lnTo>
                <a:lnTo>
                  <a:pt x="229" y="8911"/>
                </a:lnTo>
                <a:cubicBezTo>
                  <a:pt x="23" y="8700"/>
                  <a:pt x="-52" y="8386"/>
                  <a:pt x="37" y="8100"/>
                </a:cubicBezTo>
                <a:cubicBezTo>
                  <a:pt x="126" y="7815"/>
                  <a:pt x="363" y="7605"/>
                  <a:pt x="648" y="7562"/>
                </a:cubicBezTo>
                <a:lnTo>
                  <a:pt x="7158" y="6573"/>
                </a:lnTo>
                <a:lnTo>
                  <a:pt x="10070" y="405"/>
                </a:lnTo>
                <a:cubicBezTo>
                  <a:pt x="10325" y="-135"/>
                  <a:pt x="11171" y="-135"/>
                  <a:pt x="11426" y="405"/>
                </a:cubicBezTo>
                <a:lnTo>
                  <a:pt x="14338" y="6573"/>
                </a:lnTo>
                <a:lnTo>
                  <a:pt x="20848" y="7562"/>
                </a:lnTo>
                <a:cubicBezTo>
                  <a:pt x="21133" y="7605"/>
                  <a:pt x="21370" y="7814"/>
                  <a:pt x="21459" y="8100"/>
                </a:cubicBezTo>
                <a:cubicBezTo>
                  <a:pt x="21548" y="8386"/>
                  <a:pt x="21473" y="8699"/>
                  <a:pt x="21267" y="8911"/>
                </a:cubicBezTo>
                <a:close/>
              </a:path>
            </a:pathLst>
          </a:custGeom>
          <a:solidFill>
            <a:srgbClr val="F8AD14"/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914400">
              <a:def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90" name="Graphic 4"/>
          <p:cNvSpPr/>
          <p:nvPr/>
        </p:nvSpPr>
        <p:spPr>
          <a:xfrm>
            <a:off x="13081778" y="10560010"/>
            <a:ext cx="349187" cy="3327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6" h="21416" extrusionOk="0">
                <a:moveTo>
                  <a:pt x="21267" y="8911"/>
                </a:moveTo>
                <a:lnTo>
                  <a:pt x="16557" y="13711"/>
                </a:lnTo>
                <a:lnTo>
                  <a:pt x="17669" y="20492"/>
                </a:lnTo>
                <a:cubicBezTo>
                  <a:pt x="17718" y="20788"/>
                  <a:pt x="17601" y="21088"/>
                  <a:pt x="17368" y="21265"/>
                </a:cubicBezTo>
                <a:cubicBezTo>
                  <a:pt x="17237" y="21365"/>
                  <a:pt x="17080" y="21416"/>
                  <a:pt x="16924" y="21416"/>
                </a:cubicBezTo>
                <a:cubicBezTo>
                  <a:pt x="16804" y="21416"/>
                  <a:pt x="16683" y="21386"/>
                  <a:pt x="16572" y="21325"/>
                </a:cubicBezTo>
                <a:lnTo>
                  <a:pt x="10748" y="18124"/>
                </a:lnTo>
                <a:lnTo>
                  <a:pt x="4925" y="21324"/>
                </a:lnTo>
                <a:cubicBezTo>
                  <a:pt x="4670" y="21465"/>
                  <a:pt x="4361" y="21442"/>
                  <a:pt x="4128" y="21264"/>
                </a:cubicBezTo>
                <a:cubicBezTo>
                  <a:pt x="3895" y="21087"/>
                  <a:pt x="3779" y="20787"/>
                  <a:pt x="3827" y="20491"/>
                </a:cubicBezTo>
                <a:lnTo>
                  <a:pt x="4940" y="13711"/>
                </a:lnTo>
                <a:lnTo>
                  <a:pt x="229" y="8911"/>
                </a:lnTo>
                <a:cubicBezTo>
                  <a:pt x="23" y="8700"/>
                  <a:pt x="-52" y="8386"/>
                  <a:pt x="37" y="8100"/>
                </a:cubicBezTo>
                <a:cubicBezTo>
                  <a:pt x="126" y="7815"/>
                  <a:pt x="363" y="7605"/>
                  <a:pt x="648" y="7562"/>
                </a:cubicBezTo>
                <a:lnTo>
                  <a:pt x="7158" y="6573"/>
                </a:lnTo>
                <a:lnTo>
                  <a:pt x="10070" y="405"/>
                </a:lnTo>
                <a:cubicBezTo>
                  <a:pt x="10325" y="-135"/>
                  <a:pt x="11171" y="-135"/>
                  <a:pt x="11426" y="405"/>
                </a:cubicBezTo>
                <a:lnTo>
                  <a:pt x="14338" y="6573"/>
                </a:lnTo>
                <a:lnTo>
                  <a:pt x="20848" y="7562"/>
                </a:lnTo>
                <a:cubicBezTo>
                  <a:pt x="21133" y="7605"/>
                  <a:pt x="21370" y="7814"/>
                  <a:pt x="21459" y="8100"/>
                </a:cubicBezTo>
                <a:cubicBezTo>
                  <a:pt x="21548" y="8386"/>
                  <a:pt x="21473" y="8699"/>
                  <a:pt x="21267" y="8911"/>
                </a:cubicBezTo>
                <a:close/>
              </a:path>
            </a:pathLst>
          </a:custGeom>
          <a:solidFill>
            <a:srgbClr val="F8AD14"/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914400">
              <a:def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91" name="Graphic 4"/>
          <p:cNvSpPr/>
          <p:nvPr/>
        </p:nvSpPr>
        <p:spPr>
          <a:xfrm>
            <a:off x="15157160" y="10560010"/>
            <a:ext cx="349187" cy="3327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6" h="21416" extrusionOk="0">
                <a:moveTo>
                  <a:pt x="21267" y="8911"/>
                </a:moveTo>
                <a:lnTo>
                  <a:pt x="16557" y="13711"/>
                </a:lnTo>
                <a:lnTo>
                  <a:pt x="17669" y="20492"/>
                </a:lnTo>
                <a:cubicBezTo>
                  <a:pt x="17718" y="20788"/>
                  <a:pt x="17601" y="21088"/>
                  <a:pt x="17368" y="21265"/>
                </a:cubicBezTo>
                <a:cubicBezTo>
                  <a:pt x="17237" y="21365"/>
                  <a:pt x="17080" y="21416"/>
                  <a:pt x="16924" y="21416"/>
                </a:cubicBezTo>
                <a:cubicBezTo>
                  <a:pt x="16804" y="21416"/>
                  <a:pt x="16683" y="21386"/>
                  <a:pt x="16572" y="21325"/>
                </a:cubicBezTo>
                <a:lnTo>
                  <a:pt x="10748" y="18124"/>
                </a:lnTo>
                <a:lnTo>
                  <a:pt x="4925" y="21324"/>
                </a:lnTo>
                <a:cubicBezTo>
                  <a:pt x="4670" y="21465"/>
                  <a:pt x="4361" y="21442"/>
                  <a:pt x="4128" y="21264"/>
                </a:cubicBezTo>
                <a:cubicBezTo>
                  <a:pt x="3895" y="21087"/>
                  <a:pt x="3779" y="20787"/>
                  <a:pt x="3827" y="20491"/>
                </a:cubicBezTo>
                <a:lnTo>
                  <a:pt x="4940" y="13711"/>
                </a:lnTo>
                <a:lnTo>
                  <a:pt x="229" y="8911"/>
                </a:lnTo>
                <a:cubicBezTo>
                  <a:pt x="23" y="8700"/>
                  <a:pt x="-52" y="8386"/>
                  <a:pt x="37" y="8100"/>
                </a:cubicBezTo>
                <a:cubicBezTo>
                  <a:pt x="126" y="7815"/>
                  <a:pt x="363" y="7605"/>
                  <a:pt x="648" y="7562"/>
                </a:cubicBezTo>
                <a:lnTo>
                  <a:pt x="7158" y="6573"/>
                </a:lnTo>
                <a:lnTo>
                  <a:pt x="10070" y="405"/>
                </a:lnTo>
                <a:cubicBezTo>
                  <a:pt x="10325" y="-135"/>
                  <a:pt x="11171" y="-135"/>
                  <a:pt x="11426" y="405"/>
                </a:cubicBezTo>
                <a:lnTo>
                  <a:pt x="14338" y="6573"/>
                </a:lnTo>
                <a:lnTo>
                  <a:pt x="20848" y="7562"/>
                </a:lnTo>
                <a:cubicBezTo>
                  <a:pt x="21133" y="7605"/>
                  <a:pt x="21370" y="7814"/>
                  <a:pt x="21459" y="8100"/>
                </a:cubicBezTo>
                <a:cubicBezTo>
                  <a:pt x="21548" y="8386"/>
                  <a:pt x="21473" y="8699"/>
                  <a:pt x="21267" y="8911"/>
                </a:cubicBezTo>
                <a:close/>
              </a:path>
            </a:pathLst>
          </a:custGeom>
          <a:solidFill>
            <a:srgbClr val="F8AD14"/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914400">
              <a:def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92" name="Graphic 4"/>
          <p:cNvSpPr/>
          <p:nvPr/>
        </p:nvSpPr>
        <p:spPr>
          <a:xfrm>
            <a:off x="19732383" y="10560010"/>
            <a:ext cx="349187" cy="3327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6" h="21416" extrusionOk="0">
                <a:moveTo>
                  <a:pt x="21267" y="8911"/>
                </a:moveTo>
                <a:lnTo>
                  <a:pt x="16557" y="13711"/>
                </a:lnTo>
                <a:lnTo>
                  <a:pt x="17669" y="20492"/>
                </a:lnTo>
                <a:cubicBezTo>
                  <a:pt x="17718" y="20788"/>
                  <a:pt x="17601" y="21088"/>
                  <a:pt x="17368" y="21265"/>
                </a:cubicBezTo>
                <a:cubicBezTo>
                  <a:pt x="17237" y="21365"/>
                  <a:pt x="17080" y="21416"/>
                  <a:pt x="16924" y="21416"/>
                </a:cubicBezTo>
                <a:cubicBezTo>
                  <a:pt x="16804" y="21416"/>
                  <a:pt x="16683" y="21386"/>
                  <a:pt x="16572" y="21325"/>
                </a:cubicBezTo>
                <a:lnTo>
                  <a:pt x="10748" y="18124"/>
                </a:lnTo>
                <a:lnTo>
                  <a:pt x="4925" y="21324"/>
                </a:lnTo>
                <a:cubicBezTo>
                  <a:pt x="4670" y="21465"/>
                  <a:pt x="4361" y="21442"/>
                  <a:pt x="4128" y="21264"/>
                </a:cubicBezTo>
                <a:cubicBezTo>
                  <a:pt x="3895" y="21087"/>
                  <a:pt x="3779" y="20787"/>
                  <a:pt x="3827" y="20491"/>
                </a:cubicBezTo>
                <a:lnTo>
                  <a:pt x="4940" y="13711"/>
                </a:lnTo>
                <a:lnTo>
                  <a:pt x="229" y="8911"/>
                </a:lnTo>
                <a:cubicBezTo>
                  <a:pt x="23" y="8700"/>
                  <a:pt x="-52" y="8386"/>
                  <a:pt x="37" y="8100"/>
                </a:cubicBezTo>
                <a:cubicBezTo>
                  <a:pt x="126" y="7815"/>
                  <a:pt x="363" y="7605"/>
                  <a:pt x="648" y="7562"/>
                </a:cubicBezTo>
                <a:lnTo>
                  <a:pt x="7158" y="6573"/>
                </a:lnTo>
                <a:lnTo>
                  <a:pt x="10070" y="405"/>
                </a:lnTo>
                <a:cubicBezTo>
                  <a:pt x="10325" y="-135"/>
                  <a:pt x="11171" y="-135"/>
                  <a:pt x="11426" y="405"/>
                </a:cubicBezTo>
                <a:lnTo>
                  <a:pt x="14338" y="6573"/>
                </a:lnTo>
                <a:lnTo>
                  <a:pt x="20848" y="7562"/>
                </a:lnTo>
                <a:cubicBezTo>
                  <a:pt x="21133" y="7605"/>
                  <a:pt x="21370" y="7814"/>
                  <a:pt x="21459" y="8100"/>
                </a:cubicBezTo>
                <a:cubicBezTo>
                  <a:pt x="21548" y="8386"/>
                  <a:pt x="21473" y="8699"/>
                  <a:pt x="21267" y="8911"/>
                </a:cubicBezTo>
                <a:close/>
              </a:path>
            </a:pathLst>
          </a:custGeom>
          <a:solidFill>
            <a:srgbClr val="F8AD14"/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914400">
              <a:def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93" name="Graphic 4"/>
          <p:cNvSpPr/>
          <p:nvPr/>
        </p:nvSpPr>
        <p:spPr>
          <a:xfrm>
            <a:off x="17444770" y="10560010"/>
            <a:ext cx="349188" cy="3327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6" h="21416" extrusionOk="0">
                <a:moveTo>
                  <a:pt x="21267" y="8911"/>
                </a:moveTo>
                <a:lnTo>
                  <a:pt x="16557" y="13711"/>
                </a:lnTo>
                <a:lnTo>
                  <a:pt x="17669" y="20492"/>
                </a:lnTo>
                <a:cubicBezTo>
                  <a:pt x="17718" y="20788"/>
                  <a:pt x="17601" y="21088"/>
                  <a:pt x="17368" y="21265"/>
                </a:cubicBezTo>
                <a:cubicBezTo>
                  <a:pt x="17237" y="21365"/>
                  <a:pt x="17080" y="21416"/>
                  <a:pt x="16924" y="21416"/>
                </a:cubicBezTo>
                <a:cubicBezTo>
                  <a:pt x="16804" y="21416"/>
                  <a:pt x="16683" y="21386"/>
                  <a:pt x="16572" y="21325"/>
                </a:cubicBezTo>
                <a:lnTo>
                  <a:pt x="10748" y="18124"/>
                </a:lnTo>
                <a:lnTo>
                  <a:pt x="4925" y="21324"/>
                </a:lnTo>
                <a:cubicBezTo>
                  <a:pt x="4670" y="21465"/>
                  <a:pt x="4361" y="21442"/>
                  <a:pt x="4128" y="21264"/>
                </a:cubicBezTo>
                <a:cubicBezTo>
                  <a:pt x="3895" y="21087"/>
                  <a:pt x="3779" y="20787"/>
                  <a:pt x="3827" y="20491"/>
                </a:cubicBezTo>
                <a:lnTo>
                  <a:pt x="4940" y="13711"/>
                </a:lnTo>
                <a:lnTo>
                  <a:pt x="229" y="8911"/>
                </a:lnTo>
                <a:cubicBezTo>
                  <a:pt x="23" y="8700"/>
                  <a:pt x="-52" y="8386"/>
                  <a:pt x="37" y="8100"/>
                </a:cubicBezTo>
                <a:cubicBezTo>
                  <a:pt x="126" y="7815"/>
                  <a:pt x="363" y="7605"/>
                  <a:pt x="648" y="7562"/>
                </a:cubicBezTo>
                <a:lnTo>
                  <a:pt x="7158" y="6573"/>
                </a:lnTo>
                <a:lnTo>
                  <a:pt x="10070" y="405"/>
                </a:lnTo>
                <a:cubicBezTo>
                  <a:pt x="10325" y="-135"/>
                  <a:pt x="11171" y="-135"/>
                  <a:pt x="11426" y="405"/>
                </a:cubicBezTo>
                <a:lnTo>
                  <a:pt x="14338" y="6573"/>
                </a:lnTo>
                <a:lnTo>
                  <a:pt x="20848" y="7562"/>
                </a:lnTo>
                <a:cubicBezTo>
                  <a:pt x="21133" y="7605"/>
                  <a:pt x="21370" y="7814"/>
                  <a:pt x="21459" y="8100"/>
                </a:cubicBezTo>
                <a:cubicBezTo>
                  <a:pt x="21548" y="8386"/>
                  <a:pt x="21473" y="8699"/>
                  <a:pt x="21267" y="8911"/>
                </a:cubicBezTo>
                <a:close/>
              </a:path>
            </a:pathLst>
          </a:custGeom>
          <a:solidFill>
            <a:srgbClr val="F8AD14"/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914400">
              <a:def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" name="Прямоугольник 17"/>
          <p:cNvSpPr/>
          <p:nvPr/>
        </p:nvSpPr>
        <p:spPr>
          <a:xfrm>
            <a:off x="1061881" y="1066800"/>
            <a:ext cx="22260236" cy="11582400"/>
          </a:xfrm>
          <a:prstGeom prst="rect">
            <a:avLst/>
          </a:prstGeom>
          <a:solidFill>
            <a:srgbClr val="5B7AF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096" name="TextBox 10"/>
          <p:cNvSpPr txBox="1"/>
          <p:nvPr/>
        </p:nvSpPr>
        <p:spPr>
          <a:xfrm>
            <a:off x="2006788" y="3998682"/>
            <a:ext cx="8877248" cy="3228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 defTabSz="914400">
              <a:lnSpc>
                <a:spcPct val="90000"/>
              </a:lnSpc>
              <a:defRPr sz="12000">
                <a:solidFill>
                  <a:srgbClr val="FFFFFF"/>
                </a:solidFill>
                <a:latin typeface="Archivo Bold"/>
                <a:ea typeface="Archivo Bold"/>
                <a:cs typeface="Archivo Bold"/>
                <a:sym typeface="Archivo Bold"/>
              </a:defRPr>
            </a:lvl1pPr>
          </a:lstStyle>
          <a:p>
            <a:r>
              <a:t>Our contacts:</a:t>
            </a:r>
          </a:p>
        </p:txBody>
      </p:sp>
      <p:sp>
        <p:nvSpPr>
          <p:cNvPr id="1097" name="Rectangle"/>
          <p:cNvSpPr/>
          <p:nvPr/>
        </p:nvSpPr>
        <p:spPr>
          <a:xfrm>
            <a:off x="2213461" y="1066800"/>
            <a:ext cx="1678957" cy="862362"/>
          </a:xfrm>
          <a:prstGeom prst="rect">
            <a:avLst/>
          </a:prstGeom>
          <a:solidFill>
            <a:srgbClr val="F9AE13"/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914400">
              <a:def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98" name="TextBox 10"/>
          <p:cNvSpPr txBox="1"/>
          <p:nvPr/>
        </p:nvSpPr>
        <p:spPr>
          <a:xfrm>
            <a:off x="2461255" y="1249060"/>
            <a:ext cx="1157968" cy="497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defTabSz="914400">
              <a:defRPr sz="3000">
                <a:solidFill>
                  <a:srgbClr val="FFFFFF"/>
                </a:solidFill>
                <a:latin typeface="Archivo Bold"/>
                <a:ea typeface="Archivo Bold"/>
                <a:cs typeface="Archivo Bold"/>
                <a:sym typeface="Archivo Bold"/>
              </a:defRPr>
            </a:lvl1pPr>
          </a:lstStyle>
          <a:p>
            <a:r>
              <a:t>logo</a:t>
            </a:r>
          </a:p>
        </p:txBody>
      </p:sp>
      <p:sp>
        <p:nvSpPr>
          <p:cNvPr id="1099" name="TextBox 12"/>
          <p:cNvSpPr txBox="1"/>
          <p:nvPr/>
        </p:nvSpPr>
        <p:spPr>
          <a:xfrm>
            <a:off x="3359033" y="8314700"/>
            <a:ext cx="4064001" cy="497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 defTabSz="914400">
              <a:lnSpc>
                <a:spcPct val="120000"/>
              </a:lnSpc>
              <a:spcBef>
                <a:spcPts val="1000"/>
              </a:spcBef>
              <a:defRPr sz="2600">
                <a:solidFill>
                  <a:srgbClr val="FFFFFF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r>
              <a:t>www.smartapp.com</a:t>
            </a:r>
          </a:p>
        </p:txBody>
      </p:sp>
      <p:sp>
        <p:nvSpPr>
          <p:cNvPr id="1100" name="TextBox 12"/>
          <p:cNvSpPr txBox="1"/>
          <p:nvPr/>
        </p:nvSpPr>
        <p:spPr>
          <a:xfrm>
            <a:off x="3351503" y="9478804"/>
            <a:ext cx="4064001" cy="497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 defTabSz="914400">
              <a:lnSpc>
                <a:spcPct val="120000"/>
              </a:lnSpc>
              <a:spcBef>
                <a:spcPts val="1000"/>
              </a:spcBef>
              <a:defRPr sz="2600">
                <a:solidFill>
                  <a:srgbClr val="FFFFFF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r>
              <a:t>+1 234 567 89 01</a:t>
            </a:r>
          </a:p>
        </p:txBody>
      </p:sp>
      <p:sp>
        <p:nvSpPr>
          <p:cNvPr id="1101" name="TextBox 12"/>
          <p:cNvSpPr txBox="1"/>
          <p:nvPr/>
        </p:nvSpPr>
        <p:spPr>
          <a:xfrm>
            <a:off x="3351503" y="10670516"/>
            <a:ext cx="4064001" cy="497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 defTabSz="914400">
              <a:lnSpc>
                <a:spcPct val="120000"/>
              </a:lnSpc>
              <a:spcBef>
                <a:spcPts val="1000"/>
              </a:spcBef>
              <a:defRPr sz="2600">
                <a:solidFill>
                  <a:srgbClr val="FFFFFF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r>
              <a:t>email@smartapp.com</a:t>
            </a:r>
          </a:p>
        </p:txBody>
      </p:sp>
      <p:sp>
        <p:nvSpPr>
          <p:cNvPr id="1102" name="Овал 11"/>
          <p:cNvSpPr/>
          <p:nvPr/>
        </p:nvSpPr>
        <p:spPr>
          <a:xfrm>
            <a:off x="2256915" y="8288418"/>
            <a:ext cx="656241" cy="656241"/>
          </a:xfrm>
          <a:prstGeom prst="ellipse">
            <a:avLst/>
          </a:prstGeom>
          <a:solidFill>
            <a:srgbClr val="7CB40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103" name="Oval"/>
          <p:cNvSpPr/>
          <p:nvPr/>
        </p:nvSpPr>
        <p:spPr>
          <a:xfrm>
            <a:off x="2128283" y="8206037"/>
            <a:ext cx="704602" cy="710748"/>
          </a:xfrm>
          <a:prstGeom prst="ellips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104" name="Овал 11"/>
          <p:cNvSpPr/>
          <p:nvPr/>
        </p:nvSpPr>
        <p:spPr>
          <a:xfrm>
            <a:off x="2256915" y="9467431"/>
            <a:ext cx="656241" cy="656241"/>
          </a:xfrm>
          <a:prstGeom prst="ellipse">
            <a:avLst/>
          </a:prstGeom>
          <a:solidFill>
            <a:srgbClr val="F9AE1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105" name="Oval"/>
          <p:cNvSpPr/>
          <p:nvPr/>
        </p:nvSpPr>
        <p:spPr>
          <a:xfrm>
            <a:off x="2128283" y="9385051"/>
            <a:ext cx="704602" cy="710747"/>
          </a:xfrm>
          <a:prstGeom prst="ellips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106" name="Овал 11"/>
          <p:cNvSpPr/>
          <p:nvPr/>
        </p:nvSpPr>
        <p:spPr>
          <a:xfrm>
            <a:off x="2256915" y="10646444"/>
            <a:ext cx="656241" cy="656241"/>
          </a:xfrm>
          <a:prstGeom prst="ellipse">
            <a:avLst/>
          </a:prstGeom>
          <a:solidFill>
            <a:srgbClr val="FE7A4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107" name="Oval"/>
          <p:cNvSpPr/>
          <p:nvPr/>
        </p:nvSpPr>
        <p:spPr>
          <a:xfrm>
            <a:off x="2128283" y="10564063"/>
            <a:ext cx="704602" cy="710748"/>
          </a:xfrm>
          <a:prstGeom prst="ellips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pic>
        <p:nvPicPr>
          <p:cNvPr id="1108" name="Piont erection.png" descr="Piont erection.png"/>
          <p:cNvPicPr>
            <a:picLocks noChangeAspect="1"/>
          </p:cNvPicPr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>
            <a:off x="9908263" y="8781043"/>
            <a:ext cx="1110592" cy="1110593"/>
          </a:xfrm>
          <a:prstGeom prst="rect">
            <a:avLst/>
          </a:prstGeom>
          <a:ln w="12700">
            <a:miter lim="400000"/>
          </a:ln>
        </p:spPr>
      </p:pic>
      <p:pic>
        <p:nvPicPr>
          <p:cNvPr id="1109" name="Square block.png" descr="Square block.png"/>
          <p:cNvPicPr>
            <a:picLocks noChangeAspect="1"/>
          </p:cNvPicPr>
          <p:nvPr/>
        </p:nvPicPr>
        <p:blipFill>
          <a:blip r:embed="rId3">
            <a:alphaModFix amt="25000"/>
          </a:blip>
          <a:stretch>
            <a:fillRect/>
          </a:stretch>
        </p:blipFill>
        <p:spPr>
          <a:xfrm rot="6786853">
            <a:off x="7640305" y="2518504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110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1833" y="9581674"/>
            <a:ext cx="317502" cy="317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111" name="Image" descr="Imag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95856" y="10792437"/>
            <a:ext cx="369456" cy="254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112" name="Image" descr="Imag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90084" y="8373120"/>
            <a:ext cx="381001" cy="38100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214" name="Group"/>
          <p:cNvGrpSpPr/>
          <p:nvPr/>
        </p:nvGrpSpPr>
        <p:grpSpPr>
          <a:xfrm>
            <a:off x="13511614" y="2651116"/>
            <a:ext cx="8677430" cy="8927368"/>
            <a:chOff x="0" y="0"/>
            <a:chExt cx="8677429" cy="8927366"/>
          </a:xfrm>
        </p:grpSpPr>
        <p:sp>
          <p:nvSpPr>
            <p:cNvPr id="1113" name="Freeform 6"/>
            <p:cNvSpPr/>
            <p:nvPr/>
          </p:nvSpPr>
          <p:spPr>
            <a:xfrm>
              <a:off x="884883" y="8459813"/>
              <a:ext cx="7792547" cy="4675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52" y="0"/>
                  </a:moveTo>
                  <a:lnTo>
                    <a:pt x="648" y="0"/>
                  </a:lnTo>
                  <a:cubicBezTo>
                    <a:pt x="290" y="0"/>
                    <a:pt x="0" y="4836"/>
                    <a:pt x="0" y="10800"/>
                  </a:cubicBezTo>
                  <a:cubicBezTo>
                    <a:pt x="0" y="16764"/>
                    <a:pt x="290" y="21600"/>
                    <a:pt x="648" y="21600"/>
                  </a:cubicBezTo>
                  <a:lnTo>
                    <a:pt x="20952" y="21600"/>
                  </a:lnTo>
                  <a:cubicBezTo>
                    <a:pt x="21310" y="21600"/>
                    <a:pt x="21600" y="16764"/>
                    <a:pt x="21600" y="10800"/>
                  </a:cubicBezTo>
                  <a:cubicBezTo>
                    <a:pt x="21600" y="4836"/>
                    <a:pt x="21310" y="0"/>
                    <a:pt x="20952" y="0"/>
                  </a:cubicBezTo>
                  <a:close/>
                </a:path>
              </a:pathLst>
            </a:custGeom>
            <a:solidFill>
              <a:srgbClr val="E4EBF7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14" name="Freeform 7"/>
            <p:cNvSpPr/>
            <p:nvPr/>
          </p:nvSpPr>
          <p:spPr>
            <a:xfrm>
              <a:off x="2729182" y="6307909"/>
              <a:ext cx="401902" cy="401941"/>
            </a:xfrm>
            <a:prstGeom prst="ellipse">
              <a:avLst/>
            </a:prstGeom>
            <a:solidFill>
              <a:srgbClr val="253368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15" name="Freeform 8"/>
            <p:cNvSpPr/>
            <p:nvPr/>
          </p:nvSpPr>
          <p:spPr>
            <a:xfrm>
              <a:off x="2890098" y="6568900"/>
              <a:ext cx="77732" cy="1748689"/>
            </a:xfrm>
            <a:prstGeom prst="rect">
              <a:avLst/>
            </a:prstGeom>
            <a:solidFill>
              <a:srgbClr val="253368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16" name="Freeform 9"/>
            <p:cNvSpPr/>
            <p:nvPr/>
          </p:nvSpPr>
          <p:spPr>
            <a:xfrm>
              <a:off x="2967829" y="8142176"/>
              <a:ext cx="964526" cy="3263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610"/>
                  </a:moveTo>
                  <a:lnTo>
                    <a:pt x="20291" y="21600"/>
                  </a:lnTo>
                  <a:lnTo>
                    <a:pt x="21600" y="18804"/>
                  </a:lnTo>
                  <a:lnTo>
                    <a:pt x="0" y="0"/>
                  </a:lnTo>
                  <a:lnTo>
                    <a:pt x="0" y="11610"/>
                  </a:lnTo>
                  <a:close/>
                </a:path>
              </a:pathLst>
            </a:custGeom>
            <a:solidFill>
              <a:srgbClr val="253368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17" name="Freeform 10"/>
            <p:cNvSpPr/>
            <p:nvPr/>
          </p:nvSpPr>
          <p:spPr>
            <a:xfrm>
              <a:off x="1925555" y="8142176"/>
              <a:ext cx="964543" cy="3263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610"/>
                  </a:moveTo>
                  <a:lnTo>
                    <a:pt x="1309" y="21600"/>
                  </a:lnTo>
                  <a:lnTo>
                    <a:pt x="0" y="18804"/>
                  </a:lnTo>
                  <a:lnTo>
                    <a:pt x="21600" y="0"/>
                  </a:lnTo>
                  <a:lnTo>
                    <a:pt x="21600" y="11610"/>
                  </a:lnTo>
                  <a:close/>
                </a:path>
              </a:pathLst>
            </a:custGeom>
            <a:solidFill>
              <a:srgbClr val="253368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18" name="Freeform 11"/>
            <p:cNvSpPr/>
            <p:nvPr/>
          </p:nvSpPr>
          <p:spPr>
            <a:xfrm>
              <a:off x="2867305" y="8267110"/>
              <a:ext cx="123317" cy="253377"/>
            </a:xfrm>
            <a:prstGeom prst="rect">
              <a:avLst/>
            </a:prstGeom>
            <a:solidFill>
              <a:srgbClr val="253368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19" name="Freeform 12"/>
            <p:cNvSpPr/>
            <p:nvPr/>
          </p:nvSpPr>
          <p:spPr>
            <a:xfrm>
              <a:off x="3788967" y="8419086"/>
              <a:ext cx="209620" cy="209505"/>
            </a:xfrm>
            <a:prstGeom prst="ellipse">
              <a:avLst/>
            </a:prstGeom>
            <a:solidFill>
              <a:srgbClr val="253368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20" name="Freeform 13"/>
            <p:cNvSpPr/>
            <p:nvPr/>
          </p:nvSpPr>
          <p:spPr>
            <a:xfrm>
              <a:off x="2824250" y="8419086"/>
              <a:ext cx="209426" cy="2095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16765"/>
                    <a:pt x="4822" y="21600"/>
                    <a:pt x="10790" y="21600"/>
                  </a:cubicBezTo>
                  <a:cubicBezTo>
                    <a:pt x="16758" y="21600"/>
                    <a:pt x="21600" y="16765"/>
                    <a:pt x="21600" y="10800"/>
                  </a:cubicBezTo>
                  <a:cubicBezTo>
                    <a:pt x="21600" y="4835"/>
                    <a:pt x="16758" y="0"/>
                    <a:pt x="10790" y="0"/>
                  </a:cubicBezTo>
                  <a:cubicBezTo>
                    <a:pt x="4822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253368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21" name="Freeform 14"/>
            <p:cNvSpPr/>
            <p:nvPr/>
          </p:nvSpPr>
          <p:spPr>
            <a:xfrm>
              <a:off x="1850221" y="8419086"/>
              <a:ext cx="209523" cy="209505"/>
            </a:xfrm>
            <a:prstGeom prst="ellipse">
              <a:avLst/>
            </a:prstGeom>
            <a:solidFill>
              <a:srgbClr val="253368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22" name="Freeform 15"/>
            <p:cNvSpPr/>
            <p:nvPr/>
          </p:nvSpPr>
          <p:spPr>
            <a:xfrm>
              <a:off x="1670429" y="6023616"/>
              <a:ext cx="2519468" cy="4483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cubicBezTo>
                    <a:pt x="21600" y="9671"/>
                    <a:pt x="19878" y="0"/>
                    <a:pt x="17755" y="0"/>
                  </a:cubicBezTo>
                  <a:lnTo>
                    <a:pt x="3844" y="0"/>
                  </a:lnTo>
                  <a:cubicBezTo>
                    <a:pt x="1721" y="0"/>
                    <a:pt x="0" y="9671"/>
                    <a:pt x="0" y="21600"/>
                  </a:cubicBezTo>
                  <a:close/>
                </a:path>
              </a:pathLst>
            </a:custGeom>
            <a:solidFill>
              <a:srgbClr val="A3B5D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23" name="Freeform 16"/>
            <p:cNvSpPr/>
            <p:nvPr/>
          </p:nvSpPr>
          <p:spPr>
            <a:xfrm>
              <a:off x="1798097" y="3466797"/>
              <a:ext cx="634412" cy="16407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93" h="21203" extrusionOk="0">
                  <a:moveTo>
                    <a:pt x="1994" y="17410"/>
                  </a:moveTo>
                  <a:cubicBezTo>
                    <a:pt x="1994" y="17410"/>
                    <a:pt x="2608" y="21476"/>
                    <a:pt x="11942" y="21189"/>
                  </a:cubicBezTo>
                  <a:cubicBezTo>
                    <a:pt x="21460" y="20896"/>
                    <a:pt x="20436" y="16792"/>
                    <a:pt x="20436" y="16792"/>
                  </a:cubicBezTo>
                  <a:cubicBezTo>
                    <a:pt x="20436" y="16792"/>
                    <a:pt x="20899" y="14241"/>
                    <a:pt x="20236" y="10810"/>
                  </a:cubicBezTo>
                  <a:cubicBezTo>
                    <a:pt x="19716" y="8130"/>
                    <a:pt x="18920" y="4628"/>
                    <a:pt x="18177" y="2926"/>
                  </a:cubicBezTo>
                  <a:cubicBezTo>
                    <a:pt x="17377" y="1088"/>
                    <a:pt x="13130" y="-124"/>
                    <a:pt x="8758" y="10"/>
                  </a:cubicBezTo>
                  <a:cubicBezTo>
                    <a:pt x="2113" y="215"/>
                    <a:pt x="-140" y="2349"/>
                    <a:pt x="7" y="4203"/>
                  </a:cubicBezTo>
                  <a:cubicBezTo>
                    <a:pt x="150" y="6007"/>
                    <a:pt x="365" y="8974"/>
                    <a:pt x="633" y="10960"/>
                  </a:cubicBezTo>
                  <a:cubicBezTo>
                    <a:pt x="1148" y="14779"/>
                    <a:pt x="1994" y="17410"/>
                    <a:pt x="1994" y="17410"/>
                  </a:cubicBezTo>
                  <a:close/>
                </a:path>
              </a:pathLst>
            </a:custGeom>
            <a:solidFill>
              <a:srgbClr val="ADC6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24" name="Freeform 17"/>
            <p:cNvSpPr/>
            <p:nvPr/>
          </p:nvSpPr>
          <p:spPr>
            <a:xfrm>
              <a:off x="597233" y="4981520"/>
              <a:ext cx="628290" cy="4237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63" h="21181" extrusionOk="0">
                  <a:moveTo>
                    <a:pt x="20007" y="10807"/>
                  </a:moveTo>
                  <a:cubicBezTo>
                    <a:pt x="18891" y="17274"/>
                    <a:pt x="9609" y="15078"/>
                    <a:pt x="9609" y="15078"/>
                  </a:cubicBezTo>
                  <a:lnTo>
                    <a:pt x="5060" y="20827"/>
                  </a:lnTo>
                  <a:cubicBezTo>
                    <a:pt x="4339" y="21600"/>
                    <a:pt x="4030" y="20845"/>
                    <a:pt x="3638" y="20984"/>
                  </a:cubicBezTo>
                  <a:cubicBezTo>
                    <a:pt x="2581" y="21358"/>
                    <a:pt x="2328" y="19636"/>
                    <a:pt x="2328" y="19636"/>
                  </a:cubicBezTo>
                  <a:cubicBezTo>
                    <a:pt x="1924" y="19495"/>
                    <a:pt x="1401" y="20135"/>
                    <a:pt x="1014" y="18633"/>
                  </a:cubicBezTo>
                  <a:cubicBezTo>
                    <a:pt x="1014" y="18633"/>
                    <a:pt x="261" y="18812"/>
                    <a:pt x="4" y="17437"/>
                  </a:cubicBezTo>
                  <a:cubicBezTo>
                    <a:pt x="-92" y="16926"/>
                    <a:pt x="1361" y="9999"/>
                    <a:pt x="2227" y="5947"/>
                  </a:cubicBezTo>
                  <a:cubicBezTo>
                    <a:pt x="2608" y="4168"/>
                    <a:pt x="3600" y="2875"/>
                    <a:pt x="4795" y="2596"/>
                  </a:cubicBezTo>
                  <a:lnTo>
                    <a:pt x="15904" y="0"/>
                  </a:lnTo>
                  <a:cubicBezTo>
                    <a:pt x="15904" y="0"/>
                    <a:pt x="21508" y="2107"/>
                    <a:pt x="20007" y="10807"/>
                  </a:cubicBezTo>
                  <a:close/>
                </a:path>
              </a:pathLst>
            </a:custGeom>
            <a:solidFill>
              <a:srgbClr val="C9938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25" name="Freeform 18"/>
            <p:cNvSpPr/>
            <p:nvPr/>
          </p:nvSpPr>
          <p:spPr>
            <a:xfrm>
              <a:off x="705101" y="5192254"/>
              <a:ext cx="222038" cy="2016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5" h="21401" extrusionOk="0">
                  <a:moveTo>
                    <a:pt x="20393" y="66"/>
                  </a:moveTo>
                  <a:cubicBezTo>
                    <a:pt x="20773" y="-112"/>
                    <a:pt x="21213" y="82"/>
                    <a:pt x="21375" y="500"/>
                  </a:cubicBezTo>
                  <a:cubicBezTo>
                    <a:pt x="21520" y="872"/>
                    <a:pt x="21396" y="1294"/>
                    <a:pt x="21101" y="1509"/>
                  </a:cubicBezTo>
                  <a:lnTo>
                    <a:pt x="20982" y="1580"/>
                  </a:lnTo>
                  <a:lnTo>
                    <a:pt x="11159" y="6195"/>
                  </a:lnTo>
                  <a:lnTo>
                    <a:pt x="1353" y="21060"/>
                  </a:lnTo>
                  <a:cubicBezTo>
                    <a:pt x="1137" y="21389"/>
                    <a:pt x="744" y="21488"/>
                    <a:pt x="424" y="21320"/>
                  </a:cubicBezTo>
                  <a:lnTo>
                    <a:pt x="307" y="21244"/>
                  </a:lnTo>
                  <a:cubicBezTo>
                    <a:pt x="12" y="21006"/>
                    <a:pt x="-80" y="20572"/>
                    <a:pt x="74" y="20220"/>
                  </a:cubicBezTo>
                  <a:lnTo>
                    <a:pt x="142" y="20092"/>
                  </a:lnTo>
                  <a:lnTo>
                    <a:pt x="10070" y="5045"/>
                  </a:lnTo>
                  <a:cubicBezTo>
                    <a:pt x="10123" y="4965"/>
                    <a:pt x="10189" y="4896"/>
                    <a:pt x="10264" y="4843"/>
                  </a:cubicBezTo>
                  <a:lnTo>
                    <a:pt x="10382" y="4772"/>
                  </a:lnTo>
                  <a:lnTo>
                    <a:pt x="20393" y="66"/>
                  </a:lnTo>
                  <a:close/>
                </a:path>
              </a:pathLst>
            </a:custGeom>
            <a:solidFill>
              <a:srgbClr val="9B616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26" name="Freeform 19"/>
            <p:cNvSpPr/>
            <p:nvPr/>
          </p:nvSpPr>
          <p:spPr>
            <a:xfrm>
              <a:off x="664125" y="5149146"/>
              <a:ext cx="194602" cy="2160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8" h="21413" extrusionOk="0">
                  <a:moveTo>
                    <a:pt x="20146" y="100"/>
                  </a:moveTo>
                  <a:cubicBezTo>
                    <a:pt x="20558" y="-109"/>
                    <a:pt x="21076" y="20"/>
                    <a:pt x="21308" y="391"/>
                  </a:cubicBezTo>
                  <a:cubicBezTo>
                    <a:pt x="21514" y="719"/>
                    <a:pt x="21422" y="1127"/>
                    <a:pt x="21111" y="1360"/>
                  </a:cubicBezTo>
                  <a:lnTo>
                    <a:pt x="20984" y="1437"/>
                  </a:lnTo>
                  <a:lnTo>
                    <a:pt x="10706" y="6659"/>
                  </a:lnTo>
                  <a:lnTo>
                    <a:pt x="1593" y="21026"/>
                  </a:lnTo>
                  <a:cubicBezTo>
                    <a:pt x="1385" y="21352"/>
                    <a:pt x="950" y="21491"/>
                    <a:pt x="570" y="21369"/>
                  </a:cubicBezTo>
                  <a:lnTo>
                    <a:pt x="429" y="21311"/>
                  </a:lnTo>
                  <a:cubicBezTo>
                    <a:pt x="66" y="21124"/>
                    <a:pt x="-86" y="20732"/>
                    <a:pt x="49" y="20389"/>
                  </a:cubicBezTo>
                  <a:lnTo>
                    <a:pt x="113" y="20261"/>
                  </a:lnTo>
                  <a:lnTo>
                    <a:pt x="9342" y="5713"/>
                  </a:lnTo>
                  <a:cubicBezTo>
                    <a:pt x="9393" y="5632"/>
                    <a:pt x="9460" y="5561"/>
                    <a:pt x="9537" y="5503"/>
                  </a:cubicBezTo>
                  <a:lnTo>
                    <a:pt x="9663" y="5424"/>
                  </a:lnTo>
                  <a:lnTo>
                    <a:pt x="20146" y="100"/>
                  </a:lnTo>
                  <a:close/>
                </a:path>
              </a:pathLst>
            </a:custGeom>
            <a:solidFill>
              <a:srgbClr val="9B616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27" name="Freeform 20"/>
            <p:cNvSpPr/>
            <p:nvPr/>
          </p:nvSpPr>
          <p:spPr>
            <a:xfrm>
              <a:off x="636618" y="5108966"/>
              <a:ext cx="156090" cy="2236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8" h="21437" extrusionOk="0">
                  <a:moveTo>
                    <a:pt x="19686" y="161"/>
                  </a:moveTo>
                  <a:cubicBezTo>
                    <a:pt x="20146" y="-95"/>
                    <a:pt x="20814" y="-39"/>
                    <a:pt x="21180" y="282"/>
                  </a:cubicBezTo>
                  <a:cubicBezTo>
                    <a:pt x="21503" y="568"/>
                    <a:pt x="21476" y="969"/>
                    <a:pt x="21145" y="1235"/>
                  </a:cubicBezTo>
                  <a:lnTo>
                    <a:pt x="21003" y="1326"/>
                  </a:lnTo>
                  <a:lnTo>
                    <a:pt x="12378" y="6102"/>
                  </a:lnTo>
                  <a:lnTo>
                    <a:pt x="2019" y="21019"/>
                  </a:lnTo>
                  <a:cubicBezTo>
                    <a:pt x="1789" y="21348"/>
                    <a:pt x="1263" y="21505"/>
                    <a:pt x="777" y="21410"/>
                  </a:cubicBezTo>
                  <a:lnTo>
                    <a:pt x="598" y="21363"/>
                  </a:lnTo>
                  <a:cubicBezTo>
                    <a:pt x="130" y="21202"/>
                    <a:pt x="-97" y="20834"/>
                    <a:pt x="39" y="20494"/>
                  </a:cubicBezTo>
                  <a:lnTo>
                    <a:pt x="106" y="20369"/>
                  </a:lnTo>
                  <a:lnTo>
                    <a:pt x="10575" y="5299"/>
                  </a:lnTo>
                  <a:cubicBezTo>
                    <a:pt x="10623" y="5232"/>
                    <a:pt x="10682" y="5170"/>
                    <a:pt x="10754" y="5116"/>
                  </a:cubicBezTo>
                  <a:lnTo>
                    <a:pt x="10871" y="5041"/>
                  </a:lnTo>
                  <a:lnTo>
                    <a:pt x="19686" y="161"/>
                  </a:lnTo>
                  <a:close/>
                </a:path>
              </a:pathLst>
            </a:custGeom>
            <a:solidFill>
              <a:srgbClr val="9B616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28" name="Freeform 21"/>
            <p:cNvSpPr/>
            <p:nvPr/>
          </p:nvSpPr>
          <p:spPr>
            <a:xfrm>
              <a:off x="1188158" y="4587468"/>
              <a:ext cx="1300260" cy="6886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44" h="19800" extrusionOk="0">
                  <a:moveTo>
                    <a:pt x="14897" y="198"/>
                  </a:moveTo>
                  <a:cubicBezTo>
                    <a:pt x="14897" y="198"/>
                    <a:pt x="19475" y="-1556"/>
                    <a:pt x="20405" y="5367"/>
                  </a:cubicBezTo>
                  <a:cubicBezTo>
                    <a:pt x="21365" y="12507"/>
                    <a:pt x="17015" y="14560"/>
                    <a:pt x="17015" y="14560"/>
                  </a:cubicBezTo>
                  <a:cubicBezTo>
                    <a:pt x="17015" y="14560"/>
                    <a:pt x="13934" y="15869"/>
                    <a:pt x="10142" y="17510"/>
                  </a:cubicBezTo>
                  <a:cubicBezTo>
                    <a:pt x="7827" y="18512"/>
                    <a:pt x="5258" y="19526"/>
                    <a:pt x="3335" y="19775"/>
                  </a:cubicBezTo>
                  <a:cubicBezTo>
                    <a:pt x="1253" y="20044"/>
                    <a:pt x="782" y="18104"/>
                    <a:pt x="317" y="14642"/>
                  </a:cubicBezTo>
                  <a:cubicBezTo>
                    <a:pt x="-235" y="10530"/>
                    <a:pt x="-233" y="8730"/>
                    <a:pt x="1694" y="7321"/>
                  </a:cubicBezTo>
                  <a:cubicBezTo>
                    <a:pt x="3532" y="5978"/>
                    <a:pt x="6115" y="4768"/>
                    <a:pt x="8094" y="3665"/>
                  </a:cubicBezTo>
                  <a:cubicBezTo>
                    <a:pt x="11867" y="1563"/>
                    <a:pt x="14897" y="198"/>
                    <a:pt x="14897" y="198"/>
                  </a:cubicBezTo>
                  <a:close/>
                </a:path>
              </a:pathLst>
            </a:custGeom>
            <a:solidFill>
              <a:srgbClr val="ADC6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29" name="Freeform 22"/>
            <p:cNvSpPr/>
            <p:nvPr/>
          </p:nvSpPr>
          <p:spPr>
            <a:xfrm>
              <a:off x="1079498" y="4911252"/>
              <a:ext cx="260819" cy="344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32" y="21600"/>
                  </a:moveTo>
                  <a:lnTo>
                    <a:pt x="0" y="4144"/>
                  </a:lnTo>
                  <a:lnTo>
                    <a:pt x="15153" y="0"/>
                  </a:lnTo>
                  <a:lnTo>
                    <a:pt x="21600" y="19971"/>
                  </a:lnTo>
                  <a:lnTo>
                    <a:pt x="5632" y="21600"/>
                  </a:lnTo>
                  <a:close/>
                </a:path>
              </a:pathLst>
            </a:custGeom>
            <a:solidFill>
              <a:srgbClr val="ADC6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30" name="Freeform 23"/>
            <p:cNvSpPr/>
            <p:nvPr/>
          </p:nvSpPr>
          <p:spPr>
            <a:xfrm>
              <a:off x="740325" y="5358886"/>
              <a:ext cx="2235934" cy="972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05" h="20451" extrusionOk="0">
                  <a:moveTo>
                    <a:pt x="1951" y="8542"/>
                  </a:moveTo>
                  <a:cubicBezTo>
                    <a:pt x="7384" y="5395"/>
                    <a:pt x="13014" y="2265"/>
                    <a:pt x="17518" y="5"/>
                  </a:cubicBezTo>
                  <a:cubicBezTo>
                    <a:pt x="17518" y="5"/>
                    <a:pt x="20918" y="-409"/>
                    <a:pt x="21098" y="6509"/>
                  </a:cubicBezTo>
                  <a:cubicBezTo>
                    <a:pt x="21273" y="13291"/>
                    <a:pt x="17601" y="15305"/>
                    <a:pt x="17601" y="15305"/>
                  </a:cubicBezTo>
                  <a:lnTo>
                    <a:pt x="2849" y="20417"/>
                  </a:lnTo>
                  <a:cubicBezTo>
                    <a:pt x="2849" y="20417"/>
                    <a:pt x="442" y="21191"/>
                    <a:pt x="40" y="15237"/>
                  </a:cubicBezTo>
                  <a:cubicBezTo>
                    <a:pt x="-327" y="9805"/>
                    <a:pt x="1951" y="8542"/>
                    <a:pt x="1951" y="8542"/>
                  </a:cubicBezTo>
                  <a:close/>
                </a:path>
              </a:pathLst>
            </a:custGeom>
            <a:solidFill>
              <a:srgbClr val="28336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31" name="Freeform 24"/>
            <p:cNvSpPr/>
            <p:nvPr/>
          </p:nvSpPr>
          <p:spPr>
            <a:xfrm>
              <a:off x="609077" y="7286842"/>
              <a:ext cx="632628" cy="12938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21" h="20929" extrusionOk="0">
                  <a:moveTo>
                    <a:pt x="13350" y="52"/>
                  </a:moveTo>
                  <a:cubicBezTo>
                    <a:pt x="16454" y="-280"/>
                    <a:pt x="19328" y="1017"/>
                    <a:pt x="19218" y="2704"/>
                  </a:cubicBezTo>
                  <a:cubicBezTo>
                    <a:pt x="19092" y="4645"/>
                    <a:pt x="18946" y="7267"/>
                    <a:pt x="18862" y="10093"/>
                  </a:cubicBezTo>
                  <a:cubicBezTo>
                    <a:pt x="18774" y="13000"/>
                    <a:pt x="18690" y="15409"/>
                    <a:pt x="18300" y="15715"/>
                  </a:cubicBezTo>
                  <a:cubicBezTo>
                    <a:pt x="16581" y="17064"/>
                    <a:pt x="13145" y="17565"/>
                    <a:pt x="9614" y="18901"/>
                  </a:cubicBezTo>
                  <a:cubicBezTo>
                    <a:pt x="6819" y="19958"/>
                    <a:pt x="6337" y="20460"/>
                    <a:pt x="2776" y="20816"/>
                  </a:cubicBezTo>
                  <a:cubicBezTo>
                    <a:pt x="-2272" y="21320"/>
                    <a:pt x="81" y="20179"/>
                    <a:pt x="5686" y="16568"/>
                  </a:cubicBezTo>
                  <a:cubicBezTo>
                    <a:pt x="10680" y="13351"/>
                    <a:pt x="10343" y="11843"/>
                    <a:pt x="10343" y="11843"/>
                  </a:cubicBezTo>
                  <a:lnTo>
                    <a:pt x="9414" y="2759"/>
                  </a:lnTo>
                  <a:cubicBezTo>
                    <a:pt x="9282" y="1461"/>
                    <a:pt x="10958" y="307"/>
                    <a:pt x="13350" y="52"/>
                  </a:cubicBezTo>
                  <a:close/>
                </a:path>
              </a:pathLst>
            </a:custGeom>
            <a:solidFill>
              <a:srgbClr val="C9938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32" name="Freeform 25"/>
            <p:cNvSpPr/>
            <p:nvPr/>
          </p:nvSpPr>
          <p:spPr>
            <a:xfrm>
              <a:off x="558589" y="8080616"/>
              <a:ext cx="673290" cy="5620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08" h="20200" extrusionOk="0">
                  <a:moveTo>
                    <a:pt x="7973" y="6385"/>
                  </a:moveTo>
                  <a:cubicBezTo>
                    <a:pt x="4209" y="11186"/>
                    <a:pt x="-103" y="14981"/>
                    <a:pt x="1" y="17260"/>
                  </a:cubicBezTo>
                  <a:cubicBezTo>
                    <a:pt x="107" y="19541"/>
                    <a:pt x="1672" y="21600"/>
                    <a:pt x="8151" y="18961"/>
                  </a:cubicBezTo>
                  <a:cubicBezTo>
                    <a:pt x="12584" y="17155"/>
                    <a:pt x="11315" y="16062"/>
                    <a:pt x="15548" y="12902"/>
                  </a:cubicBezTo>
                  <a:cubicBezTo>
                    <a:pt x="17661" y="11323"/>
                    <a:pt x="18432" y="11493"/>
                    <a:pt x="20380" y="9656"/>
                  </a:cubicBezTo>
                  <a:cubicBezTo>
                    <a:pt x="21497" y="8008"/>
                    <a:pt x="20994" y="0"/>
                    <a:pt x="20994" y="0"/>
                  </a:cubicBezTo>
                  <a:lnTo>
                    <a:pt x="13578" y="9329"/>
                  </a:lnTo>
                  <a:cubicBezTo>
                    <a:pt x="13578" y="9329"/>
                    <a:pt x="15506" y="4985"/>
                    <a:pt x="13921" y="4042"/>
                  </a:cubicBezTo>
                  <a:cubicBezTo>
                    <a:pt x="12337" y="3100"/>
                    <a:pt x="10879" y="2460"/>
                    <a:pt x="9944" y="3232"/>
                  </a:cubicBezTo>
                  <a:cubicBezTo>
                    <a:pt x="9010" y="4004"/>
                    <a:pt x="7973" y="6385"/>
                    <a:pt x="7973" y="6385"/>
                  </a:cubicBezTo>
                  <a:close/>
                </a:path>
              </a:pathLst>
            </a:custGeom>
            <a:solidFill>
              <a:srgbClr val="7D455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33" name="Freeform 26"/>
            <p:cNvSpPr/>
            <p:nvPr/>
          </p:nvSpPr>
          <p:spPr>
            <a:xfrm>
              <a:off x="695797" y="5793767"/>
              <a:ext cx="626892" cy="21601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69" extrusionOk="0">
                  <a:moveTo>
                    <a:pt x="0" y="2899"/>
                  </a:moveTo>
                  <a:cubicBezTo>
                    <a:pt x="2673" y="12184"/>
                    <a:pt x="5716" y="21269"/>
                    <a:pt x="5716" y="21269"/>
                  </a:cubicBezTo>
                  <a:lnTo>
                    <a:pt x="19454" y="21266"/>
                  </a:lnTo>
                  <a:lnTo>
                    <a:pt x="21600" y="2565"/>
                  </a:lnTo>
                  <a:cubicBezTo>
                    <a:pt x="21600" y="2565"/>
                    <a:pt x="20395" y="419"/>
                    <a:pt x="9783" y="28"/>
                  </a:cubicBezTo>
                  <a:cubicBezTo>
                    <a:pt x="23" y="-331"/>
                    <a:pt x="0" y="2899"/>
                    <a:pt x="0" y="2899"/>
                  </a:cubicBezTo>
                  <a:close/>
                </a:path>
              </a:pathLst>
            </a:custGeom>
            <a:solidFill>
              <a:srgbClr val="28336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34" name="Freeform 27"/>
            <p:cNvSpPr/>
            <p:nvPr/>
          </p:nvSpPr>
          <p:spPr>
            <a:xfrm>
              <a:off x="2272306" y="5138111"/>
              <a:ext cx="1283275" cy="10772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2981"/>
                  </a:moveTo>
                  <a:cubicBezTo>
                    <a:pt x="20993" y="5354"/>
                    <a:pt x="20836" y="1432"/>
                    <a:pt x="20118" y="0"/>
                  </a:cubicBezTo>
                  <a:cubicBezTo>
                    <a:pt x="4706" y="525"/>
                    <a:pt x="867" y="283"/>
                    <a:pt x="867" y="283"/>
                  </a:cubicBezTo>
                  <a:cubicBezTo>
                    <a:pt x="867" y="283"/>
                    <a:pt x="710" y="2981"/>
                    <a:pt x="0" y="11286"/>
                  </a:cubicBezTo>
                  <a:cubicBezTo>
                    <a:pt x="0" y="11286"/>
                    <a:pt x="4746" y="21600"/>
                    <a:pt x="10868" y="21600"/>
                  </a:cubicBezTo>
                  <a:cubicBezTo>
                    <a:pt x="16386" y="21600"/>
                    <a:pt x="21600" y="12981"/>
                    <a:pt x="21600" y="12981"/>
                  </a:cubicBezTo>
                  <a:close/>
                </a:path>
              </a:pathLst>
            </a:custGeom>
            <a:solidFill>
              <a:srgbClr val="28336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35" name="Freeform 28"/>
            <p:cNvSpPr/>
            <p:nvPr/>
          </p:nvSpPr>
          <p:spPr>
            <a:xfrm>
              <a:off x="2323831" y="4965584"/>
              <a:ext cx="1143693" cy="193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967" extrusionOk="0">
                  <a:moveTo>
                    <a:pt x="21600" y="17819"/>
                  </a:moveTo>
                  <a:lnTo>
                    <a:pt x="21273" y="0"/>
                  </a:lnTo>
                  <a:lnTo>
                    <a:pt x="99" y="1390"/>
                  </a:lnTo>
                  <a:lnTo>
                    <a:pt x="0" y="19238"/>
                  </a:lnTo>
                  <a:cubicBezTo>
                    <a:pt x="0" y="19238"/>
                    <a:pt x="11206" y="21600"/>
                    <a:pt x="21600" y="17819"/>
                  </a:cubicBezTo>
                  <a:close/>
                </a:path>
              </a:pathLst>
            </a:custGeom>
            <a:solidFill>
              <a:srgbClr val="597EF7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36" name="Freeform 29"/>
            <p:cNvSpPr/>
            <p:nvPr/>
          </p:nvSpPr>
          <p:spPr>
            <a:xfrm>
              <a:off x="1981102" y="2010290"/>
              <a:ext cx="1098406" cy="11185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69" h="19532" extrusionOk="0">
                  <a:moveTo>
                    <a:pt x="17682" y="14739"/>
                  </a:moveTo>
                  <a:cubicBezTo>
                    <a:pt x="17682" y="14739"/>
                    <a:pt x="20483" y="13071"/>
                    <a:pt x="19361" y="10107"/>
                  </a:cubicBezTo>
                  <a:cubicBezTo>
                    <a:pt x="20497" y="7457"/>
                    <a:pt x="18898" y="5934"/>
                    <a:pt x="18898" y="5934"/>
                  </a:cubicBezTo>
                  <a:cubicBezTo>
                    <a:pt x="18898" y="5934"/>
                    <a:pt x="18667" y="2541"/>
                    <a:pt x="16342" y="2463"/>
                  </a:cubicBezTo>
                  <a:cubicBezTo>
                    <a:pt x="14705" y="-949"/>
                    <a:pt x="10697" y="615"/>
                    <a:pt x="10697" y="615"/>
                  </a:cubicBezTo>
                  <a:cubicBezTo>
                    <a:pt x="10697" y="615"/>
                    <a:pt x="7984" y="-1326"/>
                    <a:pt x="4399" y="1690"/>
                  </a:cubicBezTo>
                  <a:cubicBezTo>
                    <a:pt x="1676" y="1919"/>
                    <a:pt x="1597" y="603"/>
                    <a:pt x="768" y="1561"/>
                  </a:cubicBezTo>
                  <a:cubicBezTo>
                    <a:pt x="-61" y="2519"/>
                    <a:pt x="-342" y="4681"/>
                    <a:pt x="871" y="5468"/>
                  </a:cubicBezTo>
                  <a:cubicBezTo>
                    <a:pt x="-1103" y="6410"/>
                    <a:pt x="897" y="9435"/>
                    <a:pt x="897" y="9435"/>
                  </a:cubicBezTo>
                  <a:cubicBezTo>
                    <a:pt x="897" y="9435"/>
                    <a:pt x="330" y="11271"/>
                    <a:pt x="2727" y="12513"/>
                  </a:cubicBezTo>
                  <a:cubicBezTo>
                    <a:pt x="5124" y="13756"/>
                    <a:pt x="6231" y="17999"/>
                    <a:pt x="10168" y="19158"/>
                  </a:cubicBezTo>
                  <a:cubicBezTo>
                    <a:pt x="13958" y="20274"/>
                    <a:pt x="17843" y="18924"/>
                    <a:pt x="17682" y="14739"/>
                  </a:cubicBezTo>
                  <a:close/>
                </a:path>
              </a:pathLst>
            </a:custGeom>
            <a:solidFill>
              <a:srgbClr val="7D455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37" name="Freeform 30"/>
            <p:cNvSpPr/>
            <p:nvPr/>
          </p:nvSpPr>
          <p:spPr>
            <a:xfrm>
              <a:off x="2395718" y="2890743"/>
              <a:ext cx="505768" cy="596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89" h="21321" extrusionOk="0">
                  <a:moveTo>
                    <a:pt x="20929" y="11896"/>
                  </a:moveTo>
                  <a:lnTo>
                    <a:pt x="18301" y="0"/>
                  </a:lnTo>
                  <a:lnTo>
                    <a:pt x="0" y="2799"/>
                  </a:lnTo>
                  <a:lnTo>
                    <a:pt x="450" y="13294"/>
                  </a:lnTo>
                  <a:cubicBezTo>
                    <a:pt x="651" y="17980"/>
                    <a:pt x="5285" y="21600"/>
                    <a:pt x="10710" y="21304"/>
                  </a:cubicBezTo>
                  <a:cubicBezTo>
                    <a:pt x="10815" y="21298"/>
                    <a:pt x="10920" y="21293"/>
                    <a:pt x="11017" y="21287"/>
                  </a:cubicBezTo>
                  <a:cubicBezTo>
                    <a:pt x="16563" y="20985"/>
                    <a:pt x="21600" y="16655"/>
                    <a:pt x="20929" y="11896"/>
                  </a:cubicBezTo>
                  <a:close/>
                </a:path>
              </a:pathLst>
            </a:custGeom>
            <a:solidFill>
              <a:srgbClr val="C9938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38" name="Freeform 31"/>
            <p:cNvSpPr/>
            <p:nvPr/>
          </p:nvSpPr>
          <p:spPr>
            <a:xfrm>
              <a:off x="2111368" y="2352666"/>
              <a:ext cx="928324" cy="805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61" h="19921" extrusionOk="0">
                  <a:moveTo>
                    <a:pt x="13173" y="752"/>
                  </a:moveTo>
                  <a:cubicBezTo>
                    <a:pt x="13173" y="752"/>
                    <a:pt x="12652" y="3705"/>
                    <a:pt x="14654" y="4379"/>
                  </a:cubicBezTo>
                  <a:cubicBezTo>
                    <a:pt x="14370" y="8180"/>
                    <a:pt x="15804" y="7820"/>
                    <a:pt x="15804" y="7820"/>
                  </a:cubicBezTo>
                  <a:cubicBezTo>
                    <a:pt x="15804" y="7820"/>
                    <a:pt x="18060" y="4411"/>
                    <a:pt x="19688" y="7317"/>
                  </a:cubicBezTo>
                  <a:cubicBezTo>
                    <a:pt x="21237" y="10077"/>
                    <a:pt x="18694" y="14239"/>
                    <a:pt x="16270" y="13651"/>
                  </a:cubicBezTo>
                  <a:cubicBezTo>
                    <a:pt x="12356" y="21075"/>
                    <a:pt x="4321" y="21600"/>
                    <a:pt x="1586" y="16840"/>
                  </a:cubicBezTo>
                  <a:cubicBezTo>
                    <a:pt x="-75" y="13947"/>
                    <a:pt x="450" y="9682"/>
                    <a:pt x="215" y="7688"/>
                  </a:cubicBezTo>
                  <a:cubicBezTo>
                    <a:pt x="-363" y="2787"/>
                    <a:pt x="409" y="1285"/>
                    <a:pt x="409" y="1285"/>
                  </a:cubicBezTo>
                  <a:cubicBezTo>
                    <a:pt x="409" y="1285"/>
                    <a:pt x="2061" y="1652"/>
                    <a:pt x="3836" y="76"/>
                  </a:cubicBezTo>
                  <a:cubicBezTo>
                    <a:pt x="5793" y="1671"/>
                    <a:pt x="8536" y="0"/>
                    <a:pt x="8536" y="0"/>
                  </a:cubicBezTo>
                  <a:cubicBezTo>
                    <a:pt x="8536" y="0"/>
                    <a:pt x="10435" y="2667"/>
                    <a:pt x="13173" y="752"/>
                  </a:cubicBezTo>
                  <a:close/>
                </a:path>
              </a:pathLst>
            </a:custGeom>
            <a:solidFill>
              <a:srgbClr val="C9938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39" name="Freeform 32"/>
            <p:cNvSpPr/>
            <p:nvPr/>
          </p:nvSpPr>
          <p:spPr>
            <a:xfrm>
              <a:off x="2862398" y="2670892"/>
              <a:ext cx="120462" cy="177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785" h="21045" extrusionOk="0">
                  <a:moveTo>
                    <a:pt x="9545" y="229"/>
                  </a:moveTo>
                  <a:cubicBezTo>
                    <a:pt x="13525" y="-415"/>
                    <a:pt x="16259" y="335"/>
                    <a:pt x="17778" y="2031"/>
                  </a:cubicBezTo>
                  <a:cubicBezTo>
                    <a:pt x="18446" y="2788"/>
                    <a:pt x="18719" y="3541"/>
                    <a:pt x="18780" y="4092"/>
                  </a:cubicBezTo>
                  <a:cubicBezTo>
                    <a:pt x="18841" y="4644"/>
                    <a:pt x="18325" y="5129"/>
                    <a:pt x="17596" y="5175"/>
                  </a:cubicBezTo>
                  <a:cubicBezTo>
                    <a:pt x="16866" y="5223"/>
                    <a:pt x="16228" y="4815"/>
                    <a:pt x="16167" y="4265"/>
                  </a:cubicBezTo>
                  <a:cubicBezTo>
                    <a:pt x="16137" y="4023"/>
                    <a:pt x="15985" y="3582"/>
                    <a:pt x="15591" y="3151"/>
                  </a:cubicBezTo>
                  <a:cubicBezTo>
                    <a:pt x="14709" y="2156"/>
                    <a:pt x="13069" y="1706"/>
                    <a:pt x="10091" y="2186"/>
                  </a:cubicBezTo>
                  <a:cubicBezTo>
                    <a:pt x="7327" y="2641"/>
                    <a:pt x="4988" y="4279"/>
                    <a:pt x="3651" y="6467"/>
                  </a:cubicBezTo>
                  <a:cubicBezTo>
                    <a:pt x="3104" y="7384"/>
                    <a:pt x="2800" y="8309"/>
                    <a:pt x="2740" y="9041"/>
                  </a:cubicBezTo>
                  <a:cubicBezTo>
                    <a:pt x="2709" y="9574"/>
                    <a:pt x="2831" y="9848"/>
                    <a:pt x="2861" y="9858"/>
                  </a:cubicBezTo>
                  <a:cubicBezTo>
                    <a:pt x="5595" y="10988"/>
                    <a:pt x="7691" y="12623"/>
                    <a:pt x="8390" y="14427"/>
                  </a:cubicBezTo>
                  <a:cubicBezTo>
                    <a:pt x="9302" y="16742"/>
                    <a:pt x="7844" y="19002"/>
                    <a:pt x="4015" y="20885"/>
                  </a:cubicBezTo>
                  <a:cubicBezTo>
                    <a:pt x="3408" y="21185"/>
                    <a:pt x="2588" y="21051"/>
                    <a:pt x="2193" y="20587"/>
                  </a:cubicBezTo>
                  <a:cubicBezTo>
                    <a:pt x="1798" y="20123"/>
                    <a:pt x="1980" y="19505"/>
                    <a:pt x="2588" y="19205"/>
                  </a:cubicBezTo>
                  <a:cubicBezTo>
                    <a:pt x="5504" y="17765"/>
                    <a:pt x="6416" y="16369"/>
                    <a:pt x="5869" y="14997"/>
                  </a:cubicBezTo>
                  <a:cubicBezTo>
                    <a:pt x="5413" y="13779"/>
                    <a:pt x="3773" y="12514"/>
                    <a:pt x="1615" y="11614"/>
                  </a:cubicBezTo>
                  <a:cubicBezTo>
                    <a:pt x="-2759" y="9795"/>
                    <a:pt x="2375" y="1397"/>
                    <a:pt x="9545" y="229"/>
                  </a:cubicBezTo>
                  <a:close/>
                </a:path>
              </a:pathLst>
            </a:custGeom>
            <a:solidFill>
              <a:srgbClr val="9B616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40" name="Freeform 33"/>
            <p:cNvSpPr/>
            <p:nvPr/>
          </p:nvSpPr>
          <p:spPr>
            <a:xfrm>
              <a:off x="2885830" y="2733988"/>
              <a:ext cx="71481" cy="402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2" h="21416" extrusionOk="0">
                  <a:moveTo>
                    <a:pt x="3896" y="480"/>
                  </a:moveTo>
                  <a:cubicBezTo>
                    <a:pt x="6225" y="-17"/>
                    <a:pt x="8612" y="-174"/>
                    <a:pt x="10941" y="230"/>
                  </a:cubicBezTo>
                  <a:cubicBezTo>
                    <a:pt x="17170" y="1351"/>
                    <a:pt x="21362" y="6538"/>
                    <a:pt x="21362" y="16944"/>
                  </a:cubicBezTo>
                  <a:cubicBezTo>
                    <a:pt x="21362" y="19423"/>
                    <a:pt x="20198" y="21426"/>
                    <a:pt x="18801" y="21416"/>
                  </a:cubicBezTo>
                  <a:cubicBezTo>
                    <a:pt x="17403" y="21406"/>
                    <a:pt x="16297" y="19382"/>
                    <a:pt x="16297" y="16903"/>
                  </a:cubicBezTo>
                  <a:cubicBezTo>
                    <a:pt x="16297" y="12255"/>
                    <a:pt x="14375" y="9890"/>
                    <a:pt x="10417" y="9185"/>
                  </a:cubicBezTo>
                  <a:cubicBezTo>
                    <a:pt x="8553" y="8842"/>
                    <a:pt x="6457" y="8977"/>
                    <a:pt x="4478" y="9403"/>
                  </a:cubicBezTo>
                  <a:lnTo>
                    <a:pt x="3546" y="9630"/>
                  </a:lnTo>
                  <a:cubicBezTo>
                    <a:pt x="3314" y="9693"/>
                    <a:pt x="3139" y="9755"/>
                    <a:pt x="2964" y="9796"/>
                  </a:cubicBezTo>
                  <a:cubicBezTo>
                    <a:pt x="1625" y="10274"/>
                    <a:pt x="286" y="8676"/>
                    <a:pt x="53" y="6237"/>
                  </a:cubicBezTo>
                  <a:cubicBezTo>
                    <a:pt x="-238" y="3800"/>
                    <a:pt x="693" y="1445"/>
                    <a:pt x="2033" y="968"/>
                  </a:cubicBezTo>
                  <a:lnTo>
                    <a:pt x="2964" y="688"/>
                  </a:lnTo>
                  <a:cubicBezTo>
                    <a:pt x="3255" y="625"/>
                    <a:pt x="3546" y="553"/>
                    <a:pt x="3896" y="480"/>
                  </a:cubicBezTo>
                  <a:close/>
                </a:path>
              </a:pathLst>
            </a:custGeom>
            <a:solidFill>
              <a:srgbClr val="9B616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41" name="Freeform 34"/>
            <p:cNvSpPr/>
            <p:nvPr/>
          </p:nvSpPr>
          <p:spPr>
            <a:xfrm>
              <a:off x="2424892" y="2501144"/>
              <a:ext cx="294328" cy="294674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42" name="Freeform 35"/>
            <p:cNvSpPr/>
            <p:nvPr/>
          </p:nvSpPr>
          <p:spPr>
            <a:xfrm>
              <a:off x="2414530" y="2490762"/>
              <a:ext cx="315040" cy="3154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99" h="20830" extrusionOk="0">
                  <a:moveTo>
                    <a:pt x="9461" y="39"/>
                  </a:moveTo>
                  <a:cubicBezTo>
                    <a:pt x="3763" y="534"/>
                    <a:pt x="-453" y="5581"/>
                    <a:pt x="39" y="11311"/>
                  </a:cubicBezTo>
                  <a:cubicBezTo>
                    <a:pt x="533" y="17041"/>
                    <a:pt x="5545" y="21284"/>
                    <a:pt x="11240" y="20791"/>
                  </a:cubicBezTo>
                  <a:cubicBezTo>
                    <a:pt x="16936" y="20296"/>
                    <a:pt x="21147" y="15249"/>
                    <a:pt x="20661" y="9519"/>
                  </a:cubicBezTo>
                  <a:cubicBezTo>
                    <a:pt x="20174" y="3883"/>
                    <a:pt x="15310" y="-316"/>
                    <a:pt x="9742" y="19"/>
                  </a:cubicBezTo>
                  <a:lnTo>
                    <a:pt x="9461" y="39"/>
                  </a:lnTo>
                  <a:close/>
                  <a:moveTo>
                    <a:pt x="19304" y="9636"/>
                  </a:moveTo>
                  <a:cubicBezTo>
                    <a:pt x="19726" y="14612"/>
                    <a:pt x="16065" y="18995"/>
                    <a:pt x="11125" y="19425"/>
                  </a:cubicBezTo>
                  <a:cubicBezTo>
                    <a:pt x="6171" y="19854"/>
                    <a:pt x="1824" y="16169"/>
                    <a:pt x="1395" y="11193"/>
                  </a:cubicBezTo>
                  <a:cubicBezTo>
                    <a:pt x="969" y="6217"/>
                    <a:pt x="4631" y="1835"/>
                    <a:pt x="9576" y="1405"/>
                  </a:cubicBezTo>
                  <a:cubicBezTo>
                    <a:pt x="14517" y="976"/>
                    <a:pt x="18869" y="4661"/>
                    <a:pt x="19304" y="9636"/>
                  </a:cubicBezTo>
                  <a:close/>
                </a:path>
              </a:pathLst>
            </a:custGeom>
            <a:solidFill>
              <a:srgbClr val="7D455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43" name="Freeform 36"/>
            <p:cNvSpPr/>
            <p:nvPr/>
          </p:nvSpPr>
          <p:spPr>
            <a:xfrm>
              <a:off x="2068188" y="2518153"/>
              <a:ext cx="294288" cy="294669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44" name="Freeform 37"/>
            <p:cNvSpPr/>
            <p:nvPr/>
          </p:nvSpPr>
          <p:spPr>
            <a:xfrm>
              <a:off x="2057827" y="2507769"/>
              <a:ext cx="315019" cy="3154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93" h="20830" extrusionOk="0">
                  <a:moveTo>
                    <a:pt x="9458" y="39"/>
                  </a:moveTo>
                  <a:cubicBezTo>
                    <a:pt x="3765" y="534"/>
                    <a:pt x="-452" y="5581"/>
                    <a:pt x="39" y="11311"/>
                  </a:cubicBezTo>
                  <a:cubicBezTo>
                    <a:pt x="533" y="17041"/>
                    <a:pt x="5545" y="21284"/>
                    <a:pt x="11238" y="20791"/>
                  </a:cubicBezTo>
                  <a:cubicBezTo>
                    <a:pt x="16931" y="20296"/>
                    <a:pt x="21148" y="15248"/>
                    <a:pt x="20654" y="9519"/>
                  </a:cubicBezTo>
                  <a:cubicBezTo>
                    <a:pt x="20173" y="3883"/>
                    <a:pt x="15314" y="-316"/>
                    <a:pt x="9737" y="19"/>
                  </a:cubicBezTo>
                  <a:lnTo>
                    <a:pt x="9458" y="39"/>
                  </a:lnTo>
                  <a:close/>
                  <a:moveTo>
                    <a:pt x="19297" y="9636"/>
                  </a:moveTo>
                  <a:cubicBezTo>
                    <a:pt x="19726" y="14612"/>
                    <a:pt x="16064" y="18995"/>
                    <a:pt x="11122" y="19425"/>
                  </a:cubicBezTo>
                  <a:cubicBezTo>
                    <a:pt x="6177" y="19854"/>
                    <a:pt x="1826" y="16169"/>
                    <a:pt x="1397" y="11193"/>
                  </a:cubicBezTo>
                  <a:cubicBezTo>
                    <a:pt x="970" y="6217"/>
                    <a:pt x="4631" y="1835"/>
                    <a:pt x="9574" y="1405"/>
                  </a:cubicBezTo>
                  <a:cubicBezTo>
                    <a:pt x="14518" y="976"/>
                    <a:pt x="18871" y="4661"/>
                    <a:pt x="19297" y="9636"/>
                  </a:cubicBezTo>
                  <a:close/>
                </a:path>
              </a:pathLst>
            </a:custGeom>
            <a:solidFill>
              <a:srgbClr val="7D455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45" name="Freeform 38"/>
            <p:cNvSpPr/>
            <p:nvPr/>
          </p:nvSpPr>
          <p:spPr>
            <a:xfrm>
              <a:off x="2325478" y="2635993"/>
              <a:ext cx="122214" cy="1998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75" h="21323" extrusionOk="0">
                  <a:moveTo>
                    <a:pt x="10739" y="117"/>
                  </a:moveTo>
                  <a:cubicBezTo>
                    <a:pt x="11421" y="363"/>
                    <a:pt x="11661" y="911"/>
                    <a:pt x="11274" y="1346"/>
                  </a:cubicBezTo>
                  <a:lnTo>
                    <a:pt x="10916" y="1756"/>
                  </a:lnTo>
                  <a:cubicBezTo>
                    <a:pt x="10625" y="2092"/>
                    <a:pt x="10303" y="2477"/>
                    <a:pt x="9955" y="2901"/>
                  </a:cubicBezTo>
                  <a:cubicBezTo>
                    <a:pt x="8959" y="4115"/>
                    <a:pt x="7961" y="5406"/>
                    <a:pt x="7033" y="6722"/>
                  </a:cubicBezTo>
                  <a:cubicBezTo>
                    <a:pt x="6197" y="7907"/>
                    <a:pt x="5456" y="9055"/>
                    <a:pt x="4839" y="10142"/>
                  </a:cubicBezTo>
                  <a:cubicBezTo>
                    <a:pt x="2753" y="13803"/>
                    <a:pt x="2271" y="16453"/>
                    <a:pt x="3580" y="17410"/>
                  </a:cubicBezTo>
                  <a:cubicBezTo>
                    <a:pt x="5049" y="18485"/>
                    <a:pt x="6968" y="19116"/>
                    <a:pt x="9263" y="19381"/>
                  </a:cubicBezTo>
                  <a:cubicBezTo>
                    <a:pt x="11605" y="19647"/>
                    <a:pt x="14160" y="19516"/>
                    <a:pt x="16646" y="19129"/>
                  </a:cubicBezTo>
                  <a:cubicBezTo>
                    <a:pt x="17581" y="18984"/>
                    <a:pt x="18276" y="18840"/>
                    <a:pt x="18637" y="18751"/>
                  </a:cubicBezTo>
                  <a:cubicBezTo>
                    <a:pt x="19368" y="18568"/>
                    <a:pt x="20191" y="18799"/>
                    <a:pt x="20477" y="19262"/>
                  </a:cubicBezTo>
                  <a:cubicBezTo>
                    <a:pt x="20762" y="19726"/>
                    <a:pt x="20401" y="20248"/>
                    <a:pt x="19670" y="20428"/>
                  </a:cubicBezTo>
                  <a:lnTo>
                    <a:pt x="19185" y="20541"/>
                  </a:lnTo>
                  <a:cubicBezTo>
                    <a:pt x="18712" y="20640"/>
                    <a:pt x="18083" y="20761"/>
                    <a:pt x="17322" y="20879"/>
                  </a:cubicBezTo>
                  <a:cubicBezTo>
                    <a:pt x="14481" y="21320"/>
                    <a:pt x="11550" y="21472"/>
                    <a:pt x="8762" y="21154"/>
                  </a:cubicBezTo>
                  <a:cubicBezTo>
                    <a:pt x="5859" y="20821"/>
                    <a:pt x="3357" y="19994"/>
                    <a:pt x="1438" y="18590"/>
                  </a:cubicBezTo>
                  <a:cubicBezTo>
                    <a:pt x="-838" y="16927"/>
                    <a:pt x="-277" y="13819"/>
                    <a:pt x="2166" y="9531"/>
                  </a:cubicBezTo>
                  <a:cubicBezTo>
                    <a:pt x="2812" y="8398"/>
                    <a:pt x="3580" y="7211"/>
                    <a:pt x="4442" y="5986"/>
                  </a:cubicBezTo>
                  <a:cubicBezTo>
                    <a:pt x="5397" y="4635"/>
                    <a:pt x="6417" y="3310"/>
                    <a:pt x="7437" y="2069"/>
                  </a:cubicBezTo>
                  <a:lnTo>
                    <a:pt x="8115" y="1254"/>
                  </a:lnTo>
                  <a:lnTo>
                    <a:pt x="8804" y="456"/>
                  </a:lnTo>
                  <a:cubicBezTo>
                    <a:pt x="9191" y="24"/>
                    <a:pt x="10057" y="-128"/>
                    <a:pt x="10739" y="117"/>
                  </a:cubicBezTo>
                  <a:close/>
                </a:path>
              </a:pathLst>
            </a:custGeom>
            <a:solidFill>
              <a:srgbClr val="9B616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46" name="Freeform 39"/>
            <p:cNvSpPr/>
            <p:nvPr/>
          </p:nvSpPr>
          <p:spPr>
            <a:xfrm>
              <a:off x="2312184" y="2865181"/>
              <a:ext cx="232512" cy="975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357" extrusionOk="0">
                  <a:moveTo>
                    <a:pt x="21600" y="0"/>
                  </a:moveTo>
                  <a:cubicBezTo>
                    <a:pt x="21600" y="0"/>
                    <a:pt x="9125" y="5130"/>
                    <a:pt x="0" y="3784"/>
                  </a:cubicBezTo>
                  <a:cubicBezTo>
                    <a:pt x="0" y="3784"/>
                    <a:pt x="3297" y="21600"/>
                    <a:pt x="12205" y="17835"/>
                  </a:cubicBezTo>
                  <a:cubicBezTo>
                    <a:pt x="20116" y="14487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47" name="Freeform 40"/>
            <p:cNvSpPr/>
            <p:nvPr/>
          </p:nvSpPr>
          <p:spPr>
            <a:xfrm>
              <a:off x="2303309" y="2856312"/>
              <a:ext cx="250314" cy="115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8" h="20159" extrusionOk="0">
                  <a:moveTo>
                    <a:pt x="20457" y="32"/>
                  </a:moveTo>
                  <a:lnTo>
                    <a:pt x="18960" y="608"/>
                  </a:lnTo>
                  <a:cubicBezTo>
                    <a:pt x="17763" y="1040"/>
                    <a:pt x="16437" y="1473"/>
                    <a:pt x="15037" y="1878"/>
                  </a:cubicBezTo>
                  <a:cubicBezTo>
                    <a:pt x="12039" y="2743"/>
                    <a:pt x="9085" y="3356"/>
                    <a:pt x="6326" y="3604"/>
                  </a:cubicBezTo>
                  <a:cubicBezTo>
                    <a:pt x="4312" y="3785"/>
                    <a:pt x="2463" y="3765"/>
                    <a:pt x="813" y="3519"/>
                  </a:cubicBezTo>
                  <a:cubicBezTo>
                    <a:pt x="262" y="3438"/>
                    <a:pt x="-145" y="4551"/>
                    <a:pt x="50" y="5610"/>
                  </a:cubicBezTo>
                  <a:lnTo>
                    <a:pt x="148" y="6104"/>
                  </a:lnTo>
                  <a:cubicBezTo>
                    <a:pt x="246" y="6574"/>
                    <a:pt x="391" y="7190"/>
                    <a:pt x="582" y="7919"/>
                  </a:cubicBezTo>
                  <a:cubicBezTo>
                    <a:pt x="1024" y="9598"/>
                    <a:pt x="1576" y="11280"/>
                    <a:pt x="2243" y="12850"/>
                  </a:cubicBezTo>
                  <a:cubicBezTo>
                    <a:pt x="4678" y="18588"/>
                    <a:pt x="7968" y="21411"/>
                    <a:pt x="12129" y="19630"/>
                  </a:cubicBezTo>
                  <a:cubicBezTo>
                    <a:pt x="15122" y="18350"/>
                    <a:pt x="17414" y="15336"/>
                    <a:pt x="19060" y="11124"/>
                  </a:cubicBezTo>
                  <a:cubicBezTo>
                    <a:pt x="19859" y="9118"/>
                    <a:pt x="20457" y="6973"/>
                    <a:pt x="20873" y="4823"/>
                  </a:cubicBezTo>
                  <a:cubicBezTo>
                    <a:pt x="21139" y="3523"/>
                    <a:pt x="21289" y="2491"/>
                    <a:pt x="21355" y="1868"/>
                  </a:cubicBezTo>
                  <a:cubicBezTo>
                    <a:pt x="21455" y="778"/>
                    <a:pt x="20989" y="-189"/>
                    <a:pt x="20457" y="32"/>
                  </a:cubicBezTo>
                  <a:close/>
                  <a:moveTo>
                    <a:pt x="19210" y="3659"/>
                  </a:moveTo>
                  <a:lnTo>
                    <a:pt x="19493" y="3557"/>
                  </a:lnTo>
                  <a:lnTo>
                    <a:pt x="19476" y="3652"/>
                  </a:lnTo>
                  <a:cubicBezTo>
                    <a:pt x="19110" y="5535"/>
                    <a:pt x="18578" y="7422"/>
                    <a:pt x="17896" y="9176"/>
                  </a:cubicBezTo>
                  <a:cubicBezTo>
                    <a:pt x="16444" y="12847"/>
                    <a:pt x="14459" y="15465"/>
                    <a:pt x="11821" y="16596"/>
                  </a:cubicBezTo>
                  <a:cubicBezTo>
                    <a:pt x="8240" y="18125"/>
                    <a:pt x="5483" y="15758"/>
                    <a:pt x="3384" y="10814"/>
                  </a:cubicBezTo>
                  <a:lnTo>
                    <a:pt x="3043" y="9969"/>
                  </a:lnTo>
                  <a:cubicBezTo>
                    <a:pt x="2712" y="9115"/>
                    <a:pt x="2419" y="8229"/>
                    <a:pt x="2160" y="7337"/>
                  </a:cubicBezTo>
                  <a:lnTo>
                    <a:pt x="1999" y="6758"/>
                  </a:lnTo>
                  <a:lnTo>
                    <a:pt x="2024" y="6761"/>
                  </a:lnTo>
                  <a:cubicBezTo>
                    <a:pt x="3381" y="6867"/>
                    <a:pt x="4841" y="6843"/>
                    <a:pt x="6393" y="6704"/>
                  </a:cubicBezTo>
                  <a:cubicBezTo>
                    <a:pt x="9205" y="6448"/>
                    <a:pt x="12205" y="5828"/>
                    <a:pt x="15247" y="4950"/>
                  </a:cubicBezTo>
                  <a:cubicBezTo>
                    <a:pt x="16667" y="4537"/>
                    <a:pt x="17996" y="4099"/>
                    <a:pt x="19210" y="3659"/>
                  </a:cubicBezTo>
                  <a:close/>
                </a:path>
              </a:pathLst>
            </a:custGeom>
            <a:solidFill>
              <a:srgbClr val="7D455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48" name="Freeform 41"/>
            <p:cNvSpPr/>
            <p:nvPr/>
          </p:nvSpPr>
          <p:spPr>
            <a:xfrm>
              <a:off x="2143602" y="2469040"/>
              <a:ext cx="176032" cy="468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9" h="18429" extrusionOk="0">
                  <a:moveTo>
                    <a:pt x="19746" y="470"/>
                  </a:moveTo>
                  <a:cubicBezTo>
                    <a:pt x="20258" y="-495"/>
                    <a:pt x="20915" y="72"/>
                    <a:pt x="21213" y="1742"/>
                  </a:cubicBezTo>
                  <a:cubicBezTo>
                    <a:pt x="21511" y="3404"/>
                    <a:pt x="21336" y="5542"/>
                    <a:pt x="20823" y="6509"/>
                  </a:cubicBezTo>
                  <a:cubicBezTo>
                    <a:pt x="15306" y="16898"/>
                    <a:pt x="8262" y="21105"/>
                    <a:pt x="880" y="16691"/>
                  </a:cubicBezTo>
                  <a:cubicBezTo>
                    <a:pt x="296" y="16339"/>
                    <a:pt x="-89" y="14523"/>
                    <a:pt x="17" y="12630"/>
                  </a:cubicBezTo>
                  <a:cubicBezTo>
                    <a:pt x="126" y="10730"/>
                    <a:pt x="686" y="9481"/>
                    <a:pt x="1270" y="9826"/>
                  </a:cubicBezTo>
                  <a:cubicBezTo>
                    <a:pt x="8139" y="13932"/>
                    <a:pt x="14663" y="10040"/>
                    <a:pt x="19746" y="470"/>
                  </a:cubicBezTo>
                  <a:close/>
                </a:path>
              </a:pathLst>
            </a:custGeom>
            <a:solidFill>
              <a:srgbClr val="7D455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49" name="Freeform 42"/>
            <p:cNvSpPr/>
            <p:nvPr/>
          </p:nvSpPr>
          <p:spPr>
            <a:xfrm>
              <a:off x="2347932" y="2601874"/>
              <a:ext cx="92673" cy="324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87" extrusionOk="0">
                  <a:moveTo>
                    <a:pt x="7620" y="1264"/>
                  </a:moveTo>
                  <a:cubicBezTo>
                    <a:pt x="11506" y="-313"/>
                    <a:pt x="15611" y="-298"/>
                    <a:pt x="19466" y="667"/>
                  </a:cubicBezTo>
                  <a:lnTo>
                    <a:pt x="20956" y="1094"/>
                  </a:lnTo>
                  <a:lnTo>
                    <a:pt x="21600" y="1336"/>
                  </a:lnTo>
                  <a:lnTo>
                    <a:pt x="20965" y="16330"/>
                  </a:lnTo>
                  <a:lnTo>
                    <a:pt x="19589" y="15890"/>
                  </a:lnTo>
                  <a:cubicBezTo>
                    <a:pt x="19430" y="15834"/>
                    <a:pt x="19262" y="15791"/>
                    <a:pt x="19080" y="15749"/>
                  </a:cubicBezTo>
                  <a:cubicBezTo>
                    <a:pt x="15534" y="14854"/>
                    <a:pt x="11747" y="14839"/>
                    <a:pt x="8241" y="16274"/>
                  </a:cubicBezTo>
                  <a:cubicBezTo>
                    <a:pt x="6144" y="17126"/>
                    <a:pt x="4273" y="18460"/>
                    <a:pt x="2683" y="20320"/>
                  </a:cubicBezTo>
                  <a:lnTo>
                    <a:pt x="1916" y="21287"/>
                  </a:lnTo>
                  <a:lnTo>
                    <a:pt x="0" y="7385"/>
                  </a:lnTo>
                  <a:cubicBezTo>
                    <a:pt x="2198" y="4417"/>
                    <a:pt x="4759" y="2428"/>
                    <a:pt x="7620" y="1264"/>
                  </a:cubicBezTo>
                  <a:close/>
                </a:path>
              </a:pathLst>
            </a:custGeom>
            <a:solidFill>
              <a:srgbClr val="7D455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50" name="Freeform 43"/>
            <p:cNvSpPr/>
            <p:nvPr/>
          </p:nvSpPr>
          <p:spPr>
            <a:xfrm>
              <a:off x="2160953" y="2630001"/>
              <a:ext cx="117415" cy="79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0" h="20987" extrusionOk="0">
                  <a:moveTo>
                    <a:pt x="9369" y="73"/>
                  </a:moveTo>
                  <a:cubicBezTo>
                    <a:pt x="13965" y="-504"/>
                    <a:pt x="17329" y="2402"/>
                    <a:pt x="19462" y="7433"/>
                  </a:cubicBezTo>
                  <a:cubicBezTo>
                    <a:pt x="20591" y="10087"/>
                    <a:pt x="21155" y="12706"/>
                    <a:pt x="21365" y="14555"/>
                  </a:cubicBezTo>
                  <a:cubicBezTo>
                    <a:pt x="21535" y="16056"/>
                    <a:pt x="20835" y="17468"/>
                    <a:pt x="19807" y="17710"/>
                  </a:cubicBezTo>
                  <a:cubicBezTo>
                    <a:pt x="18777" y="17958"/>
                    <a:pt x="17808" y="16942"/>
                    <a:pt x="17638" y="15448"/>
                  </a:cubicBezTo>
                  <a:lnTo>
                    <a:pt x="17574" y="15004"/>
                  </a:lnTo>
                  <a:cubicBezTo>
                    <a:pt x="17528" y="14720"/>
                    <a:pt x="17461" y="14350"/>
                    <a:pt x="17365" y="13912"/>
                  </a:cubicBezTo>
                  <a:cubicBezTo>
                    <a:pt x="17099" y="12680"/>
                    <a:pt x="16729" y="11448"/>
                    <a:pt x="16250" y="10319"/>
                  </a:cubicBezTo>
                  <a:cubicBezTo>
                    <a:pt x="14816" y="6938"/>
                    <a:pt x="12755" y="5160"/>
                    <a:pt x="9692" y="5547"/>
                  </a:cubicBezTo>
                  <a:cubicBezTo>
                    <a:pt x="6895" y="5897"/>
                    <a:pt x="5287" y="7959"/>
                    <a:pt x="4425" y="11427"/>
                  </a:cubicBezTo>
                  <a:cubicBezTo>
                    <a:pt x="3960" y="13288"/>
                    <a:pt x="3779" y="15272"/>
                    <a:pt x="3775" y="16988"/>
                  </a:cubicBezTo>
                  <a:lnTo>
                    <a:pt x="3797" y="18004"/>
                  </a:lnTo>
                  <a:cubicBezTo>
                    <a:pt x="3885" y="19519"/>
                    <a:pt x="3115" y="20848"/>
                    <a:pt x="2079" y="20978"/>
                  </a:cubicBezTo>
                  <a:cubicBezTo>
                    <a:pt x="1124" y="21096"/>
                    <a:pt x="276" y="20169"/>
                    <a:pt x="74" y="18849"/>
                  </a:cubicBezTo>
                  <a:lnTo>
                    <a:pt x="28" y="18354"/>
                  </a:lnTo>
                  <a:cubicBezTo>
                    <a:pt x="24" y="18303"/>
                    <a:pt x="20" y="18230"/>
                    <a:pt x="17" y="18086"/>
                  </a:cubicBezTo>
                  <a:cubicBezTo>
                    <a:pt x="-65" y="15535"/>
                    <a:pt x="134" y="12525"/>
                    <a:pt x="872" y="9561"/>
                  </a:cubicBezTo>
                  <a:cubicBezTo>
                    <a:pt x="2207" y="4196"/>
                    <a:pt x="4996" y="619"/>
                    <a:pt x="9369" y="73"/>
                  </a:cubicBezTo>
                  <a:close/>
                </a:path>
              </a:pathLst>
            </a:custGeom>
            <a:solidFill>
              <a:srgbClr val="7D455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51" name="Freeform 44"/>
            <p:cNvSpPr/>
            <p:nvPr/>
          </p:nvSpPr>
          <p:spPr>
            <a:xfrm>
              <a:off x="2513575" y="2599508"/>
              <a:ext cx="117379" cy="79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0" h="20983" extrusionOk="0">
                  <a:moveTo>
                    <a:pt x="9354" y="73"/>
                  </a:moveTo>
                  <a:cubicBezTo>
                    <a:pt x="13964" y="-509"/>
                    <a:pt x="17334" y="2397"/>
                    <a:pt x="19462" y="7426"/>
                  </a:cubicBezTo>
                  <a:cubicBezTo>
                    <a:pt x="20597" y="10080"/>
                    <a:pt x="21164" y="12697"/>
                    <a:pt x="21342" y="14552"/>
                  </a:cubicBezTo>
                  <a:cubicBezTo>
                    <a:pt x="21519" y="16047"/>
                    <a:pt x="20845" y="17458"/>
                    <a:pt x="19817" y="17706"/>
                  </a:cubicBezTo>
                  <a:cubicBezTo>
                    <a:pt x="18859" y="17927"/>
                    <a:pt x="17972" y="17113"/>
                    <a:pt x="17689" y="15836"/>
                  </a:cubicBezTo>
                  <a:lnTo>
                    <a:pt x="17511" y="14686"/>
                  </a:lnTo>
                  <a:cubicBezTo>
                    <a:pt x="17476" y="14459"/>
                    <a:pt x="17441" y="14202"/>
                    <a:pt x="17369" y="13908"/>
                  </a:cubicBezTo>
                  <a:cubicBezTo>
                    <a:pt x="17085" y="12676"/>
                    <a:pt x="16731" y="11445"/>
                    <a:pt x="16235" y="10312"/>
                  </a:cubicBezTo>
                  <a:cubicBezTo>
                    <a:pt x="14816" y="6937"/>
                    <a:pt x="12758" y="5154"/>
                    <a:pt x="9673" y="5540"/>
                  </a:cubicBezTo>
                  <a:cubicBezTo>
                    <a:pt x="6906" y="5891"/>
                    <a:pt x="5275" y="7952"/>
                    <a:pt x="4423" y="11425"/>
                  </a:cubicBezTo>
                  <a:cubicBezTo>
                    <a:pt x="3962" y="13285"/>
                    <a:pt x="3785" y="15268"/>
                    <a:pt x="3785" y="16989"/>
                  </a:cubicBezTo>
                  <a:lnTo>
                    <a:pt x="3785" y="17999"/>
                  </a:lnTo>
                  <a:cubicBezTo>
                    <a:pt x="3891" y="19509"/>
                    <a:pt x="3111" y="20844"/>
                    <a:pt x="2082" y="20973"/>
                  </a:cubicBezTo>
                  <a:cubicBezTo>
                    <a:pt x="1125" y="21091"/>
                    <a:pt x="274" y="20159"/>
                    <a:pt x="61" y="18839"/>
                  </a:cubicBezTo>
                  <a:lnTo>
                    <a:pt x="25" y="18252"/>
                  </a:lnTo>
                  <a:lnTo>
                    <a:pt x="25" y="18076"/>
                  </a:lnTo>
                  <a:cubicBezTo>
                    <a:pt x="-81" y="15531"/>
                    <a:pt x="132" y="12522"/>
                    <a:pt x="876" y="9554"/>
                  </a:cubicBezTo>
                  <a:cubicBezTo>
                    <a:pt x="2224" y="4190"/>
                    <a:pt x="4991" y="620"/>
                    <a:pt x="9354" y="73"/>
                  </a:cubicBezTo>
                  <a:close/>
                </a:path>
              </a:pathLst>
            </a:custGeom>
            <a:solidFill>
              <a:srgbClr val="7D455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52" name="Freeform 45"/>
            <p:cNvSpPr/>
            <p:nvPr/>
          </p:nvSpPr>
          <p:spPr>
            <a:xfrm flipV="1">
              <a:off x="2718663" y="2623262"/>
              <a:ext cx="144749" cy="12547"/>
            </a:xfrm>
            <a:prstGeom prst="line">
              <a:avLst/>
            </a:prstGeom>
            <a:noFill/>
            <a:ln w="10538" cap="flat">
              <a:solidFill>
                <a:srgbClr val="7D455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53" name="Freeform 46"/>
            <p:cNvSpPr/>
            <p:nvPr/>
          </p:nvSpPr>
          <p:spPr>
            <a:xfrm>
              <a:off x="2463941" y="2450255"/>
              <a:ext cx="197360" cy="359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9" h="20435" extrusionOk="0">
                  <a:moveTo>
                    <a:pt x="69" y="3156"/>
                  </a:moveTo>
                  <a:cubicBezTo>
                    <a:pt x="268" y="573"/>
                    <a:pt x="828" y="-680"/>
                    <a:pt x="1320" y="374"/>
                  </a:cubicBezTo>
                  <a:cubicBezTo>
                    <a:pt x="3082" y="4099"/>
                    <a:pt x="5164" y="6727"/>
                    <a:pt x="7509" y="8345"/>
                  </a:cubicBezTo>
                  <a:cubicBezTo>
                    <a:pt x="11057" y="10796"/>
                    <a:pt x="14860" y="10808"/>
                    <a:pt x="18429" y="9332"/>
                  </a:cubicBezTo>
                  <a:lnTo>
                    <a:pt x="19169" y="9000"/>
                  </a:lnTo>
                  <a:lnTo>
                    <a:pt x="20309" y="8357"/>
                  </a:lnTo>
                  <a:cubicBezTo>
                    <a:pt x="20837" y="8002"/>
                    <a:pt x="21323" y="9943"/>
                    <a:pt x="21386" y="12715"/>
                  </a:cubicBezTo>
                  <a:cubicBezTo>
                    <a:pt x="21471" y="15476"/>
                    <a:pt x="21091" y="18015"/>
                    <a:pt x="20563" y="18370"/>
                  </a:cubicBezTo>
                  <a:lnTo>
                    <a:pt x="20035" y="18702"/>
                  </a:lnTo>
                  <a:lnTo>
                    <a:pt x="19359" y="19057"/>
                  </a:lnTo>
                  <a:cubicBezTo>
                    <a:pt x="19105" y="19168"/>
                    <a:pt x="18852" y="19290"/>
                    <a:pt x="18577" y="19402"/>
                  </a:cubicBezTo>
                  <a:cubicBezTo>
                    <a:pt x="14902" y="20920"/>
                    <a:pt x="10973" y="20920"/>
                    <a:pt x="7255" y="18359"/>
                  </a:cubicBezTo>
                  <a:cubicBezTo>
                    <a:pt x="4763" y="16640"/>
                    <a:pt x="2528" y="13813"/>
                    <a:pt x="602" y="9732"/>
                  </a:cubicBezTo>
                  <a:cubicBezTo>
                    <a:pt x="110" y="8690"/>
                    <a:pt x="-129" y="5751"/>
                    <a:pt x="69" y="3156"/>
                  </a:cubicBezTo>
                  <a:close/>
                </a:path>
              </a:pathLst>
            </a:custGeom>
            <a:solidFill>
              <a:srgbClr val="7D455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54" name="Freeform 47"/>
            <p:cNvSpPr/>
            <p:nvPr/>
          </p:nvSpPr>
          <p:spPr>
            <a:xfrm>
              <a:off x="2442779" y="3051475"/>
              <a:ext cx="44757" cy="1024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47" h="21307" extrusionOk="0">
                  <a:moveTo>
                    <a:pt x="3770" y="2"/>
                  </a:moveTo>
                  <a:cubicBezTo>
                    <a:pt x="5949" y="-43"/>
                    <a:pt x="7790" y="706"/>
                    <a:pt x="7891" y="1675"/>
                  </a:cubicBezTo>
                  <a:lnTo>
                    <a:pt x="8019" y="2591"/>
                  </a:lnTo>
                  <a:cubicBezTo>
                    <a:pt x="8110" y="3090"/>
                    <a:pt x="8228" y="3710"/>
                    <a:pt x="8402" y="4419"/>
                  </a:cubicBezTo>
                  <a:cubicBezTo>
                    <a:pt x="8903" y="6494"/>
                    <a:pt x="9624" y="8564"/>
                    <a:pt x="10617" y="10485"/>
                  </a:cubicBezTo>
                  <a:cubicBezTo>
                    <a:pt x="12677" y="14481"/>
                    <a:pt x="15631" y="17213"/>
                    <a:pt x="18896" y="18011"/>
                  </a:cubicBezTo>
                  <a:cubicBezTo>
                    <a:pt x="20810" y="18477"/>
                    <a:pt x="21504" y="19543"/>
                    <a:pt x="20464" y="20394"/>
                  </a:cubicBezTo>
                  <a:cubicBezTo>
                    <a:pt x="19416" y="21245"/>
                    <a:pt x="17018" y="21557"/>
                    <a:pt x="15102" y="21091"/>
                  </a:cubicBezTo>
                  <a:cubicBezTo>
                    <a:pt x="9194" y="19652"/>
                    <a:pt x="5466" y="16196"/>
                    <a:pt x="2922" y="11272"/>
                  </a:cubicBezTo>
                  <a:cubicBezTo>
                    <a:pt x="1854" y="9201"/>
                    <a:pt x="1080" y="6996"/>
                    <a:pt x="551" y="4796"/>
                  </a:cubicBezTo>
                  <a:lnTo>
                    <a:pt x="241" y="3333"/>
                  </a:lnTo>
                  <a:lnTo>
                    <a:pt x="5" y="1837"/>
                  </a:lnTo>
                  <a:cubicBezTo>
                    <a:pt x="-96" y="869"/>
                    <a:pt x="1591" y="46"/>
                    <a:pt x="3770" y="2"/>
                  </a:cubicBezTo>
                  <a:close/>
                </a:path>
              </a:pathLst>
            </a:custGeom>
            <a:solidFill>
              <a:srgbClr val="9B616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55" name="Freeform 48"/>
            <p:cNvSpPr/>
            <p:nvPr/>
          </p:nvSpPr>
          <p:spPr>
            <a:xfrm>
              <a:off x="2409352" y="3080432"/>
              <a:ext cx="32470" cy="77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04" h="21303" extrusionOk="0">
                  <a:moveTo>
                    <a:pt x="6906" y="1"/>
                  </a:moveTo>
                  <a:cubicBezTo>
                    <a:pt x="10754" y="-10"/>
                    <a:pt x="13908" y="1015"/>
                    <a:pt x="13940" y="2296"/>
                  </a:cubicBezTo>
                  <a:lnTo>
                    <a:pt x="14100" y="4164"/>
                  </a:lnTo>
                  <a:cubicBezTo>
                    <a:pt x="14166" y="4569"/>
                    <a:pt x="14229" y="5018"/>
                    <a:pt x="14309" y="5503"/>
                  </a:cubicBezTo>
                  <a:cubicBezTo>
                    <a:pt x="14727" y="7927"/>
                    <a:pt x="15420" y="10345"/>
                    <a:pt x="16451" y="12586"/>
                  </a:cubicBezTo>
                  <a:cubicBezTo>
                    <a:pt x="17465" y="14806"/>
                    <a:pt x="18751" y="16728"/>
                    <a:pt x="20329" y="18238"/>
                  </a:cubicBezTo>
                  <a:cubicBezTo>
                    <a:pt x="21569" y="19445"/>
                    <a:pt x="19638" y="20763"/>
                    <a:pt x="16001" y="21179"/>
                  </a:cubicBezTo>
                  <a:cubicBezTo>
                    <a:pt x="12362" y="21590"/>
                    <a:pt x="8403" y="20950"/>
                    <a:pt x="7149" y="19744"/>
                  </a:cubicBezTo>
                  <a:cubicBezTo>
                    <a:pt x="5281" y="17934"/>
                    <a:pt x="3801" y="15756"/>
                    <a:pt x="2673" y="13285"/>
                  </a:cubicBezTo>
                  <a:cubicBezTo>
                    <a:pt x="1579" y="10883"/>
                    <a:pt x="837" y="8322"/>
                    <a:pt x="404" y="5765"/>
                  </a:cubicBezTo>
                  <a:lnTo>
                    <a:pt x="115" y="3737"/>
                  </a:lnTo>
                  <a:cubicBezTo>
                    <a:pt x="49" y="3160"/>
                    <a:pt x="18" y="2685"/>
                    <a:pt x="1" y="2339"/>
                  </a:cubicBezTo>
                  <a:cubicBezTo>
                    <a:pt x="-31" y="1057"/>
                    <a:pt x="3059" y="17"/>
                    <a:pt x="6906" y="1"/>
                  </a:cubicBezTo>
                  <a:close/>
                </a:path>
              </a:pathLst>
            </a:custGeom>
            <a:solidFill>
              <a:srgbClr val="9B616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56" name="Freeform 49"/>
            <p:cNvSpPr/>
            <p:nvPr/>
          </p:nvSpPr>
          <p:spPr>
            <a:xfrm>
              <a:off x="2483814" y="3086042"/>
              <a:ext cx="44372" cy="64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19" h="20893" extrusionOk="0">
                  <a:moveTo>
                    <a:pt x="2771" y="120"/>
                  </a:moveTo>
                  <a:cubicBezTo>
                    <a:pt x="4844" y="-322"/>
                    <a:pt x="7034" y="494"/>
                    <a:pt x="7669" y="1936"/>
                  </a:cubicBezTo>
                  <a:lnTo>
                    <a:pt x="7994" y="2644"/>
                  </a:lnTo>
                  <a:cubicBezTo>
                    <a:pt x="8202" y="3080"/>
                    <a:pt x="8465" y="3631"/>
                    <a:pt x="8827" y="4270"/>
                  </a:cubicBezTo>
                  <a:cubicBezTo>
                    <a:pt x="9732" y="6040"/>
                    <a:pt x="10818" y="7805"/>
                    <a:pt x="11905" y="9444"/>
                  </a:cubicBezTo>
                  <a:cubicBezTo>
                    <a:pt x="13987" y="12480"/>
                    <a:pt x="16160" y="14649"/>
                    <a:pt x="17970" y="15477"/>
                  </a:cubicBezTo>
                  <a:lnTo>
                    <a:pt x="18423" y="15687"/>
                  </a:lnTo>
                  <a:cubicBezTo>
                    <a:pt x="20415" y="16351"/>
                    <a:pt x="21139" y="17995"/>
                    <a:pt x="20234" y="19356"/>
                  </a:cubicBezTo>
                  <a:cubicBezTo>
                    <a:pt x="19328" y="20715"/>
                    <a:pt x="16975" y="21278"/>
                    <a:pt x="14983" y="20614"/>
                  </a:cubicBezTo>
                  <a:cubicBezTo>
                    <a:pt x="11090" y="19292"/>
                    <a:pt x="7922" y="16225"/>
                    <a:pt x="4871" y="11841"/>
                  </a:cubicBezTo>
                  <a:cubicBezTo>
                    <a:pt x="3603" y="10019"/>
                    <a:pt x="2463" y="8084"/>
                    <a:pt x="1449" y="6155"/>
                  </a:cubicBezTo>
                  <a:lnTo>
                    <a:pt x="552" y="4358"/>
                  </a:lnTo>
                  <a:cubicBezTo>
                    <a:pt x="399" y="4036"/>
                    <a:pt x="272" y="3758"/>
                    <a:pt x="172" y="3543"/>
                  </a:cubicBezTo>
                  <a:cubicBezTo>
                    <a:pt x="-461" y="2093"/>
                    <a:pt x="707" y="563"/>
                    <a:pt x="2771" y="120"/>
                  </a:cubicBezTo>
                  <a:close/>
                </a:path>
              </a:pathLst>
            </a:custGeom>
            <a:solidFill>
              <a:srgbClr val="9B616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57" name="Freeform 50"/>
            <p:cNvSpPr/>
            <p:nvPr/>
          </p:nvSpPr>
          <p:spPr>
            <a:xfrm>
              <a:off x="2374682" y="3073964"/>
              <a:ext cx="32470" cy="673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17" extrusionOk="0">
                  <a:moveTo>
                    <a:pt x="15169" y="31"/>
                  </a:moveTo>
                  <a:cubicBezTo>
                    <a:pt x="18870" y="223"/>
                    <a:pt x="21548" y="1343"/>
                    <a:pt x="21600" y="2638"/>
                  </a:cubicBezTo>
                  <a:lnTo>
                    <a:pt x="21529" y="3072"/>
                  </a:lnTo>
                  <a:lnTo>
                    <a:pt x="14962" y="19122"/>
                  </a:lnTo>
                  <a:cubicBezTo>
                    <a:pt x="14371" y="20584"/>
                    <a:pt x="10547" y="21600"/>
                    <a:pt x="6428" y="21389"/>
                  </a:cubicBezTo>
                  <a:cubicBezTo>
                    <a:pt x="2746" y="21197"/>
                    <a:pt x="71" y="20070"/>
                    <a:pt x="0" y="18782"/>
                  </a:cubicBezTo>
                  <a:lnTo>
                    <a:pt x="87" y="18342"/>
                  </a:lnTo>
                  <a:lnTo>
                    <a:pt x="6638" y="2297"/>
                  </a:lnTo>
                  <a:cubicBezTo>
                    <a:pt x="7176" y="978"/>
                    <a:pt x="10321" y="24"/>
                    <a:pt x="13954" y="0"/>
                  </a:cubicBezTo>
                  <a:lnTo>
                    <a:pt x="15169" y="31"/>
                  </a:lnTo>
                  <a:close/>
                </a:path>
              </a:pathLst>
            </a:custGeom>
            <a:solidFill>
              <a:srgbClr val="9B616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58" name="Freeform 51"/>
            <p:cNvSpPr/>
            <p:nvPr/>
          </p:nvSpPr>
          <p:spPr>
            <a:xfrm>
              <a:off x="2377172" y="3068940"/>
              <a:ext cx="321207" cy="902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0" h="20412" extrusionOk="0">
                  <a:moveTo>
                    <a:pt x="20609" y="312"/>
                  </a:moveTo>
                  <a:cubicBezTo>
                    <a:pt x="20870" y="-265"/>
                    <a:pt x="21208" y="-18"/>
                    <a:pt x="21391" y="863"/>
                  </a:cubicBezTo>
                  <a:cubicBezTo>
                    <a:pt x="21560" y="1745"/>
                    <a:pt x="21482" y="2931"/>
                    <a:pt x="21221" y="3508"/>
                  </a:cubicBezTo>
                  <a:cubicBezTo>
                    <a:pt x="20348" y="5456"/>
                    <a:pt x="19437" y="7227"/>
                    <a:pt x="18511" y="8827"/>
                  </a:cubicBezTo>
                  <a:cubicBezTo>
                    <a:pt x="12845" y="18572"/>
                    <a:pt x="6936" y="21335"/>
                    <a:pt x="1857" y="20158"/>
                  </a:cubicBezTo>
                  <a:lnTo>
                    <a:pt x="1383" y="20035"/>
                  </a:lnTo>
                  <a:cubicBezTo>
                    <a:pt x="951" y="19916"/>
                    <a:pt x="645" y="19792"/>
                    <a:pt x="480" y="19704"/>
                  </a:cubicBezTo>
                  <a:cubicBezTo>
                    <a:pt x="171" y="19550"/>
                    <a:pt x="-40" y="18576"/>
                    <a:pt x="7" y="17532"/>
                  </a:cubicBezTo>
                  <a:cubicBezTo>
                    <a:pt x="52" y="16487"/>
                    <a:pt x="340" y="15769"/>
                    <a:pt x="648" y="15927"/>
                  </a:cubicBezTo>
                  <a:lnTo>
                    <a:pt x="906" y="16042"/>
                  </a:lnTo>
                  <a:cubicBezTo>
                    <a:pt x="1016" y="16086"/>
                    <a:pt x="1152" y="16130"/>
                    <a:pt x="1311" y="16178"/>
                  </a:cubicBezTo>
                  <a:lnTo>
                    <a:pt x="1476" y="16227"/>
                  </a:lnTo>
                  <a:cubicBezTo>
                    <a:pt x="6469" y="17637"/>
                    <a:pt x="12375" y="15099"/>
                    <a:pt x="18004" y="5420"/>
                  </a:cubicBezTo>
                  <a:cubicBezTo>
                    <a:pt x="18889" y="3883"/>
                    <a:pt x="19762" y="2181"/>
                    <a:pt x="20609" y="312"/>
                  </a:cubicBezTo>
                  <a:close/>
                </a:path>
              </a:pathLst>
            </a:custGeom>
            <a:solidFill>
              <a:srgbClr val="9B616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59" name="Freeform 52"/>
            <p:cNvSpPr/>
            <p:nvPr/>
          </p:nvSpPr>
          <p:spPr>
            <a:xfrm>
              <a:off x="2511806" y="2800204"/>
              <a:ext cx="101735" cy="877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1" h="21198" extrusionOk="0">
                  <a:moveTo>
                    <a:pt x="71" y="1465"/>
                  </a:moveTo>
                  <a:cubicBezTo>
                    <a:pt x="347" y="383"/>
                    <a:pt x="1295" y="-233"/>
                    <a:pt x="2204" y="82"/>
                  </a:cubicBezTo>
                  <a:lnTo>
                    <a:pt x="2993" y="383"/>
                  </a:lnTo>
                  <a:cubicBezTo>
                    <a:pt x="3585" y="618"/>
                    <a:pt x="4257" y="900"/>
                    <a:pt x="5007" y="1225"/>
                  </a:cubicBezTo>
                  <a:cubicBezTo>
                    <a:pt x="7060" y="2157"/>
                    <a:pt x="9154" y="3243"/>
                    <a:pt x="11128" y="4485"/>
                  </a:cubicBezTo>
                  <a:cubicBezTo>
                    <a:pt x="17644" y="8638"/>
                    <a:pt x="21395" y="13568"/>
                    <a:pt x="20487" y="19523"/>
                  </a:cubicBezTo>
                  <a:cubicBezTo>
                    <a:pt x="20289" y="20633"/>
                    <a:pt x="19421" y="21367"/>
                    <a:pt x="18473" y="21165"/>
                  </a:cubicBezTo>
                  <a:cubicBezTo>
                    <a:pt x="17565" y="20963"/>
                    <a:pt x="16933" y="19904"/>
                    <a:pt x="17091" y="18794"/>
                  </a:cubicBezTo>
                  <a:cubicBezTo>
                    <a:pt x="17644" y="15195"/>
                    <a:pt x="14840" y="11475"/>
                    <a:pt x="9509" y="8083"/>
                  </a:cubicBezTo>
                  <a:cubicBezTo>
                    <a:pt x="7693" y="6931"/>
                    <a:pt x="5757" y="5915"/>
                    <a:pt x="3823" y="5045"/>
                  </a:cubicBezTo>
                  <a:lnTo>
                    <a:pt x="2875" y="4640"/>
                  </a:lnTo>
                  <a:cubicBezTo>
                    <a:pt x="2164" y="4339"/>
                    <a:pt x="1611" y="4123"/>
                    <a:pt x="1256" y="3996"/>
                  </a:cubicBezTo>
                  <a:cubicBezTo>
                    <a:pt x="347" y="3676"/>
                    <a:pt x="-205" y="2542"/>
                    <a:pt x="71" y="1465"/>
                  </a:cubicBezTo>
                  <a:close/>
                </a:path>
              </a:pathLst>
            </a:custGeom>
            <a:solidFill>
              <a:srgbClr val="9B616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60" name="Freeform 53"/>
            <p:cNvSpPr/>
            <p:nvPr/>
          </p:nvSpPr>
          <p:spPr>
            <a:xfrm>
              <a:off x="1980767" y="3239029"/>
              <a:ext cx="1594523" cy="19566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95" h="21600" extrusionOk="0">
                  <a:moveTo>
                    <a:pt x="11580" y="0"/>
                  </a:moveTo>
                  <a:lnTo>
                    <a:pt x="12159" y="966"/>
                  </a:lnTo>
                  <a:cubicBezTo>
                    <a:pt x="12159" y="966"/>
                    <a:pt x="16174" y="1399"/>
                    <a:pt x="18135" y="2462"/>
                  </a:cubicBezTo>
                  <a:cubicBezTo>
                    <a:pt x="19906" y="3422"/>
                    <a:pt x="19684" y="13561"/>
                    <a:pt x="19411" y="16973"/>
                  </a:cubicBezTo>
                  <a:cubicBezTo>
                    <a:pt x="20366" y="20980"/>
                    <a:pt x="16801" y="20657"/>
                    <a:pt x="16801" y="20657"/>
                  </a:cubicBezTo>
                  <a:lnTo>
                    <a:pt x="4084" y="21600"/>
                  </a:lnTo>
                  <a:cubicBezTo>
                    <a:pt x="4084" y="21600"/>
                    <a:pt x="2222" y="20649"/>
                    <a:pt x="3148" y="17826"/>
                  </a:cubicBezTo>
                  <a:cubicBezTo>
                    <a:pt x="2910" y="15530"/>
                    <a:pt x="-1234" y="4520"/>
                    <a:pt x="367" y="3080"/>
                  </a:cubicBezTo>
                  <a:cubicBezTo>
                    <a:pt x="1612" y="1961"/>
                    <a:pt x="4617" y="1742"/>
                    <a:pt x="4617" y="1742"/>
                  </a:cubicBezTo>
                  <a:lnTo>
                    <a:pt x="4818" y="619"/>
                  </a:lnTo>
                  <a:cubicBezTo>
                    <a:pt x="4818" y="619"/>
                    <a:pt x="6748" y="421"/>
                    <a:pt x="11580" y="0"/>
                  </a:cubicBezTo>
                  <a:close/>
                </a:path>
              </a:pathLst>
            </a:custGeom>
            <a:solidFill>
              <a:srgbClr val="ADC6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61" name="Freeform 54"/>
            <p:cNvSpPr/>
            <p:nvPr/>
          </p:nvSpPr>
          <p:spPr>
            <a:xfrm>
              <a:off x="2052629" y="3915149"/>
              <a:ext cx="219864" cy="9681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3" h="21569" extrusionOk="0">
                  <a:moveTo>
                    <a:pt x="761" y="1"/>
                  </a:moveTo>
                  <a:cubicBezTo>
                    <a:pt x="1224" y="-9"/>
                    <a:pt x="1636" y="68"/>
                    <a:pt x="1680" y="174"/>
                  </a:cubicBezTo>
                  <a:cubicBezTo>
                    <a:pt x="2549" y="2215"/>
                    <a:pt x="4244" y="4652"/>
                    <a:pt x="6630" y="7400"/>
                  </a:cubicBezTo>
                  <a:cubicBezTo>
                    <a:pt x="7975" y="8948"/>
                    <a:pt x="9517" y="10571"/>
                    <a:pt x="11221" y="12246"/>
                  </a:cubicBezTo>
                  <a:cubicBezTo>
                    <a:pt x="13231" y="14222"/>
                    <a:pt x="15371" y="16180"/>
                    <a:pt x="17523" y="18048"/>
                  </a:cubicBezTo>
                  <a:lnTo>
                    <a:pt x="18790" y="19137"/>
                  </a:lnTo>
                  <a:cubicBezTo>
                    <a:pt x="19149" y="19443"/>
                    <a:pt x="19498" y="19735"/>
                    <a:pt x="19830" y="20013"/>
                  </a:cubicBezTo>
                  <a:lnTo>
                    <a:pt x="20697" y="20730"/>
                  </a:lnTo>
                  <a:lnTo>
                    <a:pt x="21430" y="21324"/>
                  </a:lnTo>
                  <a:cubicBezTo>
                    <a:pt x="21559" y="21426"/>
                    <a:pt x="21300" y="21532"/>
                    <a:pt x="20853" y="21561"/>
                  </a:cubicBezTo>
                  <a:cubicBezTo>
                    <a:pt x="20406" y="21591"/>
                    <a:pt x="19941" y="21532"/>
                    <a:pt x="19811" y="21430"/>
                  </a:cubicBezTo>
                  <a:lnTo>
                    <a:pt x="18931" y="20715"/>
                  </a:lnTo>
                  <a:lnTo>
                    <a:pt x="18206" y="20114"/>
                  </a:lnTo>
                  <a:cubicBezTo>
                    <a:pt x="17706" y="19697"/>
                    <a:pt x="17174" y="19247"/>
                    <a:pt x="16614" y="18767"/>
                  </a:cubicBezTo>
                  <a:cubicBezTo>
                    <a:pt x="14216" y="16710"/>
                    <a:pt x="11818" y="14533"/>
                    <a:pt x="9580" y="12333"/>
                  </a:cubicBezTo>
                  <a:cubicBezTo>
                    <a:pt x="7874" y="10655"/>
                    <a:pt x="6326" y="9027"/>
                    <a:pt x="4980" y="7475"/>
                  </a:cubicBezTo>
                  <a:lnTo>
                    <a:pt x="4438" y="6843"/>
                  </a:lnTo>
                  <a:cubicBezTo>
                    <a:pt x="2325" y="4340"/>
                    <a:pt x="811" y="2108"/>
                    <a:pt x="4" y="211"/>
                  </a:cubicBezTo>
                  <a:cubicBezTo>
                    <a:pt x="-41" y="106"/>
                    <a:pt x="297" y="11"/>
                    <a:pt x="761" y="1"/>
                  </a:cubicBezTo>
                  <a:close/>
                </a:path>
              </a:pathLst>
            </a:custGeom>
            <a:solidFill>
              <a:srgbClr val="597EF7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62" name="Freeform 55"/>
            <p:cNvSpPr/>
            <p:nvPr/>
          </p:nvSpPr>
          <p:spPr>
            <a:xfrm>
              <a:off x="2391106" y="3374601"/>
              <a:ext cx="509280" cy="653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7" h="19756" extrusionOk="0">
                  <a:moveTo>
                    <a:pt x="21077" y="88"/>
                  </a:moveTo>
                  <a:cubicBezTo>
                    <a:pt x="21275" y="-283"/>
                    <a:pt x="21473" y="553"/>
                    <a:pt x="21522" y="1943"/>
                  </a:cubicBezTo>
                  <a:cubicBezTo>
                    <a:pt x="21580" y="3339"/>
                    <a:pt x="21465" y="4771"/>
                    <a:pt x="21267" y="5136"/>
                  </a:cubicBezTo>
                  <a:cubicBezTo>
                    <a:pt x="14437" y="18025"/>
                    <a:pt x="7723" y="21317"/>
                    <a:pt x="2079" y="19132"/>
                  </a:cubicBezTo>
                  <a:lnTo>
                    <a:pt x="1611" y="18938"/>
                  </a:lnTo>
                  <a:cubicBezTo>
                    <a:pt x="1322" y="18808"/>
                    <a:pt x="1061" y="18672"/>
                    <a:pt x="829" y="18531"/>
                  </a:cubicBezTo>
                  <a:lnTo>
                    <a:pt x="366" y="18231"/>
                  </a:lnTo>
                  <a:cubicBezTo>
                    <a:pt x="350" y="18219"/>
                    <a:pt x="336" y="18207"/>
                    <a:pt x="324" y="18196"/>
                  </a:cubicBezTo>
                  <a:cubicBezTo>
                    <a:pt x="124" y="18036"/>
                    <a:pt x="-20" y="16741"/>
                    <a:pt x="2" y="15309"/>
                  </a:cubicBezTo>
                  <a:cubicBezTo>
                    <a:pt x="25" y="13877"/>
                    <a:pt x="206" y="12847"/>
                    <a:pt x="406" y="13005"/>
                  </a:cubicBezTo>
                  <a:lnTo>
                    <a:pt x="725" y="13230"/>
                  </a:lnTo>
                  <a:lnTo>
                    <a:pt x="1252" y="13530"/>
                  </a:lnTo>
                  <a:cubicBezTo>
                    <a:pt x="1380" y="13595"/>
                    <a:pt x="1515" y="13659"/>
                    <a:pt x="1657" y="13724"/>
                  </a:cubicBezTo>
                  <a:cubicBezTo>
                    <a:pt x="7327" y="16251"/>
                    <a:pt x="14141" y="13171"/>
                    <a:pt x="21077" y="88"/>
                  </a:cubicBezTo>
                  <a:close/>
                </a:path>
              </a:pathLst>
            </a:custGeom>
            <a:solidFill>
              <a:srgbClr val="597EF7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63" name="Freeform 56"/>
            <p:cNvSpPr/>
            <p:nvPr/>
          </p:nvSpPr>
          <p:spPr>
            <a:xfrm>
              <a:off x="1343387" y="7472043"/>
              <a:ext cx="723795" cy="13806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22" h="21021" extrusionOk="0">
                  <a:moveTo>
                    <a:pt x="13833" y="37"/>
                  </a:moveTo>
                  <a:cubicBezTo>
                    <a:pt x="16782" y="-243"/>
                    <a:pt x="19415" y="1127"/>
                    <a:pt x="19210" y="2839"/>
                  </a:cubicBezTo>
                  <a:cubicBezTo>
                    <a:pt x="18974" y="4809"/>
                    <a:pt x="18679" y="7470"/>
                    <a:pt x="18429" y="10339"/>
                  </a:cubicBezTo>
                  <a:cubicBezTo>
                    <a:pt x="18172" y="13291"/>
                    <a:pt x="17949" y="15738"/>
                    <a:pt x="17562" y="16041"/>
                  </a:cubicBezTo>
                  <a:cubicBezTo>
                    <a:pt x="15859" y="17379"/>
                    <a:pt x="12586" y="17826"/>
                    <a:pt x="9174" y="19118"/>
                  </a:cubicBezTo>
                  <a:cubicBezTo>
                    <a:pt x="6475" y="20141"/>
                    <a:pt x="5989" y="20642"/>
                    <a:pt x="2608" y="20938"/>
                  </a:cubicBezTo>
                  <a:cubicBezTo>
                    <a:pt x="-2185" y="21357"/>
                    <a:pt x="104" y="20241"/>
                    <a:pt x="5609" y="16676"/>
                  </a:cubicBezTo>
                  <a:cubicBezTo>
                    <a:pt x="10513" y="13500"/>
                    <a:pt x="10287" y="11961"/>
                    <a:pt x="10287" y="11961"/>
                  </a:cubicBezTo>
                  <a:lnTo>
                    <a:pt x="9957" y="2715"/>
                  </a:lnTo>
                  <a:cubicBezTo>
                    <a:pt x="9910" y="1393"/>
                    <a:pt x="11560" y="252"/>
                    <a:pt x="13833" y="37"/>
                  </a:cubicBezTo>
                  <a:close/>
                </a:path>
              </a:pathLst>
            </a:custGeom>
            <a:solidFill>
              <a:srgbClr val="C9938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64" name="Freeform 57"/>
            <p:cNvSpPr/>
            <p:nvPr/>
          </p:nvSpPr>
          <p:spPr>
            <a:xfrm>
              <a:off x="1289034" y="8334400"/>
              <a:ext cx="741292" cy="585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26" h="20215" extrusionOk="0">
                  <a:moveTo>
                    <a:pt x="8214" y="6090"/>
                  </a:moveTo>
                  <a:cubicBezTo>
                    <a:pt x="4346" y="10912"/>
                    <a:pt x="-37" y="14670"/>
                    <a:pt x="1" y="17037"/>
                  </a:cubicBezTo>
                  <a:cubicBezTo>
                    <a:pt x="37" y="19404"/>
                    <a:pt x="1528" y="21600"/>
                    <a:pt x="8022" y="19127"/>
                  </a:cubicBezTo>
                  <a:cubicBezTo>
                    <a:pt x="12467" y="17435"/>
                    <a:pt x="11242" y="16252"/>
                    <a:pt x="15526" y="13148"/>
                  </a:cubicBezTo>
                  <a:cubicBezTo>
                    <a:pt x="17666" y="11597"/>
                    <a:pt x="18424" y="11805"/>
                    <a:pt x="20408" y="9980"/>
                  </a:cubicBezTo>
                  <a:cubicBezTo>
                    <a:pt x="21563" y="8318"/>
                    <a:pt x="21300" y="0"/>
                    <a:pt x="21300" y="0"/>
                  </a:cubicBezTo>
                  <a:lnTo>
                    <a:pt x="13680" y="9366"/>
                  </a:lnTo>
                  <a:cubicBezTo>
                    <a:pt x="13680" y="9366"/>
                    <a:pt x="15718" y="4942"/>
                    <a:pt x="14176" y="3903"/>
                  </a:cubicBezTo>
                  <a:cubicBezTo>
                    <a:pt x="12634" y="2863"/>
                    <a:pt x="11208" y="2139"/>
                    <a:pt x="10259" y="2902"/>
                  </a:cubicBezTo>
                  <a:cubicBezTo>
                    <a:pt x="9311" y="3664"/>
                    <a:pt x="8214" y="6090"/>
                    <a:pt x="8214" y="6090"/>
                  </a:cubicBezTo>
                  <a:close/>
                </a:path>
              </a:pathLst>
            </a:custGeom>
            <a:solidFill>
              <a:srgbClr val="7D455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65" name="Freeform 58"/>
            <p:cNvSpPr/>
            <p:nvPr/>
          </p:nvSpPr>
          <p:spPr>
            <a:xfrm>
              <a:off x="1539006" y="5846244"/>
              <a:ext cx="677932" cy="2339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67" extrusionOk="0">
                  <a:moveTo>
                    <a:pt x="0" y="2795"/>
                  </a:moveTo>
                  <a:cubicBezTo>
                    <a:pt x="1541" y="12162"/>
                    <a:pt x="3477" y="21332"/>
                    <a:pt x="3477" y="21332"/>
                  </a:cubicBezTo>
                  <a:lnTo>
                    <a:pt x="17189" y="21467"/>
                  </a:lnTo>
                  <a:lnTo>
                    <a:pt x="21600" y="2675"/>
                  </a:lnTo>
                  <a:cubicBezTo>
                    <a:pt x="21600" y="2675"/>
                    <a:pt x="20789" y="-133"/>
                    <a:pt x="10113" y="5"/>
                  </a:cubicBezTo>
                  <a:cubicBezTo>
                    <a:pt x="481" y="130"/>
                    <a:pt x="0" y="2795"/>
                    <a:pt x="0" y="2795"/>
                  </a:cubicBezTo>
                  <a:close/>
                </a:path>
              </a:pathLst>
            </a:custGeom>
            <a:solidFill>
              <a:srgbClr val="28336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66" name="Freeform 59"/>
            <p:cNvSpPr/>
            <p:nvPr/>
          </p:nvSpPr>
          <p:spPr>
            <a:xfrm>
              <a:off x="1536168" y="5430489"/>
              <a:ext cx="2019188" cy="9343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31" h="21012" extrusionOk="0">
                  <a:moveTo>
                    <a:pt x="1911" y="8681"/>
                  </a:moveTo>
                  <a:cubicBezTo>
                    <a:pt x="6757" y="4796"/>
                    <a:pt x="12947" y="1971"/>
                    <a:pt x="17431" y="0"/>
                  </a:cubicBezTo>
                  <a:cubicBezTo>
                    <a:pt x="17431" y="0"/>
                    <a:pt x="20794" y="970"/>
                    <a:pt x="21021" y="8117"/>
                  </a:cubicBezTo>
                  <a:cubicBezTo>
                    <a:pt x="21244" y="15121"/>
                    <a:pt x="17590" y="16904"/>
                    <a:pt x="17590" y="16904"/>
                  </a:cubicBezTo>
                  <a:lnTo>
                    <a:pt x="2890" y="20995"/>
                  </a:lnTo>
                  <a:cubicBezTo>
                    <a:pt x="2890" y="20995"/>
                    <a:pt x="491" y="21600"/>
                    <a:pt x="48" y="15430"/>
                  </a:cubicBezTo>
                  <a:cubicBezTo>
                    <a:pt x="-356" y="9801"/>
                    <a:pt x="1911" y="8681"/>
                    <a:pt x="1911" y="8681"/>
                  </a:cubicBezTo>
                  <a:close/>
                </a:path>
              </a:pathLst>
            </a:custGeom>
            <a:solidFill>
              <a:srgbClr val="28336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67" name="Freeform 60"/>
            <p:cNvSpPr/>
            <p:nvPr/>
          </p:nvSpPr>
          <p:spPr>
            <a:xfrm>
              <a:off x="2322957" y="5177564"/>
              <a:ext cx="1165025" cy="324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45" y="0"/>
                  </a:moveTo>
                  <a:cubicBezTo>
                    <a:pt x="21531" y="0"/>
                    <a:pt x="21600" y="4832"/>
                    <a:pt x="21600" y="10811"/>
                  </a:cubicBezTo>
                  <a:cubicBezTo>
                    <a:pt x="21600" y="16166"/>
                    <a:pt x="21542" y="20626"/>
                    <a:pt x="21470" y="21450"/>
                  </a:cubicBezTo>
                  <a:lnTo>
                    <a:pt x="21445" y="21600"/>
                  </a:lnTo>
                  <a:lnTo>
                    <a:pt x="156" y="21600"/>
                  </a:lnTo>
                  <a:cubicBezTo>
                    <a:pt x="70" y="21600"/>
                    <a:pt x="0" y="16765"/>
                    <a:pt x="0" y="10811"/>
                  </a:cubicBezTo>
                  <a:cubicBezTo>
                    <a:pt x="0" y="5430"/>
                    <a:pt x="57" y="997"/>
                    <a:pt x="131" y="150"/>
                  </a:cubicBezTo>
                  <a:lnTo>
                    <a:pt x="156" y="0"/>
                  </a:lnTo>
                  <a:lnTo>
                    <a:pt x="21445" y="0"/>
                  </a:lnTo>
                  <a:close/>
                </a:path>
              </a:pathLst>
            </a:custGeom>
            <a:solidFill>
              <a:srgbClr val="253368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68" name="Freeform 61"/>
            <p:cNvSpPr/>
            <p:nvPr/>
          </p:nvSpPr>
          <p:spPr>
            <a:xfrm>
              <a:off x="2306087" y="5308578"/>
              <a:ext cx="1169233" cy="324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45" y="0"/>
                  </a:moveTo>
                  <a:cubicBezTo>
                    <a:pt x="21528" y="0"/>
                    <a:pt x="21600" y="4835"/>
                    <a:pt x="21600" y="10811"/>
                  </a:cubicBezTo>
                  <a:cubicBezTo>
                    <a:pt x="21600" y="16166"/>
                    <a:pt x="21542" y="20626"/>
                    <a:pt x="21470" y="21472"/>
                  </a:cubicBezTo>
                  <a:lnTo>
                    <a:pt x="21445" y="21600"/>
                  </a:lnTo>
                  <a:lnTo>
                    <a:pt x="156" y="21600"/>
                  </a:lnTo>
                  <a:cubicBezTo>
                    <a:pt x="69" y="21600"/>
                    <a:pt x="0" y="16768"/>
                    <a:pt x="0" y="10811"/>
                  </a:cubicBezTo>
                  <a:cubicBezTo>
                    <a:pt x="0" y="5430"/>
                    <a:pt x="56" y="997"/>
                    <a:pt x="130" y="150"/>
                  </a:cubicBezTo>
                  <a:lnTo>
                    <a:pt x="156" y="0"/>
                  </a:lnTo>
                  <a:lnTo>
                    <a:pt x="21445" y="0"/>
                  </a:lnTo>
                  <a:close/>
                </a:path>
              </a:pathLst>
            </a:custGeom>
            <a:solidFill>
              <a:srgbClr val="253368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69" name="Freeform 62"/>
            <p:cNvSpPr/>
            <p:nvPr/>
          </p:nvSpPr>
          <p:spPr>
            <a:xfrm>
              <a:off x="2655966" y="5183242"/>
              <a:ext cx="32470" cy="1500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39" extrusionOk="0">
                  <a:moveTo>
                    <a:pt x="14156" y="1"/>
                  </a:moveTo>
                  <a:cubicBezTo>
                    <a:pt x="18151" y="32"/>
                    <a:pt x="21236" y="493"/>
                    <a:pt x="21600" y="1072"/>
                  </a:cubicBezTo>
                  <a:lnTo>
                    <a:pt x="21600" y="1270"/>
                  </a:lnTo>
                  <a:lnTo>
                    <a:pt x="15790" y="20384"/>
                  </a:lnTo>
                  <a:cubicBezTo>
                    <a:pt x="15609" y="21053"/>
                    <a:pt x="11798" y="21570"/>
                    <a:pt x="7441" y="21537"/>
                  </a:cubicBezTo>
                  <a:cubicBezTo>
                    <a:pt x="3630" y="21508"/>
                    <a:pt x="543" y="21047"/>
                    <a:pt x="181" y="20465"/>
                  </a:cubicBezTo>
                  <a:lnTo>
                    <a:pt x="0" y="20270"/>
                  </a:lnTo>
                  <a:lnTo>
                    <a:pt x="5988" y="1156"/>
                  </a:lnTo>
                  <a:cubicBezTo>
                    <a:pt x="6172" y="488"/>
                    <a:pt x="9802" y="-30"/>
                    <a:pt x="14156" y="1"/>
                  </a:cubicBezTo>
                  <a:close/>
                </a:path>
              </a:pathLst>
            </a:custGeom>
            <a:solidFill>
              <a:srgbClr val="253368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70" name="Freeform 63"/>
            <p:cNvSpPr/>
            <p:nvPr/>
          </p:nvSpPr>
          <p:spPr>
            <a:xfrm>
              <a:off x="569323" y="5211109"/>
              <a:ext cx="2381753" cy="6012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35" y="21600"/>
                  </a:moveTo>
                  <a:lnTo>
                    <a:pt x="21600" y="11479"/>
                  </a:lnTo>
                  <a:lnTo>
                    <a:pt x="9634" y="0"/>
                  </a:lnTo>
                  <a:lnTo>
                    <a:pt x="0" y="12244"/>
                  </a:lnTo>
                  <a:lnTo>
                    <a:pt x="9835" y="21600"/>
                  </a:lnTo>
                  <a:close/>
                </a:path>
              </a:pathLst>
            </a:custGeom>
            <a:solidFill>
              <a:srgbClr val="CCD7EE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71" name="Freeform 64"/>
            <p:cNvSpPr/>
            <p:nvPr/>
          </p:nvSpPr>
          <p:spPr>
            <a:xfrm>
              <a:off x="811671" y="5284066"/>
              <a:ext cx="1729713" cy="4396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36" y="21600"/>
                  </a:moveTo>
                  <a:lnTo>
                    <a:pt x="21600" y="11550"/>
                  </a:lnTo>
                  <a:lnTo>
                    <a:pt x="9913" y="0"/>
                  </a:lnTo>
                  <a:lnTo>
                    <a:pt x="0" y="12309"/>
                  </a:lnTo>
                  <a:lnTo>
                    <a:pt x="9836" y="21600"/>
                  </a:lnTo>
                  <a:close/>
                </a:path>
              </a:pathLst>
            </a:custGeom>
            <a:solidFill>
              <a:srgbClr val="4E5C9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72" name="Freeform 65"/>
            <p:cNvSpPr/>
            <p:nvPr/>
          </p:nvSpPr>
          <p:spPr>
            <a:xfrm>
              <a:off x="1626829" y="5531049"/>
              <a:ext cx="1327362" cy="347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4185"/>
                  </a:moveTo>
                  <a:lnTo>
                    <a:pt x="21552" y="0"/>
                  </a:lnTo>
                  <a:lnTo>
                    <a:pt x="0" y="17217"/>
                  </a:lnTo>
                  <a:lnTo>
                    <a:pt x="434" y="21600"/>
                  </a:lnTo>
                  <a:lnTo>
                    <a:pt x="21600" y="4185"/>
                  </a:lnTo>
                  <a:close/>
                </a:path>
              </a:pathLst>
            </a:custGeom>
            <a:solidFill>
              <a:srgbClr val="253368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73" name="Freeform 66"/>
            <p:cNvSpPr/>
            <p:nvPr/>
          </p:nvSpPr>
          <p:spPr>
            <a:xfrm>
              <a:off x="1427176" y="5350184"/>
              <a:ext cx="774927" cy="2434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4" h="21563" extrusionOk="0">
                  <a:moveTo>
                    <a:pt x="202" y="21"/>
                  </a:moveTo>
                  <a:lnTo>
                    <a:pt x="21452" y="20587"/>
                  </a:lnTo>
                  <a:cubicBezTo>
                    <a:pt x="21535" y="20666"/>
                    <a:pt x="21582" y="20944"/>
                    <a:pt x="21557" y="21208"/>
                  </a:cubicBezTo>
                  <a:cubicBezTo>
                    <a:pt x="21535" y="21439"/>
                    <a:pt x="21465" y="21581"/>
                    <a:pt x="21393" y="21560"/>
                  </a:cubicBezTo>
                  <a:lnTo>
                    <a:pt x="21362" y="21541"/>
                  </a:lnTo>
                  <a:lnTo>
                    <a:pt x="112" y="975"/>
                  </a:lnTo>
                  <a:cubicBezTo>
                    <a:pt x="29" y="895"/>
                    <a:pt x="-18" y="617"/>
                    <a:pt x="7" y="354"/>
                  </a:cubicBezTo>
                  <a:cubicBezTo>
                    <a:pt x="29" y="122"/>
                    <a:pt x="99" y="-19"/>
                    <a:pt x="171" y="2"/>
                  </a:cubicBezTo>
                  <a:lnTo>
                    <a:pt x="202" y="21"/>
                  </a:lnTo>
                  <a:close/>
                </a:path>
              </a:pathLst>
            </a:custGeom>
            <a:solidFill>
              <a:srgbClr val="CCD7EE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74" name="Freeform 67"/>
            <p:cNvSpPr/>
            <p:nvPr/>
          </p:nvSpPr>
          <p:spPr>
            <a:xfrm>
              <a:off x="1524179" y="5304659"/>
              <a:ext cx="864275" cy="2550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8" h="21568" extrusionOk="0">
                  <a:moveTo>
                    <a:pt x="178" y="19"/>
                  </a:moveTo>
                  <a:lnTo>
                    <a:pt x="21466" y="20635"/>
                  </a:lnTo>
                  <a:cubicBezTo>
                    <a:pt x="21541" y="20708"/>
                    <a:pt x="21584" y="20970"/>
                    <a:pt x="21563" y="21223"/>
                  </a:cubicBezTo>
                  <a:cubicBezTo>
                    <a:pt x="21544" y="21444"/>
                    <a:pt x="21482" y="21584"/>
                    <a:pt x="21418" y="21568"/>
                  </a:cubicBezTo>
                  <a:lnTo>
                    <a:pt x="21390" y="21549"/>
                  </a:lnTo>
                  <a:lnTo>
                    <a:pt x="102" y="934"/>
                  </a:lnTo>
                  <a:cubicBezTo>
                    <a:pt x="27" y="862"/>
                    <a:pt x="-16" y="598"/>
                    <a:pt x="5" y="346"/>
                  </a:cubicBezTo>
                  <a:cubicBezTo>
                    <a:pt x="24" y="124"/>
                    <a:pt x="86" y="-16"/>
                    <a:pt x="151" y="2"/>
                  </a:cubicBezTo>
                  <a:lnTo>
                    <a:pt x="178" y="19"/>
                  </a:lnTo>
                  <a:close/>
                </a:path>
              </a:pathLst>
            </a:custGeom>
            <a:solidFill>
              <a:srgbClr val="CCD7EE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75" name="Freeform 68"/>
            <p:cNvSpPr/>
            <p:nvPr/>
          </p:nvSpPr>
          <p:spPr>
            <a:xfrm>
              <a:off x="1419713" y="5418983"/>
              <a:ext cx="653123" cy="21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5" h="21552" extrusionOk="0">
                  <a:moveTo>
                    <a:pt x="242" y="26"/>
                  </a:moveTo>
                  <a:lnTo>
                    <a:pt x="21426" y="20456"/>
                  </a:lnTo>
                  <a:cubicBezTo>
                    <a:pt x="21524" y="20551"/>
                    <a:pt x="21578" y="20865"/>
                    <a:pt x="21547" y="21160"/>
                  </a:cubicBezTo>
                  <a:cubicBezTo>
                    <a:pt x="21519" y="21419"/>
                    <a:pt x="21436" y="21576"/>
                    <a:pt x="21350" y="21549"/>
                  </a:cubicBezTo>
                  <a:lnTo>
                    <a:pt x="21314" y="21526"/>
                  </a:lnTo>
                  <a:lnTo>
                    <a:pt x="130" y="1096"/>
                  </a:lnTo>
                  <a:cubicBezTo>
                    <a:pt x="32" y="1003"/>
                    <a:pt x="-22" y="687"/>
                    <a:pt x="9" y="392"/>
                  </a:cubicBezTo>
                  <a:cubicBezTo>
                    <a:pt x="37" y="133"/>
                    <a:pt x="119" y="-24"/>
                    <a:pt x="206" y="3"/>
                  </a:cubicBezTo>
                  <a:lnTo>
                    <a:pt x="242" y="26"/>
                  </a:lnTo>
                  <a:close/>
                </a:path>
              </a:pathLst>
            </a:custGeom>
            <a:solidFill>
              <a:srgbClr val="CCD7EE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76" name="Freeform 69"/>
            <p:cNvSpPr/>
            <p:nvPr/>
          </p:nvSpPr>
          <p:spPr>
            <a:xfrm>
              <a:off x="1248562" y="5445945"/>
              <a:ext cx="653122" cy="21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5" h="21552" extrusionOk="0">
                  <a:moveTo>
                    <a:pt x="241" y="27"/>
                  </a:moveTo>
                  <a:lnTo>
                    <a:pt x="21426" y="20456"/>
                  </a:lnTo>
                  <a:cubicBezTo>
                    <a:pt x="21523" y="20551"/>
                    <a:pt x="21577" y="20865"/>
                    <a:pt x="21546" y="21160"/>
                  </a:cubicBezTo>
                  <a:cubicBezTo>
                    <a:pt x="21519" y="21419"/>
                    <a:pt x="21436" y="21576"/>
                    <a:pt x="21349" y="21549"/>
                  </a:cubicBezTo>
                  <a:lnTo>
                    <a:pt x="21313" y="21526"/>
                  </a:lnTo>
                  <a:lnTo>
                    <a:pt x="129" y="1096"/>
                  </a:lnTo>
                  <a:cubicBezTo>
                    <a:pt x="31" y="1001"/>
                    <a:pt x="-23" y="687"/>
                    <a:pt x="9" y="392"/>
                  </a:cubicBezTo>
                  <a:cubicBezTo>
                    <a:pt x="36" y="133"/>
                    <a:pt x="119" y="-24"/>
                    <a:pt x="205" y="3"/>
                  </a:cubicBezTo>
                  <a:lnTo>
                    <a:pt x="241" y="27"/>
                  </a:lnTo>
                  <a:close/>
                </a:path>
              </a:pathLst>
            </a:custGeom>
            <a:solidFill>
              <a:srgbClr val="CCD7EE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77" name="Freeform 70"/>
            <p:cNvSpPr/>
            <p:nvPr/>
          </p:nvSpPr>
          <p:spPr>
            <a:xfrm>
              <a:off x="1091131" y="5482045"/>
              <a:ext cx="653122" cy="216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5" h="21552" extrusionOk="0">
                  <a:moveTo>
                    <a:pt x="241" y="28"/>
                  </a:moveTo>
                  <a:lnTo>
                    <a:pt x="21425" y="20456"/>
                  </a:lnTo>
                  <a:cubicBezTo>
                    <a:pt x="21523" y="20551"/>
                    <a:pt x="21577" y="20865"/>
                    <a:pt x="21546" y="21162"/>
                  </a:cubicBezTo>
                  <a:cubicBezTo>
                    <a:pt x="21519" y="21421"/>
                    <a:pt x="21436" y="21576"/>
                    <a:pt x="21349" y="21549"/>
                  </a:cubicBezTo>
                  <a:lnTo>
                    <a:pt x="21313" y="21526"/>
                  </a:lnTo>
                  <a:lnTo>
                    <a:pt x="129" y="1096"/>
                  </a:lnTo>
                  <a:cubicBezTo>
                    <a:pt x="31" y="1003"/>
                    <a:pt x="-23" y="687"/>
                    <a:pt x="9" y="392"/>
                  </a:cubicBezTo>
                  <a:cubicBezTo>
                    <a:pt x="36" y="133"/>
                    <a:pt x="119" y="-24"/>
                    <a:pt x="205" y="3"/>
                  </a:cubicBezTo>
                  <a:lnTo>
                    <a:pt x="241" y="28"/>
                  </a:lnTo>
                  <a:close/>
                </a:path>
              </a:pathLst>
            </a:custGeom>
            <a:solidFill>
              <a:srgbClr val="CCD7EE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78" name="Freeform 71"/>
            <p:cNvSpPr/>
            <p:nvPr/>
          </p:nvSpPr>
          <p:spPr>
            <a:xfrm>
              <a:off x="1571198" y="5486637"/>
              <a:ext cx="819082" cy="1578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9" h="21474" extrusionOk="0">
                  <a:moveTo>
                    <a:pt x="21405" y="13"/>
                  </a:moveTo>
                  <a:cubicBezTo>
                    <a:pt x="21485" y="-64"/>
                    <a:pt x="21563" y="214"/>
                    <a:pt x="21577" y="630"/>
                  </a:cubicBezTo>
                  <a:cubicBezTo>
                    <a:pt x="21590" y="993"/>
                    <a:pt x="21550" y="1343"/>
                    <a:pt x="21487" y="1475"/>
                  </a:cubicBezTo>
                  <a:lnTo>
                    <a:pt x="21458" y="1518"/>
                  </a:lnTo>
                  <a:lnTo>
                    <a:pt x="175" y="21462"/>
                  </a:lnTo>
                  <a:cubicBezTo>
                    <a:pt x="95" y="21536"/>
                    <a:pt x="18" y="21261"/>
                    <a:pt x="3" y="20844"/>
                  </a:cubicBezTo>
                  <a:cubicBezTo>
                    <a:pt x="-10" y="20481"/>
                    <a:pt x="30" y="20129"/>
                    <a:pt x="93" y="19997"/>
                  </a:cubicBezTo>
                  <a:lnTo>
                    <a:pt x="122" y="19954"/>
                  </a:lnTo>
                  <a:lnTo>
                    <a:pt x="21405" y="13"/>
                  </a:lnTo>
                  <a:close/>
                </a:path>
              </a:pathLst>
            </a:custGeom>
            <a:solidFill>
              <a:srgbClr val="CCD7EE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79" name="Freeform 72"/>
            <p:cNvSpPr/>
            <p:nvPr/>
          </p:nvSpPr>
          <p:spPr>
            <a:xfrm>
              <a:off x="1387121" y="5433165"/>
              <a:ext cx="819098" cy="157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0" h="21476" extrusionOk="0">
                  <a:moveTo>
                    <a:pt x="21405" y="12"/>
                  </a:moveTo>
                  <a:cubicBezTo>
                    <a:pt x="21486" y="-62"/>
                    <a:pt x="21563" y="214"/>
                    <a:pt x="21577" y="630"/>
                  </a:cubicBezTo>
                  <a:cubicBezTo>
                    <a:pt x="21590" y="993"/>
                    <a:pt x="21551" y="1343"/>
                    <a:pt x="21487" y="1475"/>
                  </a:cubicBezTo>
                  <a:lnTo>
                    <a:pt x="21458" y="1520"/>
                  </a:lnTo>
                  <a:lnTo>
                    <a:pt x="175" y="21464"/>
                  </a:lnTo>
                  <a:cubicBezTo>
                    <a:pt x="94" y="21538"/>
                    <a:pt x="17" y="21263"/>
                    <a:pt x="2" y="20846"/>
                  </a:cubicBezTo>
                  <a:cubicBezTo>
                    <a:pt x="-10" y="20484"/>
                    <a:pt x="29" y="20131"/>
                    <a:pt x="93" y="19998"/>
                  </a:cubicBezTo>
                  <a:lnTo>
                    <a:pt x="122" y="19956"/>
                  </a:lnTo>
                  <a:lnTo>
                    <a:pt x="21405" y="12"/>
                  </a:lnTo>
                  <a:close/>
                </a:path>
              </a:pathLst>
            </a:custGeom>
            <a:solidFill>
              <a:srgbClr val="CCD7EE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80" name="Freeform 73"/>
            <p:cNvSpPr/>
            <p:nvPr/>
          </p:nvSpPr>
          <p:spPr>
            <a:xfrm>
              <a:off x="1161040" y="5403341"/>
              <a:ext cx="819079" cy="1578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0" h="21474" extrusionOk="0">
                  <a:moveTo>
                    <a:pt x="21405" y="12"/>
                  </a:moveTo>
                  <a:cubicBezTo>
                    <a:pt x="21486" y="-62"/>
                    <a:pt x="21563" y="213"/>
                    <a:pt x="21577" y="629"/>
                  </a:cubicBezTo>
                  <a:cubicBezTo>
                    <a:pt x="21590" y="995"/>
                    <a:pt x="21551" y="1345"/>
                    <a:pt x="21487" y="1477"/>
                  </a:cubicBezTo>
                  <a:lnTo>
                    <a:pt x="21458" y="1520"/>
                  </a:lnTo>
                  <a:lnTo>
                    <a:pt x="175" y="21461"/>
                  </a:lnTo>
                  <a:cubicBezTo>
                    <a:pt x="94" y="21538"/>
                    <a:pt x="17" y="21262"/>
                    <a:pt x="2" y="20846"/>
                  </a:cubicBezTo>
                  <a:cubicBezTo>
                    <a:pt x="-10" y="20481"/>
                    <a:pt x="29" y="20131"/>
                    <a:pt x="93" y="19998"/>
                  </a:cubicBezTo>
                  <a:lnTo>
                    <a:pt x="122" y="19956"/>
                  </a:lnTo>
                  <a:lnTo>
                    <a:pt x="21405" y="12"/>
                  </a:lnTo>
                  <a:close/>
                </a:path>
              </a:pathLst>
            </a:custGeom>
            <a:solidFill>
              <a:srgbClr val="CCD7EE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81" name="Freeform 74"/>
            <p:cNvSpPr/>
            <p:nvPr/>
          </p:nvSpPr>
          <p:spPr>
            <a:xfrm>
              <a:off x="1003372" y="5299206"/>
              <a:ext cx="819103" cy="157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9" h="21472" extrusionOk="0">
                  <a:moveTo>
                    <a:pt x="21405" y="13"/>
                  </a:moveTo>
                  <a:cubicBezTo>
                    <a:pt x="21485" y="-64"/>
                    <a:pt x="21562" y="212"/>
                    <a:pt x="21577" y="628"/>
                  </a:cubicBezTo>
                  <a:cubicBezTo>
                    <a:pt x="21590" y="993"/>
                    <a:pt x="21550" y="1343"/>
                    <a:pt x="21486" y="1475"/>
                  </a:cubicBezTo>
                  <a:lnTo>
                    <a:pt x="21458" y="1518"/>
                  </a:lnTo>
                  <a:lnTo>
                    <a:pt x="175" y="21459"/>
                  </a:lnTo>
                  <a:cubicBezTo>
                    <a:pt x="94" y="21536"/>
                    <a:pt x="17" y="21261"/>
                    <a:pt x="3" y="20844"/>
                  </a:cubicBezTo>
                  <a:cubicBezTo>
                    <a:pt x="-10" y="20479"/>
                    <a:pt x="29" y="20129"/>
                    <a:pt x="93" y="19997"/>
                  </a:cubicBezTo>
                  <a:lnTo>
                    <a:pt x="122" y="19954"/>
                  </a:lnTo>
                  <a:lnTo>
                    <a:pt x="21405" y="13"/>
                  </a:lnTo>
                  <a:close/>
                </a:path>
              </a:pathLst>
            </a:custGeom>
            <a:solidFill>
              <a:srgbClr val="CCD7EE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82" name="Freeform 75"/>
            <p:cNvSpPr/>
            <p:nvPr/>
          </p:nvSpPr>
          <p:spPr>
            <a:xfrm>
              <a:off x="62242" y="3941430"/>
              <a:ext cx="1590207" cy="19453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506"/>
                  </a:moveTo>
                  <a:lnTo>
                    <a:pt x="20805" y="21600"/>
                  </a:lnTo>
                  <a:lnTo>
                    <a:pt x="6853" y="18711"/>
                  </a:lnTo>
                  <a:lnTo>
                    <a:pt x="0" y="0"/>
                  </a:lnTo>
                  <a:lnTo>
                    <a:pt x="14932" y="1728"/>
                  </a:lnTo>
                  <a:lnTo>
                    <a:pt x="21600" y="21506"/>
                  </a:lnTo>
                  <a:close/>
                </a:path>
              </a:pathLst>
            </a:custGeom>
            <a:solidFill>
              <a:srgbClr val="253368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83" name="Freeform 76"/>
            <p:cNvSpPr/>
            <p:nvPr/>
          </p:nvSpPr>
          <p:spPr>
            <a:xfrm>
              <a:off x="0" y="3936413"/>
              <a:ext cx="1591842" cy="19506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4" h="21570" extrusionOk="0">
                  <a:moveTo>
                    <a:pt x="21534" y="21570"/>
                  </a:moveTo>
                  <a:lnTo>
                    <a:pt x="6881" y="18541"/>
                  </a:lnTo>
                  <a:cubicBezTo>
                    <a:pt x="6747" y="18513"/>
                    <a:pt x="6641" y="18430"/>
                    <a:pt x="6601" y="18322"/>
                  </a:cubicBezTo>
                  <a:lnTo>
                    <a:pt x="17" y="414"/>
                  </a:lnTo>
                  <a:cubicBezTo>
                    <a:pt x="-66" y="189"/>
                    <a:pt x="165" y="-30"/>
                    <a:pt x="449" y="3"/>
                  </a:cubicBezTo>
                  <a:lnTo>
                    <a:pt x="14557" y="1652"/>
                  </a:lnTo>
                  <a:cubicBezTo>
                    <a:pt x="14711" y="1670"/>
                    <a:pt x="14838" y="1762"/>
                    <a:pt x="14880" y="1885"/>
                  </a:cubicBezTo>
                  <a:lnTo>
                    <a:pt x="21534" y="21570"/>
                  </a:lnTo>
                  <a:close/>
                </a:path>
              </a:pathLst>
            </a:custGeom>
            <a:solidFill>
              <a:srgbClr val="4E5C9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84" name="Freeform 77"/>
            <p:cNvSpPr/>
            <p:nvPr/>
          </p:nvSpPr>
          <p:spPr>
            <a:xfrm>
              <a:off x="3044485" y="3428031"/>
              <a:ext cx="684161" cy="1636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67" h="20966" extrusionOk="0">
                  <a:moveTo>
                    <a:pt x="3397" y="17393"/>
                  </a:moveTo>
                  <a:cubicBezTo>
                    <a:pt x="3397" y="17393"/>
                    <a:pt x="4432" y="21405"/>
                    <a:pt x="12778" y="20927"/>
                  </a:cubicBezTo>
                  <a:cubicBezTo>
                    <a:pt x="21290" y="20439"/>
                    <a:pt x="19880" y="16397"/>
                    <a:pt x="19880" y="16397"/>
                  </a:cubicBezTo>
                  <a:cubicBezTo>
                    <a:pt x="19880" y="16397"/>
                    <a:pt x="19994" y="13863"/>
                    <a:pt x="18993" y="10481"/>
                  </a:cubicBezTo>
                  <a:cubicBezTo>
                    <a:pt x="18208" y="7838"/>
                    <a:pt x="17077" y="4389"/>
                    <a:pt x="16207" y="2719"/>
                  </a:cubicBezTo>
                  <a:cubicBezTo>
                    <a:pt x="15269" y="917"/>
                    <a:pt x="11312" y="-195"/>
                    <a:pt x="7400" y="29"/>
                  </a:cubicBezTo>
                  <a:cubicBezTo>
                    <a:pt x="1464" y="370"/>
                    <a:pt x="-310" y="2529"/>
                    <a:pt x="43" y="4361"/>
                  </a:cubicBezTo>
                  <a:cubicBezTo>
                    <a:pt x="384" y="6144"/>
                    <a:pt x="929" y="9076"/>
                    <a:pt x="1407" y="11037"/>
                  </a:cubicBezTo>
                  <a:cubicBezTo>
                    <a:pt x="2322" y="14807"/>
                    <a:pt x="3397" y="17393"/>
                    <a:pt x="3397" y="17393"/>
                  </a:cubicBezTo>
                  <a:close/>
                </a:path>
              </a:pathLst>
            </a:custGeom>
            <a:solidFill>
              <a:srgbClr val="ADC6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85" name="Freeform 78"/>
            <p:cNvSpPr/>
            <p:nvPr/>
          </p:nvSpPr>
          <p:spPr>
            <a:xfrm>
              <a:off x="1658472" y="4952942"/>
              <a:ext cx="683787" cy="461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63" h="21181" extrusionOk="0">
                  <a:moveTo>
                    <a:pt x="20007" y="10807"/>
                  </a:moveTo>
                  <a:cubicBezTo>
                    <a:pt x="18891" y="17275"/>
                    <a:pt x="9609" y="15080"/>
                    <a:pt x="9609" y="15080"/>
                  </a:cubicBezTo>
                  <a:lnTo>
                    <a:pt x="5060" y="20827"/>
                  </a:lnTo>
                  <a:cubicBezTo>
                    <a:pt x="4340" y="21600"/>
                    <a:pt x="4030" y="20847"/>
                    <a:pt x="3638" y="20984"/>
                  </a:cubicBezTo>
                  <a:cubicBezTo>
                    <a:pt x="2581" y="21358"/>
                    <a:pt x="2328" y="19636"/>
                    <a:pt x="2328" y="19636"/>
                  </a:cubicBezTo>
                  <a:cubicBezTo>
                    <a:pt x="1924" y="19496"/>
                    <a:pt x="1401" y="20136"/>
                    <a:pt x="1013" y="18634"/>
                  </a:cubicBezTo>
                  <a:cubicBezTo>
                    <a:pt x="1013" y="18634"/>
                    <a:pt x="261" y="18813"/>
                    <a:pt x="4" y="17438"/>
                  </a:cubicBezTo>
                  <a:cubicBezTo>
                    <a:pt x="-91" y="16926"/>
                    <a:pt x="1361" y="9999"/>
                    <a:pt x="2228" y="5948"/>
                  </a:cubicBezTo>
                  <a:cubicBezTo>
                    <a:pt x="2609" y="4168"/>
                    <a:pt x="3600" y="2875"/>
                    <a:pt x="4795" y="2596"/>
                  </a:cubicBezTo>
                  <a:lnTo>
                    <a:pt x="15904" y="0"/>
                  </a:lnTo>
                  <a:cubicBezTo>
                    <a:pt x="15904" y="0"/>
                    <a:pt x="21509" y="2106"/>
                    <a:pt x="20007" y="10807"/>
                  </a:cubicBezTo>
                  <a:close/>
                </a:path>
              </a:pathLst>
            </a:custGeom>
            <a:solidFill>
              <a:srgbClr val="C9938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86" name="Freeform 79"/>
            <p:cNvSpPr/>
            <p:nvPr/>
          </p:nvSpPr>
          <p:spPr>
            <a:xfrm>
              <a:off x="1775871" y="5182256"/>
              <a:ext cx="241652" cy="2194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4" h="21400" extrusionOk="0">
                  <a:moveTo>
                    <a:pt x="20393" y="67"/>
                  </a:moveTo>
                  <a:cubicBezTo>
                    <a:pt x="20772" y="-112"/>
                    <a:pt x="21212" y="82"/>
                    <a:pt x="21375" y="500"/>
                  </a:cubicBezTo>
                  <a:cubicBezTo>
                    <a:pt x="21520" y="876"/>
                    <a:pt x="21392" y="1307"/>
                    <a:pt x="21088" y="1518"/>
                  </a:cubicBezTo>
                  <a:lnTo>
                    <a:pt x="20981" y="1581"/>
                  </a:lnTo>
                  <a:lnTo>
                    <a:pt x="11159" y="6199"/>
                  </a:lnTo>
                  <a:lnTo>
                    <a:pt x="1353" y="21060"/>
                  </a:lnTo>
                  <a:cubicBezTo>
                    <a:pt x="1138" y="21387"/>
                    <a:pt x="744" y="21488"/>
                    <a:pt x="425" y="21319"/>
                  </a:cubicBezTo>
                  <a:lnTo>
                    <a:pt x="309" y="21243"/>
                  </a:lnTo>
                  <a:cubicBezTo>
                    <a:pt x="12" y="21003"/>
                    <a:pt x="-80" y="20570"/>
                    <a:pt x="74" y="20219"/>
                  </a:cubicBezTo>
                  <a:lnTo>
                    <a:pt x="143" y="20092"/>
                  </a:lnTo>
                  <a:lnTo>
                    <a:pt x="10072" y="5048"/>
                  </a:lnTo>
                  <a:cubicBezTo>
                    <a:pt x="10126" y="4968"/>
                    <a:pt x="10191" y="4898"/>
                    <a:pt x="10266" y="4844"/>
                  </a:cubicBezTo>
                  <a:lnTo>
                    <a:pt x="10383" y="4774"/>
                  </a:lnTo>
                  <a:lnTo>
                    <a:pt x="20393" y="67"/>
                  </a:lnTo>
                  <a:close/>
                </a:path>
              </a:pathLst>
            </a:custGeom>
            <a:solidFill>
              <a:srgbClr val="9B616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87" name="Freeform 80"/>
            <p:cNvSpPr/>
            <p:nvPr/>
          </p:nvSpPr>
          <p:spPr>
            <a:xfrm>
              <a:off x="1731261" y="5135389"/>
              <a:ext cx="211796" cy="2351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8" h="21413" extrusionOk="0">
                  <a:moveTo>
                    <a:pt x="20147" y="99"/>
                  </a:moveTo>
                  <a:cubicBezTo>
                    <a:pt x="20556" y="-109"/>
                    <a:pt x="21077" y="20"/>
                    <a:pt x="21307" y="391"/>
                  </a:cubicBezTo>
                  <a:cubicBezTo>
                    <a:pt x="21514" y="720"/>
                    <a:pt x="21421" y="1127"/>
                    <a:pt x="21110" y="1360"/>
                  </a:cubicBezTo>
                  <a:lnTo>
                    <a:pt x="20984" y="1438"/>
                  </a:lnTo>
                  <a:lnTo>
                    <a:pt x="10704" y="6659"/>
                  </a:lnTo>
                  <a:lnTo>
                    <a:pt x="1595" y="21026"/>
                  </a:lnTo>
                  <a:cubicBezTo>
                    <a:pt x="1386" y="21353"/>
                    <a:pt x="950" y="21491"/>
                    <a:pt x="570" y="21369"/>
                  </a:cubicBezTo>
                  <a:lnTo>
                    <a:pt x="430" y="21312"/>
                  </a:lnTo>
                  <a:cubicBezTo>
                    <a:pt x="66" y="21124"/>
                    <a:pt x="-86" y="20732"/>
                    <a:pt x="48" y="20390"/>
                  </a:cubicBezTo>
                  <a:lnTo>
                    <a:pt x="113" y="20262"/>
                  </a:lnTo>
                  <a:lnTo>
                    <a:pt x="9341" y="5711"/>
                  </a:lnTo>
                  <a:cubicBezTo>
                    <a:pt x="9392" y="5632"/>
                    <a:pt x="9459" y="5561"/>
                    <a:pt x="9536" y="5502"/>
                  </a:cubicBezTo>
                  <a:lnTo>
                    <a:pt x="9662" y="5424"/>
                  </a:lnTo>
                  <a:lnTo>
                    <a:pt x="20147" y="99"/>
                  </a:lnTo>
                  <a:close/>
                </a:path>
              </a:pathLst>
            </a:custGeom>
            <a:solidFill>
              <a:srgbClr val="9B616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88" name="Freeform 81"/>
            <p:cNvSpPr/>
            <p:nvPr/>
          </p:nvSpPr>
          <p:spPr>
            <a:xfrm>
              <a:off x="1701324" y="5091648"/>
              <a:ext cx="169899" cy="2433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4" h="21434" extrusionOk="0">
                  <a:moveTo>
                    <a:pt x="19683" y="160"/>
                  </a:moveTo>
                  <a:cubicBezTo>
                    <a:pt x="20142" y="-94"/>
                    <a:pt x="20810" y="-39"/>
                    <a:pt x="21176" y="282"/>
                  </a:cubicBezTo>
                  <a:cubicBezTo>
                    <a:pt x="21497" y="568"/>
                    <a:pt x="21473" y="970"/>
                    <a:pt x="21139" y="1234"/>
                  </a:cubicBezTo>
                  <a:lnTo>
                    <a:pt x="21001" y="1327"/>
                  </a:lnTo>
                  <a:lnTo>
                    <a:pt x="12377" y="6099"/>
                  </a:lnTo>
                  <a:lnTo>
                    <a:pt x="2018" y="21015"/>
                  </a:lnTo>
                  <a:cubicBezTo>
                    <a:pt x="1787" y="21348"/>
                    <a:pt x="1249" y="21506"/>
                    <a:pt x="759" y="21403"/>
                  </a:cubicBezTo>
                  <a:lnTo>
                    <a:pt x="599" y="21360"/>
                  </a:lnTo>
                  <a:cubicBezTo>
                    <a:pt x="123" y="21197"/>
                    <a:pt x="-103" y="20821"/>
                    <a:pt x="44" y="20478"/>
                  </a:cubicBezTo>
                  <a:lnTo>
                    <a:pt x="108" y="20365"/>
                  </a:lnTo>
                  <a:lnTo>
                    <a:pt x="10573" y="5297"/>
                  </a:lnTo>
                  <a:cubicBezTo>
                    <a:pt x="10620" y="5230"/>
                    <a:pt x="10679" y="5169"/>
                    <a:pt x="10752" y="5114"/>
                  </a:cubicBezTo>
                  <a:lnTo>
                    <a:pt x="10870" y="5038"/>
                  </a:lnTo>
                  <a:lnTo>
                    <a:pt x="19683" y="160"/>
                  </a:lnTo>
                  <a:close/>
                </a:path>
              </a:pathLst>
            </a:custGeom>
            <a:solidFill>
              <a:srgbClr val="9B616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89" name="Freeform 82"/>
            <p:cNvSpPr/>
            <p:nvPr/>
          </p:nvSpPr>
          <p:spPr>
            <a:xfrm>
              <a:off x="2301585" y="4524081"/>
              <a:ext cx="1415071" cy="7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44" h="19799" extrusionOk="0">
                  <a:moveTo>
                    <a:pt x="14899" y="199"/>
                  </a:moveTo>
                  <a:cubicBezTo>
                    <a:pt x="14899" y="199"/>
                    <a:pt x="19476" y="-1556"/>
                    <a:pt x="20406" y="5367"/>
                  </a:cubicBezTo>
                  <a:cubicBezTo>
                    <a:pt x="21365" y="12507"/>
                    <a:pt x="17015" y="14561"/>
                    <a:pt x="17015" y="14561"/>
                  </a:cubicBezTo>
                  <a:cubicBezTo>
                    <a:pt x="17015" y="14561"/>
                    <a:pt x="13935" y="15868"/>
                    <a:pt x="10142" y="17510"/>
                  </a:cubicBezTo>
                  <a:cubicBezTo>
                    <a:pt x="7828" y="18513"/>
                    <a:pt x="5257" y="19526"/>
                    <a:pt x="3334" y="19774"/>
                  </a:cubicBezTo>
                  <a:cubicBezTo>
                    <a:pt x="1253" y="20044"/>
                    <a:pt x="782" y="18104"/>
                    <a:pt x="317" y="14642"/>
                  </a:cubicBezTo>
                  <a:cubicBezTo>
                    <a:pt x="-235" y="10532"/>
                    <a:pt x="-234" y="8730"/>
                    <a:pt x="1694" y="7321"/>
                  </a:cubicBezTo>
                  <a:cubicBezTo>
                    <a:pt x="3532" y="5978"/>
                    <a:pt x="6114" y="4768"/>
                    <a:pt x="8094" y="3665"/>
                  </a:cubicBezTo>
                  <a:cubicBezTo>
                    <a:pt x="11867" y="1563"/>
                    <a:pt x="14899" y="199"/>
                    <a:pt x="14899" y="199"/>
                  </a:cubicBezTo>
                  <a:close/>
                </a:path>
              </a:pathLst>
            </a:custGeom>
            <a:solidFill>
              <a:srgbClr val="ADC6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90" name="Freeform 83"/>
            <p:cNvSpPr/>
            <p:nvPr/>
          </p:nvSpPr>
          <p:spPr>
            <a:xfrm>
              <a:off x="2183316" y="4876496"/>
              <a:ext cx="283902" cy="3749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37" y="21600"/>
                  </a:moveTo>
                  <a:lnTo>
                    <a:pt x="0" y="4142"/>
                  </a:lnTo>
                  <a:lnTo>
                    <a:pt x="15154" y="0"/>
                  </a:lnTo>
                  <a:lnTo>
                    <a:pt x="21600" y="19972"/>
                  </a:lnTo>
                  <a:lnTo>
                    <a:pt x="5637" y="21600"/>
                  </a:lnTo>
                  <a:close/>
                </a:path>
              </a:pathLst>
            </a:custGeom>
            <a:solidFill>
              <a:srgbClr val="ADC6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91" name="Freeform 84"/>
            <p:cNvSpPr/>
            <p:nvPr/>
          </p:nvSpPr>
          <p:spPr>
            <a:xfrm>
              <a:off x="2187350" y="3940504"/>
              <a:ext cx="1307512" cy="13417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4" h="21535" extrusionOk="0">
                  <a:moveTo>
                    <a:pt x="14202" y="1"/>
                  </a:moveTo>
                  <a:cubicBezTo>
                    <a:pt x="14279" y="-7"/>
                    <a:pt x="14350" y="48"/>
                    <a:pt x="14360" y="124"/>
                  </a:cubicBezTo>
                  <a:lnTo>
                    <a:pt x="14402" y="475"/>
                  </a:lnTo>
                  <a:cubicBezTo>
                    <a:pt x="14495" y="1236"/>
                    <a:pt x="14685" y="2515"/>
                    <a:pt x="14951" y="4274"/>
                  </a:cubicBezTo>
                  <a:lnTo>
                    <a:pt x="15893" y="10313"/>
                  </a:lnTo>
                  <a:cubicBezTo>
                    <a:pt x="15903" y="10382"/>
                    <a:pt x="15858" y="10447"/>
                    <a:pt x="15790" y="10466"/>
                  </a:cubicBezTo>
                  <a:cubicBezTo>
                    <a:pt x="14514" y="10809"/>
                    <a:pt x="13209" y="11174"/>
                    <a:pt x="11898" y="11560"/>
                  </a:cubicBezTo>
                  <a:lnTo>
                    <a:pt x="11001" y="11824"/>
                  </a:lnTo>
                  <a:lnTo>
                    <a:pt x="8031" y="12669"/>
                  </a:lnTo>
                  <a:lnTo>
                    <a:pt x="7549" y="12809"/>
                  </a:lnTo>
                  <a:cubicBezTo>
                    <a:pt x="6054" y="13242"/>
                    <a:pt x="4982" y="13588"/>
                    <a:pt x="4073" y="13944"/>
                  </a:cubicBezTo>
                  <a:cubicBezTo>
                    <a:pt x="3004" y="14361"/>
                    <a:pt x="2484" y="14828"/>
                    <a:pt x="2310" y="15499"/>
                  </a:cubicBezTo>
                  <a:cubicBezTo>
                    <a:pt x="2300" y="15536"/>
                    <a:pt x="2275" y="15567"/>
                    <a:pt x="2241" y="15585"/>
                  </a:cubicBezTo>
                  <a:lnTo>
                    <a:pt x="2220" y="15595"/>
                  </a:lnTo>
                  <a:lnTo>
                    <a:pt x="311" y="16265"/>
                  </a:lnTo>
                  <a:lnTo>
                    <a:pt x="1472" y="20887"/>
                  </a:lnTo>
                  <a:lnTo>
                    <a:pt x="3546" y="20615"/>
                  </a:lnTo>
                  <a:cubicBezTo>
                    <a:pt x="3581" y="20611"/>
                    <a:pt x="3616" y="20619"/>
                    <a:pt x="3645" y="20638"/>
                  </a:cubicBezTo>
                  <a:lnTo>
                    <a:pt x="3665" y="20655"/>
                  </a:lnTo>
                  <a:cubicBezTo>
                    <a:pt x="4145" y="21122"/>
                    <a:pt x="4831" y="21316"/>
                    <a:pt x="5874" y="21244"/>
                  </a:cubicBezTo>
                  <a:cubicBezTo>
                    <a:pt x="7716" y="21116"/>
                    <a:pt x="10082" y="20678"/>
                    <a:pt x="13392" y="19916"/>
                  </a:cubicBezTo>
                  <a:lnTo>
                    <a:pt x="16141" y="19282"/>
                  </a:lnTo>
                  <a:lnTo>
                    <a:pt x="21399" y="18079"/>
                  </a:lnTo>
                  <a:cubicBezTo>
                    <a:pt x="21476" y="18062"/>
                    <a:pt x="21554" y="18108"/>
                    <a:pt x="21570" y="18183"/>
                  </a:cubicBezTo>
                  <a:cubicBezTo>
                    <a:pt x="21589" y="18257"/>
                    <a:pt x="21541" y="18332"/>
                    <a:pt x="21464" y="18349"/>
                  </a:cubicBezTo>
                  <a:lnTo>
                    <a:pt x="19175" y="18871"/>
                  </a:lnTo>
                  <a:cubicBezTo>
                    <a:pt x="18050" y="19128"/>
                    <a:pt x="16886" y="19395"/>
                    <a:pt x="15700" y="19668"/>
                  </a:cubicBezTo>
                  <a:lnTo>
                    <a:pt x="13264" y="20231"/>
                  </a:lnTo>
                  <a:cubicBezTo>
                    <a:pt x="10040" y="20969"/>
                    <a:pt x="7719" y="21394"/>
                    <a:pt x="5896" y="21520"/>
                  </a:cubicBezTo>
                  <a:cubicBezTo>
                    <a:pt x="4845" y="21593"/>
                    <a:pt x="4106" y="21407"/>
                    <a:pt x="3569" y="20946"/>
                  </a:cubicBezTo>
                  <a:lnTo>
                    <a:pt x="3515" y="20899"/>
                  </a:lnTo>
                  <a:lnTo>
                    <a:pt x="1383" y="21178"/>
                  </a:lnTo>
                  <a:cubicBezTo>
                    <a:pt x="1319" y="21187"/>
                    <a:pt x="1259" y="21152"/>
                    <a:pt x="1234" y="21096"/>
                  </a:cubicBezTo>
                  <a:lnTo>
                    <a:pt x="1226" y="21074"/>
                  </a:lnTo>
                  <a:lnTo>
                    <a:pt x="4" y="16210"/>
                  </a:lnTo>
                  <a:cubicBezTo>
                    <a:pt x="-11" y="16149"/>
                    <a:pt x="18" y="16087"/>
                    <a:pt x="73" y="16057"/>
                  </a:cubicBezTo>
                  <a:lnTo>
                    <a:pt x="94" y="16047"/>
                  </a:lnTo>
                  <a:lnTo>
                    <a:pt x="2054" y="15358"/>
                  </a:lnTo>
                  <a:lnTo>
                    <a:pt x="2071" y="15304"/>
                  </a:lnTo>
                  <a:cubicBezTo>
                    <a:pt x="2294" y="14623"/>
                    <a:pt x="2851" y="14138"/>
                    <a:pt x="3873" y="13724"/>
                  </a:cubicBezTo>
                  <a:lnTo>
                    <a:pt x="3967" y="13686"/>
                  </a:lnTo>
                  <a:lnTo>
                    <a:pt x="4160" y="13612"/>
                  </a:lnTo>
                  <a:cubicBezTo>
                    <a:pt x="4974" y="13303"/>
                    <a:pt x="5922" y="12996"/>
                    <a:pt x="7169" y="12629"/>
                  </a:cubicBezTo>
                  <a:lnTo>
                    <a:pt x="8256" y="12317"/>
                  </a:lnTo>
                  <a:cubicBezTo>
                    <a:pt x="8876" y="12142"/>
                    <a:pt x="10281" y="11744"/>
                    <a:pt x="10985" y="11539"/>
                  </a:cubicBezTo>
                  <a:lnTo>
                    <a:pt x="11252" y="11461"/>
                  </a:lnTo>
                  <a:cubicBezTo>
                    <a:pt x="12566" y="11069"/>
                    <a:pt x="13878" y="10697"/>
                    <a:pt x="15163" y="10347"/>
                  </a:cubicBezTo>
                  <a:lnTo>
                    <a:pt x="15591" y="10231"/>
                  </a:lnTo>
                  <a:lnTo>
                    <a:pt x="14691" y="4447"/>
                  </a:lnTo>
                  <a:cubicBezTo>
                    <a:pt x="14363" y="2304"/>
                    <a:pt x="14151" y="852"/>
                    <a:pt x="14074" y="154"/>
                  </a:cubicBezTo>
                  <a:cubicBezTo>
                    <a:pt x="14067" y="78"/>
                    <a:pt x="14122" y="9"/>
                    <a:pt x="14202" y="1"/>
                  </a:cubicBezTo>
                  <a:close/>
                </a:path>
              </a:pathLst>
            </a:custGeom>
            <a:solidFill>
              <a:srgbClr val="597EF7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92" name="Freeform 85"/>
            <p:cNvSpPr/>
            <p:nvPr/>
          </p:nvSpPr>
          <p:spPr>
            <a:xfrm>
              <a:off x="5322658" y="5796220"/>
              <a:ext cx="1016485" cy="16783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117" h="19063" extrusionOk="0">
                  <a:moveTo>
                    <a:pt x="9216" y="464"/>
                  </a:moveTo>
                  <a:cubicBezTo>
                    <a:pt x="16195" y="-1628"/>
                    <a:pt x="20358" y="3859"/>
                    <a:pt x="16844" y="6914"/>
                  </a:cubicBezTo>
                  <a:cubicBezTo>
                    <a:pt x="12560" y="10642"/>
                    <a:pt x="10365" y="14931"/>
                    <a:pt x="9143" y="16224"/>
                  </a:cubicBezTo>
                  <a:cubicBezTo>
                    <a:pt x="8112" y="17314"/>
                    <a:pt x="5289" y="19972"/>
                    <a:pt x="1890" y="18747"/>
                  </a:cubicBezTo>
                  <a:cubicBezTo>
                    <a:pt x="-1242" y="17619"/>
                    <a:pt x="463" y="13194"/>
                    <a:pt x="463" y="13194"/>
                  </a:cubicBezTo>
                  <a:cubicBezTo>
                    <a:pt x="463" y="13194"/>
                    <a:pt x="602" y="3045"/>
                    <a:pt x="9216" y="464"/>
                  </a:cubicBezTo>
                  <a:close/>
                </a:path>
              </a:pathLst>
            </a:custGeom>
            <a:solidFill>
              <a:srgbClr val="5B8C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93" name="Freeform 86"/>
            <p:cNvSpPr/>
            <p:nvPr/>
          </p:nvSpPr>
          <p:spPr>
            <a:xfrm>
              <a:off x="4537093" y="6857210"/>
              <a:ext cx="699815" cy="9641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688" h="19543" extrusionOk="0">
                  <a:moveTo>
                    <a:pt x="3323" y="10429"/>
                  </a:moveTo>
                  <a:cubicBezTo>
                    <a:pt x="-236" y="6809"/>
                    <a:pt x="-1531" y="1614"/>
                    <a:pt x="2438" y="281"/>
                  </a:cubicBezTo>
                  <a:cubicBezTo>
                    <a:pt x="6241" y="-996"/>
                    <a:pt x="12546" y="2149"/>
                    <a:pt x="15465" y="8202"/>
                  </a:cubicBezTo>
                  <a:cubicBezTo>
                    <a:pt x="18389" y="14254"/>
                    <a:pt x="20069" y="18606"/>
                    <a:pt x="17213" y="19363"/>
                  </a:cubicBezTo>
                  <a:cubicBezTo>
                    <a:pt x="12531" y="20604"/>
                    <a:pt x="8020" y="15211"/>
                    <a:pt x="3323" y="10429"/>
                  </a:cubicBezTo>
                  <a:close/>
                </a:path>
              </a:pathLst>
            </a:custGeom>
            <a:solidFill>
              <a:srgbClr val="5B8C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94" name="Freeform 87"/>
            <p:cNvSpPr/>
            <p:nvPr/>
          </p:nvSpPr>
          <p:spPr>
            <a:xfrm>
              <a:off x="5530848" y="7107411"/>
              <a:ext cx="609689" cy="7084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865" h="16804" extrusionOk="0">
                  <a:moveTo>
                    <a:pt x="15548" y="6592"/>
                  </a:moveTo>
                  <a:cubicBezTo>
                    <a:pt x="11135" y="10754"/>
                    <a:pt x="4765" y="19127"/>
                    <a:pt x="775" y="16195"/>
                  </a:cubicBezTo>
                  <a:cubicBezTo>
                    <a:pt x="-1640" y="14417"/>
                    <a:pt x="1591" y="6001"/>
                    <a:pt x="10439" y="1422"/>
                  </a:cubicBezTo>
                  <a:cubicBezTo>
                    <a:pt x="17968" y="-2473"/>
                    <a:pt x="19960" y="2430"/>
                    <a:pt x="15548" y="6592"/>
                  </a:cubicBezTo>
                  <a:close/>
                </a:path>
              </a:pathLst>
            </a:custGeom>
            <a:solidFill>
              <a:srgbClr val="7CB305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95" name="Freeform 88"/>
            <p:cNvSpPr/>
            <p:nvPr/>
          </p:nvSpPr>
          <p:spPr>
            <a:xfrm>
              <a:off x="4537138" y="6130397"/>
              <a:ext cx="904401" cy="14446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54" h="20686" extrusionOk="0">
                  <a:moveTo>
                    <a:pt x="1860" y="533"/>
                  </a:moveTo>
                  <a:cubicBezTo>
                    <a:pt x="3143" y="-16"/>
                    <a:pt x="4757" y="-141"/>
                    <a:pt x="6228" y="159"/>
                  </a:cubicBezTo>
                  <a:cubicBezTo>
                    <a:pt x="8282" y="577"/>
                    <a:pt x="11402" y="1823"/>
                    <a:pt x="14491" y="5398"/>
                  </a:cubicBezTo>
                  <a:cubicBezTo>
                    <a:pt x="18518" y="10066"/>
                    <a:pt x="20616" y="15184"/>
                    <a:pt x="20202" y="18425"/>
                  </a:cubicBezTo>
                  <a:cubicBezTo>
                    <a:pt x="19931" y="20545"/>
                    <a:pt x="15821" y="21459"/>
                    <a:pt x="13522" y="19913"/>
                  </a:cubicBezTo>
                  <a:cubicBezTo>
                    <a:pt x="12466" y="19203"/>
                    <a:pt x="11349" y="18109"/>
                    <a:pt x="10259" y="16449"/>
                  </a:cubicBezTo>
                  <a:cubicBezTo>
                    <a:pt x="5861" y="9769"/>
                    <a:pt x="1747" y="5583"/>
                    <a:pt x="1258" y="5162"/>
                  </a:cubicBezTo>
                  <a:cubicBezTo>
                    <a:pt x="-50" y="4041"/>
                    <a:pt x="-984" y="1750"/>
                    <a:pt x="1860" y="533"/>
                  </a:cubicBezTo>
                  <a:close/>
                </a:path>
              </a:pathLst>
            </a:custGeom>
            <a:solidFill>
              <a:srgbClr val="7CB305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96" name="Freeform 89"/>
            <p:cNvSpPr/>
            <p:nvPr/>
          </p:nvSpPr>
          <p:spPr>
            <a:xfrm>
              <a:off x="4667815" y="6315321"/>
              <a:ext cx="84268" cy="837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16" h="20719" extrusionOk="0">
                  <a:moveTo>
                    <a:pt x="20679" y="9497"/>
                  </a:moveTo>
                  <a:cubicBezTo>
                    <a:pt x="21158" y="15196"/>
                    <a:pt x="16943" y="20205"/>
                    <a:pt x="11244" y="20683"/>
                  </a:cubicBezTo>
                  <a:cubicBezTo>
                    <a:pt x="5545" y="21160"/>
                    <a:pt x="516" y="16927"/>
                    <a:pt x="36" y="11228"/>
                  </a:cubicBezTo>
                  <a:cubicBezTo>
                    <a:pt x="-442" y="5524"/>
                    <a:pt x="3820" y="519"/>
                    <a:pt x="9520" y="37"/>
                  </a:cubicBezTo>
                  <a:cubicBezTo>
                    <a:pt x="15219" y="-440"/>
                    <a:pt x="20200" y="3793"/>
                    <a:pt x="20679" y="949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97" name="Freeform 90"/>
            <p:cNvSpPr/>
            <p:nvPr/>
          </p:nvSpPr>
          <p:spPr>
            <a:xfrm>
              <a:off x="5025496" y="6494022"/>
              <a:ext cx="84266" cy="837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15" h="20719" extrusionOk="0">
                  <a:moveTo>
                    <a:pt x="20679" y="9497"/>
                  </a:moveTo>
                  <a:cubicBezTo>
                    <a:pt x="21158" y="15196"/>
                    <a:pt x="16895" y="20205"/>
                    <a:pt x="11196" y="20683"/>
                  </a:cubicBezTo>
                  <a:cubicBezTo>
                    <a:pt x="5497" y="21160"/>
                    <a:pt x="516" y="16927"/>
                    <a:pt x="38" y="11228"/>
                  </a:cubicBezTo>
                  <a:cubicBezTo>
                    <a:pt x="-442" y="5524"/>
                    <a:pt x="3773" y="519"/>
                    <a:pt x="9472" y="37"/>
                  </a:cubicBezTo>
                  <a:cubicBezTo>
                    <a:pt x="15171" y="-440"/>
                    <a:pt x="20200" y="3793"/>
                    <a:pt x="20679" y="949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98" name="Freeform 91"/>
            <p:cNvSpPr/>
            <p:nvPr/>
          </p:nvSpPr>
          <p:spPr>
            <a:xfrm>
              <a:off x="4953376" y="6964260"/>
              <a:ext cx="96392" cy="958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12" h="20715" extrusionOk="0">
                  <a:moveTo>
                    <a:pt x="20678" y="9492"/>
                  </a:moveTo>
                  <a:cubicBezTo>
                    <a:pt x="21138" y="15192"/>
                    <a:pt x="16910" y="20201"/>
                    <a:pt x="11217" y="20677"/>
                  </a:cubicBezTo>
                  <a:cubicBezTo>
                    <a:pt x="5524" y="21157"/>
                    <a:pt x="500" y="16922"/>
                    <a:pt x="40" y="11222"/>
                  </a:cubicBezTo>
                  <a:cubicBezTo>
                    <a:pt x="-462" y="5522"/>
                    <a:pt x="3808" y="517"/>
                    <a:pt x="9501" y="37"/>
                  </a:cubicBezTo>
                  <a:cubicBezTo>
                    <a:pt x="15193" y="-443"/>
                    <a:pt x="20217" y="3792"/>
                    <a:pt x="20678" y="949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99" name="Freeform 92"/>
            <p:cNvSpPr/>
            <p:nvPr/>
          </p:nvSpPr>
          <p:spPr>
            <a:xfrm>
              <a:off x="6011598" y="6229342"/>
              <a:ext cx="136371" cy="1355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799"/>
                  </a:moveTo>
                  <a:cubicBezTo>
                    <a:pt x="21600" y="16764"/>
                    <a:pt x="16755" y="21600"/>
                    <a:pt x="10800" y="21600"/>
                  </a:cubicBezTo>
                  <a:cubicBezTo>
                    <a:pt x="4844" y="21600"/>
                    <a:pt x="0" y="16764"/>
                    <a:pt x="0" y="10799"/>
                  </a:cubicBezTo>
                  <a:cubicBezTo>
                    <a:pt x="0" y="4836"/>
                    <a:pt x="4844" y="0"/>
                    <a:pt x="10800" y="0"/>
                  </a:cubicBezTo>
                  <a:cubicBezTo>
                    <a:pt x="16755" y="0"/>
                    <a:pt x="21600" y="4836"/>
                    <a:pt x="21600" y="1079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200" name="Freeform 93"/>
            <p:cNvSpPr/>
            <p:nvPr/>
          </p:nvSpPr>
          <p:spPr>
            <a:xfrm>
              <a:off x="5462610" y="6436330"/>
              <a:ext cx="136371" cy="1355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1"/>
                  </a:moveTo>
                  <a:cubicBezTo>
                    <a:pt x="21600" y="16764"/>
                    <a:pt x="16786" y="21600"/>
                    <a:pt x="10800" y="21600"/>
                  </a:cubicBezTo>
                  <a:cubicBezTo>
                    <a:pt x="4845" y="21600"/>
                    <a:pt x="0" y="16764"/>
                    <a:pt x="0" y="10801"/>
                  </a:cubicBezTo>
                  <a:cubicBezTo>
                    <a:pt x="0" y="4836"/>
                    <a:pt x="4845" y="0"/>
                    <a:pt x="10800" y="0"/>
                  </a:cubicBezTo>
                  <a:cubicBezTo>
                    <a:pt x="16786" y="0"/>
                    <a:pt x="21600" y="4836"/>
                    <a:pt x="21600" y="1080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201" name="Freeform 94"/>
            <p:cNvSpPr/>
            <p:nvPr/>
          </p:nvSpPr>
          <p:spPr>
            <a:xfrm>
              <a:off x="5719768" y="6935930"/>
              <a:ext cx="57080" cy="566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796"/>
                  </a:moveTo>
                  <a:cubicBezTo>
                    <a:pt x="21600" y="16758"/>
                    <a:pt x="16735" y="21600"/>
                    <a:pt x="10837" y="21600"/>
                  </a:cubicBezTo>
                  <a:cubicBezTo>
                    <a:pt x="4865" y="21600"/>
                    <a:pt x="0" y="16758"/>
                    <a:pt x="0" y="10796"/>
                  </a:cubicBezTo>
                  <a:cubicBezTo>
                    <a:pt x="0" y="4834"/>
                    <a:pt x="4865" y="0"/>
                    <a:pt x="10837" y="0"/>
                  </a:cubicBezTo>
                  <a:cubicBezTo>
                    <a:pt x="16735" y="0"/>
                    <a:pt x="21600" y="4834"/>
                    <a:pt x="21600" y="107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202" name="Freeform 95"/>
            <p:cNvSpPr/>
            <p:nvPr/>
          </p:nvSpPr>
          <p:spPr>
            <a:xfrm>
              <a:off x="5898021" y="7284743"/>
              <a:ext cx="84162" cy="837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2"/>
                  </a:moveTo>
                  <a:cubicBezTo>
                    <a:pt x="21600" y="16765"/>
                    <a:pt x="16750" y="21600"/>
                    <a:pt x="10800" y="21600"/>
                  </a:cubicBezTo>
                  <a:cubicBezTo>
                    <a:pt x="4800" y="21600"/>
                    <a:pt x="0" y="16765"/>
                    <a:pt x="0" y="10802"/>
                  </a:cubicBezTo>
                  <a:cubicBezTo>
                    <a:pt x="0" y="4836"/>
                    <a:pt x="4800" y="0"/>
                    <a:pt x="10800" y="0"/>
                  </a:cubicBezTo>
                  <a:cubicBezTo>
                    <a:pt x="16750" y="0"/>
                    <a:pt x="21600" y="4836"/>
                    <a:pt x="21600" y="108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203" name="Freeform 96"/>
            <p:cNvSpPr/>
            <p:nvPr/>
          </p:nvSpPr>
          <p:spPr>
            <a:xfrm>
              <a:off x="4995740" y="7416736"/>
              <a:ext cx="282192" cy="8196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8" h="21573" extrusionOk="0">
                  <a:moveTo>
                    <a:pt x="230" y="71"/>
                  </a:moveTo>
                  <a:cubicBezTo>
                    <a:pt x="527" y="-27"/>
                    <a:pt x="1003" y="-23"/>
                    <a:pt x="1300" y="79"/>
                  </a:cubicBezTo>
                  <a:lnTo>
                    <a:pt x="1433" y="130"/>
                  </a:lnTo>
                  <a:lnTo>
                    <a:pt x="1537" y="169"/>
                  </a:lnTo>
                  <a:cubicBezTo>
                    <a:pt x="1716" y="242"/>
                    <a:pt x="1938" y="328"/>
                    <a:pt x="2191" y="428"/>
                  </a:cubicBezTo>
                  <a:cubicBezTo>
                    <a:pt x="2874" y="713"/>
                    <a:pt x="3662" y="1053"/>
                    <a:pt x="4494" y="1448"/>
                  </a:cubicBezTo>
                  <a:cubicBezTo>
                    <a:pt x="6856" y="2575"/>
                    <a:pt x="9232" y="3919"/>
                    <a:pt x="11431" y="5478"/>
                  </a:cubicBezTo>
                  <a:cubicBezTo>
                    <a:pt x="17744" y="9929"/>
                    <a:pt x="21518" y="15214"/>
                    <a:pt x="21518" y="21316"/>
                  </a:cubicBezTo>
                  <a:cubicBezTo>
                    <a:pt x="21518" y="21458"/>
                    <a:pt x="21191" y="21573"/>
                    <a:pt x="20775" y="21573"/>
                  </a:cubicBezTo>
                  <a:cubicBezTo>
                    <a:pt x="20359" y="21573"/>
                    <a:pt x="20032" y="21458"/>
                    <a:pt x="20032" y="21316"/>
                  </a:cubicBezTo>
                  <a:cubicBezTo>
                    <a:pt x="20032" y="15295"/>
                    <a:pt x="16304" y="10085"/>
                    <a:pt x="10094" y="5703"/>
                  </a:cubicBezTo>
                  <a:cubicBezTo>
                    <a:pt x="7925" y="4171"/>
                    <a:pt x="5593" y="2852"/>
                    <a:pt x="3275" y="1749"/>
                  </a:cubicBezTo>
                  <a:cubicBezTo>
                    <a:pt x="2503" y="1387"/>
                    <a:pt x="1805" y="1073"/>
                    <a:pt x="1151" y="807"/>
                  </a:cubicBezTo>
                  <a:lnTo>
                    <a:pt x="1032" y="758"/>
                  </a:lnTo>
                  <a:cubicBezTo>
                    <a:pt x="854" y="684"/>
                    <a:pt x="691" y="617"/>
                    <a:pt x="542" y="560"/>
                  </a:cubicBezTo>
                  <a:lnTo>
                    <a:pt x="349" y="488"/>
                  </a:lnTo>
                  <a:cubicBezTo>
                    <a:pt x="289" y="461"/>
                    <a:pt x="230" y="443"/>
                    <a:pt x="215" y="434"/>
                  </a:cubicBezTo>
                  <a:cubicBezTo>
                    <a:pt x="-82" y="331"/>
                    <a:pt x="-67" y="168"/>
                    <a:pt x="230" y="71"/>
                  </a:cubicBezTo>
                  <a:close/>
                </a:path>
              </a:pathLst>
            </a:custGeom>
            <a:solidFill>
              <a:srgbClr val="253368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204" name="Freeform 97"/>
            <p:cNvSpPr/>
            <p:nvPr/>
          </p:nvSpPr>
          <p:spPr>
            <a:xfrm>
              <a:off x="5446531" y="7483816"/>
              <a:ext cx="311648" cy="7011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2" h="21537" extrusionOk="0">
                  <a:moveTo>
                    <a:pt x="20239" y="121"/>
                  </a:moveTo>
                  <a:cubicBezTo>
                    <a:pt x="20467" y="-12"/>
                    <a:pt x="20897" y="-39"/>
                    <a:pt x="21192" y="60"/>
                  </a:cubicBezTo>
                  <a:cubicBezTo>
                    <a:pt x="21487" y="159"/>
                    <a:pt x="21554" y="347"/>
                    <a:pt x="21326" y="479"/>
                  </a:cubicBezTo>
                  <a:cubicBezTo>
                    <a:pt x="18871" y="1942"/>
                    <a:pt x="16590" y="3514"/>
                    <a:pt x="14497" y="5181"/>
                  </a:cubicBezTo>
                  <a:cubicBezTo>
                    <a:pt x="10083" y="8705"/>
                    <a:pt x="6676" y="12482"/>
                    <a:pt x="4140" y="16260"/>
                  </a:cubicBezTo>
                  <a:cubicBezTo>
                    <a:pt x="3241" y="17582"/>
                    <a:pt x="2530" y="18810"/>
                    <a:pt x="1980" y="19911"/>
                  </a:cubicBezTo>
                  <a:lnTo>
                    <a:pt x="1859" y="20137"/>
                  </a:lnTo>
                  <a:cubicBezTo>
                    <a:pt x="1738" y="20406"/>
                    <a:pt x="1618" y="20651"/>
                    <a:pt x="1524" y="20872"/>
                  </a:cubicBezTo>
                  <a:lnTo>
                    <a:pt x="1457" y="21016"/>
                  </a:lnTo>
                  <a:lnTo>
                    <a:pt x="1349" y="21288"/>
                  </a:lnTo>
                  <a:cubicBezTo>
                    <a:pt x="1282" y="21451"/>
                    <a:pt x="933" y="21561"/>
                    <a:pt x="571" y="21534"/>
                  </a:cubicBezTo>
                  <a:cubicBezTo>
                    <a:pt x="196" y="21506"/>
                    <a:pt x="-46" y="21352"/>
                    <a:pt x="8" y="21188"/>
                  </a:cubicBezTo>
                  <a:lnTo>
                    <a:pt x="48" y="21091"/>
                  </a:lnTo>
                  <a:cubicBezTo>
                    <a:pt x="88" y="21013"/>
                    <a:pt x="115" y="20922"/>
                    <a:pt x="169" y="20817"/>
                  </a:cubicBezTo>
                  <a:lnTo>
                    <a:pt x="276" y="20567"/>
                  </a:lnTo>
                  <a:cubicBezTo>
                    <a:pt x="383" y="20330"/>
                    <a:pt x="518" y="20066"/>
                    <a:pt x="665" y="19780"/>
                  </a:cubicBezTo>
                  <a:lnTo>
                    <a:pt x="786" y="19540"/>
                  </a:lnTo>
                  <a:cubicBezTo>
                    <a:pt x="1323" y="18488"/>
                    <a:pt x="2007" y="17330"/>
                    <a:pt x="2838" y="16089"/>
                  </a:cubicBezTo>
                  <a:cubicBezTo>
                    <a:pt x="5401" y="12272"/>
                    <a:pt x="8849" y="8455"/>
                    <a:pt x="13316" y="4890"/>
                  </a:cubicBezTo>
                  <a:cubicBezTo>
                    <a:pt x="15436" y="3200"/>
                    <a:pt x="17744" y="1605"/>
                    <a:pt x="20239" y="121"/>
                  </a:cubicBezTo>
                  <a:close/>
                </a:path>
              </a:pathLst>
            </a:custGeom>
            <a:solidFill>
              <a:srgbClr val="253368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205" name="Freeform 98"/>
            <p:cNvSpPr/>
            <p:nvPr/>
          </p:nvSpPr>
          <p:spPr>
            <a:xfrm>
              <a:off x="5425752" y="6267377"/>
              <a:ext cx="489332" cy="19175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32" h="21582" extrusionOk="0">
                  <a:moveTo>
                    <a:pt x="20802" y="31"/>
                  </a:moveTo>
                  <a:cubicBezTo>
                    <a:pt x="20960" y="71"/>
                    <a:pt x="20977" y="137"/>
                    <a:pt x="20835" y="181"/>
                  </a:cubicBezTo>
                  <a:lnTo>
                    <a:pt x="20810" y="186"/>
                  </a:lnTo>
                  <a:cubicBezTo>
                    <a:pt x="20802" y="189"/>
                    <a:pt x="20785" y="194"/>
                    <a:pt x="20760" y="201"/>
                  </a:cubicBezTo>
                  <a:lnTo>
                    <a:pt x="20660" y="231"/>
                  </a:lnTo>
                  <a:lnTo>
                    <a:pt x="20594" y="248"/>
                  </a:lnTo>
                  <a:cubicBezTo>
                    <a:pt x="20419" y="301"/>
                    <a:pt x="20210" y="364"/>
                    <a:pt x="19969" y="438"/>
                  </a:cubicBezTo>
                  <a:cubicBezTo>
                    <a:pt x="19285" y="651"/>
                    <a:pt x="18527" y="907"/>
                    <a:pt x="17710" y="1207"/>
                  </a:cubicBezTo>
                  <a:cubicBezTo>
                    <a:pt x="15369" y="2064"/>
                    <a:pt x="13035" y="3096"/>
                    <a:pt x="10844" y="4304"/>
                  </a:cubicBezTo>
                  <a:cubicBezTo>
                    <a:pt x="7202" y="6316"/>
                    <a:pt x="4369" y="8611"/>
                    <a:pt x="2652" y="11191"/>
                  </a:cubicBezTo>
                  <a:cubicBezTo>
                    <a:pt x="560" y="14324"/>
                    <a:pt x="219" y="17746"/>
                    <a:pt x="1927" y="21460"/>
                  </a:cubicBezTo>
                  <a:cubicBezTo>
                    <a:pt x="1952" y="21520"/>
                    <a:pt x="1794" y="21575"/>
                    <a:pt x="1560" y="21582"/>
                  </a:cubicBezTo>
                  <a:cubicBezTo>
                    <a:pt x="1327" y="21589"/>
                    <a:pt x="1119" y="21546"/>
                    <a:pt x="1094" y="21486"/>
                  </a:cubicBezTo>
                  <a:cubicBezTo>
                    <a:pt x="-623" y="17751"/>
                    <a:pt x="-273" y="14307"/>
                    <a:pt x="1827" y="11153"/>
                  </a:cubicBezTo>
                  <a:cubicBezTo>
                    <a:pt x="3552" y="8554"/>
                    <a:pt x="6410" y="6240"/>
                    <a:pt x="10085" y="4210"/>
                  </a:cubicBezTo>
                  <a:cubicBezTo>
                    <a:pt x="12294" y="2990"/>
                    <a:pt x="14660" y="1946"/>
                    <a:pt x="17027" y="1079"/>
                  </a:cubicBezTo>
                  <a:lnTo>
                    <a:pt x="17210" y="1012"/>
                  </a:lnTo>
                  <a:cubicBezTo>
                    <a:pt x="17944" y="748"/>
                    <a:pt x="18627" y="518"/>
                    <a:pt x="19244" y="322"/>
                  </a:cubicBezTo>
                  <a:lnTo>
                    <a:pt x="19327" y="297"/>
                  </a:lnTo>
                  <a:cubicBezTo>
                    <a:pt x="19552" y="228"/>
                    <a:pt x="19752" y="167"/>
                    <a:pt x="19927" y="115"/>
                  </a:cubicBezTo>
                  <a:lnTo>
                    <a:pt x="19969" y="101"/>
                  </a:lnTo>
                  <a:cubicBezTo>
                    <a:pt x="20027" y="85"/>
                    <a:pt x="20077" y="71"/>
                    <a:pt x="20119" y="59"/>
                  </a:cubicBezTo>
                  <a:lnTo>
                    <a:pt x="20210" y="34"/>
                  </a:lnTo>
                  <a:cubicBezTo>
                    <a:pt x="20369" y="-9"/>
                    <a:pt x="20635" y="-11"/>
                    <a:pt x="20802" y="31"/>
                  </a:cubicBezTo>
                  <a:close/>
                </a:path>
              </a:pathLst>
            </a:custGeom>
            <a:solidFill>
              <a:srgbClr val="253368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206" name="Freeform 99"/>
            <p:cNvSpPr/>
            <p:nvPr/>
          </p:nvSpPr>
          <p:spPr>
            <a:xfrm>
              <a:off x="5057564" y="6847440"/>
              <a:ext cx="343295" cy="1388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7" h="21578" extrusionOk="0">
                  <a:moveTo>
                    <a:pt x="295" y="22"/>
                  </a:moveTo>
                  <a:cubicBezTo>
                    <a:pt x="589" y="-21"/>
                    <a:pt x="967" y="2"/>
                    <a:pt x="1138" y="73"/>
                  </a:cubicBezTo>
                  <a:lnTo>
                    <a:pt x="1199" y="99"/>
                  </a:lnTo>
                  <a:cubicBezTo>
                    <a:pt x="1248" y="120"/>
                    <a:pt x="1309" y="144"/>
                    <a:pt x="1382" y="172"/>
                  </a:cubicBezTo>
                  <a:lnTo>
                    <a:pt x="1468" y="214"/>
                  </a:lnTo>
                  <a:cubicBezTo>
                    <a:pt x="1639" y="286"/>
                    <a:pt x="1822" y="368"/>
                    <a:pt x="2029" y="460"/>
                  </a:cubicBezTo>
                  <a:lnTo>
                    <a:pt x="2200" y="537"/>
                  </a:lnTo>
                  <a:cubicBezTo>
                    <a:pt x="2823" y="825"/>
                    <a:pt x="3507" y="1157"/>
                    <a:pt x="4239" y="1533"/>
                  </a:cubicBezTo>
                  <a:lnTo>
                    <a:pt x="4337" y="1585"/>
                  </a:lnTo>
                  <a:cubicBezTo>
                    <a:pt x="6730" y="2818"/>
                    <a:pt x="9111" y="4260"/>
                    <a:pt x="11346" y="5898"/>
                  </a:cubicBezTo>
                  <a:cubicBezTo>
                    <a:pt x="17585" y="10486"/>
                    <a:pt x="21370" y="15693"/>
                    <a:pt x="21517" y="21426"/>
                  </a:cubicBezTo>
                  <a:cubicBezTo>
                    <a:pt x="21517" y="21510"/>
                    <a:pt x="21248" y="21578"/>
                    <a:pt x="20906" y="21578"/>
                  </a:cubicBezTo>
                  <a:cubicBezTo>
                    <a:pt x="20565" y="21579"/>
                    <a:pt x="20284" y="21512"/>
                    <a:pt x="20284" y="21428"/>
                  </a:cubicBezTo>
                  <a:cubicBezTo>
                    <a:pt x="20149" y="15729"/>
                    <a:pt x="16376" y="10553"/>
                    <a:pt x="10174" y="5994"/>
                  </a:cubicBezTo>
                  <a:cubicBezTo>
                    <a:pt x="8012" y="4398"/>
                    <a:pt x="5680" y="2989"/>
                    <a:pt x="3360" y="1782"/>
                  </a:cubicBezTo>
                  <a:lnTo>
                    <a:pt x="3226" y="1715"/>
                  </a:lnTo>
                  <a:cubicBezTo>
                    <a:pt x="2432" y="1305"/>
                    <a:pt x="1700" y="947"/>
                    <a:pt x="1028" y="643"/>
                  </a:cubicBezTo>
                  <a:lnTo>
                    <a:pt x="833" y="552"/>
                  </a:lnTo>
                  <a:cubicBezTo>
                    <a:pt x="637" y="465"/>
                    <a:pt x="466" y="389"/>
                    <a:pt x="308" y="324"/>
                  </a:cubicBezTo>
                  <a:lnTo>
                    <a:pt x="234" y="293"/>
                  </a:lnTo>
                  <a:lnTo>
                    <a:pt x="88" y="231"/>
                  </a:lnTo>
                  <a:cubicBezTo>
                    <a:pt x="-83" y="159"/>
                    <a:pt x="2" y="66"/>
                    <a:pt x="295" y="22"/>
                  </a:cubicBezTo>
                  <a:close/>
                </a:path>
              </a:pathLst>
            </a:custGeom>
            <a:solidFill>
              <a:srgbClr val="253368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207" name="Freeform 100"/>
            <p:cNvSpPr/>
            <p:nvPr/>
          </p:nvSpPr>
          <p:spPr>
            <a:xfrm>
              <a:off x="4885963" y="7929500"/>
              <a:ext cx="1015175" cy="7812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26" y="21600"/>
                  </a:moveTo>
                  <a:lnTo>
                    <a:pt x="1774" y="21600"/>
                  </a:lnTo>
                  <a:cubicBezTo>
                    <a:pt x="796" y="21600"/>
                    <a:pt x="0" y="20569"/>
                    <a:pt x="0" y="19308"/>
                  </a:cubicBezTo>
                  <a:lnTo>
                    <a:pt x="0" y="2292"/>
                  </a:lnTo>
                  <a:cubicBezTo>
                    <a:pt x="0" y="1031"/>
                    <a:pt x="796" y="0"/>
                    <a:pt x="1774" y="0"/>
                  </a:cubicBezTo>
                  <a:lnTo>
                    <a:pt x="19826" y="0"/>
                  </a:lnTo>
                  <a:cubicBezTo>
                    <a:pt x="20804" y="0"/>
                    <a:pt x="21600" y="1031"/>
                    <a:pt x="21600" y="2292"/>
                  </a:cubicBezTo>
                  <a:lnTo>
                    <a:pt x="21600" y="19308"/>
                  </a:lnTo>
                  <a:cubicBezTo>
                    <a:pt x="21600" y="20569"/>
                    <a:pt x="20804" y="21600"/>
                    <a:pt x="19826" y="21600"/>
                  </a:cubicBezTo>
                  <a:close/>
                </a:path>
              </a:pathLst>
            </a:custGeom>
            <a:solidFill>
              <a:srgbClr val="253368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208" name="Freeform 110"/>
            <p:cNvSpPr/>
            <p:nvPr/>
          </p:nvSpPr>
          <p:spPr>
            <a:xfrm>
              <a:off x="5202987" y="1617265"/>
              <a:ext cx="2345557" cy="15371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16" y="0"/>
                  </a:moveTo>
                  <a:cubicBezTo>
                    <a:pt x="2784" y="0"/>
                    <a:pt x="0" y="4247"/>
                    <a:pt x="0" y="9485"/>
                  </a:cubicBezTo>
                  <a:lnTo>
                    <a:pt x="0" y="9510"/>
                  </a:lnTo>
                  <a:cubicBezTo>
                    <a:pt x="0" y="14748"/>
                    <a:pt x="2784" y="18995"/>
                    <a:pt x="6216" y="18995"/>
                  </a:cubicBezTo>
                  <a:lnTo>
                    <a:pt x="15384" y="18995"/>
                  </a:lnTo>
                  <a:cubicBezTo>
                    <a:pt x="15726" y="18995"/>
                    <a:pt x="16062" y="18953"/>
                    <a:pt x="16390" y="18872"/>
                  </a:cubicBezTo>
                  <a:lnTo>
                    <a:pt x="18166" y="21489"/>
                  </a:lnTo>
                  <a:cubicBezTo>
                    <a:pt x="18215" y="21560"/>
                    <a:pt x="18279" y="21600"/>
                    <a:pt x="18346" y="21600"/>
                  </a:cubicBezTo>
                  <a:cubicBezTo>
                    <a:pt x="18489" y="21600"/>
                    <a:pt x="18606" y="21423"/>
                    <a:pt x="18606" y="21205"/>
                  </a:cubicBezTo>
                  <a:lnTo>
                    <a:pt x="18606" y="17624"/>
                  </a:lnTo>
                  <a:cubicBezTo>
                    <a:pt x="20402" y="15961"/>
                    <a:pt x="21600" y="12949"/>
                    <a:pt x="21600" y="9510"/>
                  </a:cubicBezTo>
                  <a:lnTo>
                    <a:pt x="21600" y="9485"/>
                  </a:lnTo>
                  <a:cubicBezTo>
                    <a:pt x="21600" y="4247"/>
                    <a:pt x="18817" y="0"/>
                    <a:pt x="15384" y="0"/>
                  </a:cubicBezTo>
                  <a:lnTo>
                    <a:pt x="6216" y="0"/>
                  </a:lnTo>
                  <a:close/>
                </a:path>
              </a:pathLst>
            </a:custGeom>
            <a:solidFill>
              <a:srgbClr val="253368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209" name="Freeform 111"/>
            <p:cNvSpPr/>
            <p:nvPr/>
          </p:nvSpPr>
          <p:spPr>
            <a:xfrm>
              <a:off x="3656165" y="0"/>
              <a:ext cx="3350019" cy="1928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382" y="0"/>
                  </a:moveTo>
                  <a:lnTo>
                    <a:pt x="6218" y="0"/>
                  </a:lnTo>
                  <a:cubicBezTo>
                    <a:pt x="2784" y="0"/>
                    <a:pt x="0" y="4835"/>
                    <a:pt x="0" y="10800"/>
                  </a:cubicBezTo>
                  <a:cubicBezTo>
                    <a:pt x="0" y="16765"/>
                    <a:pt x="2784" y="21600"/>
                    <a:pt x="6218" y="21600"/>
                  </a:cubicBezTo>
                  <a:lnTo>
                    <a:pt x="15382" y="21600"/>
                  </a:lnTo>
                  <a:cubicBezTo>
                    <a:pt x="18816" y="21600"/>
                    <a:pt x="21600" y="16765"/>
                    <a:pt x="21600" y="10800"/>
                  </a:cubicBezTo>
                  <a:cubicBezTo>
                    <a:pt x="21600" y="4835"/>
                    <a:pt x="18816" y="0"/>
                    <a:pt x="15382" y="0"/>
                  </a:cubicBezTo>
                  <a:close/>
                </a:path>
              </a:pathLst>
            </a:custGeom>
            <a:solidFill>
              <a:srgbClr val="F9AE1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210" name="Freeform 112"/>
            <p:cNvSpPr/>
            <p:nvPr/>
          </p:nvSpPr>
          <p:spPr>
            <a:xfrm>
              <a:off x="4120796" y="1648143"/>
              <a:ext cx="438917" cy="5450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0008"/>
                  </a:lnTo>
                  <a:cubicBezTo>
                    <a:pt x="0" y="20887"/>
                    <a:pt x="882" y="21600"/>
                    <a:pt x="1975" y="21600"/>
                  </a:cubicBezTo>
                  <a:cubicBezTo>
                    <a:pt x="2483" y="21600"/>
                    <a:pt x="2982" y="21440"/>
                    <a:pt x="3346" y="21154"/>
                  </a:cubicBezTo>
                  <a:lnTo>
                    <a:pt x="21600" y="69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AE1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211" name="Freeform 113"/>
            <p:cNvSpPr/>
            <p:nvPr/>
          </p:nvSpPr>
          <p:spPr>
            <a:xfrm>
              <a:off x="4530098" y="773469"/>
              <a:ext cx="311312" cy="311391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212" name="Freeform 114"/>
            <p:cNvSpPr/>
            <p:nvPr/>
          </p:nvSpPr>
          <p:spPr>
            <a:xfrm>
              <a:off x="5167920" y="773469"/>
              <a:ext cx="311314" cy="3113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774" y="21600"/>
                    <a:pt x="21600" y="16765"/>
                    <a:pt x="21600" y="10800"/>
                  </a:cubicBezTo>
                  <a:cubicBezTo>
                    <a:pt x="21600" y="4835"/>
                    <a:pt x="16774" y="0"/>
                    <a:pt x="10800" y="0"/>
                  </a:cubicBezTo>
                  <a:cubicBezTo>
                    <a:pt x="4839" y="0"/>
                    <a:pt x="0" y="4835"/>
                    <a:pt x="0" y="10800"/>
                  </a:cubicBezTo>
                  <a:cubicBezTo>
                    <a:pt x="0" y="16765"/>
                    <a:pt x="4839" y="21600"/>
                    <a:pt x="1080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213" name="Freeform 115"/>
            <p:cNvSpPr/>
            <p:nvPr/>
          </p:nvSpPr>
          <p:spPr>
            <a:xfrm>
              <a:off x="5820739" y="773469"/>
              <a:ext cx="311508" cy="311391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</p:grpSp>
      <p:pic>
        <p:nvPicPr>
          <p:cNvPr id="1215" name="Piont erection.png" descr="Piont erection.png"/>
          <p:cNvPicPr>
            <a:picLocks noChangeAspect="1"/>
          </p:cNvPicPr>
          <p:nvPr/>
        </p:nvPicPr>
        <p:blipFill>
          <a:blip r:embed="rId7">
            <a:alphaModFix amt="25000"/>
          </a:blip>
          <a:stretch>
            <a:fillRect/>
          </a:stretch>
        </p:blipFill>
        <p:spPr>
          <a:xfrm>
            <a:off x="9908263" y="8781043"/>
            <a:ext cx="1110592" cy="1110593"/>
          </a:xfrm>
          <a:prstGeom prst="rect">
            <a:avLst/>
          </a:prstGeom>
          <a:ln w="12700">
            <a:miter lim="400000"/>
          </a:ln>
        </p:spPr>
      </p:pic>
      <p:pic>
        <p:nvPicPr>
          <p:cNvPr id="1216" name="Square block.png" descr="Square block.png"/>
          <p:cNvPicPr>
            <a:picLocks noChangeAspect="1"/>
          </p:cNvPicPr>
          <p:nvPr/>
        </p:nvPicPr>
        <p:blipFill>
          <a:blip r:embed="rId8">
            <a:alphaModFix amt="25000"/>
          </a:blip>
          <a:stretch>
            <a:fillRect/>
          </a:stretch>
        </p:blipFill>
        <p:spPr>
          <a:xfrm rot="6786853">
            <a:off x="7640305" y="2518504"/>
            <a:ext cx="1270001" cy="1270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Прямоугольник 17"/>
          <p:cNvSpPr/>
          <p:nvPr/>
        </p:nvSpPr>
        <p:spPr>
          <a:xfrm>
            <a:off x="1061881" y="1066800"/>
            <a:ext cx="22260236" cy="11582400"/>
          </a:xfrm>
          <a:prstGeom prst="rect">
            <a:avLst/>
          </a:prstGeom>
          <a:solidFill>
            <a:srgbClr val="F7FAF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46" name="Freeform 83"/>
          <p:cNvSpPr/>
          <p:nvPr/>
        </p:nvSpPr>
        <p:spPr>
          <a:xfrm flipH="1">
            <a:off x="14496851" y="10896740"/>
            <a:ext cx="3938829" cy="1500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68" h="20875" extrusionOk="0">
                <a:moveTo>
                  <a:pt x="26" y="8041"/>
                </a:moveTo>
                <a:cubicBezTo>
                  <a:pt x="233" y="3120"/>
                  <a:pt x="1643" y="-486"/>
                  <a:pt x="3147" y="54"/>
                </a:cubicBezTo>
                <a:lnTo>
                  <a:pt x="19316" y="5860"/>
                </a:lnTo>
                <a:cubicBezTo>
                  <a:pt x="20561" y="6307"/>
                  <a:pt x="21418" y="9917"/>
                  <a:pt x="21246" y="13991"/>
                </a:cubicBezTo>
                <a:cubicBezTo>
                  <a:pt x="21074" y="18065"/>
                  <a:pt x="19936" y="21114"/>
                  <a:pt x="18683" y="20861"/>
                </a:cubicBezTo>
                <a:lnTo>
                  <a:pt x="2407" y="17570"/>
                </a:lnTo>
                <a:cubicBezTo>
                  <a:pt x="893" y="17263"/>
                  <a:pt x="-182" y="12961"/>
                  <a:pt x="26" y="8041"/>
                </a:cubicBezTo>
                <a:close/>
              </a:path>
            </a:pathLst>
          </a:custGeom>
          <a:solidFill>
            <a:srgbClr val="FFC999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7" name="Freeform 82"/>
          <p:cNvSpPr/>
          <p:nvPr/>
        </p:nvSpPr>
        <p:spPr>
          <a:xfrm>
            <a:off x="14262100" y="11310550"/>
            <a:ext cx="1326406" cy="13283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74" h="21563" extrusionOk="0">
                <a:moveTo>
                  <a:pt x="12418" y="6"/>
                </a:moveTo>
                <a:cubicBezTo>
                  <a:pt x="9302" y="135"/>
                  <a:pt x="6410" y="2243"/>
                  <a:pt x="5305" y="5572"/>
                </a:cubicBezTo>
                <a:lnTo>
                  <a:pt x="0" y="21563"/>
                </a:lnTo>
                <a:lnTo>
                  <a:pt x="15622" y="21563"/>
                </a:lnTo>
                <a:lnTo>
                  <a:pt x="19799" y="11577"/>
                </a:lnTo>
                <a:cubicBezTo>
                  <a:pt x="21600" y="7272"/>
                  <a:pt x="19666" y="2272"/>
                  <a:pt x="15548" y="567"/>
                </a:cubicBezTo>
                <a:cubicBezTo>
                  <a:pt x="14518" y="140"/>
                  <a:pt x="13456" y="-37"/>
                  <a:pt x="12418" y="6"/>
                </a:cubicBezTo>
                <a:close/>
              </a:path>
            </a:pathLst>
          </a:custGeom>
          <a:solidFill>
            <a:srgbClr val="FFC999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8" name="Freeform 100"/>
          <p:cNvSpPr/>
          <p:nvPr/>
        </p:nvSpPr>
        <p:spPr>
          <a:xfrm>
            <a:off x="14138671" y="9761934"/>
            <a:ext cx="6000549" cy="28769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91" h="21600" extrusionOk="0">
                <a:moveTo>
                  <a:pt x="11847" y="0"/>
                </a:moveTo>
                <a:lnTo>
                  <a:pt x="11079" y="2869"/>
                </a:lnTo>
                <a:lnTo>
                  <a:pt x="3144" y="8141"/>
                </a:lnTo>
                <a:lnTo>
                  <a:pt x="0" y="13689"/>
                </a:lnTo>
                <a:lnTo>
                  <a:pt x="4683" y="20569"/>
                </a:lnTo>
                <a:lnTo>
                  <a:pt x="5600" y="21600"/>
                </a:lnTo>
                <a:lnTo>
                  <a:pt x="15628" y="21600"/>
                </a:lnTo>
                <a:cubicBezTo>
                  <a:pt x="16083" y="21326"/>
                  <a:pt x="16498" y="21083"/>
                  <a:pt x="17084" y="20706"/>
                </a:cubicBezTo>
                <a:cubicBezTo>
                  <a:pt x="21600" y="17086"/>
                  <a:pt x="17786" y="542"/>
                  <a:pt x="17786" y="542"/>
                </a:cubicBezTo>
                <a:lnTo>
                  <a:pt x="11847" y="0"/>
                </a:lnTo>
                <a:close/>
              </a:path>
            </a:pathLst>
          </a:custGeom>
          <a:solidFill>
            <a:srgbClr val="4E5C93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9" name="Прямоугольник 21"/>
          <p:cNvSpPr txBox="1"/>
          <p:nvPr/>
        </p:nvSpPr>
        <p:spPr>
          <a:xfrm>
            <a:off x="2105060" y="7452657"/>
            <a:ext cx="6279853" cy="1097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 defTabSz="914400">
              <a:lnSpc>
                <a:spcPct val="120000"/>
              </a:lnSpc>
              <a:spcBef>
                <a:spcPts val="1000"/>
              </a:spcBef>
              <a:defRPr sz="3000">
                <a:solidFill>
                  <a:srgbClr val="263169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Keep your schedule on track and boost productivity </a:t>
            </a:r>
          </a:p>
        </p:txBody>
      </p:sp>
      <p:sp>
        <p:nvSpPr>
          <p:cNvPr id="150" name="Rectangle"/>
          <p:cNvSpPr/>
          <p:nvPr/>
        </p:nvSpPr>
        <p:spPr>
          <a:xfrm>
            <a:off x="2213461" y="1066800"/>
            <a:ext cx="1678957" cy="862362"/>
          </a:xfrm>
          <a:prstGeom prst="rect">
            <a:avLst/>
          </a:prstGeom>
          <a:solidFill>
            <a:srgbClr val="F9AE1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51" name="TextBox 10"/>
          <p:cNvSpPr txBox="1"/>
          <p:nvPr/>
        </p:nvSpPr>
        <p:spPr>
          <a:xfrm>
            <a:off x="2461255" y="1220982"/>
            <a:ext cx="1157968" cy="5539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defTabSz="914400">
              <a:defRPr sz="3000">
                <a:solidFill>
                  <a:srgbClr val="FFFFFF"/>
                </a:solidFill>
                <a:latin typeface="Archivo Bold"/>
                <a:ea typeface="Archivo Bold"/>
                <a:cs typeface="Archivo Bold"/>
                <a:sym typeface="Archivo Bold"/>
              </a:defRPr>
            </a:lvl1pPr>
          </a:lstStyle>
          <a:p>
            <a:r>
              <a:rPr dirty="0"/>
              <a:t>logo</a:t>
            </a:r>
          </a:p>
        </p:txBody>
      </p:sp>
      <p:sp>
        <p:nvSpPr>
          <p:cNvPr id="152" name="Прямоугольник 21"/>
          <p:cNvSpPr txBox="1"/>
          <p:nvPr/>
        </p:nvSpPr>
        <p:spPr>
          <a:xfrm>
            <a:off x="2110898" y="11488687"/>
            <a:ext cx="6279853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 defTabSz="914400">
              <a:lnSpc>
                <a:spcPct val="120000"/>
              </a:lnSpc>
              <a:spcBef>
                <a:spcPts val="1000"/>
              </a:spcBef>
              <a:defRPr sz="2000">
                <a:solidFill>
                  <a:srgbClr val="283166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t>October, 2020</a:t>
            </a:r>
          </a:p>
        </p:txBody>
      </p:sp>
      <p:sp>
        <p:nvSpPr>
          <p:cNvPr id="153" name="TextBox 10"/>
          <p:cNvSpPr txBox="1"/>
          <p:nvPr/>
        </p:nvSpPr>
        <p:spPr>
          <a:xfrm>
            <a:off x="2006788" y="5454636"/>
            <a:ext cx="8877248" cy="1742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 defTabSz="914400">
              <a:lnSpc>
                <a:spcPct val="90000"/>
              </a:lnSpc>
              <a:defRPr sz="12000">
                <a:solidFill>
                  <a:srgbClr val="263169"/>
                </a:solidFill>
                <a:latin typeface="Archivo Bold"/>
                <a:ea typeface="Archivo Bold"/>
                <a:cs typeface="Archivo Bold"/>
                <a:sym typeface="Archivo Bold"/>
              </a:defRPr>
            </a:lvl1pPr>
          </a:lstStyle>
          <a:p>
            <a:r>
              <a:rPr lang="en-US" dirty="0"/>
              <a:t>Smart</a:t>
            </a:r>
            <a:r>
              <a:rPr dirty="0"/>
              <a:t> App</a:t>
            </a:r>
          </a:p>
        </p:txBody>
      </p:sp>
      <p:sp>
        <p:nvSpPr>
          <p:cNvPr id="154" name="Freeform 126"/>
          <p:cNvSpPr/>
          <p:nvPr/>
        </p:nvSpPr>
        <p:spPr>
          <a:xfrm>
            <a:off x="10434820" y="9600680"/>
            <a:ext cx="2290890" cy="3403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327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7249" y="0"/>
                </a:lnTo>
                <a:lnTo>
                  <a:pt x="4327" y="0"/>
                </a:lnTo>
                <a:close/>
              </a:path>
            </a:pathLst>
          </a:custGeom>
          <a:solidFill>
            <a:srgbClr val="CED7EC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5" name="Freeform 127"/>
          <p:cNvSpPr/>
          <p:nvPr/>
        </p:nvSpPr>
        <p:spPr>
          <a:xfrm>
            <a:off x="12264281" y="9600680"/>
            <a:ext cx="461433" cy="3403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580"/>
                </a:moveTo>
                <a:lnTo>
                  <a:pt x="21600" y="21600"/>
                </a:lnTo>
                <a:lnTo>
                  <a:pt x="0" y="0"/>
                </a:lnTo>
                <a:lnTo>
                  <a:pt x="0" y="21580"/>
                </a:lnTo>
                <a:close/>
              </a:path>
            </a:pathLst>
          </a:custGeom>
          <a:solidFill>
            <a:srgbClr val="A3B5D6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6" name="Freeform 128"/>
          <p:cNvSpPr/>
          <p:nvPr/>
        </p:nvSpPr>
        <p:spPr>
          <a:xfrm>
            <a:off x="10826801" y="8932943"/>
            <a:ext cx="752401" cy="23797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85" h="21532" extrusionOk="0">
                <a:moveTo>
                  <a:pt x="0" y="569"/>
                </a:moveTo>
                <a:lnTo>
                  <a:pt x="11117" y="20825"/>
                </a:lnTo>
                <a:cubicBezTo>
                  <a:pt x="11371" y="21289"/>
                  <a:pt x="12761" y="21600"/>
                  <a:pt x="14217" y="21519"/>
                </a:cubicBezTo>
                <a:lnTo>
                  <a:pt x="19167" y="21243"/>
                </a:lnTo>
                <a:cubicBezTo>
                  <a:pt x="20623" y="21162"/>
                  <a:pt x="21600" y="20720"/>
                  <a:pt x="21344" y="20257"/>
                </a:cubicBezTo>
                <a:lnTo>
                  <a:pt x="10229" y="0"/>
                </a:lnTo>
                <a:lnTo>
                  <a:pt x="0" y="569"/>
                </a:lnTo>
                <a:close/>
              </a:path>
            </a:pathLst>
          </a:custGeom>
          <a:solidFill>
            <a:srgbClr val="FFA940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7" name="Freeform 129"/>
          <p:cNvSpPr/>
          <p:nvPr/>
        </p:nvSpPr>
        <p:spPr>
          <a:xfrm>
            <a:off x="10826852" y="8591794"/>
            <a:ext cx="359830" cy="4042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165" y="1293"/>
                </a:moveTo>
                <a:lnTo>
                  <a:pt x="0" y="21600"/>
                </a:lnTo>
                <a:lnTo>
                  <a:pt x="21600" y="18240"/>
                </a:lnTo>
                <a:lnTo>
                  <a:pt x="11490" y="0"/>
                </a:lnTo>
                <a:lnTo>
                  <a:pt x="3165" y="1293"/>
                </a:lnTo>
                <a:close/>
              </a:path>
            </a:pathLst>
          </a:custGeom>
          <a:solidFill>
            <a:srgbClr val="FFE7BA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8" name="Freeform 130"/>
          <p:cNvSpPr/>
          <p:nvPr/>
        </p:nvSpPr>
        <p:spPr>
          <a:xfrm>
            <a:off x="10883989" y="8449205"/>
            <a:ext cx="131538" cy="1662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057" y="21"/>
                </a:moveTo>
                <a:cubicBezTo>
                  <a:pt x="5538" y="89"/>
                  <a:pt x="5123" y="417"/>
                  <a:pt x="5028" y="827"/>
                </a:cubicBezTo>
                <a:lnTo>
                  <a:pt x="0" y="21600"/>
                </a:lnTo>
                <a:lnTo>
                  <a:pt x="21600" y="18613"/>
                </a:lnTo>
                <a:lnTo>
                  <a:pt x="7396" y="485"/>
                </a:lnTo>
                <a:cubicBezTo>
                  <a:pt x="7154" y="185"/>
                  <a:pt x="6739" y="0"/>
                  <a:pt x="6298" y="0"/>
                </a:cubicBezTo>
                <a:cubicBezTo>
                  <a:pt x="6212" y="0"/>
                  <a:pt x="6134" y="7"/>
                  <a:pt x="6057" y="21"/>
                </a:cubicBezTo>
                <a:close/>
              </a:path>
            </a:pathLst>
          </a:custGeom>
          <a:solidFill>
            <a:srgbClr val="253369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9" name="Freeform 131"/>
          <p:cNvSpPr/>
          <p:nvPr/>
        </p:nvSpPr>
        <p:spPr>
          <a:xfrm>
            <a:off x="10935392" y="8952417"/>
            <a:ext cx="554036" cy="23561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36"/>
                </a:moveTo>
                <a:lnTo>
                  <a:pt x="15873" y="21600"/>
                </a:lnTo>
                <a:lnTo>
                  <a:pt x="21600" y="21365"/>
                </a:lnTo>
                <a:lnTo>
                  <a:pt x="5729" y="0"/>
                </a:lnTo>
                <a:lnTo>
                  <a:pt x="0" y="236"/>
                </a:lnTo>
                <a:close/>
              </a:path>
            </a:pathLst>
          </a:custGeom>
          <a:solidFill>
            <a:srgbClr val="FE9921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60" name="Freeform 132"/>
          <p:cNvSpPr/>
          <p:nvPr/>
        </p:nvSpPr>
        <p:spPr>
          <a:xfrm>
            <a:off x="11429907" y="11132180"/>
            <a:ext cx="205892" cy="2816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04" h="21456" extrusionOk="0">
                <a:moveTo>
                  <a:pt x="652" y="0"/>
                </a:moveTo>
                <a:lnTo>
                  <a:pt x="6" y="13584"/>
                </a:lnTo>
                <a:cubicBezTo>
                  <a:pt x="-196" y="17784"/>
                  <a:pt x="4289" y="21307"/>
                  <a:pt x="10021" y="21452"/>
                </a:cubicBezTo>
                <a:cubicBezTo>
                  <a:pt x="15754" y="21600"/>
                  <a:pt x="20562" y="18313"/>
                  <a:pt x="20764" y="14117"/>
                </a:cubicBezTo>
                <a:lnTo>
                  <a:pt x="21404" y="529"/>
                </a:lnTo>
                <a:lnTo>
                  <a:pt x="657" y="0"/>
                </a:lnTo>
                <a:lnTo>
                  <a:pt x="652" y="0"/>
                </a:lnTo>
                <a:close/>
              </a:path>
            </a:pathLst>
          </a:custGeom>
          <a:solidFill>
            <a:srgbClr val="253369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61" name="Freeform 133"/>
          <p:cNvSpPr/>
          <p:nvPr/>
        </p:nvSpPr>
        <p:spPr>
          <a:xfrm>
            <a:off x="11607584" y="8442473"/>
            <a:ext cx="61854" cy="1139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266" h="21221" extrusionOk="0">
                <a:moveTo>
                  <a:pt x="3729" y="3930"/>
                </a:moveTo>
                <a:lnTo>
                  <a:pt x="126" y="15681"/>
                </a:lnTo>
                <a:cubicBezTo>
                  <a:pt x="-667" y="18249"/>
                  <a:pt x="2384" y="20708"/>
                  <a:pt x="6900" y="21149"/>
                </a:cubicBezTo>
                <a:cubicBezTo>
                  <a:pt x="11435" y="21600"/>
                  <a:pt x="15744" y="19876"/>
                  <a:pt x="16538" y="17298"/>
                </a:cubicBezTo>
                <a:lnTo>
                  <a:pt x="20140" y="5547"/>
                </a:lnTo>
                <a:cubicBezTo>
                  <a:pt x="20933" y="2970"/>
                  <a:pt x="17900" y="519"/>
                  <a:pt x="13366" y="69"/>
                </a:cubicBezTo>
                <a:cubicBezTo>
                  <a:pt x="12882" y="29"/>
                  <a:pt x="12400" y="0"/>
                  <a:pt x="11917" y="0"/>
                </a:cubicBezTo>
                <a:cubicBezTo>
                  <a:pt x="7953" y="0"/>
                  <a:pt x="4435" y="1617"/>
                  <a:pt x="3729" y="3930"/>
                </a:cubicBezTo>
                <a:close/>
              </a:path>
            </a:pathLst>
          </a:custGeom>
          <a:solidFill>
            <a:srgbClr val="50548B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62" name="Freeform 134"/>
          <p:cNvSpPr/>
          <p:nvPr/>
        </p:nvSpPr>
        <p:spPr>
          <a:xfrm>
            <a:off x="11060867" y="8800465"/>
            <a:ext cx="668007" cy="22961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58" h="21530" extrusionOk="0">
                <a:moveTo>
                  <a:pt x="46" y="20325"/>
                </a:moveTo>
                <a:cubicBezTo>
                  <a:pt x="-242" y="20806"/>
                  <a:pt x="858" y="21264"/>
                  <a:pt x="2498" y="21348"/>
                </a:cubicBezTo>
                <a:lnTo>
                  <a:pt x="5801" y="21517"/>
                </a:lnTo>
                <a:cubicBezTo>
                  <a:pt x="7441" y="21600"/>
                  <a:pt x="9002" y="21278"/>
                  <a:pt x="9286" y="20797"/>
                </a:cubicBezTo>
                <a:lnTo>
                  <a:pt x="21358" y="472"/>
                </a:lnTo>
                <a:lnTo>
                  <a:pt x="12116" y="0"/>
                </a:lnTo>
                <a:lnTo>
                  <a:pt x="46" y="20325"/>
                </a:lnTo>
                <a:close/>
              </a:path>
            </a:pathLst>
          </a:custGeom>
          <a:solidFill>
            <a:srgbClr val="55AC68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63" name="Freeform 135"/>
          <p:cNvSpPr/>
          <p:nvPr/>
        </p:nvSpPr>
        <p:spPr>
          <a:xfrm>
            <a:off x="11439804" y="8518080"/>
            <a:ext cx="289225" cy="3327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466" y="523"/>
                </a:moveTo>
                <a:lnTo>
                  <a:pt x="0" y="18328"/>
                </a:lnTo>
                <a:lnTo>
                  <a:pt x="21600" y="21600"/>
                </a:lnTo>
                <a:lnTo>
                  <a:pt x="17387" y="1404"/>
                </a:lnTo>
                <a:cubicBezTo>
                  <a:pt x="17297" y="980"/>
                  <a:pt x="16912" y="645"/>
                  <a:pt x="16421" y="577"/>
                </a:cubicBezTo>
                <a:lnTo>
                  <a:pt x="12696" y="14"/>
                </a:lnTo>
                <a:cubicBezTo>
                  <a:pt x="12629" y="3"/>
                  <a:pt x="12562" y="0"/>
                  <a:pt x="12495" y="0"/>
                </a:cubicBezTo>
                <a:cubicBezTo>
                  <a:pt x="12075" y="0"/>
                  <a:pt x="11678" y="195"/>
                  <a:pt x="11466" y="523"/>
                </a:cubicBezTo>
                <a:close/>
              </a:path>
            </a:pathLst>
          </a:custGeom>
          <a:solidFill>
            <a:srgbClr val="CED7EC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64" name="Freeform 136"/>
          <p:cNvSpPr/>
          <p:nvPr/>
        </p:nvSpPr>
        <p:spPr>
          <a:xfrm>
            <a:off x="10276301" y="8752167"/>
            <a:ext cx="227299" cy="2652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46" h="21281" extrusionOk="0">
                <a:moveTo>
                  <a:pt x="10312" y="418"/>
                </a:moveTo>
                <a:lnTo>
                  <a:pt x="1148" y="5965"/>
                </a:lnTo>
                <a:cubicBezTo>
                  <a:pt x="101" y="6598"/>
                  <a:pt x="-287" y="7788"/>
                  <a:pt x="222" y="8805"/>
                </a:cubicBezTo>
                <a:lnTo>
                  <a:pt x="5778" y="19882"/>
                </a:lnTo>
                <a:cubicBezTo>
                  <a:pt x="6365" y="21064"/>
                  <a:pt x="7946" y="21600"/>
                  <a:pt x="9303" y="21085"/>
                </a:cubicBezTo>
                <a:lnTo>
                  <a:pt x="19335" y="17273"/>
                </a:lnTo>
                <a:cubicBezTo>
                  <a:pt x="20692" y="16754"/>
                  <a:pt x="21313" y="15382"/>
                  <a:pt x="20722" y="14200"/>
                </a:cubicBezTo>
                <a:lnTo>
                  <a:pt x="14302" y="1393"/>
                </a:lnTo>
                <a:cubicBezTo>
                  <a:pt x="13982" y="755"/>
                  <a:pt x="13347" y="274"/>
                  <a:pt x="12571" y="84"/>
                </a:cubicBezTo>
                <a:cubicBezTo>
                  <a:pt x="12338" y="30"/>
                  <a:pt x="12091" y="0"/>
                  <a:pt x="11854" y="0"/>
                </a:cubicBezTo>
                <a:cubicBezTo>
                  <a:pt x="11306" y="0"/>
                  <a:pt x="10773" y="139"/>
                  <a:pt x="10312" y="418"/>
                </a:cubicBezTo>
                <a:close/>
              </a:path>
            </a:pathLst>
          </a:custGeom>
          <a:solidFill>
            <a:srgbClr val="FF7946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65" name="Freeform 137"/>
          <p:cNvSpPr/>
          <p:nvPr/>
        </p:nvSpPr>
        <p:spPr>
          <a:xfrm>
            <a:off x="10371414" y="9213650"/>
            <a:ext cx="1161680" cy="19051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018"/>
                </a:moveTo>
                <a:lnTo>
                  <a:pt x="14017" y="21600"/>
                </a:lnTo>
                <a:lnTo>
                  <a:pt x="21600" y="19582"/>
                </a:lnTo>
                <a:lnTo>
                  <a:pt x="7583" y="0"/>
                </a:lnTo>
                <a:lnTo>
                  <a:pt x="0" y="2018"/>
                </a:lnTo>
                <a:close/>
              </a:path>
            </a:pathLst>
          </a:custGeom>
          <a:solidFill>
            <a:srgbClr val="FF7946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66" name="Freeform 138"/>
          <p:cNvSpPr/>
          <p:nvPr/>
        </p:nvSpPr>
        <p:spPr>
          <a:xfrm>
            <a:off x="10371414" y="9213650"/>
            <a:ext cx="473847" cy="3291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1680"/>
                </a:moveTo>
                <a:lnTo>
                  <a:pt x="3010" y="21600"/>
                </a:lnTo>
                <a:lnTo>
                  <a:pt x="21600" y="9923"/>
                </a:lnTo>
                <a:lnTo>
                  <a:pt x="18590" y="0"/>
                </a:lnTo>
                <a:lnTo>
                  <a:pt x="0" y="11680"/>
                </a:lnTo>
                <a:close/>
              </a:path>
            </a:pathLst>
          </a:custGeom>
          <a:solidFill>
            <a:srgbClr val="253369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67" name="Freeform 139"/>
          <p:cNvSpPr/>
          <p:nvPr/>
        </p:nvSpPr>
        <p:spPr>
          <a:xfrm>
            <a:off x="10320752" y="8898851"/>
            <a:ext cx="458485" cy="4927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351"/>
                </a:moveTo>
                <a:lnTo>
                  <a:pt x="476" y="17520"/>
                </a:lnTo>
                <a:lnTo>
                  <a:pt x="2387" y="21600"/>
                </a:lnTo>
                <a:lnTo>
                  <a:pt x="21600" y="13798"/>
                </a:lnTo>
                <a:lnTo>
                  <a:pt x="19701" y="9751"/>
                </a:lnTo>
                <a:lnTo>
                  <a:pt x="8249" y="0"/>
                </a:lnTo>
                <a:lnTo>
                  <a:pt x="0" y="3351"/>
                </a:lnTo>
                <a:close/>
              </a:path>
            </a:pathLst>
          </a:custGeom>
          <a:solidFill>
            <a:srgbClr val="CED7EC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68" name="Freeform 140"/>
          <p:cNvSpPr/>
          <p:nvPr/>
        </p:nvSpPr>
        <p:spPr>
          <a:xfrm>
            <a:off x="10330746" y="9122198"/>
            <a:ext cx="448384" cy="2710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4186"/>
                </a:moveTo>
                <a:lnTo>
                  <a:pt x="1957" y="21600"/>
                </a:lnTo>
                <a:lnTo>
                  <a:pt x="21600" y="7410"/>
                </a:lnTo>
                <a:lnTo>
                  <a:pt x="19643" y="0"/>
                </a:lnTo>
                <a:lnTo>
                  <a:pt x="0" y="14186"/>
                </a:lnTo>
                <a:close/>
              </a:path>
            </a:pathLst>
          </a:custGeom>
          <a:solidFill>
            <a:srgbClr val="F5F5F5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69" name="Freeform 141"/>
          <p:cNvSpPr/>
          <p:nvPr/>
        </p:nvSpPr>
        <p:spPr>
          <a:xfrm>
            <a:off x="10639674" y="9708066"/>
            <a:ext cx="291880" cy="1706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92" h="21092" extrusionOk="0">
                <a:moveTo>
                  <a:pt x="16435" y="0"/>
                </a:moveTo>
                <a:lnTo>
                  <a:pt x="1098" y="1846"/>
                </a:lnTo>
                <a:cubicBezTo>
                  <a:pt x="717" y="1892"/>
                  <a:pt x="370" y="2263"/>
                  <a:pt x="173" y="2835"/>
                </a:cubicBezTo>
                <a:cubicBezTo>
                  <a:pt x="-29" y="3400"/>
                  <a:pt x="-55" y="4109"/>
                  <a:pt x="98" y="4727"/>
                </a:cubicBezTo>
                <a:lnTo>
                  <a:pt x="199" y="5124"/>
                </a:lnTo>
                <a:cubicBezTo>
                  <a:pt x="400" y="5923"/>
                  <a:pt x="866" y="6417"/>
                  <a:pt x="1366" y="6353"/>
                </a:cubicBezTo>
                <a:lnTo>
                  <a:pt x="6532" y="5689"/>
                </a:lnTo>
                <a:cubicBezTo>
                  <a:pt x="7032" y="5624"/>
                  <a:pt x="7502" y="6125"/>
                  <a:pt x="7703" y="6925"/>
                </a:cubicBezTo>
                <a:lnTo>
                  <a:pt x="9016" y="12172"/>
                </a:lnTo>
                <a:cubicBezTo>
                  <a:pt x="10639" y="18655"/>
                  <a:pt x="13309" y="21600"/>
                  <a:pt x="16924" y="21021"/>
                </a:cubicBezTo>
                <a:cubicBezTo>
                  <a:pt x="20538" y="20449"/>
                  <a:pt x="21545" y="16983"/>
                  <a:pt x="19975" y="10709"/>
                </a:cubicBezTo>
                <a:lnTo>
                  <a:pt x="17599" y="1235"/>
                </a:lnTo>
                <a:cubicBezTo>
                  <a:pt x="17409" y="481"/>
                  <a:pt x="16980" y="0"/>
                  <a:pt x="16510" y="0"/>
                </a:cubicBezTo>
                <a:cubicBezTo>
                  <a:pt x="16487" y="0"/>
                  <a:pt x="16461" y="0"/>
                  <a:pt x="16435" y="0"/>
                </a:cubicBezTo>
                <a:close/>
                <a:moveTo>
                  <a:pt x="13194" y="15690"/>
                </a:moveTo>
                <a:cubicBezTo>
                  <a:pt x="12522" y="14870"/>
                  <a:pt x="11922" y="13498"/>
                  <a:pt x="11441" y="11574"/>
                </a:cubicBezTo>
                <a:lnTo>
                  <a:pt x="10527" y="7926"/>
                </a:lnTo>
                <a:cubicBezTo>
                  <a:pt x="10374" y="7315"/>
                  <a:pt x="10400" y="6612"/>
                  <a:pt x="10598" y="6040"/>
                </a:cubicBezTo>
                <a:cubicBezTo>
                  <a:pt x="10795" y="5468"/>
                  <a:pt x="11142" y="5098"/>
                  <a:pt x="11523" y="5052"/>
                </a:cubicBezTo>
                <a:lnTo>
                  <a:pt x="15014" y="4604"/>
                </a:lnTo>
                <a:cubicBezTo>
                  <a:pt x="15514" y="4545"/>
                  <a:pt x="15980" y="5032"/>
                  <a:pt x="16181" y="5832"/>
                </a:cubicBezTo>
                <a:lnTo>
                  <a:pt x="17405" y="10728"/>
                </a:lnTo>
                <a:cubicBezTo>
                  <a:pt x="17875" y="12594"/>
                  <a:pt x="17979" y="14038"/>
                  <a:pt x="17752" y="14981"/>
                </a:cubicBezTo>
                <a:cubicBezTo>
                  <a:pt x="17520" y="15923"/>
                  <a:pt x="16901" y="16515"/>
                  <a:pt x="15831" y="16678"/>
                </a:cubicBezTo>
                <a:cubicBezTo>
                  <a:pt x="15655" y="16704"/>
                  <a:pt x="15477" y="16717"/>
                  <a:pt x="15309" y="16717"/>
                </a:cubicBezTo>
                <a:cubicBezTo>
                  <a:pt x="14469" y="16717"/>
                  <a:pt x="13750" y="16379"/>
                  <a:pt x="13194" y="1569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70" name="Freeform 142"/>
          <p:cNvSpPr/>
          <p:nvPr/>
        </p:nvSpPr>
        <p:spPr>
          <a:xfrm>
            <a:off x="10726657" y="9901637"/>
            <a:ext cx="299822" cy="183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6" h="21514" extrusionOk="0">
                <a:moveTo>
                  <a:pt x="16418" y="13"/>
                </a:moveTo>
                <a:lnTo>
                  <a:pt x="1080" y="2411"/>
                </a:lnTo>
                <a:cubicBezTo>
                  <a:pt x="702" y="2473"/>
                  <a:pt x="359" y="2824"/>
                  <a:pt x="167" y="3361"/>
                </a:cubicBezTo>
                <a:cubicBezTo>
                  <a:pt x="-30" y="3897"/>
                  <a:pt x="-52" y="4557"/>
                  <a:pt x="95" y="5124"/>
                </a:cubicBezTo>
                <a:lnTo>
                  <a:pt x="4162" y="20348"/>
                </a:lnTo>
                <a:cubicBezTo>
                  <a:pt x="4373" y="21131"/>
                  <a:pt x="4871" y="21600"/>
                  <a:pt x="5391" y="21501"/>
                </a:cubicBezTo>
                <a:cubicBezTo>
                  <a:pt x="5765" y="21434"/>
                  <a:pt x="6100" y="21070"/>
                  <a:pt x="6289" y="20539"/>
                </a:cubicBezTo>
                <a:cubicBezTo>
                  <a:pt x="6478" y="20003"/>
                  <a:pt x="6500" y="19356"/>
                  <a:pt x="6346" y="18788"/>
                </a:cubicBezTo>
                <a:lnTo>
                  <a:pt x="3705" y="8885"/>
                </a:lnTo>
                <a:cubicBezTo>
                  <a:pt x="3558" y="8312"/>
                  <a:pt x="3581" y="7659"/>
                  <a:pt x="3773" y="7122"/>
                </a:cubicBezTo>
                <a:cubicBezTo>
                  <a:pt x="3965" y="6592"/>
                  <a:pt x="4305" y="6234"/>
                  <a:pt x="4682" y="6179"/>
                </a:cubicBezTo>
                <a:lnTo>
                  <a:pt x="7587" y="5747"/>
                </a:lnTo>
                <a:cubicBezTo>
                  <a:pt x="8100" y="5667"/>
                  <a:pt x="8583" y="6129"/>
                  <a:pt x="8790" y="6900"/>
                </a:cubicBezTo>
                <a:lnTo>
                  <a:pt x="11608" y="17444"/>
                </a:lnTo>
                <a:cubicBezTo>
                  <a:pt x="11819" y="18227"/>
                  <a:pt x="12321" y="18702"/>
                  <a:pt x="12842" y="18609"/>
                </a:cubicBezTo>
                <a:cubicBezTo>
                  <a:pt x="13215" y="18535"/>
                  <a:pt x="13547" y="18172"/>
                  <a:pt x="13739" y="17635"/>
                </a:cubicBezTo>
                <a:cubicBezTo>
                  <a:pt x="13924" y="17105"/>
                  <a:pt x="13947" y="16451"/>
                  <a:pt x="13796" y="15884"/>
                </a:cubicBezTo>
                <a:lnTo>
                  <a:pt x="11593" y="7634"/>
                </a:lnTo>
                <a:cubicBezTo>
                  <a:pt x="11442" y="7060"/>
                  <a:pt x="11469" y="6407"/>
                  <a:pt x="11661" y="5876"/>
                </a:cubicBezTo>
                <a:cubicBezTo>
                  <a:pt x="11853" y="5346"/>
                  <a:pt x="12193" y="4989"/>
                  <a:pt x="12570" y="4927"/>
                </a:cubicBezTo>
                <a:lnTo>
                  <a:pt x="15014" y="4526"/>
                </a:lnTo>
                <a:cubicBezTo>
                  <a:pt x="15528" y="4446"/>
                  <a:pt x="16014" y="4902"/>
                  <a:pt x="16222" y="5673"/>
                </a:cubicBezTo>
                <a:lnTo>
                  <a:pt x="19213" y="16864"/>
                </a:lnTo>
                <a:cubicBezTo>
                  <a:pt x="19424" y="17654"/>
                  <a:pt x="19922" y="18116"/>
                  <a:pt x="20443" y="18018"/>
                </a:cubicBezTo>
                <a:cubicBezTo>
                  <a:pt x="20820" y="17944"/>
                  <a:pt x="21156" y="17586"/>
                  <a:pt x="21340" y="17043"/>
                </a:cubicBezTo>
                <a:cubicBezTo>
                  <a:pt x="21529" y="16495"/>
                  <a:pt x="21548" y="15841"/>
                  <a:pt x="21386" y="15274"/>
                </a:cubicBezTo>
                <a:lnTo>
                  <a:pt x="17617" y="1165"/>
                </a:lnTo>
                <a:cubicBezTo>
                  <a:pt x="17425" y="450"/>
                  <a:pt x="16999" y="0"/>
                  <a:pt x="16531" y="0"/>
                </a:cubicBezTo>
                <a:cubicBezTo>
                  <a:pt x="16493" y="0"/>
                  <a:pt x="16455" y="6"/>
                  <a:pt x="16418" y="13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71" name="Freeform 143"/>
          <p:cNvSpPr/>
          <p:nvPr/>
        </p:nvSpPr>
        <p:spPr>
          <a:xfrm>
            <a:off x="10440865" y="10356381"/>
            <a:ext cx="2283739" cy="11819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0035"/>
                </a:lnTo>
                <a:cubicBezTo>
                  <a:pt x="0" y="20899"/>
                  <a:pt x="363" y="21600"/>
                  <a:pt x="810" y="21600"/>
                </a:cubicBezTo>
                <a:lnTo>
                  <a:pt x="20790" y="21600"/>
                </a:lnTo>
                <a:cubicBezTo>
                  <a:pt x="21237" y="21600"/>
                  <a:pt x="21600" y="20899"/>
                  <a:pt x="21600" y="20035"/>
                </a:cubicBez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B2C5FA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72" name="Freeform 144"/>
          <p:cNvSpPr/>
          <p:nvPr/>
        </p:nvSpPr>
        <p:spPr>
          <a:xfrm>
            <a:off x="10440865" y="10106357"/>
            <a:ext cx="2283739" cy="6387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1544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3D60E0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73" name="Freeform 146"/>
          <p:cNvSpPr/>
          <p:nvPr/>
        </p:nvSpPr>
        <p:spPr>
          <a:xfrm>
            <a:off x="11731638" y="9513288"/>
            <a:ext cx="589504" cy="5065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384" h="18912" extrusionOk="0">
                <a:moveTo>
                  <a:pt x="4175" y="17719"/>
                </a:moveTo>
                <a:cubicBezTo>
                  <a:pt x="8244" y="20256"/>
                  <a:pt x="13526" y="18612"/>
                  <a:pt x="15965" y="14051"/>
                </a:cubicBezTo>
                <a:lnTo>
                  <a:pt x="20384" y="5787"/>
                </a:lnTo>
                <a:lnTo>
                  <a:pt x="13013" y="1193"/>
                </a:lnTo>
                <a:cubicBezTo>
                  <a:pt x="8944" y="-1344"/>
                  <a:pt x="3662" y="300"/>
                  <a:pt x="1223" y="4861"/>
                </a:cubicBezTo>
                <a:cubicBezTo>
                  <a:pt x="-1216" y="9423"/>
                  <a:pt x="107" y="15183"/>
                  <a:pt x="4175" y="17719"/>
                </a:cubicBezTo>
                <a:close/>
              </a:path>
            </a:pathLst>
          </a:custGeom>
          <a:solidFill>
            <a:srgbClr val="0ACF83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74" name="Freeform 147"/>
          <p:cNvSpPr/>
          <p:nvPr/>
        </p:nvSpPr>
        <p:spPr>
          <a:xfrm>
            <a:off x="12242910" y="8628017"/>
            <a:ext cx="589503" cy="5976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384" h="20373" extrusionOk="0">
                <a:moveTo>
                  <a:pt x="1223" y="4438"/>
                </a:moveTo>
                <a:cubicBezTo>
                  <a:pt x="3662" y="274"/>
                  <a:pt x="8944" y="-1227"/>
                  <a:pt x="13013" y="1089"/>
                </a:cubicBezTo>
                <a:lnTo>
                  <a:pt x="20384" y="5284"/>
                </a:lnTo>
                <a:lnTo>
                  <a:pt x="11547" y="20373"/>
                </a:lnTo>
                <a:lnTo>
                  <a:pt x="4175" y="16178"/>
                </a:lnTo>
                <a:cubicBezTo>
                  <a:pt x="107" y="13862"/>
                  <a:pt x="-1216" y="8603"/>
                  <a:pt x="1223" y="4438"/>
                </a:cubicBezTo>
                <a:close/>
              </a:path>
            </a:pathLst>
          </a:custGeom>
          <a:solidFill>
            <a:srgbClr val="F24E1E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75" name="Freeform 148"/>
          <p:cNvSpPr/>
          <p:nvPr/>
        </p:nvSpPr>
        <p:spPr>
          <a:xfrm>
            <a:off x="12576705" y="8782949"/>
            <a:ext cx="589503" cy="5976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384" h="20373" extrusionOk="0">
                <a:moveTo>
                  <a:pt x="8837" y="0"/>
                </a:moveTo>
                <a:lnTo>
                  <a:pt x="16209" y="4195"/>
                </a:lnTo>
                <a:cubicBezTo>
                  <a:pt x="20277" y="6511"/>
                  <a:pt x="21600" y="11770"/>
                  <a:pt x="19161" y="15935"/>
                </a:cubicBezTo>
                <a:cubicBezTo>
                  <a:pt x="16722" y="20099"/>
                  <a:pt x="11440" y="21600"/>
                  <a:pt x="7371" y="19284"/>
                </a:cubicBezTo>
                <a:lnTo>
                  <a:pt x="0" y="15089"/>
                </a:lnTo>
                <a:lnTo>
                  <a:pt x="8837" y="0"/>
                </a:lnTo>
                <a:close/>
              </a:path>
            </a:pathLst>
          </a:custGeom>
          <a:solidFill>
            <a:srgbClr val="FF7262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76" name="Freeform 149"/>
          <p:cNvSpPr/>
          <p:nvPr/>
        </p:nvSpPr>
        <p:spPr>
          <a:xfrm>
            <a:off x="12413546" y="9316749"/>
            <a:ext cx="497090" cy="5065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8923" h="18912" extrusionOk="0">
                <a:moveTo>
                  <a:pt x="17576" y="14051"/>
                </a:moveTo>
                <a:cubicBezTo>
                  <a:pt x="14891" y="18612"/>
                  <a:pt x="9076" y="20256"/>
                  <a:pt x="4596" y="17719"/>
                </a:cubicBezTo>
                <a:cubicBezTo>
                  <a:pt x="117" y="15183"/>
                  <a:pt x="-1339" y="9423"/>
                  <a:pt x="1346" y="4861"/>
                </a:cubicBezTo>
                <a:cubicBezTo>
                  <a:pt x="4031" y="300"/>
                  <a:pt x="9846" y="-1344"/>
                  <a:pt x="14326" y="1192"/>
                </a:cubicBezTo>
                <a:cubicBezTo>
                  <a:pt x="18805" y="3729"/>
                  <a:pt x="20261" y="9489"/>
                  <a:pt x="17576" y="14051"/>
                </a:cubicBezTo>
                <a:close/>
              </a:path>
            </a:pathLst>
          </a:custGeom>
          <a:solidFill>
            <a:srgbClr val="1ABCFE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77" name="Freeform 150"/>
          <p:cNvSpPr/>
          <p:nvPr/>
        </p:nvSpPr>
        <p:spPr>
          <a:xfrm>
            <a:off x="11987217" y="9070609"/>
            <a:ext cx="589504" cy="5976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384" h="20373" extrusionOk="0">
                <a:moveTo>
                  <a:pt x="1223" y="4438"/>
                </a:moveTo>
                <a:cubicBezTo>
                  <a:pt x="3662" y="274"/>
                  <a:pt x="8944" y="-1227"/>
                  <a:pt x="13013" y="1089"/>
                </a:cubicBezTo>
                <a:lnTo>
                  <a:pt x="20384" y="5284"/>
                </a:lnTo>
                <a:lnTo>
                  <a:pt x="11547" y="20373"/>
                </a:lnTo>
                <a:lnTo>
                  <a:pt x="4175" y="16178"/>
                </a:lnTo>
                <a:cubicBezTo>
                  <a:pt x="107" y="13862"/>
                  <a:pt x="-1216" y="8603"/>
                  <a:pt x="1223" y="4438"/>
                </a:cubicBezTo>
                <a:close/>
              </a:path>
            </a:pathLst>
          </a:custGeom>
          <a:solidFill>
            <a:srgbClr val="A259FF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78" name="Freeform 151"/>
          <p:cNvSpPr/>
          <p:nvPr/>
        </p:nvSpPr>
        <p:spPr>
          <a:xfrm>
            <a:off x="10206530" y="9940987"/>
            <a:ext cx="2744118" cy="5720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6" h="21600" extrusionOk="0">
                <a:moveTo>
                  <a:pt x="1795" y="0"/>
                </a:moveTo>
                <a:lnTo>
                  <a:pt x="45" y="18509"/>
                </a:lnTo>
                <a:cubicBezTo>
                  <a:pt x="-22" y="19178"/>
                  <a:pt x="-13" y="19963"/>
                  <a:pt x="69" y="20591"/>
                </a:cubicBezTo>
                <a:cubicBezTo>
                  <a:pt x="151" y="21217"/>
                  <a:pt x="295" y="21598"/>
                  <a:pt x="448" y="21600"/>
                </a:cubicBezTo>
                <a:lnTo>
                  <a:pt x="21108" y="21600"/>
                </a:lnTo>
                <a:cubicBezTo>
                  <a:pt x="21265" y="21600"/>
                  <a:pt x="21411" y="21203"/>
                  <a:pt x="21492" y="20553"/>
                </a:cubicBezTo>
                <a:cubicBezTo>
                  <a:pt x="21573" y="19904"/>
                  <a:pt x="21578" y="19097"/>
                  <a:pt x="21504" y="18431"/>
                </a:cubicBezTo>
                <a:lnTo>
                  <a:pt x="19790" y="0"/>
                </a:lnTo>
                <a:lnTo>
                  <a:pt x="1795" y="0"/>
                </a:lnTo>
                <a:close/>
              </a:path>
            </a:pathLst>
          </a:custGeom>
          <a:solidFill>
            <a:srgbClr val="E4EBF7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79" name="Freeform 7"/>
          <p:cNvSpPr/>
          <p:nvPr/>
        </p:nvSpPr>
        <p:spPr>
          <a:xfrm flipH="1">
            <a:off x="20123506" y="9970057"/>
            <a:ext cx="2226417" cy="22282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73" h="21600" extrusionOk="0">
                <a:moveTo>
                  <a:pt x="10865" y="62"/>
                </a:moveTo>
                <a:lnTo>
                  <a:pt x="0" y="435"/>
                </a:lnTo>
                <a:lnTo>
                  <a:pt x="1673" y="5451"/>
                </a:lnTo>
                <a:cubicBezTo>
                  <a:pt x="2803" y="8713"/>
                  <a:pt x="5083" y="10723"/>
                  <a:pt x="8089" y="11289"/>
                </a:cubicBezTo>
                <a:cubicBezTo>
                  <a:pt x="9173" y="11456"/>
                  <a:pt x="10033" y="11402"/>
                  <a:pt x="10827" y="11262"/>
                </a:cubicBezTo>
                <a:cubicBezTo>
                  <a:pt x="10072" y="11513"/>
                  <a:pt x="8781" y="12069"/>
                  <a:pt x="8288" y="13047"/>
                </a:cubicBezTo>
                <a:cubicBezTo>
                  <a:pt x="7574" y="14465"/>
                  <a:pt x="7529" y="15530"/>
                  <a:pt x="7602" y="17775"/>
                </a:cubicBezTo>
                <a:lnTo>
                  <a:pt x="8046" y="21600"/>
                </a:lnTo>
                <a:cubicBezTo>
                  <a:pt x="8046" y="21600"/>
                  <a:pt x="15802" y="18273"/>
                  <a:pt x="15785" y="18057"/>
                </a:cubicBezTo>
                <a:cubicBezTo>
                  <a:pt x="16920" y="17332"/>
                  <a:pt x="18336" y="16285"/>
                  <a:pt x="19237" y="14983"/>
                </a:cubicBezTo>
                <a:cubicBezTo>
                  <a:pt x="19915" y="14004"/>
                  <a:pt x="20302" y="12881"/>
                  <a:pt x="20062" y="11643"/>
                </a:cubicBezTo>
                <a:cubicBezTo>
                  <a:pt x="21600" y="9865"/>
                  <a:pt x="21383" y="8914"/>
                  <a:pt x="19412" y="8789"/>
                </a:cubicBezTo>
                <a:cubicBezTo>
                  <a:pt x="19226" y="8778"/>
                  <a:pt x="19031" y="8776"/>
                  <a:pt x="18831" y="8786"/>
                </a:cubicBezTo>
                <a:cubicBezTo>
                  <a:pt x="18799" y="8235"/>
                  <a:pt x="18757" y="7582"/>
                  <a:pt x="18708" y="6825"/>
                </a:cubicBezTo>
                <a:cubicBezTo>
                  <a:pt x="18424" y="4773"/>
                  <a:pt x="17438" y="2905"/>
                  <a:pt x="15967" y="1636"/>
                </a:cubicBezTo>
                <a:cubicBezTo>
                  <a:pt x="14730" y="570"/>
                  <a:pt x="13235" y="0"/>
                  <a:pt x="11723" y="0"/>
                </a:cubicBezTo>
                <a:cubicBezTo>
                  <a:pt x="11437" y="0"/>
                  <a:pt x="11150" y="20"/>
                  <a:pt x="10865" y="62"/>
                </a:cubicBezTo>
                <a:close/>
              </a:path>
            </a:pathLst>
          </a:custGeom>
          <a:solidFill>
            <a:srgbClr val="FFBA00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80" name="Freeform 8"/>
          <p:cNvSpPr/>
          <p:nvPr/>
        </p:nvSpPr>
        <p:spPr>
          <a:xfrm flipH="1">
            <a:off x="19998926" y="10521825"/>
            <a:ext cx="1114555" cy="15822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300" h="21600" extrusionOk="0">
                <a:moveTo>
                  <a:pt x="9017" y="6530"/>
                </a:moveTo>
                <a:cubicBezTo>
                  <a:pt x="2061" y="8003"/>
                  <a:pt x="1007" y="9882"/>
                  <a:pt x="254" y="12112"/>
                </a:cubicBezTo>
                <a:cubicBezTo>
                  <a:pt x="-502" y="14343"/>
                  <a:pt x="617" y="19942"/>
                  <a:pt x="1159" y="21600"/>
                </a:cubicBezTo>
                <a:cubicBezTo>
                  <a:pt x="1159" y="21600"/>
                  <a:pt x="10179" y="19930"/>
                  <a:pt x="16983" y="16396"/>
                </a:cubicBezTo>
                <a:cubicBezTo>
                  <a:pt x="21098" y="13649"/>
                  <a:pt x="20296" y="12418"/>
                  <a:pt x="20120" y="8330"/>
                </a:cubicBezTo>
                <a:cubicBezTo>
                  <a:pt x="19721" y="4454"/>
                  <a:pt x="19186" y="1677"/>
                  <a:pt x="18517" y="0"/>
                </a:cubicBezTo>
                <a:cubicBezTo>
                  <a:pt x="19153" y="2342"/>
                  <a:pt x="15985" y="4518"/>
                  <a:pt x="9017" y="6530"/>
                </a:cubicBezTo>
                <a:close/>
              </a:path>
            </a:pathLst>
          </a:custGeom>
          <a:solidFill>
            <a:srgbClr val="FFF75D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81" name="Freeform 9"/>
          <p:cNvSpPr/>
          <p:nvPr/>
        </p:nvSpPr>
        <p:spPr>
          <a:xfrm flipH="1">
            <a:off x="20016263" y="9673100"/>
            <a:ext cx="1793715" cy="17510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3" h="21600" extrusionOk="0">
                <a:moveTo>
                  <a:pt x="1302" y="8637"/>
                </a:moveTo>
                <a:cubicBezTo>
                  <a:pt x="2520" y="14055"/>
                  <a:pt x="4910" y="16376"/>
                  <a:pt x="9298" y="16864"/>
                </a:cubicBezTo>
                <a:cubicBezTo>
                  <a:pt x="10365" y="17274"/>
                  <a:pt x="18180" y="16852"/>
                  <a:pt x="21326" y="21600"/>
                </a:cubicBezTo>
                <a:cubicBezTo>
                  <a:pt x="21600" y="21483"/>
                  <a:pt x="21429" y="18253"/>
                  <a:pt x="20817" y="11910"/>
                </a:cubicBezTo>
                <a:cubicBezTo>
                  <a:pt x="20090" y="8672"/>
                  <a:pt x="19753" y="6581"/>
                  <a:pt x="17996" y="4697"/>
                </a:cubicBezTo>
                <a:cubicBezTo>
                  <a:pt x="16240" y="2812"/>
                  <a:pt x="12557" y="1724"/>
                  <a:pt x="10297" y="1360"/>
                </a:cubicBezTo>
                <a:lnTo>
                  <a:pt x="0" y="0"/>
                </a:lnTo>
                <a:lnTo>
                  <a:pt x="1302" y="8637"/>
                </a:lnTo>
                <a:close/>
              </a:path>
            </a:pathLst>
          </a:custGeom>
          <a:solidFill>
            <a:srgbClr val="FFF75D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82" name="Freeform 10"/>
          <p:cNvSpPr/>
          <p:nvPr/>
        </p:nvSpPr>
        <p:spPr>
          <a:xfrm flipH="1">
            <a:off x="19999157" y="10518364"/>
            <a:ext cx="808172" cy="9131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6" h="21600" extrusionOk="0">
                <a:moveTo>
                  <a:pt x="4394" y="11567"/>
                </a:moveTo>
                <a:cubicBezTo>
                  <a:pt x="3542" y="11775"/>
                  <a:pt x="2878" y="11988"/>
                  <a:pt x="2671" y="12050"/>
                </a:cubicBezTo>
                <a:cubicBezTo>
                  <a:pt x="1562" y="12380"/>
                  <a:pt x="460" y="12778"/>
                  <a:pt x="0" y="12985"/>
                </a:cubicBezTo>
                <a:cubicBezTo>
                  <a:pt x="11166" y="14751"/>
                  <a:pt x="18289" y="17621"/>
                  <a:pt x="21369" y="21600"/>
                </a:cubicBezTo>
                <a:cubicBezTo>
                  <a:pt x="21600" y="21161"/>
                  <a:pt x="21354" y="17583"/>
                  <a:pt x="21297" y="15844"/>
                </a:cubicBezTo>
                <a:cubicBezTo>
                  <a:pt x="20720" y="8352"/>
                  <a:pt x="19877" y="3075"/>
                  <a:pt x="18843" y="0"/>
                </a:cubicBezTo>
                <a:cubicBezTo>
                  <a:pt x="19252" y="4101"/>
                  <a:pt x="15425" y="8051"/>
                  <a:pt x="4394" y="11567"/>
                </a:cubicBezTo>
                <a:close/>
              </a:path>
            </a:pathLst>
          </a:custGeom>
          <a:solidFill>
            <a:srgbClr val="FFB511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83" name="Freeform 11"/>
          <p:cNvSpPr/>
          <p:nvPr/>
        </p:nvSpPr>
        <p:spPr>
          <a:xfrm flipH="1">
            <a:off x="19955451" y="3571251"/>
            <a:ext cx="2308561" cy="13290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218" y="0"/>
                </a:moveTo>
                <a:lnTo>
                  <a:pt x="15382" y="0"/>
                </a:lnTo>
                <a:cubicBezTo>
                  <a:pt x="18816" y="0"/>
                  <a:pt x="21600" y="4835"/>
                  <a:pt x="21600" y="10800"/>
                </a:cubicBezTo>
                <a:cubicBezTo>
                  <a:pt x="21600" y="16765"/>
                  <a:pt x="18816" y="21600"/>
                  <a:pt x="15382" y="21600"/>
                </a:cubicBezTo>
                <a:lnTo>
                  <a:pt x="6218" y="21600"/>
                </a:lnTo>
                <a:cubicBezTo>
                  <a:pt x="2784" y="21600"/>
                  <a:pt x="0" y="16765"/>
                  <a:pt x="0" y="10800"/>
                </a:cubicBezTo>
                <a:cubicBezTo>
                  <a:pt x="0" y="4835"/>
                  <a:pt x="2784" y="0"/>
                  <a:pt x="6218" y="0"/>
                </a:cubicBezTo>
                <a:close/>
              </a:path>
            </a:pathLst>
          </a:custGeom>
          <a:solidFill>
            <a:srgbClr val="B2C5FA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84" name="Freeform 12"/>
          <p:cNvSpPr/>
          <p:nvPr/>
        </p:nvSpPr>
        <p:spPr>
          <a:xfrm flipH="1">
            <a:off x="20275608" y="4707016"/>
            <a:ext cx="302564" cy="375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0007"/>
                </a:lnTo>
                <a:cubicBezTo>
                  <a:pt x="21600" y="20887"/>
                  <a:pt x="20715" y="21600"/>
                  <a:pt x="19623" y="21600"/>
                </a:cubicBezTo>
                <a:cubicBezTo>
                  <a:pt x="19111" y="21600"/>
                  <a:pt x="18619" y="21440"/>
                  <a:pt x="18251" y="21154"/>
                </a:cubicBezTo>
                <a:lnTo>
                  <a:pt x="0" y="6967"/>
                </a:lnTo>
                <a:lnTo>
                  <a:pt x="21600" y="0"/>
                </a:lnTo>
                <a:close/>
              </a:path>
            </a:pathLst>
          </a:custGeom>
          <a:solidFill>
            <a:srgbClr val="B2C5FA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85" name="Freeform 13"/>
          <p:cNvSpPr/>
          <p:nvPr/>
        </p:nvSpPr>
        <p:spPr>
          <a:xfrm flipH="1">
            <a:off x="20557678" y="4104259"/>
            <a:ext cx="214592" cy="214592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86" name="Freeform 14"/>
          <p:cNvSpPr/>
          <p:nvPr/>
        </p:nvSpPr>
        <p:spPr>
          <a:xfrm flipH="1">
            <a:off x="20997239" y="4104259"/>
            <a:ext cx="214592" cy="214592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87" name="Freeform 15"/>
          <p:cNvSpPr/>
          <p:nvPr/>
        </p:nvSpPr>
        <p:spPr>
          <a:xfrm flipH="1">
            <a:off x="21447183" y="4104259"/>
            <a:ext cx="214592" cy="214592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88" name="Freeform 16"/>
          <p:cNvSpPr/>
          <p:nvPr/>
        </p:nvSpPr>
        <p:spPr>
          <a:xfrm flipH="1">
            <a:off x="11587836" y="3037708"/>
            <a:ext cx="5397025" cy="36222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46" y="21600"/>
                </a:moveTo>
                <a:cubicBezTo>
                  <a:pt x="21307" y="21600"/>
                  <a:pt x="21600" y="21210"/>
                  <a:pt x="21600" y="20729"/>
                </a:cubicBezTo>
                <a:lnTo>
                  <a:pt x="21600" y="0"/>
                </a:lnTo>
                <a:lnTo>
                  <a:pt x="0" y="0"/>
                </a:lnTo>
                <a:lnTo>
                  <a:pt x="0" y="20729"/>
                </a:lnTo>
                <a:cubicBezTo>
                  <a:pt x="0" y="21210"/>
                  <a:pt x="293" y="21600"/>
                  <a:pt x="654" y="21600"/>
                </a:cubicBezTo>
                <a:lnTo>
                  <a:pt x="20946" y="21600"/>
                </a:lnTo>
                <a:close/>
              </a:path>
            </a:pathLst>
          </a:custGeom>
          <a:solidFill>
            <a:srgbClr val="E4EBF7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89" name="Freeform 17"/>
          <p:cNvSpPr/>
          <p:nvPr/>
        </p:nvSpPr>
        <p:spPr>
          <a:xfrm flipH="1">
            <a:off x="13381054" y="3352731"/>
            <a:ext cx="3255441" cy="30457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32" y="0"/>
                </a:moveTo>
                <a:lnTo>
                  <a:pt x="21167" y="0"/>
                </a:lnTo>
                <a:cubicBezTo>
                  <a:pt x="21406" y="0"/>
                  <a:pt x="21600" y="207"/>
                  <a:pt x="21600" y="462"/>
                </a:cubicBezTo>
                <a:lnTo>
                  <a:pt x="21600" y="21138"/>
                </a:lnTo>
                <a:cubicBezTo>
                  <a:pt x="21600" y="21393"/>
                  <a:pt x="21406" y="21600"/>
                  <a:pt x="21167" y="21600"/>
                </a:cubicBezTo>
                <a:lnTo>
                  <a:pt x="432" y="21600"/>
                </a:lnTo>
                <a:cubicBezTo>
                  <a:pt x="193" y="21600"/>
                  <a:pt x="0" y="21393"/>
                  <a:pt x="0" y="21138"/>
                </a:cubicBezTo>
                <a:lnTo>
                  <a:pt x="0" y="462"/>
                </a:lnTo>
                <a:cubicBezTo>
                  <a:pt x="0" y="207"/>
                  <a:pt x="193" y="0"/>
                  <a:pt x="432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90" name="Freeform 18"/>
          <p:cNvSpPr/>
          <p:nvPr/>
        </p:nvSpPr>
        <p:spPr>
          <a:xfrm flipH="1">
            <a:off x="11927180" y="3328496"/>
            <a:ext cx="1193627" cy="30457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9" y="0"/>
                </a:moveTo>
                <a:lnTo>
                  <a:pt x="20421" y="0"/>
                </a:lnTo>
                <a:cubicBezTo>
                  <a:pt x="21072" y="0"/>
                  <a:pt x="21600" y="207"/>
                  <a:pt x="21600" y="462"/>
                </a:cubicBezTo>
                <a:lnTo>
                  <a:pt x="21600" y="21138"/>
                </a:lnTo>
                <a:cubicBezTo>
                  <a:pt x="21600" y="21393"/>
                  <a:pt x="21072" y="21600"/>
                  <a:pt x="20421" y="21600"/>
                </a:cubicBezTo>
                <a:lnTo>
                  <a:pt x="1179" y="21600"/>
                </a:lnTo>
                <a:cubicBezTo>
                  <a:pt x="528" y="21600"/>
                  <a:pt x="0" y="21393"/>
                  <a:pt x="0" y="21138"/>
                </a:cubicBezTo>
                <a:lnTo>
                  <a:pt x="0" y="462"/>
                </a:lnTo>
                <a:cubicBezTo>
                  <a:pt x="0" y="207"/>
                  <a:pt x="528" y="0"/>
                  <a:pt x="1179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91" name="Freeform 19"/>
          <p:cNvSpPr/>
          <p:nvPr/>
        </p:nvSpPr>
        <p:spPr>
          <a:xfrm flipH="1">
            <a:off x="12193734" y="4540153"/>
            <a:ext cx="670649" cy="1655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90" y="0"/>
                </a:moveTo>
                <a:lnTo>
                  <a:pt x="20410" y="0"/>
                </a:lnTo>
                <a:cubicBezTo>
                  <a:pt x="21067" y="0"/>
                  <a:pt x="21600" y="2161"/>
                  <a:pt x="21600" y="4829"/>
                </a:cubicBezTo>
                <a:lnTo>
                  <a:pt x="21600" y="16771"/>
                </a:lnTo>
                <a:cubicBezTo>
                  <a:pt x="21600" y="19439"/>
                  <a:pt x="21067" y="21600"/>
                  <a:pt x="20410" y="21600"/>
                </a:cubicBezTo>
                <a:lnTo>
                  <a:pt x="1190" y="21600"/>
                </a:lnTo>
                <a:cubicBezTo>
                  <a:pt x="533" y="21600"/>
                  <a:pt x="0" y="19439"/>
                  <a:pt x="0" y="16771"/>
                </a:cubicBezTo>
                <a:lnTo>
                  <a:pt x="0" y="4829"/>
                </a:lnTo>
                <a:cubicBezTo>
                  <a:pt x="0" y="2161"/>
                  <a:pt x="533" y="0"/>
                  <a:pt x="1190" y="0"/>
                </a:cubicBezTo>
                <a:close/>
              </a:path>
            </a:pathLst>
          </a:custGeom>
          <a:solidFill>
            <a:srgbClr val="597EF7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92" name="Freeform 20"/>
          <p:cNvSpPr/>
          <p:nvPr/>
        </p:nvSpPr>
        <p:spPr>
          <a:xfrm flipH="1">
            <a:off x="12193734" y="4855184"/>
            <a:ext cx="670649" cy="1605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4" y="0"/>
                </a:moveTo>
                <a:lnTo>
                  <a:pt x="20430" y="0"/>
                </a:lnTo>
                <a:cubicBezTo>
                  <a:pt x="21075" y="0"/>
                  <a:pt x="21600" y="2195"/>
                  <a:pt x="21600" y="4903"/>
                </a:cubicBezTo>
                <a:lnTo>
                  <a:pt x="21600" y="16696"/>
                </a:lnTo>
                <a:cubicBezTo>
                  <a:pt x="21600" y="19403"/>
                  <a:pt x="21075" y="21600"/>
                  <a:pt x="20430" y="21600"/>
                </a:cubicBezTo>
                <a:lnTo>
                  <a:pt x="1174" y="21600"/>
                </a:lnTo>
                <a:cubicBezTo>
                  <a:pt x="525" y="21600"/>
                  <a:pt x="0" y="19403"/>
                  <a:pt x="0" y="16696"/>
                </a:cubicBezTo>
                <a:lnTo>
                  <a:pt x="0" y="4903"/>
                </a:lnTo>
                <a:cubicBezTo>
                  <a:pt x="0" y="2195"/>
                  <a:pt x="525" y="0"/>
                  <a:pt x="1174" y="0"/>
                </a:cubicBezTo>
                <a:close/>
              </a:path>
            </a:pathLst>
          </a:custGeom>
          <a:solidFill>
            <a:srgbClr val="AAC2FE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93" name="Freeform 21"/>
          <p:cNvSpPr/>
          <p:nvPr/>
        </p:nvSpPr>
        <p:spPr>
          <a:xfrm flipH="1">
            <a:off x="12193734" y="5170207"/>
            <a:ext cx="670649" cy="1605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4" y="0"/>
                </a:moveTo>
                <a:lnTo>
                  <a:pt x="20430" y="0"/>
                </a:lnTo>
                <a:cubicBezTo>
                  <a:pt x="21075" y="0"/>
                  <a:pt x="21600" y="2195"/>
                  <a:pt x="21600" y="4904"/>
                </a:cubicBezTo>
                <a:lnTo>
                  <a:pt x="21600" y="16696"/>
                </a:lnTo>
                <a:cubicBezTo>
                  <a:pt x="21600" y="19405"/>
                  <a:pt x="21075" y="21600"/>
                  <a:pt x="20430" y="21600"/>
                </a:cubicBezTo>
                <a:lnTo>
                  <a:pt x="1174" y="21600"/>
                </a:lnTo>
                <a:cubicBezTo>
                  <a:pt x="525" y="21600"/>
                  <a:pt x="0" y="19405"/>
                  <a:pt x="0" y="16696"/>
                </a:cubicBezTo>
                <a:lnTo>
                  <a:pt x="0" y="4904"/>
                </a:lnTo>
                <a:cubicBezTo>
                  <a:pt x="0" y="2195"/>
                  <a:pt x="525" y="0"/>
                  <a:pt x="1174" y="0"/>
                </a:cubicBezTo>
                <a:close/>
              </a:path>
            </a:pathLst>
          </a:custGeom>
          <a:solidFill>
            <a:srgbClr val="FF7946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94" name="Freeform 22"/>
          <p:cNvSpPr/>
          <p:nvPr/>
        </p:nvSpPr>
        <p:spPr>
          <a:xfrm flipH="1">
            <a:off x="12193734" y="5485242"/>
            <a:ext cx="670649" cy="1605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4" y="0"/>
                </a:moveTo>
                <a:lnTo>
                  <a:pt x="20430" y="0"/>
                </a:lnTo>
                <a:cubicBezTo>
                  <a:pt x="21075" y="0"/>
                  <a:pt x="21600" y="2195"/>
                  <a:pt x="21600" y="4904"/>
                </a:cubicBezTo>
                <a:lnTo>
                  <a:pt x="21600" y="16694"/>
                </a:lnTo>
                <a:cubicBezTo>
                  <a:pt x="21600" y="19405"/>
                  <a:pt x="21075" y="21600"/>
                  <a:pt x="20430" y="21600"/>
                </a:cubicBezTo>
                <a:lnTo>
                  <a:pt x="1174" y="21600"/>
                </a:lnTo>
                <a:cubicBezTo>
                  <a:pt x="525" y="21600"/>
                  <a:pt x="0" y="19405"/>
                  <a:pt x="0" y="16694"/>
                </a:cubicBezTo>
                <a:lnTo>
                  <a:pt x="0" y="4904"/>
                </a:lnTo>
                <a:cubicBezTo>
                  <a:pt x="0" y="2195"/>
                  <a:pt x="525" y="0"/>
                  <a:pt x="1174" y="0"/>
                </a:cubicBezTo>
                <a:close/>
              </a:path>
            </a:pathLst>
          </a:custGeom>
          <a:solidFill>
            <a:srgbClr val="AAC2FE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95" name="Freeform 23"/>
          <p:cNvSpPr/>
          <p:nvPr/>
        </p:nvSpPr>
        <p:spPr>
          <a:xfrm flipH="1">
            <a:off x="13696131" y="5582172"/>
            <a:ext cx="1953240" cy="870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80" y="0"/>
                </a:moveTo>
                <a:lnTo>
                  <a:pt x="21120" y="0"/>
                </a:lnTo>
                <a:cubicBezTo>
                  <a:pt x="21385" y="0"/>
                  <a:pt x="21600" y="4823"/>
                  <a:pt x="21600" y="10775"/>
                </a:cubicBezTo>
                <a:lnTo>
                  <a:pt x="21600" y="10806"/>
                </a:lnTo>
                <a:cubicBezTo>
                  <a:pt x="21600" y="16755"/>
                  <a:pt x="21385" y="21600"/>
                  <a:pt x="21120" y="21600"/>
                </a:cubicBezTo>
                <a:lnTo>
                  <a:pt x="480" y="21600"/>
                </a:lnTo>
                <a:cubicBezTo>
                  <a:pt x="215" y="21600"/>
                  <a:pt x="0" y="16755"/>
                  <a:pt x="0" y="10806"/>
                </a:cubicBezTo>
                <a:lnTo>
                  <a:pt x="0" y="10775"/>
                </a:lnTo>
                <a:cubicBezTo>
                  <a:pt x="0" y="4823"/>
                  <a:pt x="215" y="0"/>
                  <a:pt x="480" y="0"/>
                </a:cubicBezTo>
                <a:close/>
              </a:path>
            </a:pathLst>
          </a:custGeom>
          <a:solidFill>
            <a:srgbClr val="597EF7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96" name="Freeform 24"/>
          <p:cNvSpPr/>
          <p:nvPr/>
        </p:nvSpPr>
        <p:spPr>
          <a:xfrm flipH="1">
            <a:off x="13696131" y="6042546"/>
            <a:ext cx="1953240" cy="871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80" y="0"/>
                </a:moveTo>
                <a:lnTo>
                  <a:pt x="21120" y="0"/>
                </a:lnTo>
                <a:cubicBezTo>
                  <a:pt x="21385" y="0"/>
                  <a:pt x="21600" y="4841"/>
                  <a:pt x="21600" y="10785"/>
                </a:cubicBezTo>
                <a:lnTo>
                  <a:pt x="21600" y="10815"/>
                </a:lnTo>
                <a:cubicBezTo>
                  <a:pt x="21600" y="16759"/>
                  <a:pt x="21385" y="21600"/>
                  <a:pt x="21120" y="21600"/>
                </a:cubicBezTo>
                <a:lnTo>
                  <a:pt x="480" y="21600"/>
                </a:lnTo>
                <a:cubicBezTo>
                  <a:pt x="215" y="21600"/>
                  <a:pt x="0" y="16759"/>
                  <a:pt x="0" y="10815"/>
                </a:cubicBezTo>
                <a:lnTo>
                  <a:pt x="0" y="10785"/>
                </a:lnTo>
                <a:cubicBezTo>
                  <a:pt x="0" y="4841"/>
                  <a:pt x="215" y="0"/>
                  <a:pt x="480" y="0"/>
                </a:cubicBezTo>
                <a:close/>
              </a:path>
            </a:pathLst>
          </a:custGeom>
          <a:solidFill>
            <a:srgbClr val="597EF7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97" name="Freeform 25"/>
          <p:cNvSpPr/>
          <p:nvPr/>
        </p:nvSpPr>
        <p:spPr>
          <a:xfrm flipH="1">
            <a:off x="13696131" y="5800214"/>
            <a:ext cx="2604315" cy="871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60" y="0"/>
                </a:moveTo>
                <a:lnTo>
                  <a:pt x="21240" y="0"/>
                </a:lnTo>
                <a:cubicBezTo>
                  <a:pt x="21439" y="0"/>
                  <a:pt x="21600" y="4841"/>
                  <a:pt x="21600" y="10785"/>
                </a:cubicBezTo>
                <a:lnTo>
                  <a:pt x="21600" y="10815"/>
                </a:lnTo>
                <a:cubicBezTo>
                  <a:pt x="21600" y="16759"/>
                  <a:pt x="21439" y="21600"/>
                  <a:pt x="21240" y="21600"/>
                </a:cubicBezTo>
                <a:lnTo>
                  <a:pt x="360" y="21600"/>
                </a:lnTo>
                <a:cubicBezTo>
                  <a:pt x="161" y="21600"/>
                  <a:pt x="0" y="16759"/>
                  <a:pt x="0" y="10815"/>
                </a:cubicBezTo>
                <a:lnTo>
                  <a:pt x="0" y="10785"/>
                </a:lnTo>
                <a:cubicBezTo>
                  <a:pt x="0" y="4841"/>
                  <a:pt x="161" y="0"/>
                  <a:pt x="360" y="0"/>
                </a:cubicBezTo>
                <a:close/>
              </a:path>
            </a:pathLst>
          </a:custGeom>
          <a:solidFill>
            <a:srgbClr val="597EF7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98" name="Freeform 26"/>
          <p:cNvSpPr/>
          <p:nvPr/>
        </p:nvSpPr>
        <p:spPr>
          <a:xfrm flipH="1">
            <a:off x="13696131" y="3643531"/>
            <a:ext cx="2617168" cy="17447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17" y="0"/>
                </a:moveTo>
                <a:lnTo>
                  <a:pt x="20883" y="0"/>
                </a:lnTo>
                <a:cubicBezTo>
                  <a:pt x="21279" y="0"/>
                  <a:pt x="21600" y="481"/>
                  <a:pt x="21600" y="1075"/>
                </a:cubicBezTo>
                <a:lnTo>
                  <a:pt x="21600" y="20525"/>
                </a:lnTo>
                <a:cubicBezTo>
                  <a:pt x="21600" y="21119"/>
                  <a:pt x="21279" y="21600"/>
                  <a:pt x="20883" y="21600"/>
                </a:cubicBezTo>
                <a:lnTo>
                  <a:pt x="717" y="21600"/>
                </a:lnTo>
                <a:cubicBezTo>
                  <a:pt x="321" y="21600"/>
                  <a:pt x="0" y="21119"/>
                  <a:pt x="0" y="20525"/>
                </a:cubicBezTo>
                <a:lnTo>
                  <a:pt x="0" y="1075"/>
                </a:lnTo>
                <a:cubicBezTo>
                  <a:pt x="0" y="481"/>
                  <a:pt x="321" y="0"/>
                  <a:pt x="717" y="0"/>
                </a:cubicBezTo>
                <a:close/>
              </a:path>
            </a:pathLst>
          </a:custGeom>
          <a:solidFill>
            <a:srgbClr val="597EF7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99" name="Freeform 27"/>
          <p:cNvSpPr/>
          <p:nvPr/>
        </p:nvSpPr>
        <p:spPr>
          <a:xfrm flipH="1">
            <a:off x="11593277" y="2577930"/>
            <a:ext cx="5396724" cy="5183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6092"/>
                </a:lnTo>
                <a:cubicBezTo>
                  <a:pt x="21600" y="2728"/>
                  <a:pt x="21337" y="0"/>
                  <a:pt x="21012" y="0"/>
                </a:cubicBezTo>
                <a:lnTo>
                  <a:pt x="587" y="0"/>
                </a:lnTo>
                <a:cubicBezTo>
                  <a:pt x="263" y="0"/>
                  <a:pt x="0" y="2728"/>
                  <a:pt x="0" y="6092"/>
                </a:cubicBezTo>
                <a:lnTo>
                  <a:pt x="0" y="21600"/>
                </a:lnTo>
                <a:close/>
              </a:path>
            </a:pathLst>
          </a:custGeom>
          <a:solidFill>
            <a:srgbClr val="253369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00" name="Freeform 28"/>
          <p:cNvSpPr/>
          <p:nvPr/>
        </p:nvSpPr>
        <p:spPr>
          <a:xfrm flipH="1">
            <a:off x="11788650" y="2729558"/>
            <a:ext cx="183019" cy="1835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1"/>
                </a:moveTo>
                <a:cubicBezTo>
                  <a:pt x="0" y="16764"/>
                  <a:pt x="4827" y="21600"/>
                  <a:pt x="10807" y="21600"/>
                </a:cubicBezTo>
                <a:cubicBezTo>
                  <a:pt x="16772" y="21600"/>
                  <a:pt x="21600" y="16764"/>
                  <a:pt x="21600" y="10801"/>
                </a:cubicBezTo>
                <a:cubicBezTo>
                  <a:pt x="21600" y="4837"/>
                  <a:pt x="16772" y="0"/>
                  <a:pt x="10807" y="0"/>
                </a:cubicBezTo>
                <a:cubicBezTo>
                  <a:pt x="4827" y="0"/>
                  <a:pt x="0" y="4837"/>
                  <a:pt x="0" y="10801"/>
                </a:cubicBezTo>
                <a:close/>
              </a:path>
            </a:pathLst>
          </a:custGeom>
          <a:solidFill>
            <a:srgbClr val="FF7946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01" name="Freeform 29"/>
          <p:cNvSpPr/>
          <p:nvPr/>
        </p:nvSpPr>
        <p:spPr>
          <a:xfrm flipH="1">
            <a:off x="12130463" y="2729558"/>
            <a:ext cx="183015" cy="1835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1"/>
                </a:moveTo>
                <a:cubicBezTo>
                  <a:pt x="0" y="16764"/>
                  <a:pt x="4827" y="21600"/>
                  <a:pt x="10807" y="21600"/>
                </a:cubicBezTo>
                <a:cubicBezTo>
                  <a:pt x="16773" y="21600"/>
                  <a:pt x="21600" y="16764"/>
                  <a:pt x="21600" y="10801"/>
                </a:cubicBezTo>
                <a:cubicBezTo>
                  <a:pt x="21600" y="4837"/>
                  <a:pt x="16773" y="0"/>
                  <a:pt x="10807" y="0"/>
                </a:cubicBezTo>
                <a:cubicBezTo>
                  <a:pt x="4827" y="0"/>
                  <a:pt x="0" y="4837"/>
                  <a:pt x="0" y="10801"/>
                </a:cubicBezTo>
                <a:close/>
              </a:path>
            </a:pathLst>
          </a:custGeom>
          <a:solidFill>
            <a:srgbClr val="FFC53D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02" name="Freeform 30"/>
          <p:cNvSpPr/>
          <p:nvPr/>
        </p:nvSpPr>
        <p:spPr>
          <a:xfrm flipH="1">
            <a:off x="12472278" y="2729558"/>
            <a:ext cx="183015" cy="1835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1"/>
                </a:moveTo>
                <a:cubicBezTo>
                  <a:pt x="0" y="16764"/>
                  <a:pt x="4827" y="21600"/>
                  <a:pt x="10807" y="21600"/>
                </a:cubicBezTo>
                <a:cubicBezTo>
                  <a:pt x="16773" y="21600"/>
                  <a:pt x="21600" y="16764"/>
                  <a:pt x="21600" y="10801"/>
                </a:cubicBezTo>
                <a:cubicBezTo>
                  <a:pt x="21600" y="4837"/>
                  <a:pt x="16773" y="0"/>
                  <a:pt x="10807" y="0"/>
                </a:cubicBezTo>
                <a:cubicBezTo>
                  <a:pt x="4827" y="0"/>
                  <a:pt x="0" y="4837"/>
                  <a:pt x="0" y="10801"/>
                </a:cubicBezTo>
                <a:close/>
              </a:path>
            </a:pathLst>
          </a:custGeom>
          <a:solidFill>
            <a:srgbClr val="BAE637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03" name="Freeform 31"/>
          <p:cNvSpPr/>
          <p:nvPr/>
        </p:nvSpPr>
        <p:spPr>
          <a:xfrm flipH="1">
            <a:off x="12245269" y="3596149"/>
            <a:ext cx="599222" cy="606043"/>
          </a:xfrm>
          <a:prstGeom prst="ellipse">
            <a:avLst/>
          </a:prstGeom>
          <a:solidFill>
            <a:srgbClr val="FFC53D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04" name="Freeform 32"/>
          <p:cNvSpPr/>
          <p:nvPr/>
        </p:nvSpPr>
        <p:spPr>
          <a:xfrm flipH="1">
            <a:off x="12321017" y="3960133"/>
            <a:ext cx="447843" cy="2420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5" extrusionOk="0">
                <a:moveTo>
                  <a:pt x="10800" y="21595"/>
                </a:moveTo>
                <a:cubicBezTo>
                  <a:pt x="6634" y="21598"/>
                  <a:pt x="2682" y="18156"/>
                  <a:pt x="0" y="12192"/>
                </a:cubicBezTo>
                <a:cubicBezTo>
                  <a:pt x="2116" y="4693"/>
                  <a:pt x="6270" y="0"/>
                  <a:pt x="10800" y="0"/>
                </a:cubicBezTo>
                <a:cubicBezTo>
                  <a:pt x="15336" y="0"/>
                  <a:pt x="19490" y="4693"/>
                  <a:pt x="21600" y="12192"/>
                </a:cubicBezTo>
                <a:cubicBezTo>
                  <a:pt x="18924" y="18157"/>
                  <a:pt x="14966" y="21600"/>
                  <a:pt x="10800" y="21595"/>
                </a:cubicBezTo>
                <a:close/>
              </a:path>
            </a:pathLst>
          </a:custGeom>
          <a:solidFill>
            <a:srgbClr val="253369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05" name="Freeform 33"/>
          <p:cNvSpPr/>
          <p:nvPr/>
        </p:nvSpPr>
        <p:spPr>
          <a:xfrm flipH="1">
            <a:off x="12433846" y="3744259"/>
            <a:ext cx="225405" cy="2279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4844" y="21600"/>
                  <a:pt x="0" y="16764"/>
                  <a:pt x="0" y="10800"/>
                </a:cubicBezTo>
                <a:cubicBezTo>
                  <a:pt x="0" y="4836"/>
                  <a:pt x="4844" y="0"/>
                  <a:pt x="10800" y="0"/>
                </a:cubicBezTo>
                <a:cubicBezTo>
                  <a:pt x="16768" y="0"/>
                  <a:pt x="21600" y="4836"/>
                  <a:pt x="21600" y="10800"/>
                </a:cubicBezTo>
                <a:cubicBezTo>
                  <a:pt x="21600" y="16764"/>
                  <a:pt x="16768" y="21600"/>
                  <a:pt x="10800" y="21600"/>
                </a:cubicBezTo>
                <a:close/>
              </a:path>
            </a:pathLst>
          </a:custGeom>
          <a:solidFill>
            <a:srgbClr val="253369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06" name="Freeform 34"/>
          <p:cNvSpPr/>
          <p:nvPr/>
        </p:nvSpPr>
        <p:spPr>
          <a:xfrm flipH="1">
            <a:off x="13708248" y="4234648"/>
            <a:ext cx="2625472" cy="536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0" y="0"/>
                </a:moveTo>
                <a:cubicBezTo>
                  <a:pt x="45" y="0"/>
                  <a:pt x="0" y="4834"/>
                  <a:pt x="0" y="10806"/>
                </a:cubicBezTo>
                <a:cubicBezTo>
                  <a:pt x="0" y="16502"/>
                  <a:pt x="41" y="21159"/>
                  <a:pt x="92" y="21581"/>
                </a:cubicBezTo>
                <a:lnTo>
                  <a:pt x="100" y="21600"/>
                </a:lnTo>
                <a:lnTo>
                  <a:pt x="21500" y="21600"/>
                </a:lnTo>
                <a:cubicBezTo>
                  <a:pt x="21555" y="21600"/>
                  <a:pt x="21600" y="16766"/>
                  <a:pt x="21600" y="10806"/>
                </a:cubicBezTo>
                <a:cubicBezTo>
                  <a:pt x="21600" y="5113"/>
                  <a:pt x="21559" y="441"/>
                  <a:pt x="21508" y="34"/>
                </a:cubicBezTo>
                <a:lnTo>
                  <a:pt x="21500" y="0"/>
                </a:lnTo>
                <a:lnTo>
                  <a:pt x="100" y="0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07" name="Freeform 35"/>
          <p:cNvSpPr/>
          <p:nvPr/>
        </p:nvSpPr>
        <p:spPr>
          <a:xfrm flipH="1">
            <a:off x="14275136" y="3621335"/>
            <a:ext cx="53642" cy="17790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6" y="0"/>
                </a:moveTo>
                <a:cubicBezTo>
                  <a:pt x="5113" y="0"/>
                  <a:pt x="441" y="60"/>
                  <a:pt x="34" y="136"/>
                </a:cubicBezTo>
                <a:lnTo>
                  <a:pt x="0" y="147"/>
                </a:lnTo>
                <a:lnTo>
                  <a:pt x="0" y="21453"/>
                </a:lnTo>
                <a:cubicBezTo>
                  <a:pt x="0" y="21534"/>
                  <a:pt x="4834" y="21600"/>
                  <a:pt x="10806" y="21600"/>
                </a:cubicBezTo>
                <a:cubicBezTo>
                  <a:pt x="16491" y="21600"/>
                  <a:pt x="21159" y="21540"/>
                  <a:pt x="21570" y="21464"/>
                </a:cubicBezTo>
                <a:lnTo>
                  <a:pt x="21600" y="21453"/>
                </a:lnTo>
                <a:lnTo>
                  <a:pt x="21600" y="147"/>
                </a:lnTo>
                <a:cubicBezTo>
                  <a:pt x="21600" y="66"/>
                  <a:pt x="16766" y="0"/>
                  <a:pt x="10806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08" name="Freeform 36"/>
          <p:cNvSpPr/>
          <p:nvPr/>
        </p:nvSpPr>
        <p:spPr>
          <a:xfrm flipH="1">
            <a:off x="14977893" y="3621335"/>
            <a:ext cx="53642" cy="17790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4" y="0"/>
                </a:moveTo>
                <a:cubicBezTo>
                  <a:pt x="5098" y="0"/>
                  <a:pt x="441" y="60"/>
                  <a:pt x="34" y="136"/>
                </a:cubicBezTo>
                <a:lnTo>
                  <a:pt x="0" y="147"/>
                </a:lnTo>
                <a:lnTo>
                  <a:pt x="0" y="21453"/>
                </a:lnTo>
                <a:cubicBezTo>
                  <a:pt x="0" y="21534"/>
                  <a:pt x="4834" y="21600"/>
                  <a:pt x="10794" y="21600"/>
                </a:cubicBezTo>
                <a:cubicBezTo>
                  <a:pt x="16491" y="21600"/>
                  <a:pt x="21159" y="21540"/>
                  <a:pt x="21570" y="21464"/>
                </a:cubicBezTo>
                <a:lnTo>
                  <a:pt x="21600" y="21453"/>
                </a:lnTo>
                <a:lnTo>
                  <a:pt x="21600" y="147"/>
                </a:lnTo>
                <a:cubicBezTo>
                  <a:pt x="21600" y="66"/>
                  <a:pt x="16766" y="0"/>
                  <a:pt x="10794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09" name="Freeform 37"/>
          <p:cNvSpPr/>
          <p:nvPr/>
        </p:nvSpPr>
        <p:spPr>
          <a:xfrm flipH="1">
            <a:off x="15656416" y="3621335"/>
            <a:ext cx="53642" cy="17790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4" y="0"/>
                </a:moveTo>
                <a:cubicBezTo>
                  <a:pt x="5102" y="0"/>
                  <a:pt x="441" y="60"/>
                  <a:pt x="23" y="136"/>
                </a:cubicBezTo>
                <a:lnTo>
                  <a:pt x="0" y="147"/>
                </a:lnTo>
                <a:lnTo>
                  <a:pt x="0" y="21453"/>
                </a:lnTo>
                <a:cubicBezTo>
                  <a:pt x="0" y="21534"/>
                  <a:pt x="4834" y="21600"/>
                  <a:pt x="10794" y="21600"/>
                </a:cubicBezTo>
                <a:cubicBezTo>
                  <a:pt x="16491" y="21600"/>
                  <a:pt x="21152" y="21540"/>
                  <a:pt x="21570" y="21464"/>
                </a:cubicBezTo>
                <a:lnTo>
                  <a:pt x="21600" y="21453"/>
                </a:lnTo>
                <a:lnTo>
                  <a:pt x="21600" y="147"/>
                </a:lnTo>
                <a:cubicBezTo>
                  <a:pt x="21600" y="66"/>
                  <a:pt x="16766" y="0"/>
                  <a:pt x="10794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10" name="Freeform 38"/>
          <p:cNvSpPr/>
          <p:nvPr/>
        </p:nvSpPr>
        <p:spPr>
          <a:xfrm flipH="1">
            <a:off x="13708248" y="4816247"/>
            <a:ext cx="2625472" cy="536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0" y="0"/>
                </a:moveTo>
                <a:cubicBezTo>
                  <a:pt x="45" y="0"/>
                  <a:pt x="0" y="4834"/>
                  <a:pt x="0" y="10794"/>
                </a:cubicBezTo>
                <a:cubicBezTo>
                  <a:pt x="0" y="16491"/>
                  <a:pt x="41" y="21159"/>
                  <a:pt x="92" y="21570"/>
                </a:cubicBezTo>
                <a:lnTo>
                  <a:pt x="100" y="21600"/>
                </a:lnTo>
                <a:lnTo>
                  <a:pt x="21500" y="21600"/>
                </a:lnTo>
                <a:cubicBezTo>
                  <a:pt x="21555" y="21600"/>
                  <a:pt x="21600" y="16766"/>
                  <a:pt x="21600" y="10794"/>
                </a:cubicBezTo>
                <a:cubicBezTo>
                  <a:pt x="21600" y="5102"/>
                  <a:pt x="21559" y="441"/>
                  <a:pt x="21508" y="23"/>
                </a:cubicBezTo>
                <a:lnTo>
                  <a:pt x="21500" y="0"/>
                </a:lnTo>
                <a:lnTo>
                  <a:pt x="100" y="0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11" name="Freeform 60"/>
          <p:cNvSpPr/>
          <p:nvPr/>
        </p:nvSpPr>
        <p:spPr>
          <a:xfrm flipH="1">
            <a:off x="15874127" y="3882413"/>
            <a:ext cx="4300156" cy="38782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026" h="19706" extrusionOk="0">
                <a:moveTo>
                  <a:pt x="16094" y="8349"/>
                </a:moveTo>
                <a:cubicBezTo>
                  <a:pt x="16094" y="8349"/>
                  <a:pt x="18242" y="8213"/>
                  <a:pt x="18609" y="10712"/>
                </a:cubicBezTo>
                <a:cubicBezTo>
                  <a:pt x="20600" y="11721"/>
                  <a:pt x="19846" y="14115"/>
                  <a:pt x="19846" y="14115"/>
                </a:cubicBezTo>
                <a:cubicBezTo>
                  <a:pt x="19846" y="14115"/>
                  <a:pt x="20726" y="16134"/>
                  <a:pt x="18598" y="16925"/>
                </a:cubicBezTo>
                <a:cubicBezTo>
                  <a:pt x="18278" y="18878"/>
                  <a:pt x="16256" y="18328"/>
                  <a:pt x="16256" y="18328"/>
                </a:cubicBezTo>
                <a:cubicBezTo>
                  <a:pt x="16256" y="18328"/>
                  <a:pt x="15643" y="19803"/>
                  <a:pt x="14134" y="19030"/>
                </a:cubicBezTo>
                <a:cubicBezTo>
                  <a:pt x="12340" y="20298"/>
                  <a:pt x="9194" y="19713"/>
                  <a:pt x="8207" y="17863"/>
                </a:cubicBezTo>
                <a:cubicBezTo>
                  <a:pt x="5832" y="19470"/>
                  <a:pt x="2125" y="16887"/>
                  <a:pt x="2743" y="15274"/>
                </a:cubicBezTo>
                <a:cubicBezTo>
                  <a:pt x="151" y="14856"/>
                  <a:pt x="-874" y="11722"/>
                  <a:pt x="855" y="9304"/>
                </a:cubicBezTo>
                <a:cubicBezTo>
                  <a:pt x="-157" y="7168"/>
                  <a:pt x="1274" y="6098"/>
                  <a:pt x="1274" y="6098"/>
                </a:cubicBezTo>
                <a:cubicBezTo>
                  <a:pt x="1274" y="6098"/>
                  <a:pt x="1273" y="1410"/>
                  <a:pt x="4275" y="1061"/>
                </a:cubicBezTo>
                <a:cubicBezTo>
                  <a:pt x="5991" y="-1302"/>
                  <a:pt x="9113" y="1021"/>
                  <a:pt x="9113" y="1021"/>
                </a:cubicBezTo>
                <a:cubicBezTo>
                  <a:pt x="9113" y="1021"/>
                  <a:pt x="11325" y="733"/>
                  <a:pt x="11941" y="2865"/>
                </a:cubicBezTo>
                <a:cubicBezTo>
                  <a:pt x="14338" y="3501"/>
                  <a:pt x="14109" y="4947"/>
                  <a:pt x="14199" y="6187"/>
                </a:cubicBezTo>
                <a:cubicBezTo>
                  <a:pt x="16362" y="6526"/>
                  <a:pt x="16094" y="8349"/>
                  <a:pt x="16094" y="8349"/>
                </a:cubicBezTo>
                <a:close/>
              </a:path>
            </a:pathLst>
          </a:custGeom>
          <a:solidFill>
            <a:srgbClr val="253368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12" name="Freeform 61"/>
          <p:cNvSpPr/>
          <p:nvPr/>
        </p:nvSpPr>
        <p:spPr>
          <a:xfrm flipH="1">
            <a:off x="18116698" y="4458951"/>
            <a:ext cx="1344908" cy="23155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55" h="20059" extrusionOk="0">
                <a:moveTo>
                  <a:pt x="20397" y="4284"/>
                </a:moveTo>
                <a:cubicBezTo>
                  <a:pt x="14723" y="4567"/>
                  <a:pt x="13389" y="2087"/>
                  <a:pt x="13389" y="2087"/>
                </a:cubicBezTo>
                <a:cubicBezTo>
                  <a:pt x="13389" y="2087"/>
                  <a:pt x="11597" y="-1402"/>
                  <a:pt x="10691" y="642"/>
                </a:cubicBezTo>
                <a:cubicBezTo>
                  <a:pt x="10210" y="1727"/>
                  <a:pt x="7427" y="119"/>
                  <a:pt x="5868" y="1226"/>
                </a:cubicBezTo>
                <a:cubicBezTo>
                  <a:pt x="4818" y="1971"/>
                  <a:pt x="6987" y="3103"/>
                  <a:pt x="3645" y="5062"/>
                </a:cubicBezTo>
                <a:cubicBezTo>
                  <a:pt x="1710" y="6197"/>
                  <a:pt x="8465" y="7509"/>
                  <a:pt x="3863" y="9550"/>
                </a:cubicBezTo>
                <a:cubicBezTo>
                  <a:pt x="3863" y="9550"/>
                  <a:pt x="6473" y="12445"/>
                  <a:pt x="1136" y="13086"/>
                </a:cubicBezTo>
                <a:lnTo>
                  <a:pt x="95" y="16280"/>
                </a:lnTo>
                <a:cubicBezTo>
                  <a:pt x="-511" y="18138"/>
                  <a:pt x="1844" y="19888"/>
                  <a:pt x="5167" y="20047"/>
                </a:cubicBezTo>
                <a:cubicBezTo>
                  <a:pt x="8334" y="20198"/>
                  <a:pt x="11098" y="18837"/>
                  <a:pt x="11275" y="17039"/>
                </a:cubicBezTo>
                <a:lnTo>
                  <a:pt x="11662" y="13101"/>
                </a:lnTo>
                <a:cubicBezTo>
                  <a:pt x="19737" y="13496"/>
                  <a:pt x="21089" y="7225"/>
                  <a:pt x="20397" y="4284"/>
                </a:cubicBezTo>
                <a:close/>
              </a:path>
            </a:pathLst>
          </a:custGeom>
          <a:solidFill>
            <a:srgbClr val="FFC999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13" name="Freeform 62"/>
          <p:cNvSpPr/>
          <p:nvPr/>
        </p:nvSpPr>
        <p:spPr>
          <a:xfrm flipH="1">
            <a:off x="18516779" y="5341632"/>
            <a:ext cx="292604" cy="2253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355" h="19767" extrusionOk="0">
                <a:moveTo>
                  <a:pt x="19355" y="7686"/>
                </a:moveTo>
                <a:cubicBezTo>
                  <a:pt x="9243" y="7828"/>
                  <a:pt x="390" y="0"/>
                  <a:pt x="390" y="0"/>
                </a:cubicBezTo>
                <a:cubicBezTo>
                  <a:pt x="390" y="0"/>
                  <a:pt x="-2245" y="17469"/>
                  <a:pt x="6187" y="19564"/>
                </a:cubicBezTo>
                <a:cubicBezTo>
                  <a:pt x="14373" y="21600"/>
                  <a:pt x="19355" y="7686"/>
                  <a:pt x="19355" y="768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14" name="Freeform 63"/>
          <p:cNvSpPr/>
          <p:nvPr/>
        </p:nvSpPr>
        <p:spPr>
          <a:xfrm flipH="1">
            <a:off x="18494427" y="5319293"/>
            <a:ext cx="337316" cy="2700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03" h="20483" extrusionOk="0">
                <a:moveTo>
                  <a:pt x="401" y="1361"/>
                </a:moveTo>
                <a:lnTo>
                  <a:pt x="308" y="2008"/>
                </a:lnTo>
                <a:cubicBezTo>
                  <a:pt x="273" y="2276"/>
                  <a:pt x="236" y="2596"/>
                  <a:pt x="199" y="2963"/>
                </a:cubicBezTo>
                <a:cubicBezTo>
                  <a:pt x="-51" y="5432"/>
                  <a:pt x="-89" y="8029"/>
                  <a:pt x="224" y="10495"/>
                </a:cubicBezTo>
                <a:cubicBezTo>
                  <a:pt x="887" y="15719"/>
                  <a:pt x="3028" y="19367"/>
                  <a:pt x="7026" y="20271"/>
                </a:cubicBezTo>
                <a:cubicBezTo>
                  <a:pt x="11206" y="21217"/>
                  <a:pt x="14872" y="18930"/>
                  <a:pt x="17945" y="14672"/>
                </a:cubicBezTo>
                <a:cubicBezTo>
                  <a:pt x="18826" y="13452"/>
                  <a:pt x="19594" y="12150"/>
                  <a:pt x="20249" y="10848"/>
                </a:cubicBezTo>
                <a:cubicBezTo>
                  <a:pt x="20645" y="10062"/>
                  <a:pt x="20918" y="9441"/>
                  <a:pt x="21066" y="9065"/>
                </a:cubicBezTo>
                <a:cubicBezTo>
                  <a:pt x="21511" y="7935"/>
                  <a:pt x="20821" y="6633"/>
                  <a:pt x="19784" y="6646"/>
                </a:cubicBezTo>
                <a:cubicBezTo>
                  <a:pt x="15764" y="6698"/>
                  <a:pt x="11634" y="5497"/>
                  <a:pt x="7642" y="3458"/>
                </a:cubicBezTo>
                <a:cubicBezTo>
                  <a:pt x="6269" y="2757"/>
                  <a:pt x="5012" y="2005"/>
                  <a:pt x="3901" y="1255"/>
                </a:cubicBezTo>
                <a:lnTo>
                  <a:pt x="3386" y="900"/>
                </a:lnTo>
                <a:cubicBezTo>
                  <a:pt x="3000" y="628"/>
                  <a:pt x="2719" y="416"/>
                  <a:pt x="2555" y="285"/>
                </a:cubicBezTo>
                <a:cubicBezTo>
                  <a:pt x="1724" y="-383"/>
                  <a:pt x="597" y="180"/>
                  <a:pt x="401" y="1361"/>
                </a:cubicBezTo>
                <a:close/>
                <a:moveTo>
                  <a:pt x="2855" y="5031"/>
                </a:moveTo>
                <a:lnTo>
                  <a:pt x="2893" y="4446"/>
                </a:lnTo>
                <a:lnTo>
                  <a:pt x="2531" y="4209"/>
                </a:lnTo>
                <a:cubicBezTo>
                  <a:pt x="3728" y="5017"/>
                  <a:pt x="5076" y="5823"/>
                  <a:pt x="6549" y="6576"/>
                </a:cubicBezTo>
                <a:lnTo>
                  <a:pt x="7360" y="6979"/>
                </a:lnTo>
                <a:cubicBezTo>
                  <a:pt x="10320" y="8405"/>
                  <a:pt x="13353" y="9400"/>
                  <a:pt x="16394" y="9816"/>
                </a:cubicBezTo>
                <a:lnTo>
                  <a:pt x="17407" y="9930"/>
                </a:lnTo>
                <a:lnTo>
                  <a:pt x="17111" y="10463"/>
                </a:lnTo>
                <a:cubicBezTo>
                  <a:pt x="16717" y="11143"/>
                  <a:pt x="16289" y="11811"/>
                  <a:pt x="15829" y="12449"/>
                </a:cubicBezTo>
                <a:cubicBezTo>
                  <a:pt x="13342" y="15894"/>
                  <a:pt x="10564" y="17627"/>
                  <a:pt x="7543" y="16944"/>
                </a:cubicBezTo>
                <a:cubicBezTo>
                  <a:pt x="4917" y="16350"/>
                  <a:pt x="3499" y="13934"/>
                  <a:pt x="2997" y="9983"/>
                </a:cubicBezTo>
                <a:cubicBezTo>
                  <a:pt x="2796" y="8395"/>
                  <a:pt x="2765" y="6701"/>
                  <a:pt x="2855" y="5031"/>
                </a:cubicBezTo>
                <a:close/>
              </a:path>
            </a:pathLst>
          </a:custGeom>
          <a:solidFill>
            <a:srgbClr val="F5222D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15" name="Freeform 64"/>
          <p:cNvSpPr/>
          <p:nvPr/>
        </p:nvSpPr>
        <p:spPr>
          <a:xfrm flipH="1">
            <a:off x="18452267" y="5013700"/>
            <a:ext cx="195446" cy="3419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66" h="21542" extrusionOk="0">
                <a:moveTo>
                  <a:pt x="2201" y="19433"/>
                </a:moveTo>
                <a:cubicBezTo>
                  <a:pt x="3004" y="19424"/>
                  <a:pt x="4331" y="19323"/>
                  <a:pt x="6195" y="19057"/>
                </a:cubicBezTo>
                <a:cubicBezTo>
                  <a:pt x="9049" y="18649"/>
                  <a:pt x="12396" y="17946"/>
                  <a:pt x="16243" y="16887"/>
                </a:cubicBezTo>
                <a:lnTo>
                  <a:pt x="16925" y="16696"/>
                </a:lnTo>
                <a:lnTo>
                  <a:pt x="16355" y="16078"/>
                </a:lnTo>
                <a:cubicBezTo>
                  <a:pt x="13736" y="13164"/>
                  <a:pt x="11954" y="10322"/>
                  <a:pt x="10882" y="7601"/>
                </a:cubicBezTo>
                <a:lnTo>
                  <a:pt x="10608" y="6864"/>
                </a:lnTo>
                <a:cubicBezTo>
                  <a:pt x="9872" y="4762"/>
                  <a:pt x="9640" y="2997"/>
                  <a:pt x="9708" y="1642"/>
                </a:cubicBezTo>
                <a:lnTo>
                  <a:pt x="9768" y="1013"/>
                </a:lnTo>
                <a:cubicBezTo>
                  <a:pt x="9773" y="983"/>
                  <a:pt x="9777" y="958"/>
                  <a:pt x="9781" y="938"/>
                </a:cubicBezTo>
                <a:cubicBezTo>
                  <a:pt x="9893" y="358"/>
                  <a:pt x="10795" y="-58"/>
                  <a:pt x="11794" y="7"/>
                </a:cubicBezTo>
                <a:cubicBezTo>
                  <a:pt x="12693" y="66"/>
                  <a:pt x="13366" y="495"/>
                  <a:pt x="13410" y="1002"/>
                </a:cubicBezTo>
                <a:lnTo>
                  <a:pt x="13375" y="1371"/>
                </a:lnTo>
                <a:cubicBezTo>
                  <a:pt x="13251" y="2595"/>
                  <a:pt x="13434" y="4319"/>
                  <a:pt x="14178" y="6445"/>
                </a:cubicBezTo>
                <a:cubicBezTo>
                  <a:pt x="15302" y="9658"/>
                  <a:pt x="17498" y="13081"/>
                  <a:pt x="21022" y="16620"/>
                </a:cubicBezTo>
                <a:cubicBezTo>
                  <a:pt x="21541" y="17142"/>
                  <a:pt x="21202" y="17810"/>
                  <a:pt x="20276" y="18085"/>
                </a:cubicBezTo>
                <a:cubicBezTo>
                  <a:pt x="15175" y="19602"/>
                  <a:pt x="10776" y="20574"/>
                  <a:pt x="7068" y="21105"/>
                </a:cubicBezTo>
                <a:cubicBezTo>
                  <a:pt x="4921" y="21411"/>
                  <a:pt x="3301" y="21533"/>
                  <a:pt x="2200" y="21542"/>
                </a:cubicBezTo>
                <a:lnTo>
                  <a:pt x="1708" y="21538"/>
                </a:lnTo>
                <a:cubicBezTo>
                  <a:pt x="703" y="21502"/>
                  <a:pt x="-59" y="21001"/>
                  <a:pt x="3" y="20420"/>
                </a:cubicBezTo>
                <a:cubicBezTo>
                  <a:pt x="60" y="19897"/>
                  <a:pt x="765" y="19487"/>
                  <a:pt x="1638" y="19436"/>
                </a:cubicBezTo>
                <a:lnTo>
                  <a:pt x="1928" y="19431"/>
                </a:lnTo>
                <a:lnTo>
                  <a:pt x="2201" y="19433"/>
                </a:lnTo>
                <a:close/>
              </a:path>
            </a:pathLst>
          </a:custGeom>
          <a:solidFill>
            <a:srgbClr val="DD936F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16" name="Freeform 65"/>
          <p:cNvSpPr/>
          <p:nvPr/>
        </p:nvSpPr>
        <p:spPr>
          <a:xfrm flipH="1">
            <a:off x="18777542" y="4893690"/>
            <a:ext cx="238637" cy="2075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78" h="21333" extrusionOk="0">
                <a:moveTo>
                  <a:pt x="11734" y="32"/>
                </a:moveTo>
                <a:cubicBezTo>
                  <a:pt x="17709" y="642"/>
                  <a:pt x="21517" y="9401"/>
                  <a:pt x="20789" y="19311"/>
                </a:cubicBezTo>
                <a:cubicBezTo>
                  <a:pt x="20700" y="20528"/>
                  <a:pt x="19788" y="21429"/>
                  <a:pt x="18752" y="21325"/>
                </a:cubicBezTo>
                <a:cubicBezTo>
                  <a:pt x="17716" y="21219"/>
                  <a:pt x="16950" y="20147"/>
                  <a:pt x="17039" y="18931"/>
                </a:cubicBezTo>
                <a:cubicBezTo>
                  <a:pt x="17611" y="11146"/>
                  <a:pt x="14847" y="4790"/>
                  <a:pt x="11411" y="4439"/>
                </a:cubicBezTo>
                <a:cubicBezTo>
                  <a:pt x="7979" y="4095"/>
                  <a:pt x="4331" y="9801"/>
                  <a:pt x="3758" y="17585"/>
                </a:cubicBezTo>
                <a:cubicBezTo>
                  <a:pt x="3668" y="18802"/>
                  <a:pt x="2755" y="19702"/>
                  <a:pt x="1720" y="19597"/>
                </a:cubicBezTo>
                <a:cubicBezTo>
                  <a:pt x="684" y="19492"/>
                  <a:pt x="-83" y="18419"/>
                  <a:pt x="7" y="17203"/>
                </a:cubicBezTo>
                <a:cubicBezTo>
                  <a:pt x="720" y="7543"/>
                  <a:pt x="5515" y="-171"/>
                  <a:pt x="11288" y="3"/>
                </a:cubicBezTo>
                <a:lnTo>
                  <a:pt x="11734" y="32"/>
                </a:lnTo>
                <a:close/>
              </a:path>
            </a:pathLst>
          </a:custGeom>
          <a:solidFill>
            <a:srgbClr val="253368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17" name="Freeform 66"/>
          <p:cNvSpPr/>
          <p:nvPr/>
        </p:nvSpPr>
        <p:spPr>
          <a:xfrm flipH="1">
            <a:off x="18199628" y="4996417"/>
            <a:ext cx="238596" cy="2074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79" h="21327" extrusionOk="0">
                <a:moveTo>
                  <a:pt x="11736" y="32"/>
                </a:moveTo>
                <a:cubicBezTo>
                  <a:pt x="17709" y="636"/>
                  <a:pt x="21518" y="9396"/>
                  <a:pt x="20790" y="19306"/>
                </a:cubicBezTo>
                <a:cubicBezTo>
                  <a:pt x="20700" y="20523"/>
                  <a:pt x="19789" y="21423"/>
                  <a:pt x="18753" y="21319"/>
                </a:cubicBezTo>
                <a:cubicBezTo>
                  <a:pt x="17717" y="21214"/>
                  <a:pt x="16950" y="20143"/>
                  <a:pt x="17039" y="18926"/>
                </a:cubicBezTo>
                <a:cubicBezTo>
                  <a:pt x="17611" y="11142"/>
                  <a:pt x="14847" y="4786"/>
                  <a:pt x="11412" y="4439"/>
                </a:cubicBezTo>
                <a:cubicBezTo>
                  <a:pt x="7978" y="4092"/>
                  <a:pt x="4330" y="9795"/>
                  <a:pt x="3758" y="17578"/>
                </a:cubicBezTo>
                <a:cubicBezTo>
                  <a:pt x="3668" y="18795"/>
                  <a:pt x="2757" y="19697"/>
                  <a:pt x="1721" y="19591"/>
                </a:cubicBezTo>
                <a:cubicBezTo>
                  <a:pt x="685" y="19486"/>
                  <a:pt x="-82" y="18415"/>
                  <a:pt x="7" y="17198"/>
                </a:cubicBezTo>
                <a:cubicBezTo>
                  <a:pt x="717" y="7538"/>
                  <a:pt x="5513" y="-177"/>
                  <a:pt x="11289" y="3"/>
                </a:cubicBezTo>
                <a:lnTo>
                  <a:pt x="11736" y="32"/>
                </a:lnTo>
                <a:close/>
              </a:path>
            </a:pathLst>
          </a:custGeom>
          <a:solidFill>
            <a:srgbClr val="253368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18" name="Freeform 67"/>
          <p:cNvSpPr/>
          <p:nvPr/>
        </p:nvSpPr>
        <p:spPr>
          <a:xfrm flipH="1">
            <a:off x="18708161" y="4648381"/>
            <a:ext cx="348964" cy="866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11" h="18727" extrusionOk="0">
                <a:moveTo>
                  <a:pt x="750" y="9481"/>
                </a:moveTo>
                <a:cubicBezTo>
                  <a:pt x="6945" y="-1767"/>
                  <a:pt x="12850" y="-2179"/>
                  <a:pt x="17945" y="3922"/>
                </a:cubicBezTo>
                <a:cubicBezTo>
                  <a:pt x="19159" y="5377"/>
                  <a:pt x="20039" y="6859"/>
                  <a:pt x="20539" y="7919"/>
                </a:cubicBezTo>
                <a:cubicBezTo>
                  <a:pt x="21192" y="9302"/>
                  <a:pt x="21405" y="12306"/>
                  <a:pt x="21016" y="14626"/>
                </a:cubicBezTo>
                <a:cubicBezTo>
                  <a:pt x="20627" y="16946"/>
                  <a:pt x="19782" y="17704"/>
                  <a:pt x="19130" y="16321"/>
                </a:cubicBezTo>
                <a:lnTo>
                  <a:pt x="19001" y="16067"/>
                </a:lnTo>
                <a:cubicBezTo>
                  <a:pt x="18913" y="15905"/>
                  <a:pt x="18792" y="15686"/>
                  <a:pt x="18638" y="15427"/>
                </a:cubicBezTo>
                <a:cubicBezTo>
                  <a:pt x="18190" y="14671"/>
                  <a:pt x="17664" y="13907"/>
                  <a:pt x="17067" y="13192"/>
                </a:cubicBezTo>
                <a:cubicBezTo>
                  <a:pt x="12631" y="7882"/>
                  <a:pt x="7484" y="8237"/>
                  <a:pt x="2002" y="18190"/>
                </a:cubicBezTo>
                <a:cubicBezTo>
                  <a:pt x="1325" y="19421"/>
                  <a:pt x="497" y="18465"/>
                  <a:pt x="150" y="16059"/>
                </a:cubicBezTo>
                <a:cubicBezTo>
                  <a:pt x="-195" y="13654"/>
                  <a:pt x="73" y="10709"/>
                  <a:pt x="750" y="9481"/>
                </a:cubicBezTo>
                <a:close/>
              </a:path>
            </a:pathLst>
          </a:custGeom>
          <a:solidFill>
            <a:srgbClr val="253368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19" name="Freeform 68"/>
          <p:cNvSpPr/>
          <p:nvPr/>
        </p:nvSpPr>
        <p:spPr>
          <a:xfrm flipH="1">
            <a:off x="18682774" y="5844779"/>
            <a:ext cx="349206" cy="1486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06" h="21159" extrusionOk="0">
                <a:moveTo>
                  <a:pt x="171" y="1062"/>
                </a:moveTo>
                <a:cubicBezTo>
                  <a:pt x="483" y="-29"/>
                  <a:pt x="1120" y="-328"/>
                  <a:pt x="1593" y="393"/>
                </a:cubicBezTo>
                <a:cubicBezTo>
                  <a:pt x="7581" y="9592"/>
                  <a:pt x="13949" y="14887"/>
                  <a:pt x="20482" y="16400"/>
                </a:cubicBezTo>
                <a:cubicBezTo>
                  <a:pt x="21047" y="16540"/>
                  <a:pt x="21458" y="17702"/>
                  <a:pt x="21401" y="19021"/>
                </a:cubicBezTo>
                <a:cubicBezTo>
                  <a:pt x="21345" y="20322"/>
                  <a:pt x="20842" y="21272"/>
                  <a:pt x="20279" y="21149"/>
                </a:cubicBezTo>
                <a:cubicBezTo>
                  <a:pt x="13412" y="19548"/>
                  <a:pt x="6726" y="13990"/>
                  <a:pt x="460" y="4368"/>
                </a:cubicBezTo>
                <a:cubicBezTo>
                  <a:pt x="-13" y="3648"/>
                  <a:pt x="-142" y="2170"/>
                  <a:pt x="171" y="1062"/>
                </a:cubicBezTo>
                <a:close/>
              </a:path>
            </a:pathLst>
          </a:custGeom>
          <a:solidFill>
            <a:srgbClr val="DD936F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20" name="Freeform 69"/>
          <p:cNvSpPr/>
          <p:nvPr/>
        </p:nvSpPr>
        <p:spPr>
          <a:xfrm flipH="1">
            <a:off x="16605764" y="6768767"/>
            <a:ext cx="1934176" cy="27840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324" h="20697" extrusionOk="0">
                <a:moveTo>
                  <a:pt x="17706" y="20304"/>
                </a:moveTo>
                <a:lnTo>
                  <a:pt x="17997" y="20191"/>
                </a:lnTo>
                <a:cubicBezTo>
                  <a:pt x="20169" y="19346"/>
                  <a:pt x="20962" y="17416"/>
                  <a:pt x="19768" y="15879"/>
                </a:cubicBezTo>
                <a:lnTo>
                  <a:pt x="8712" y="1646"/>
                </a:lnTo>
                <a:cubicBezTo>
                  <a:pt x="7518" y="109"/>
                  <a:pt x="4789" y="-452"/>
                  <a:pt x="2618" y="393"/>
                </a:cubicBezTo>
                <a:lnTo>
                  <a:pt x="2327" y="506"/>
                </a:lnTo>
                <a:cubicBezTo>
                  <a:pt x="155" y="1350"/>
                  <a:pt x="-638" y="3281"/>
                  <a:pt x="556" y="4818"/>
                </a:cubicBezTo>
                <a:lnTo>
                  <a:pt x="11612" y="19051"/>
                </a:lnTo>
                <a:cubicBezTo>
                  <a:pt x="12806" y="20587"/>
                  <a:pt x="15534" y="21148"/>
                  <a:pt x="17706" y="20304"/>
                </a:cubicBezTo>
                <a:close/>
              </a:path>
            </a:pathLst>
          </a:custGeom>
          <a:solidFill>
            <a:srgbClr val="FFC999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21" name="Freeform 70"/>
          <p:cNvSpPr/>
          <p:nvPr/>
        </p:nvSpPr>
        <p:spPr>
          <a:xfrm flipH="1">
            <a:off x="17270257" y="6771261"/>
            <a:ext cx="1271644" cy="14551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02" h="20754" extrusionOk="0">
                <a:moveTo>
                  <a:pt x="8097" y="20754"/>
                </a:moveTo>
                <a:lnTo>
                  <a:pt x="768" y="9014"/>
                </a:lnTo>
                <a:cubicBezTo>
                  <a:pt x="-998" y="6185"/>
                  <a:pt x="385" y="2499"/>
                  <a:pt x="3844" y="827"/>
                </a:cubicBezTo>
                <a:cubicBezTo>
                  <a:pt x="7302" y="-846"/>
                  <a:pt x="11577" y="100"/>
                  <a:pt x="13343" y="2931"/>
                </a:cubicBezTo>
                <a:lnTo>
                  <a:pt x="20602" y="14559"/>
                </a:lnTo>
                <a:lnTo>
                  <a:pt x="8097" y="20754"/>
                </a:lnTo>
                <a:close/>
              </a:path>
            </a:pathLst>
          </a:custGeom>
          <a:solidFill>
            <a:srgbClr val="FF7A46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22" name="Freeform 71"/>
          <p:cNvSpPr/>
          <p:nvPr/>
        </p:nvSpPr>
        <p:spPr>
          <a:xfrm flipH="1">
            <a:off x="17268456" y="6822415"/>
            <a:ext cx="1297684" cy="14231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69" h="21549" extrusionOk="0">
                <a:moveTo>
                  <a:pt x="3868" y="24"/>
                </a:moveTo>
                <a:cubicBezTo>
                  <a:pt x="3968" y="-28"/>
                  <a:pt x="4094" y="6"/>
                  <a:pt x="4148" y="101"/>
                </a:cubicBezTo>
                <a:cubicBezTo>
                  <a:pt x="4203" y="197"/>
                  <a:pt x="4167" y="316"/>
                  <a:pt x="4067" y="369"/>
                </a:cubicBezTo>
                <a:cubicBezTo>
                  <a:pt x="826" y="2072"/>
                  <a:pt x="-496" y="5782"/>
                  <a:pt x="1071" y="8673"/>
                </a:cubicBezTo>
                <a:lnTo>
                  <a:pt x="1139" y="8795"/>
                </a:lnTo>
                <a:lnTo>
                  <a:pt x="8209" y="21084"/>
                </a:lnTo>
                <a:lnTo>
                  <a:pt x="20263" y="14603"/>
                </a:lnTo>
                <a:cubicBezTo>
                  <a:pt x="20351" y="14557"/>
                  <a:pt x="20460" y="14577"/>
                  <a:pt x="20522" y="14648"/>
                </a:cubicBezTo>
                <a:lnTo>
                  <a:pt x="20543" y="14678"/>
                </a:lnTo>
                <a:cubicBezTo>
                  <a:pt x="20593" y="14762"/>
                  <a:pt x="20571" y="14867"/>
                  <a:pt x="20495" y="14927"/>
                </a:cubicBezTo>
                <a:lnTo>
                  <a:pt x="20465" y="14946"/>
                </a:lnTo>
                <a:lnTo>
                  <a:pt x="8230" y="21523"/>
                </a:lnTo>
                <a:cubicBezTo>
                  <a:pt x="8141" y="21572"/>
                  <a:pt x="8031" y="21550"/>
                  <a:pt x="7969" y="21477"/>
                </a:cubicBezTo>
                <a:lnTo>
                  <a:pt x="7948" y="21447"/>
                </a:lnTo>
                <a:lnTo>
                  <a:pt x="778" y="8984"/>
                </a:lnTo>
                <a:cubicBezTo>
                  <a:pt x="-1007" y="5881"/>
                  <a:pt x="388" y="1851"/>
                  <a:pt x="3868" y="24"/>
                </a:cubicBezTo>
                <a:close/>
              </a:path>
            </a:pathLst>
          </a:custGeom>
          <a:solidFill>
            <a:srgbClr val="C44343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23" name="Freeform 92"/>
          <p:cNvSpPr/>
          <p:nvPr/>
        </p:nvSpPr>
        <p:spPr>
          <a:xfrm flipH="1">
            <a:off x="17708295" y="6362637"/>
            <a:ext cx="2447560" cy="32379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56" h="21161" extrusionOk="0">
                <a:moveTo>
                  <a:pt x="19000" y="6312"/>
                </a:moveTo>
                <a:cubicBezTo>
                  <a:pt x="19686" y="7610"/>
                  <a:pt x="20966" y="9850"/>
                  <a:pt x="21050" y="11301"/>
                </a:cubicBezTo>
                <a:cubicBezTo>
                  <a:pt x="21185" y="13654"/>
                  <a:pt x="19065" y="15322"/>
                  <a:pt x="19065" y="15322"/>
                </a:cubicBezTo>
                <a:cubicBezTo>
                  <a:pt x="19065" y="15322"/>
                  <a:pt x="19102" y="15814"/>
                  <a:pt x="19445" y="20706"/>
                </a:cubicBezTo>
                <a:cubicBezTo>
                  <a:pt x="10171" y="21589"/>
                  <a:pt x="3480" y="20915"/>
                  <a:pt x="3480" y="20915"/>
                </a:cubicBezTo>
                <a:lnTo>
                  <a:pt x="3733" y="18453"/>
                </a:lnTo>
                <a:lnTo>
                  <a:pt x="2486" y="14595"/>
                </a:lnTo>
                <a:cubicBezTo>
                  <a:pt x="2486" y="14595"/>
                  <a:pt x="2399" y="13108"/>
                  <a:pt x="740" y="9880"/>
                </a:cubicBezTo>
                <a:cubicBezTo>
                  <a:pt x="-415" y="7636"/>
                  <a:pt x="59" y="5005"/>
                  <a:pt x="329" y="3556"/>
                </a:cubicBezTo>
                <a:cubicBezTo>
                  <a:pt x="443" y="2935"/>
                  <a:pt x="-262" y="2135"/>
                  <a:pt x="543" y="1994"/>
                </a:cubicBezTo>
                <a:cubicBezTo>
                  <a:pt x="3354" y="1506"/>
                  <a:pt x="4779" y="1772"/>
                  <a:pt x="4779" y="1772"/>
                </a:cubicBezTo>
                <a:lnTo>
                  <a:pt x="5130" y="392"/>
                </a:lnTo>
                <a:cubicBezTo>
                  <a:pt x="5190" y="156"/>
                  <a:pt x="5470" y="-11"/>
                  <a:pt x="5786" y="1"/>
                </a:cubicBezTo>
                <a:lnTo>
                  <a:pt x="12545" y="253"/>
                </a:lnTo>
                <a:cubicBezTo>
                  <a:pt x="12835" y="264"/>
                  <a:pt x="13079" y="423"/>
                  <a:pt x="13138" y="639"/>
                </a:cubicBezTo>
                <a:lnTo>
                  <a:pt x="13533" y="1847"/>
                </a:lnTo>
                <a:lnTo>
                  <a:pt x="18084" y="2521"/>
                </a:lnTo>
                <a:cubicBezTo>
                  <a:pt x="18735" y="2643"/>
                  <a:pt x="19204" y="3074"/>
                  <a:pt x="19239" y="3582"/>
                </a:cubicBezTo>
                <a:lnTo>
                  <a:pt x="19000" y="6312"/>
                </a:lnTo>
                <a:close/>
              </a:path>
            </a:pathLst>
          </a:custGeom>
          <a:solidFill>
            <a:srgbClr val="FF7A46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24" name="Freeform 93"/>
          <p:cNvSpPr/>
          <p:nvPr/>
        </p:nvSpPr>
        <p:spPr>
          <a:xfrm flipH="1">
            <a:off x="18659862" y="6642140"/>
            <a:ext cx="734447" cy="616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80" h="21600" extrusionOk="0">
                <a:moveTo>
                  <a:pt x="416" y="0"/>
                </a:moveTo>
                <a:lnTo>
                  <a:pt x="21203" y="12163"/>
                </a:lnTo>
                <a:cubicBezTo>
                  <a:pt x="21421" y="12293"/>
                  <a:pt x="21590" y="14500"/>
                  <a:pt x="21579" y="17098"/>
                </a:cubicBezTo>
                <a:cubicBezTo>
                  <a:pt x="21570" y="19436"/>
                  <a:pt x="21422" y="21254"/>
                  <a:pt x="21235" y="21556"/>
                </a:cubicBezTo>
                <a:lnTo>
                  <a:pt x="21164" y="21600"/>
                </a:lnTo>
                <a:lnTo>
                  <a:pt x="377" y="9436"/>
                </a:lnTo>
                <a:cubicBezTo>
                  <a:pt x="158" y="9306"/>
                  <a:pt x="-10" y="7098"/>
                  <a:pt x="1" y="4502"/>
                </a:cubicBezTo>
                <a:cubicBezTo>
                  <a:pt x="10" y="2164"/>
                  <a:pt x="158" y="303"/>
                  <a:pt x="344" y="43"/>
                </a:cubicBezTo>
                <a:lnTo>
                  <a:pt x="416" y="0"/>
                </a:lnTo>
                <a:close/>
              </a:path>
            </a:pathLst>
          </a:custGeom>
          <a:solidFill>
            <a:srgbClr val="C44343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25" name="Freeform 94"/>
          <p:cNvSpPr/>
          <p:nvPr/>
        </p:nvSpPr>
        <p:spPr>
          <a:xfrm flipH="1">
            <a:off x="18525582" y="6570040"/>
            <a:ext cx="1098337" cy="10389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8" h="21488" extrusionOk="0">
                <a:moveTo>
                  <a:pt x="141" y="68"/>
                </a:moveTo>
                <a:cubicBezTo>
                  <a:pt x="279" y="-37"/>
                  <a:pt x="464" y="-17"/>
                  <a:pt x="579" y="106"/>
                </a:cubicBezTo>
                <a:lnTo>
                  <a:pt x="615" y="150"/>
                </a:lnTo>
                <a:lnTo>
                  <a:pt x="14347" y="20382"/>
                </a:lnTo>
                <a:lnTo>
                  <a:pt x="20872" y="2511"/>
                </a:lnTo>
                <a:cubicBezTo>
                  <a:pt x="20932" y="2345"/>
                  <a:pt x="21097" y="2253"/>
                  <a:pt x="21257" y="2289"/>
                </a:cubicBezTo>
                <a:lnTo>
                  <a:pt x="21310" y="2304"/>
                </a:lnTo>
                <a:cubicBezTo>
                  <a:pt x="21468" y="2368"/>
                  <a:pt x="21554" y="2542"/>
                  <a:pt x="21521" y="2711"/>
                </a:cubicBezTo>
                <a:lnTo>
                  <a:pt x="21505" y="2767"/>
                </a:lnTo>
                <a:lnTo>
                  <a:pt x="14754" y="21259"/>
                </a:lnTo>
                <a:cubicBezTo>
                  <a:pt x="14664" y="21507"/>
                  <a:pt x="14363" y="21563"/>
                  <a:pt x="14195" y="21382"/>
                </a:cubicBezTo>
                <a:lnTo>
                  <a:pt x="14162" y="21338"/>
                </a:lnTo>
                <a:lnTo>
                  <a:pt x="63" y="566"/>
                </a:lnTo>
                <a:cubicBezTo>
                  <a:pt x="-46" y="408"/>
                  <a:pt x="-11" y="183"/>
                  <a:pt x="141" y="68"/>
                </a:cubicBezTo>
                <a:close/>
              </a:path>
            </a:pathLst>
          </a:custGeom>
          <a:solidFill>
            <a:srgbClr val="C9D4EA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26" name="Freeform 95"/>
          <p:cNvSpPr/>
          <p:nvPr/>
        </p:nvSpPr>
        <p:spPr>
          <a:xfrm flipH="1">
            <a:off x="18642077" y="7521207"/>
            <a:ext cx="524337" cy="5486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8914" h="18934" extrusionOk="0">
                <a:moveTo>
                  <a:pt x="17662" y="5320"/>
                </a:moveTo>
                <a:cubicBezTo>
                  <a:pt x="20258" y="10019"/>
                  <a:pt x="18689" y="15683"/>
                  <a:pt x="14159" y="17973"/>
                </a:cubicBezTo>
                <a:cubicBezTo>
                  <a:pt x="9626" y="20267"/>
                  <a:pt x="3850" y="18314"/>
                  <a:pt x="1252" y="13614"/>
                </a:cubicBezTo>
                <a:cubicBezTo>
                  <a:pt x="-1342" y="8915"/>
                  <a:pt x="225" y="3251"/>
                  <a:pt x="4756" y="961"/>
                </a:cubicBezTo>
                <a:cubicBezTo>
                  <a:pt x="9288" y="-1333"/>
                  <a:pt x="15066" y="620"/>
                  <a:pt x="17662" y="5320"/>
                </a:cubicBezTo>
                <a:close/>
              </a:path>
            </a:pathLst>
          </a:custGeom>
          <a:solidFill>
            <a:srgbClr val="C9D4EA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27" name="Freeform 96"/>
          <p:cNvSpPr/>
          <p:nvPr/>
        </p:nvSpPr>
        <p:spPr>
          <a:xfrm flipH="1">
            <a:off x="18613874" y="7521903"/>
            <a:ext cx="524341" cy="5487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8914" h="18936" extrusionOk="0">
                <a:moveTo>
                  <a:pt x="17663" y="5322"/>
                </a:moveTo>
                <a:cubicBezTo>
                  <a:pt x="20257" y="10017"/>
                  <a:pt x="18690" y="15685"/>
                  <a:pt x="14159" y="17975"/>
                </a:cubicBezTo>
                <a:cubicBezTo>
                  <a:pt x="9627" y="20269"/>
                  <a:pt x="3850" y="18316"/>
                  <a:pt x="1253" y="13616"/>
                </a:cubicBezTo>
                <a:cubicBezTo>
                  <a:pt x="-1343" y="8917"/>
                  <a:pt x="226" y="3249"/>
                  <a:pt x="4757" y="959"/>
                </a:cubicBezTo>
                <a:cubicBezTo>
                  <a:pt x="9288" y="-1331"/>
                  <a:pt x="15066" y="622"/>
                  <a:pt x="17663" y="5322"/>
                </a:cubicBezTo>
                <a:close/>
              </a:path>
            </a:pathLst>
          </a:custGeom>
          <a:solidFill>
            <a:srgbClr val="F0F0F5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28" name="Freeform 97"/>
          <p:cNvSpPr/>
          <p:nvPr/>
        </p:nvSpPr>
        <p:spPr>
          <a:xfrm flipH="1">
            <a:off x="18672590" y="7577032"/>
            <a:ext cx="407088" cy="426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8914" h="18937" extrusionOk="0">
                <a:moveTo>
                  <a:pt x="17661" y="5316"/>
                </a:moveTo>
                <a:cubicBezTo>
                  <a:pt x="20257" y="10018"/>
                  <a:pt x="18688" y="15682"/>
                  <a:pt x="14158" y="17978"/>
                </a:cubicBezTo>
                <a:cubicBezTo>
                  <a:pt x="9628" y="20269"/>
                  <a:pt x="3847" y="18313"/>
                  <a:pt x="1253" y="13616"/>
                </a:cubicBezTo>
                <a:cubicBezTo>
                  <a:pt x="-1343" y="8920"/>
                  <a:pt x="224" y="3250"/>
                  <a:pt x="4756" y="960"/>
                </a:cubicBezTo>
                <a:cubicBezTo>
                  <a:pt x="9288" y="-1331"/>
                  <a:pt x="15067" y="619"/>
                  <a:pt x="17661" y="5316"/>
                </a:cubicBezTo>
                <a:close/>
              </a:path>
            </a:pathLst>
          </a:custGeom>
          <a:solidFill>
            <a:srgbClr val="FAAD14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29" name="Freeform 98"/>
          <p:cNvSpPr/>
          <p:nvPr/>
        </p:nvSpPr>
        <p:spPr>
          <a:xfrm flipH="1">
            <a:off x="17696340" y="6885290"/>
            <a:ext cx="2564879" cy="27216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6" h="21484" extrusionOk="0">
                <a:moveTo>
                  <a:pt x="300" y="1"/>
                </a:moveTo>
                <a:cubicBezTo>
                  <a:pt x="362" y="5"/>
                  <a:pt x="409" y="56"/>
                  <a:pt x="404" y="115"/>
                </a:cubicBezTo>
                <a:lnTo>
                  <a:pt x="376" y="478"/>
                </a:lnTo>
                <a:lnTo>
                  <a:pt x="355" y="772"/>
                </a:lnTo>
                <a:cubicBezTo>
                  <a:pt x="342" y="973"/>
                  <a:pt x="328" y="1186"/>
                  <a:pt x="315" y="1407"/>
                </a:cubicBezTo>
                <a:cubicBezTo>
                  <a:pt x="285" y="1916"/>
                  <a:pt x="262" y="2417"/>
                  <a:pt x="246" y="2894"/>
                </a:cubicBezTo>
                <a:lnTo>
                  <a:pt x="239" y="3131"/>
                </a:lnTo>
                <a:cubicBezTo>
                  <a:pt x="213" y="4121"/>
                  <a:pt x="227" y="4914"/>
                  <a:pt x="292" y="5436"/>
                </a:cubicBezTo>
                <a:cubicBezTo>
                  <a:pt x="357" y="5961"/>
                  <a:pt x="674" y="6831"/>
                  <a:pt x="1182" y="7946"/>
                </a:cubicBezTo>
                <a:lnTo>
                  <a:pt x="1231" y="8054"/>
                </a:lnTo>
                <a:cubicBezTo>
                  <a:pt x="1339" y="8289"/>
                  <a:pt x="1453" y="8529"/>
                  <a:pt x="1573" y="8777"/>
                </a:cubicBezTo>
                <a:cubicBezTo>
                  <a:pt x="1858" y="9364"/>
                  <a:pt x="2163" y="9959"/>
                  <a:pt x="2468" y="10531"/>
                </a:cubicBezTo>
                <a:lnTo>
                  <a:pt x="2622" y="10819"/>
                </a:lnTo>
                <a:lnTo>
                  <a:pt x="2874" y="11280"/>
                </a:lnTo>
                <a:lnTo>
                  <a:pt x="2884" y="11304"/>
                </a:lnTo>
                <a:lnTo>
                  <a:pt x="4745" y="18176"/>
                </a:lnTo>
                <a:lnTo>
                  <a:pt x="4747" y="18212"/>
                </a:lnTo>
                <a:lnTo>
                  <a:pt x="4448" y="21023"/>
                </a:lnTo>
                <a:lnTo>
                  <a:pt x="4790" y="21052"/>
                </a:lnTo>
                <a:lnTo>
                  <a:pt x="5045" y="21072"/>
                </a:lnTo>
                <a:cubicBezTo>
                  <a:pt x="5354" y="21095"/>
                  <a:pt x="5696" y="21118"/>
                  <a:pt x="6072" y="21139"/>
                </a:cubicBezTo>
                <a:cubicBezTo>
                  <a:pt x="10208" y="21377"/>
                  <a:pt x="14844" y="21318"/>
                  <a:pt x="19437" y="20761"/>
                </a:cubicBezTo>
                <a:lnTo>
                  <a:pt x="19694" y="20729"/>
                </a:lnTo>
                <a:lnTo>
                  <a:pt x="19691" y="20510"/>
                </a:lnTo>
                <a:cubicBezTo>
                  <a:pt x="19680" y="20053"/>
                  <a:pt x="19642" y="19159"/>
                  <a:pt x="19584" y="17946"/>
                </a:cubicBezTo>
                <a:lnTo>
                  <a:pt x="19530" y="16868"/>
                </a:lnTo>
                <a:lnTo>
                  <a:pt x="19413" y="14619"/>
                </a:lnTo>
                <a:cubicBezTo>
                  <a:pt x="19412" y="14598"/>
                  <a:pt x="19417" y="14576"/>
                  <a:pt x="19430" y="14558"/>
                </a:cubicBezTo>
                <a:lnTo>
                  <a:pt x="19510" y="14432"/>
                </a:lnTo>
                <a:lnTo>
                  <a:pt x="19591" y="14301"/>
                </a:lnTo>
                <a:cubicBezTo>
                  <a:pt x="19633" y="14233"/>
                  <a:pt x="19677" y="14159"/>
                  <a:pt x="19723" y="14081"/>
                </a:cubicBezTo>
                <a:cubicBezTo>
                  <a:pt x="19944" y="13706"/>
                  <a:pt x="20166" y="13302"/>
                  <a:pt x="20372" y="12880"/>
                </a:cubicBezTo>
                <a:cubicBezTo>
                  <a:pt x="20652" y="12307"/>
                  <a:pt x="20883" y="11751"/>
                  <a:pt x="21046" y="11228"/>
                </a:cubicBezTo>
                <a:cubicBezTo>
                  <a:pt x="21196" y="10747"/>
                  <a:pt x="21285" y="10306"/>
                  <a:pt x="21306" y="9915"/>
                </a:cubicBezTo>
                <a:cubicBezTo>
                  <a:pt x="21358" y="8908"/>
                  <a:pt x="21260" y="8124"/>
                  <a:pt x="20993" y="7317"/>
                </a:cubicBezTo>
                <a:cubicBezTo>
                  <a:pt x="20852" y="6891"/>
                  <a:pt x="20663" y="6451"/>
                  <a:pt x="20385" y="5890"/>
                </a:cubicBezTo>
                <a:lnTo>
                  <a:pt x="20268" y="5658"/>
                </a:lnTo>
                <a:cubicBezTo>
                  <a:pt x="20130" y="5387"/>
                  <a:pt x="19872" y="4891"/>
                  <a:pt x="19659" y="4485"/>
                </a:cubicBezTo>
                <a:lnTo>
                  <a:pt x="19321" y="3840"/>
                </a:lnTo>
                <a:lnTo>
                  <a:pt x="19310" y="3793"/>
                </a:lnTo>
                <a:lnTo>
                  <a:pt x="19331" y="2045"/>
                </a:lnTo>
                <a:cubicBezTo>
                  <a:pt x="19331" y="1987"/>
                  <a:pt x="19383" y="1940"/>
                  <a:pt x="19445" y="1941"/>
                </a:cubicBezTo>
                <a:cubicBezTo>
                  <a:pt x="19501" y="1941"/>
                  <a:pt x="19547" y="1979"/>
                  <a:pt x="19556" y="2029"/>
                </a:cubicBezTo>
                <a:lnTo>
                  <a:pt x="19557" y="2048"/>
                </a:lnTo>
                <a:lnTo>
                  <a:pt x="19536" y="3769"/>
                </a:lnTo>
                <a:lnTo>
                  <a:pt x="20405" y="5433"/>
                </a:lnTo>
                <a:cubicBezTo>
                  <a:pt x="20452" y="5525"/>
                  <a:pt x="20492" y="5603"/>
                  <a:pt x="20521" y="5660"/>
                </a:cubicBezTo>
                <a:lnTo>
                  <a:pt x="20534" y="5685"/>
                </a:lnTo>
                <a:cubicBezTo>
                  <a:pt x="20847" y="6309"/>
                  <a:pt x="21055" y="6788"/>
                  <a:pt x="21209" y="7254"/>
                </a:cubicBezTo>
                <a:cubicBezTo>
                  <a:pt x="21485" y="8086"/>
                  <a:pt x="21586" y="8894"/>
                  <a:pt x="21532" y="9924"/>
                </a:cubicBezTo>
                <a:cubicBezTo>
                  <a:pt x="21511" y="10335"/>
                  <a:pt x="21418" y="10792"/>
                  <a:pt x="21263" y="11287"/>
                </a:cubicBezTo>
                <a:cubicBezTo>
                  <a:pt x="21097" y="11822"/>
                  <a:pt x="20862" y="12387"/>
                  <a:pt x="20578" y="12969"/>
                </a:cubicBezTo>
                <a:cubicBezTo>
                  <a:pt x="20399" y="13335"/>
                  <a:pt x="20209" y="13688"/>
                  <a:pt x="20017" y="14020"/>
                </a:cubicBezTo>
                <a:lnTo>
                  <a:pt x="19922" y="14184"/>
                </a:lnTo>
                <a:cubicBezTo>
                  <a:pt x="19875" y="14263"/>
                  <a:pt x="19830" y="14338"/>
                  <a:pt x="19787" y="14408"/>
                </a:cubicBezTo>
                <a:lnTo>
                  <a:pt x="19670" y="14597"/>
                </a:lnTo>
                <a:lnTo>
                  <a:pt x="19641" y="14641"/>
                </a:lnTo>
                <a:lnTo>
                  <a:pt x="19683" y="15436"/>
                </a:lnTo>
                <a:cubicBezTo>
                  <a:pt x="19708" y="15907"/>
                  <a:pt x="19733" y="16386"/>
                  <a:pt x="19756" y="16857"/>
                </a:cubicBezTo>
                <a:lnTo>
                  <a:pt x="19874" y="19311"/>
                </a:lnTo>
                <a:cubicBezTo>
                  <a:pt x="19910" y="20149"/>
                  <a:pt x="19927" y="20680"/>
                  <a:pt x="19919" y="20827"/>
                </a:cubicBezTo>
                <a:cubicBezTo>
                  <a:pt x="19916" y="20879"/>
                  <a:pt x="19875" y="20921"/>
                  <a:pt x="19821" y="20928"/>
                </a:cubicBezTo>
                <a:cubicBezTo>
                  <a:pt x="15096" y="21529"/>
                  <a:pt x="10314" y="21596"/>
                  <a:pt x="6058" y="21352"/>
                </a:cubicBezTo>
                <a:lnTo>
                  <a:pt x="5743" y="21333"/>
                </a:lnTo>
                <a:cubicBezTo>
                  <a:pt x="5436" y="21314"/>
                  <a:pt x="5154" y="21295"/>
                  <a:pt x="4897" y="21274"/>
                </a:cubicBezTo>
                <a:lnTo>
                  <a:pt x="4490" y="21241"/>
                </a:lnTo>
                <a:lnTo>
                  <a:pt x="4312" y="21224"/>
                </a:lnTo>
                <a:cubicBezTo>
                  <a:pt x="4257" y="21219"/>
                  <a:pt x="4215" y="21178"/>
                  <a:pt x="4211" y="21127"/>
                </a:cubicBezTo>
                <a:lnTo>
                  <a:pt x="4211" y="21108"/>
                </a:lnTo>
                <a:lnTo>
                  <a:pt x="4520" y="18210"/>
                </a:lnTo>
                <a:lnTo>
                  <a:pt x="2667" y="11369"/>
                </a:lnTo>
                <a:lnTo>
                  <a:pt x="2561" y="11176"/>
                </a:lnTo>
                <a:cubicBezTo>
                  <a:pt x="2472" y="11012"/>
                  <a:pt x="2372" y="10828"/>
                  <a:pt x="2265" y="10627"/>
                </a:cubicBezTo>
                <a:cubicBezTo>
                  <a:pt x="1959" y="10051"/>
                  <a:pt x="1653" y="9454"/>
                  <a:pt x="1367" y="8865"/>
                </a:cubicBezTo>
                <a:cubicBezTo>
                  <a:pt x="1276" y="8679"/>
                  <a:pt x="1189" y="8495"/>
                  <a:pt x="1106" y="8317"/>
                </a:cubicBezTo>
                <a:lnTo>
                  <a:pt x="1023" y="8139"/>
                </a:lnTo>
                <a:cubicBezTo>
                  <a:pt x="478" y="6953"/>
                  <a:pt x="138" y="6030"/>
                  <a:pt x="67" y="5461"/>
                </a:cubicBezTo>
                <a:cubicBezTo>
                  <a:pt x="1" y="4926"/>
                  <a:pt x="-14" y="4125"/>
                  <a:pt x="13" y="3125"/>
                </a:cubicBezTo>
                <a:cubicBezTo>
                  <a:pt x="25" y="2655"/>
                  <a:pt x="47" y="2158"/>
                  <a:pt x="75" y="1649"/>
                </a:cubicBezTo>
                <a:lnTo>
                  <a:pt x="89" y="1395"/>
                </a:lnTo>
                <a:cubicBezTo>
                  <a:pt x="102" y="1173"/>
                  <a:pt x="115" y="961"/>
                  <a:pt x="129" y="759"/>
                </a:cubicBezTo>
                <a:lnTo>
                  <a:pt x="178" y="98"/>
                </a:lnTo>
                <a:cubicBezTo>
                  <a:pt x="183" y="40"/>
                  <a:pt x="237" y="-4"/>
                  <a:pt x="300" y="1"/>
                </a:cubicBezTo>
                <a:close/>
              </a:path>
            </a:pathLst>
          </a:custGeom>
          <a:solidFill>
            <a:srgbClr val="C44343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30" name="Freeform 99"/>
          <p:cNvSpPr/>
          <p:nvPr/>
        </p:nvSpPr>
        <p:spPr>
          <a:xfrm flipH="1">
            <a:off x="17858593" y="9515047"/>
            <a:ext cx="1821024" cy="3425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227" extrusionOk="0">
                <a:moveTo>
                  <a:pt x="21600" y="12533"/>
                </a:moveTo>
                <a:lnTo>
                  <a:pt x="20784" y="0"/>
                </a:lnTo>
                <a:cubicBezTo>
                  <a:pt x="20784" y="0"/>
                  <a:pt x="10362" y="3406"/>
                  <a:pt x="567" y="3393"/>
                </a:cubicBezTo>
                <a:cubicBezTo>
                  <a:pt x="93" y="8515"/>
                  <a:pt x="0" y="18227"/>
                  <a:pt x="0" y="18227"/>
                </a:cubicBezTo>
                <a:cubicBezTo>
                  <a:pt x="788" y="15018"/>
                  <a:pt x="10774" y="21600"/>
                  <a:pt x="21600" y="12533"/>
                </a:cubicBezTo>
                <a:close/>
              </a:path>
            </a:pathLst>
          </a:custGeom>
          <a:solidFill>
            <a:srgbClr val="4E5C93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31" name="Freeform 101"/>
          <p:cNvSpPr/>
          <p:nvPr/>
        </p:nvSpPr>
        <p:spPr>
          <a:xfrm flipH="1">
            <a:off x="16009162" y="9905303"/>
            <a:ext cx="2784589" cy="26184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5" h="21570" extrusionOk="0">
                <a:moveTo>
                  <a:pt x="58" y="22"/>
                </a:moveTo>
                <a:cubicBezTo>
                  <a:pt x="110" y="-14"/>
                  <a:pt x="177" y="-4"/>
                  <a:pt x="217" y="43"/>
                </a:cubicBezTo>
                <a:lnTo>
                  <a:pt x="231" y="61"/>
                </a:lnTo>
                <a:lnTo>
                  <a:pt x="2486" y="3809"/>
                </a:lnTo>
                <a:lnTo>
                  <a:pt x="18623" y="14593"/>
                </a:lnTo>
                <a:cubicBezTo>
                  <a:pt x="18639" y="14605"/>
                  <a:pt x="18652" y="14618"/>
                  <a:pt x="18662" y="14634"/>
                </a:cubicBezTo>
                <a:lnTo>
                  <a:pt x="18671" y="14651"/>
                </a:lnTo>
                <a:lnTo>
                  <a:pt x="21554" y="21382"/>
                </a:lnTo>
                <a:cubicBezTo>
                  <a:pt x="21583" y="21450"/>
                  <a:pt x="21555" y="21528"/>
                  <a:pt x="21492" y="21559"/>
                </a:cubicBezTo>
                <a:cubicBezTo>
                  <a:pt x="21436" y="21586"/>
                  <a:pt x="21370" y="21565"/>
                  <a:pt x="21337" y="21512"/>
                </a:cubicBezTo>
                <a:lnTo>
                  <a:pt x="21327" y="21492"/>
                </a:lnTo>
                <a:lnTo>
                  <a:pt x="18458" y="14798"/>
                </a:lnTo>
                <a:lnTo>
                  <a:pt x="2329" y="4017"/>
                </a:lnTo>
                <a:cubicBezTo>
                  <a:pt x="2319" y="4011"/>
                  <a:pt x="2310" y="4002"/>
                  <a:pt x="2301" y="3993"/>
                </a:cubicBezTo>
                <a:lnTo>
                  <a:pt x="2291" y="3977"/>
                </a:lnTo>
                <a:lnTo>
                  <a:pt x="20" y="205"/>
                </a:lnTo>
                <a:cubicBezTo>
                  <a:pt x="-17" y="143"/>
                  <a:pt x="0" y="61"/>
                  <a:pt x="58" y="22"/>
                </a:cubicBezTo>
                <a:close/>
              </a:path>
            </a:pathLst>
          </a:custGeom>
          <a:solidFill>
            <a:srgbClr val="253368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32" name="Freeform 103"/>
          <p:cNvSpPr/>
          <p:nvPr/>
        </p:nvSpPr>
        <p:spPr>
          <a:xfrm flipH="1">
            <a:off x="18839767" y="10030352"/>
            <a:ext cx="816000" cy="25687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8" h="21582" extrusionOk="0">
                <a:moveTo>
                  <a:pt x="5054" y="0"/>
                </a:moveTo>
                <a:lnTo>
                  <a:pt x="5123" y="3"/>
                </a:lnTo>
                <a:cubicBezTo>
                  <a:pt x="5331" y="16"/>
                  <a:pt x="5473" y="75"/>
                  <a:pt x="5467" y="140"/>
                </a:cubicBezTo>
                <a:lnTo>
                  <a:pt x="5459" y="162"/>
                </a:lnTo>
                <a:lnTo>
                  <a:pt x="871" y="7600"/>
                </a:lnTo>
                <a:lnTo>
                  <a:pt x="21507" y="21388"/>
                </a:lnTo>
                <a:cubicBezTo>
                  <a:pt x="21598" y="21450"/>
                  <a:pt x="21534" y="21521"/>
                  <a:pt x="21365" y="21559"/>
                </a:cubicBezTo>
                <a:lnTo>
                  <a:pt x="21305" y="21569"/>
                </a:lnTo>
                <a:cubicBezTo>
                  <a:pt x="21114" y="21598"/>
                  <a:pt x="20889" y="21578"/>
                  <a:pt x="20772" y="21524"/>
                </a:cubicBezTo>
                <a:lnTo>
                  <a:pt x="20737" y="21505"/>
                </a:lnTo>
                <a:lnTo>
                  <a:pt x="41" y="7677"/>
                </a:lnTo>
                <a:cubicBezTo>
                  <a:pt x="12" y="7657"/>
                  <a:pt x="-2" y="7635"/>
                  <a:pt x="0" y="7614"/>
                </a:cubicBezTo>
                <a:lnTo>
                  <a:pt x="8" y="7593"/>
                </a:lnTo>
                <a:lnTo>
                  <a:pt x="4622" y="110"/>
                </a:lnTo>
                <a:cubicBezTo>
                  <a:pt x="4663" y="44"/>
                  <a:pt x="4849" y="-2"/>
                  <a:pt x="5054" y="0"/>
                </a:cubicBezTo>
                <a:close/>
              </a:path>
            </a:pathLst>
          </a:custGeom>
          <a:solidFill>
            <a:srgbClr val="253368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33" name="Freeform 104"/>
          <p:cNvSpPr/>
          <p:nvPr/>
        </p:nvSpPr>
        <p:spPr>
          <a:xfrm flipH="1">
            <a:off x="14122303" y="9737849"/>
            <a:ext cx="5564824" cy="27798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1" h="21582" extrusionOk="0">
                <a:moveTo>
                  <a:pt x="7165" y="0"/>
                </a:moveTo>
                <a:cubicBezTo>
                  <a:pt x="7183" y="-1"/>
                  <a:pt x="7201" y="13"/>
                  <a:pt x="7213" y="38"/>
                </a:cubicBezTo>
                <a:lnTo>
                  <a:pt x="7220" y="56"/>
                </a:lnTo>
                <a:lnTo>
                  <a:pt x="8288" y="3232"/>
                </a:lnTo>
                <a:lnTo>
                  <a:pt x="17750" y="8483"/>
                </a:lnTo>
                <a:lnTo>
                  <a:pt x="17771" y="8503"/>
                </a:lnTo>
                <a:lnTo>
                  <a:pt x="21566" y="14241"/>
                </a:lnTo>
                <a:cubicBezTo>
                  <a:pt x="21598" y="14290"/>
                  <a:pt x="21599" y="14383"/>
                  <a:pt x="21570" y="14434"/>
                </a:cubicBezTo>
                <a:lnTo>
                  <a:pt x="21562" y="14448"/>
                </a:lnTo>
                <a:lnTo>
                  <a:pt x="15910" y="21563"/>
                </a:lnTo>
                <a:cubicBezTo>
                  <a:pt x="15880" y="21599"/>
                  <a:pt x="15842" y="21582"/>
                  <a:pt x="15823" y="21523"/>
                </a:cubicBezTo>
                <a:cubicBezTo>
                  <a:pt x="15807" y="21471"/>
                  <a:pt x="15812" y="21404"/>
                  <a:pt x="15834" y="21364"/>
                </a:cubicBezTo>
                <a:lnTo>
                  <a:pt x="15843" y="21351"/>
                </a:lnTo>
                <a:lnTo>
                  <a:pt x="21418" y="14332"/>
                </a:lnTo>
                <a:lnTo>
                  <a:pt x="17705" y="8718"/>
                </a:lnTo>
                <a:lnTo>
                  <a:pt x="8233" y="3461"/>
                </a:lnTo>
                <a:cubicBezTo>
                  <a:pt x="8222" y="3456"/>
                  <a:pt x="8212" y="3444"/>
                  <a:pt x="8204" y="3428"/>
                </a:cubicBezTo>
                <a:lnTo>
                  <a:pt x="8197" y="3411"/>
                </a:lnTo>
                <a:lnTo>
                  <a:pt x="7135" y="253"/>
                </a:lnTo>
                <a:lnTo>
                  <a:pt x="66" y="874"/>
                </a:lnTo>
                <a:cubicBezTo>
                  <a:pt x="35" y="877"/>
                  <a:pt x="8" y="834"/>
                  <a:pt x="2" y="775"/>
                </a:cubicBezTo>
                <a:lnTo>
                  <a:pt x="0" y="755"/>
                </a:lnTo>
                <a:cubicBezTo>
                  <a:pt x="-1" y="693"/>
                  <a:pt x="21" y="639"/>
                  <a:pt x="50" y="626"/>
                </a:cubicBezTo>
                <a:lnTo>
                  <a:pt x="60" y="624"/>
                </a:lnTo>
                <a:lnTo>
                  <a:pt x="7165" y="0"/>
                </a:lnTo>
                <a:close/>
              </a:path>
            </a:pathLst>
          </a:custGeom>
          <a:solidFill>
            <a:srgbClr val="253368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34" name="Freeform 105"/>
          <p:cNvSpPr/>
          <p:nvPr/>
        </p:nvSpPr>
        <p:spPr>
          <a:xfrm flipH="1">
            <a:off x="17603889" y="10494629"/>
            <a:ext cx="1181627" cy="13384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9" h="21547" extrusionOk="0">
                <a:moveTo>
                  <a:pt x="141" y="38"/>
                </a:moveTo>
                <a:cubicBezTo>
                  <a:pt x="264" y="-28"/>
                  <a:pt x="421" y="-6"/>
                  <a:pt x="514" y="85"/>
                </a:cubicBezTo>
                <a:lnTo>
                  <a:pt x="545" y="123"/>
                </a:lnTo>
                <a:lnTo>
                  <a:pt x="7057" y="9499"/>
                </a:lnTo>
                <a:lnTo>
                  <a:pt x="21434" y="21095"/>
                </a:lnTo>
                <a:cubicBezTo>
                  <a:pt x="21541" y="21180"/>
                  <a:pt x="21559" y="21319"/>
                  <a:pt x="21485" y="21425"/>
                </a:cubicBezTo>
                <a:lnTo>
                  <a:pt x="21453" y="21463"/>
                </a:lnTo>
                <a:cubicBezTo>
                  <a:pt x="21355" y="21556"/>
                  <a:pt x="21198" y="21572"/>
                  <a:pt x="21079" y="21506"/>
                </a:cubicBezTo>
                <a:lnTo>
                  <a:pt x="21037" y="21479"/>
                </a:lnTo>
                <a:lnTo>
                  <a:pt x="6630" y="9859"/>
                </a:lnTo>
                <a:lnTo>
                  <a:pt x="6578" y="9803"/>
                </a:lnTo>
                <a:lnTo>
                  <a:pt x="44" y="396"/>
                </a:lnTo>
                <a:cubicBezTo>
                  <a:pt x="-41" y="272"/>
                  <a:pt x="2" y="113"/>
                  <a:pt x="141" y="38"/>
                </a:cubicBezTo>
                <a:close/>
              </a:path>
            </a:pathLst>
          </a:custGeom>
          <a:solidFill>
            <a:srgbClr val="253368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35" name="Freeform 106"/>
          <p:cNvSpPr/>
          <p:nvPr/>
        </p:nvSpPr>
        <p:spPr>
          <a:xfrm flipH="1">
            <a:off x="15167664" y="10731293"/>
            <a:ext cx="2308265" cy="10200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0" h="21541" extrusionOk="0">
                <a:moveTo>
                  <a:pt x="8" y="229"/>
                </a:moveTo>
                <a:cubicBezTo>
                  <a:pt x="32" y="70"/>
                  <a:pt x="104" y="-24"/>
                  <a:pt x="176" y="5"/>
                </a:cubicBezTo>
                <a:lnTo>
                  <a:pt x="200" y="18"/>
                </a:lnTo>
                <a:lnTo>
                  <a:pt x="11885" y="9092"/>
                </a:lnTo>
                <a:lnTo>
                  <a:pt x="21481" y="20900"/>
                </a:lnTo>
                <a:cubicBezTo>
                  <a:pt x="21554" y="20989"/>
                  <a:pt x="21581" y="21195"/>
                  <a:pt x="21541" y="21362"/>
                </a:cubicBezTo>
                <a:cubicBezTo>
                  <a:pt x="21505" y="21511"/>
                  <a:pt x="21428" y="21576"/>
                  <a:pt x="21359" y="21521"/>
                </a:cubicBezTo>
                <a:lnTo>
                  <a:pt x="21337" y="21498"/>
                </a:lnTo>
                <a:lnTo>
                  <a:pt x="11764" y="9713"/>
                </a:lnTo>
                <a:lnTo>
                  <a:pt x="102" y="662"/>
                </a:lnTo>
                <a:cubicBezTo>
                  <a:pt x="23" y="600"/>
                  <a:pt x="-19" y="407"/>
                  <a:pt x="8" y="229"/>
                </a:cubicBezTo>
                <a:close/>
              </a:path>
            </a:pathLst>
          </a:custGeom>
          <a:solidFill>
            <a:srgbClr val="253368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36" name="Freeform 107"/>
          <p:cNvSpPr/>
          <p:nvPr/>
        </p:nvSpPr>
        <p:spPr>
          <a:xfrm flipH="1">
            <a:off x="15683790" y="6852606"/>
            <a:ext cx="1835183" cy="27211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44" h="20616" extrusionOk="0">
                <a:moveTo>
                  <a:pt x="18949" y="244"/>
                </a:moveTo>
                <a:cubicBezTo>
                  <a:pt x="20300" y="727"/>
                  <a:pt x="20905" y="1773"/>
                  <a:pt x="20324" y="2620"/>
                </a:cubicBezTo>
                <a:lnTo>
                  <a:pt x="9616" y="18603"/>
                </a:lnTo>
                <a:cubicBezTo>
                  <a:pt x="8504" y="20078"/>
                  <a:pt x="5337" y="21378"/>
                  <a:pt x="2717" y="20088"/>
                </a:cubicBezTo>
                <a:cubicBezTo>
                  <a:pt x="299" y="19225"/>
                  <a:pt x="-695" y="17312"/>
                  <a:pt x="518" y="15856"/>
                </a:cubicBezTo>
                <a:lnTo>
                  <a:pt x="15338" y="750"/>
                </a:lnTo>
                <a:cubicBezTo>
                  <a:pt x="16077" y="-3"/>
                  <a:pt x="17642" y="-222"/>
                  <a:pt x="18949" y="244"/>
                </a:cubicBezTo>
                <a:close/>
              </a:path>
            </a:pathLst>
          </a:custGeom>
          <a:solidFill>
            <a:srgbClr val="FFC999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37" name="Freeform 108"/>
          <p:cNvSpPr/>
          <p:nvPr/>
        </p:nvSpPr>
        <p:spPr>
          <a:xfrm flipH="1">
            <a:off x="19557751" y="9015672"/>
            <a:ext cx="1343524" cy="2996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65" h="20907" extrusionOk="0">
                <a:moveTo>
                  <a:pt x="17520" y="20511"/>
                </a:moveTo>
                <a:cubicBezTo>
                  <a:pt x="19564" y="20274"/>
                  <a:pt x="20877" y="19415"/>
                  <a:pt x="20500" y="18561"/>
                </a:cubicBezTo>
                <a:lnTo>
                  <a:pt x="13213" y="2073"/>
                </a:lnTo>
                <a:cubicBezTo>
                  <a:pt x="12422" y="569"/>
                  <a:pt x="8811" y="-316"/>
                  <a:pt x="5183" y="104"/>
                </a:cubicBezTo>
                <a:cubicBezTo>
                  <a:pt x="1524" y="528"/>
                  <a:pt x="-723" y="2114"/>
                  <a:pt x="212" y="3614"/>
                </a:cubicBezTo>
                <a:lnTo>
                  <a:pt x="12992" y="20492"/>
                </a:lnTo>
                <a:cubicBezTo>
                  <a:pt x="13625" y="21284"/>
                  <a:pt x="15544" y="20739"/>
                  <a:pt x="17520" y="20511"/>
                </a:cubicBezTo>
                <a:close/>
              </a:path>
            </a:pathLst>
          </a:custGeom>
          <a:solidFill>
            <a:srgbClr val="FFC999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38" name="Freeform 109"/>
          <p:cNvSpPr/>
          <p:nvPr/>
        </p:nvSpPr>
        <p:spPr>
          <a:xfrm flipH="1">
            <a:off x="19587624" y="6747432"/>
            <a:ext cx="1341543" cy="29936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22" h="21056" extrusionOk="0">
                <a:moveTo>
                  <a:pt x="5289" y="20927"/>
                </a:moveTo>
                <a:lnTo>
                  <a:pt x="6013" y="20995"/>
                </a:lnTo>
                <a:cubicBezTo>
                  <a:pt x="9583" y="21328"/>
                  <a:pt x="13061" y="20261"/>
                  <a:pt x="13781" y="18611"/>
                </a:cubicBezTo>
                <a:lnTo>
                  <a:pt x="20290" y="3718"/>
                </a:lnTo>
                <a:cubicBezTo>
                  <a:pt x="21010" y="2069"/>
                  <a:pt x="18701" y="462"/>
                  <a:pt x="15131" y="129"/>
                </a:cubicBezTo>
                <a:lnTo>
                  <a:pt x="14407" y="61"/>
                </a:lnTo>
                <a:cubicBezTo>
                  <a:pt x="10838" y="-272"/>
                  <a:pt x="7360" y="795"/>
                  <a:pt x="6640" y="2444"/>
                </a:cubicBezTo>
                <a:lnTo>
                  <a:pt x="132" y="17338"/>
                </a:lnTo>
                <a:cubicBezTo>
                  <a:pt x="-590" y="18987"/>
                  <a:pt x="1720" y="20594"/>
                  <a:pt x="5289" y="20927"/>
                </a:cubicBezTo>
                <a:close/>
              </a:path>
            </a:pathLst>
          </a:custGeom>
          <a:solidFill>
            <a:srgbClr val="FFC999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39" name="Freeform 110"/>
          <p:cNvSpPr/>
          <p:nvPr/>
        </p:nvSpPr>
        <p:spPr>
          <a:xfrm flipH="1">
            <a:off x="19559046" y="6655078"/>
            <a:ext cx="1112485" cy="14979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61" h="21028" extrusionOk="0">
                <a:moveTo>
                  <a:pt x="0" y="18587"/>
                </a:moveTo>
                <a:lnTo>
                  <a:pt x="3701" y="4865"/>
                </a:lnTo>
                <a:cubicBezTo>
                  <a:pt x="4594" y="1557"/>
                  <a:pt x="9150" y="-572"/>
                  <a:pt x="13827" y="136"/>
                </a:cubicBezTo>
                <a:cubicBezTo>
                  <a:pt x="18504" y="842"/>
                  <a:pt x="21600" y="4128"/>
                  <a:pt x="20708" y="7436"/>
                </a:cubicBezTo>
                <a:lnTo>
                  <a:pt x="17043" y="21028"/>
                </a:lnTo>
                <a:lnTo>
                  <a:pt x="0" y="18587"/>
                </a:lnTo>
                <a:close/>
              </a:path>
            </a:pathLst>
          </a:custGeom>
          <a:solidFill>
            <a:srgbClr val="FF7A46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40" name="Freeform 111"/>
          <p:cNvSpPr/>
          <p:nvPr/>
        </p:nvSpPr>
        <p:spPr>
          <a:xfrm flipH="1">
            <a:off x="19745036" y="7936344"/>
            <a:ext cx="946901" cy="2379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1" h="21547" extrusionOk="0">
                <a:moveTo>
                  <a:pt x="368" y="35"/>
                </a:moveTo>
                <a:lnTo>
                  <a:pt x="21308" y="19195"/>
                </a:lnTo>
                <a:cubicBezTo>
                  <a:pt x="21470" y="19341"/>
                  <a:pt x="21571" y="19979"/>
                  <a:pt x="21534" y="20628"/>
                </a:cubicBezTo>
                <a:cubicBezTo>
                  <a:pt x="21501" y="21199"/>
                  <a:pt x="21370" y="21579"/>
                  <a:pt x="21228" y="21545"/>
                </a:cubicBezTo>
                <a:lnTo>
                  <a:pt x="21174" y="21523"/>
                </a:lnTo>
                <a:lnTo>
                  <a:pt x="234" y="2363"/>
                </a:lnTo>
                <a:cubicBezTo>
                  <a:pt x="72" y="2217"/>
                  <a:pt x="-29" y="1579"/>
                  <a:pt x="8" y="930"/>
                </a:cubicBezTo>
                <a:cubicBezTo>
                  <a:pt x="41" y="360"/>
                  <a:pt x="172" y="-21"/>
                  <a:pt x="314" y="1"/>
                </a:cubicBezTo>
                <a:lnTo>
                  <a:pt x="368" y="35"/>
                </a:lnTo>
                <a:close/>
              </a:path>
            </a:pathLst>
          </a:custGeom>
          <a:solidFill>
            <a:srgbClr val="C44343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41" name="Freeform 116"/>
          <p:cNvSpPr/>
          <p:nvPr/>
        </p:nvSpPr>
        <p:spPr>
          <a:xfrm flipH="1">
            <a:off x="15500703" y="5485008"/>
            <a:ext cx="697358" cy="1878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8934" h="19566" extrusionOk="0">
                <a:moveTo>
                  <a:pt x="0" y="15096"/>
                </a:moveTo>
                <a:lnTo>
                  <a:pt x="3500" y="7931"/>
                </a:lnTo>
                <a:cubicBezTo>
                  <a:pt x="3500" y="7931"/>
                  <a:pt x="13203" y="-318"/>
                  <a:pt x="17530" y="9"/>
                </a:cubicBezTo>
                <a:cubicBezTo>
                  <a:pt x="21600" y="523"/>
                  <a:pt x="13325" y="3084"/>
                  <a:pt x="12123" y="5360"/>
                </a:cubicBezTo>
                <a:cubicBezTo>
                  <a:pt x="15817" y="5122"/>
                  <a:pt x="14655" y="7306"/>
                  <a:pt x="14655" y="7306"/>
                </a:cubicBezTo>
                <a:cubicBezTo>
                  <a:pt x="14655" y="7306"/>
                  <a:pt x="17606" y="7155"/>
                  <a:pt x="17241" y="8913"/>
                </a:cubicBezTo>
                <a:cubicBezTo>
                  <a:pt x="20143" y="9437"/>
                  <a:pt x="18434" y="11502"/>
                  <a:pt x="18434" y="11502"/>
                </a:cubicBezTo>
                <a:cubicBezTo>
                  <a:pt x="18434" y="11502"/>
                  <a:pt x="16928" y="15534"/>
                  <a:pt x="11678" y="19245"/>
                </a:cubicBezTo>
                <a:cubicBezTo>
                  <a:pt x="11678" y="19245"/>
                  <a:pt x="770" y="21282"/>
                  <a:pt x="0" y="15096"/>
                </a:cubicBezTo>
                <a:close/>
              </a:path>
            </a:pathLst>
          </a:custGeom>
          <a:solidFill>
            <a:srgbClr val="FFC999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42" name="Freeform 117"/>
          <p:cNvSpPr/>
          <p:nvPr/>
        </p:nvSpPr>
        <p:spPr>
          <a:xfrm flipH="1">
            <a:off x="15900136" y="5999549"/>
            <a:ext cx="314250" cy="11088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4533" h="19351" extrusionOk="0">
                <a:moveTo>
                  <a:pt x="0" y="15348"/>
                </a:moveTo>
                <a:cubicBezTo>
                  <a:pt x="0" y="15348"/>
                  <a:pt x="406" y="9743"/>
                  <a:pt x="1044" y="6870"/>
                </a:cubicBezTo>
                <a:cubicBezTo>
                  <a:pt x="1679" y="4000"/>
                  <a:pt x="-2767" y="-984"/>
                  <a:pt x="3029" y="170"/>
                </a:cubicBezTo>
                <a:cubicBezTo>
                  <a:pt x="6924" y="946"/>
                  <a:pt x="7056" y="4002"/>
                  <a:pt x="7488" y="6243"/>
                </a:cubicBezTo>
                <a:cubicBezTo>
                  <a:pt x="7923" y="8483"/>
                  <a:pt x="18833" y="13439"/>
                  <a:pt x="12628" y="17364"/>
                </a:cubicBezTo>
                <a:cubicBezTo>
                  <a:pt x="8437" y="20016"/>
                  <a:pt x="920" y="20616"/>
                  <a:pt x="0" y="15348"/>
                </a:cubicBezTo>
                <a:close/>
              </a:path>
            </a:pathLst>
          </a:custGeom>
          <a:solidFill>
            <a:srgbClr val="FFC999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43" name="Freeform 118"/>
          <p:cNvSpPr/>
          <p:nvPr/>
        </p:nvSpPr>
        <p:spPr>
          <a:xfrm flipH="1">
            <a:off x="15734796" y="5982879"/>
            <a:ext cx="187897" cy="4091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705" h="21386" extrusionOk="0">
                <a:moveTo>
                  <a:pt x="16568" y="335"/>
                </a:moveTo>
                <a:cubicBezTo>
                  <a:pt x="17166" y="-46"/>
                  <a:pt x="18270" y="-111"/>
                  <a:pt x="19032" y="186"/>
                </a:cubicBezTo>
                <a:cubicBezTo>
                  <a:pt x="19796" y="483"/>
                  <a:pt x="19929" y="1039"/>
                  <a:pt x="19330" y="1413"/>
                </a:cubicBezTo>
                <a:lnTo>
                  <a:pt x="18658" y="1853"/>
                </a:lnTo>
                <a:lnTo>
                  <a:pt x="17336" y="2744"/>
                </a:lnTo>
                <a:cubicBezTo>
                  <a:pt x="17178" y="2854"/>
                  <a:pt x="17018" y="2964"/>
                  <a:pt x="16855" y="3080"/>
                </a:cubicBezTo>
                <a:cubicBezTo>
                  <a:pt x="14987" y="4378"/>
                  <a:pt x="13120" y="5767"/>
                  <a:pt x="11378" y="7182"/>
                </a:cubicBezTo>
                <a:cubicBezTo>
                  <a:pt x="9661" y="8583"/>
                  <a:pt x="8162" y="9940"/>
                  <a:pt x="6942" y="11219"/>
                </a:cubicBezTo>
                <a:cubicBezTo>
                  <a:pt x="2407" y="15973"/>
                  <a:pt x="2340" y="18905"/>
                  <a:pt x="7357" y="19680"/>
                </a:cubicBezTo>
                <a:cubicBezTo>
                  <a:pt x="8283" y="19822"/>
                  <a:pt x="8802" y="20313"/>
                  <a:pt x="8516" y="20772"/>
                </a:cubicBezTo>
                <a:cubicBezTo>
                  <a:pt x="8228" y="21231"/>
                  <a:pt x="7245" y="21489"/>
                  <a:pt x="6318" y="21347"/>
                </a:cubicBezTo>
                <a:cubicBezTo>
                  <a:pt x="-1671" y="20120"/>
                  <a:pt x="-1579" y="16076"/>
                  <a:pt x="3771" y="10463"/>
                </a:cubicBezTo>
                <a:cubicBezTo>
                  <a:pt x="5049" y="9126"/>
                  <a:pt x="6606" y="7718"/>
                  <a:pt x="8383" y="6271"/>
                </a:cubicBezTo>
                <a:cubicBezTo>
                  <a:pt x="10173" y="4811"/>
                  <a:pt x="12087" y="3390"/>
                  <a:pt x="14001" y="2059"/>
                </a:cubicBezTo>
                <a:lnTo>
                  <a:pt x="14969" y="1394"/>
                </a:lnTo>
                <a:lnTo>
                  <a:pt x="16475" y="393"/>
                </a:lnTo>
                <a:cubicBezTo>
                  <a:pt x="16510" y="373"/>
                  <a:pt x="16541" y="354"/>
                  <a:pt x="16568" y="335"/>
                </a:cubicBezTo>
                <a:close/>
              </a:path>
            </a:pathLst>
          </a:custGeom>
          <a:solidFill>
            <a:srgbClr val="DD936F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44" name="Freeform 119"/>
          <p:cNvSpPr/>
          <p:nvPr/>
        </p:nvSpPr>
        <p:spPr>
          <a:xfrm flipH="1">
            <a:off x="15621071" y="6177081"/>
            <a:ext cx="236830" cy="3343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932" h="21468" extrusionOk="0">
                <a:moveTo>
                  <a:pt x="16791" y="344"/>
                </a:moveTo>
                <a:cubicBezTo>
                  <a:pt x="17321" y="781"/>
                  <a:pt x="17289" y="1455"/>
                  <a:pt x="16719" y="1860"/>
                </a:cubicBezTo>
                <a:lnTo>
                  <a:pt x="16125" y="2296"/>
                </a:lnTo>
                <a:lnTo>
                  <a:pt x="15364" y="2868"/>
                </a:lnTo>
                <a:cubicBezTo>
                  <a:pt x="15097" y="3066"/>
                  <a:pt x="14818" y="3280"/>
                  <a:pt x="14529" y="3503"/>
                </a:cubicBezTo>
                <a:cubicBezTo>
                  <a:pt x="12879" y="4788"/>
                  <a:pt x="11227" y="6153"/>
                  <a:pt x="9689" y="7557"/>
                </a:cubicBezTo>
                <a:cubicBezTo>
                  <a:pt x="8184" y="8923"/>
                  <a:pt x="6869" y="10248"/>
                  <a:pt x="5800" y="11493"/>
                </a:cubicBezTo>
                <a:cubicBezTo>
                  <a:pt x="2389" y="15477"/>
                  <a:pt x="1942" y="18008"/>
                  <a:pt x="4607" y="19008"/>
                </a:cubicBezTo>
                <a:cubicBezTo>
                  <a:pt x="5173" y="19215"/>
                  <a:pt x="5753" y="19318"/>
                  <a:pt x="6363" y="19318"/>
                </a:cubicBezTo>
                <a:cubicBezTo>
                  <a:pt x="8527" y="19326"/>
                  <a:pt x="11090" y="18072"/>
                  <a:pt x="13699" y="15937"/>
                </a:cubicBezTo>
                <a:cubicBezTo>
                  <a:pt x="14653" y="15152"/>
                  <a:pt x="15541" y="14319"/>
                  <a:pt x="16339" y="13477"/>
                </a:cubicBezTo>
                <a:lnTo>
                  <a:pt x="16947" y="12819"/>
                </a:lnTo>
                <a:cubicBezTo>
                  <a:pt x="17112" y="12628"/>
                  <a:pt x="17240" y="12477"/>
                  <a:pt x="17326" y="12374"/>
                </a:cubicBezTo>
                <a:cubicBezTo>
                  <a:pt x="17737" y="11866"/>
                  <a:pt x="18605" y="11716"/>
                  <a:pt x="19266" y="12025"/>
                </a:cubicBezTo>
                <a:cubicBezTo>
                  <a:pt x="19927" y="12343"/>
                  <a:pt x="20130" y="13001"/>
                  <a:pt x="19720" y="13509"/>
                </a:cubicBezTo>
                <a:lnTo>
                  <a:pt x="19458" y="13819"/>
                </a:lnTo>
                <a:cubicBezTo>
                  <a:pt x="19248" y="14064"/>
                  <a:pt x="18967" y="14374"/>
                  <a:pt x="18621" y="14739"/>
                </a:cubicBezTo>
                <a:cubicBezTo>
                  <a:pt x="17760" y="15644"/>
                  <a:pt x="16800" y="16548"/>
                  <a:pt x="15761" y="17397"/>
                </a:cubicBezTo>
                <a:cubicBezTo>
                  <a:pt x="12661" y="19937"/>
                  <a:pt x="9514" y="21484"/>
                  <a:pt x="6349" y="21468"/>
                </a:cubicBezTo>
                <a:cubicBezTo>
                  <a:pt x="5319" y="21468"/>
                  <a:pt x="4319" y="21294"/>
                  <a:pt x="3370" y="20937"/>
                </a:cubicBezTo>
                <a:cubicBezTo>
                  <a:pt x="-1470" y="19127"/>
                  <a:pt x="-786" y="15255"/>
                  <a:pt x="3441" y="10319"/>
                </a:cubicBezTo>
                <a:cubicBezTo>
                  <a:pt x="4577" y="8994"/>
                  <a:pt x="5958" y="7605"/>
                  <a:pt x="7531" y="6177"/>
                </a:cubicBezTo>
                <a:cubicBezTo>
                  <a:pt x="9120" y="4725"/>
                  <a:pt x="10821" y="3320"/>
                  <a:pt x="12520" y="1995"/>
                </a:cubicBezTo>
                <a:lnTo>
                  <a:pt x="13782" y="1035"/>
                </a:lnTo>
                <a:lnTo>
                  <a:pt x="14800" y="289"/>
                </a:lnTo>
                <a:cubicBezTo>
                  <a:pt x="15369" y="-116"/>
                  <a:pt x="16261" y="-92"/>
                  <a:pt x="16791" y="344"/>
                </a:cubicBezTo>
                <a:close/>
              </a:path>
            </a:pathLst>
          </a:custGeom>
          <a:solidFill>
            <a:srgbClr val="DD936F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45" name="Freeform 120"/>
          <p:cNvSpPr/>
          <p:nvPr/>
        </p:nvSpPr>
        <p:spPr>
          <a:xfrm flipH="1">
            <a:off x="15581684" y="6339694"/>
            <a:ext cx="436834" cy="7277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71" h="21524" extrusionOk="0">
                <a:moveTo>
                  <a:pt x="20444" y="16"/>
                </a:moveTo>
                <a:cubicBezTo>
                  <a:pt x="20884" y="-53"/>
                  <a:pt x="21332" y="108"/>
                  <a:pt x="21445" y="375"/>
                </a:cubicBezTo>
                <a:cubicBezTo>
                  <a:pt x="21558" y="638"/>
                  <a:pt x="21293" y="908"/>
                  <a:pt x="20852" y="974"/>
                </a:cubicBezTo>
                <a:cubicBezTo>
                  <a:pt x="19792" y="1138"/>
                  <a:pt x="18511" y="1804"/>
                  <a:pt x="17048" y="3064"/>
                </a:cubicBezTo>
                <a:cubicBezTo>
                  <a:pt x="13975" y="5714"/>
                  <a:pt x="13510" y="7326"/>
                  <a:pt x="14587" y="7629"/>
                </a:cubicBezTo>
                <a:cubicBezTo>
                  <a:pt x="15706" y="7940"/>
                  <a:pt x="18120" y="7103"/>
                  <a:pt x="19521" y="5612"/>
                </a:cubicBezTo>
                <a:cubicBezTo>
                  <a:pt x="20024" y="5078"/>
                  <a:pt x="21377" y="5466"/>
                  <a:pt x="21003" y="6036"/>
                </a:cubicBezTo>
                <a:cubicBezTo>
                  <a:pt x="19029" y="9066"/>
                  <a:pt x="16446" y="11032"/>
                  <a:pt x="12804" y="12684"/>
                </a:cubicBezTo>
                <a:cubicBezTo>
                  <a:pt x="12312" y="12907"/>
                  <a:pt x="11806" y="13123"/>
                  <a:pt x="11230" y="13357"/>
                </a:cubicBezTo>
                <a:lnTo>
                  <a:pt x="8855" y="14296"/>
                </a:lnTo>
                <a:cubicBezTo>
                  <a:pt x="4040" y="16204"/>
                  <a:pt x="2228" y="17662"/>
                  <a:pt x="1641" y="21079"/>
                </a:cubicBezTo>
                <a:cubicBezTo>
                  <a:pt x="1594" y="21350"/>
                  <a:pt x="1191" y="21547"/>
                  <a:pt x="739" y="21522"/>
                </a:cubicBezTo>
                <a:cubicBezTo>
                  <a:pt x="287" y="21492"/>
                  <a:pt x="-42" y="21247"/>
                  <a:pt x="5" y="20977"/>
                </a:cubicBezTo>
                <a:cubicBezTo>
                  <a:pt x="632" y="17326"/>
                  <a:pt x="2648" y="15619"/>
                  <a:pt x="7546" y="13631"/>
                </a:cubicBezTo>
                <a:lnTo>
                  <a:pt x="9874" y="12713"/>
                </a:lnTo>
                <a:lnTo>
                  <a:pt x="10709" y="12370"/>
                </a:lnTo>
                <a:cubicBezTo>
                  <a:pt x="11101" y="12209"/>
                  <a:pt x="11462" y="12052"/>
                  <a:pt x="11813" y="11891"/>
                </a:cubicBezTo>
                <a:cubicBezTo>
                  <a:pt x="13943" y="10926"/>
                  <a:pt x="15675" y="9852"/>
                  <a:pt x="17130" y="8488"/>
                </a:cubicBezTo>
                <a:lnTo>
                  <a:pt x="17318" y="8306"/>
                </a:lnTo>
                <a:lnTo>
                  <a:pt x="17160" y="8357"/>
                </a:lnTo>
                <a:cubicBezTo>
                  <a:pt x="16079" y="8675"/>
                  <a:pt x="14995" y="8773"/>
                  <a:pt x="14099" y="8576"/>
                </a:cubicBezTo>
                <a:lnTo>
                  <a:pt x="13895" y="8525"/>
                </a:lnTo>
                <a:cubicBezTo>
                  <a:pt x="11458" y="7845"/>
                  <a:pt x="12107" y="5594"/>
                  <a:pt x="15698" y="2498"/>
                </a:cubicBezTo>
                <a:cubicBezTo>
                  <a:pt x="17365" y="1062"/>
                  <a:pt x="18930" y="250"/>
                  <a:pt x="20444" y="16"/>
                </a:cubicBezTo>
                <a:close/>
              </a:path>
            </a:pathLst>
          </a:custGeom>
          <a:solidFill>
            <a:srgbClr val="DD936F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46" name="Freeform 121"/>
          <p:cNvSpPr/>
          <p:nvPr/>
        </p:nvSpPr>
        <p:spPr>
          <a:xfrm flipH="1">
            <a:off x="15899970" y="6180064"/>
            <a:ext cx="180958" cy="6436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37" h="21484" extrusionOk="0">
                <a:moveTo>
                  <a:pt x="1633" y="10"/>
                </a:moveTo>
                <a:cubicBezTo>
                  <a:pt x="2603" y="-40"/>
                  <a:pt x="3534" y="117"/>
                  <a:pt x="3852" y="372"/>
                </a:cubicBezTo>
                <a:lnTo>
                  <a:pt x="3935" y="459"/>
                </a:lnTo>
                <a:lnTo>
                  <a:pt x="9005" y="8411"/>
                </a:lnTo>
                <a:lnTo>
                  <a:pt x="9285" y="8522"/>
                </a:lnTo>
                <a:cubicBezTo>
                  <a:pt x="9721" y="8696"/>
                  <a:pt x="10204" y="8898"/>
                  <a:pt x="10725" y="9125"/>
                </a:cubicBezTo>
                <a:cubicBezTo>
                  <a:pt x="12205" y="9768"/>
                  <a:pt x="13683" y="10486"/>
                  <a:pt x="15066" y="11257"/>
                </a:cubicBezTo>
                <a:cubicBezTo>
                  <a:pt x="19042" y="13480"/>
                  <a:pt x="21435" y="15707"/>
                  <a:pt x="21436" y="17819"/>
                </a:cubicBezTo>
                <a:cubicBezTo>
                  <a:pt x="21438" y="19007"/>
                  <a:pt x="20661" y="20129"/>
                  <a:pt x="19017" y="21156"/>
                </a:cubicBezTo>
                <a:cubicBezTo>
                  <a:pt x="18567" y="21436"/>
                  <a:pt x="17393" y="21560"/>
                  <a:pt x="16393" y="21436"/>
                </a:cubicBezTo>
                <a:cubicBezTo>
                  <a:pt x="15395" y="21308"/>
                  <a:pt x="14951" y="20978"/>
                  <a:pt x="15401" y="20694"/>
                </a:cubicBezTo>
                <a:cubicBezTo>
                  <a:pt x="16803" y="19819"/>
                  <a:pt x="17472" y="18858"/>
                  <a:pt x="17471" y="17819"/>
                </a:cubicBezTo>
                <a:cubicBezTo>
                  <a:pt x="17470" y="15909"/>
                  <a:pt x="15244" y="13839"/>
                  <a:pt x="11524" y="11760"/>
                </a:cubicBezTo>
                <a:cubicBezTo>
                  <a:pt x="10473" y="11170"/>
                  <a:pt x="9362" y="10618"/>
                  <a:pt x="8240" y="10106"/>
                </a:cubicBezTo>
                <a:lnTo>
                  <a:pt x="7396" y="9731"/>
                </a:lnTo>
                <a:cubicBezTo>
                  <a:pt x="6557" y="9368"/>
                  <a:pt x="5912" y="9108"/>
                  <a:pt x="5553" y="8976"/>
                </a:cubicBezTo>
                <a:cubicBezTo>
                  <a:pt x="5429" y="8931"/>
                  <a:pt x="5330" y="8877"/>
                  <a:pt x="5262" y="8824"/>
                </a:cubicBezTo>
                <a:lnTo>
                  <a:pt x="5184" y="8737"/>
                </a:lnTo>
                <a:lnTo>
                  <a:pt x="31" y="657"/>
                </a:lnTo>
                <a:cubicBezTo>
                  <a:pt x="-162" y="352"/>
                  <a:pt x="555" y="63"/>
                  <a:pt x="1633" y="10"/>
                </a:cubicBezTo>
                <a:close/>
              </a:path>
            </a:pathLst>
          </a:custGeom>
          <a:solidFill>
            <a:srgbClr val="DD936F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47" name="Freeform 122"/>
          <p:cNvSpPr/>
          <p:nvPr/>
        </p:nvSpPr>
        <p:spPr>
          <a:xfrm flipH="1">
            <a:off x="17911226" y="9498965"/>
            <a:ext cx="1736730" cy="95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3" h="21441" extrusionOk="0">
                <a:moveTo>
                  <a:pt x="21385" y="3"/>
                </a:moveTo>
                <a:cubicBezTo>
                  <a:pt x="21496" y="-79"/>
                  <a:pt x="21589" y="1467"/>
                  <a:pt x="21593" y="3484"/>
                </a:cubicBezTo>
                <a:cubicBezTo>
                  <a:pt x="21597" y="5251"/>
                  <a:pt x="21527" y="6799"/>
                  <a:pt x="21433" y="7130"/>
                </a:cubicBezTo>
                <a:lnTo>
                  <a:pt x="21400" y="7213"/>
                </a:lnTo>
                <a:lnTo>
                  <a:pt x="209" y="21438"/>
                </a:lnTo>
                <a:cubicBezTo>
                  <a:pt x="98" y="21521"/>
                  <a:pt x="5" y="19975"/>
                  <a:pt x="1" y="17985"/>
                </a:cubicBezTo>
                <a:cubicBezTo>
                  <a:pt x="-3" y="16191"/>
                  <a:pt x="67" y="14643"/>
                  <a:pt x="161" y="14312"/>
                </a:cubicBezTo>
                <a:lnTo>
                  <a:pt x="194" y="14229"/>
                </a:lnTo>
                <a:lnTo>
                  <a:pt x="21385" y="3"/>
                </a:lnTo>
                <a:close/>
              </a:path>
            </a:pathLst>
          </a:custGeom>
          <a:solidFill>
            <a:srgbClr val="253368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48" name="Freeform 112"/>
          <p:cNvSpPr/>
          <p:nvPr/>
        </p:nvSpPr>
        <p:spPr>
          <a:xfrm>
            <a:off x="18893311" y="11282362"/>
            <a:ext cx="1289767" cy="13565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25" h="21600" extrusionOk="0">
                <a:moveTo>
                  <a:pt x="12919" y="0"/>
                </a:moveTo>
                <a:lnTo>
                  <a:pt x="11427" y="6598"/>
                </a:lnTo>
                <a:cubicBezTo>
                  <a:pt x="11427" y="6598"/>
                  <a:pt x="2953" y="11240"/>
                  <a:pt x="2033" y="12734"/>
                </a:cubicBezTo>
                <a:cubicBezTo>
                  <a:pt x="1342" y="13853"/>
                  <a:pt x="-875" y="19327"/>
                  <a:pt x="375" y="19799"/>
                </a:cubicBezTo>
                <a:cubicBezTo>
                  <a:pt x="375" y="19799"/>
                  <a:pt x="201" y="20363"/>
                  <a:pt x="732" y="20804"/>
                </a:cubicBezTo>
                <a:cubicBezTo>
                  <a:pt x="1344" y="21311"/>
                  <a:pt x="1995" y="20810"/>
                  <a:pt x="1995" y="20810"/>
                </a:cubicBezTo>
                <a:cubicBezTo>
                  <a:pt x="1942" y="21170"/>
                  <a:pt x="2002" y="21412"/>
                  <a:pt x="2109" y="21600"/>
                </a:cubicBezTo>
                <a:lnTo>
                  <a:pt x="7109" y="21600"/>
                </a:lnTo>
                <a:cubicBezTo>
                  <a:pt x="7722" y="21143"/>
                  <a:pt x="8343" y="20635"/>
                  <a:pt x="8921" y="20096"/>
                </a:cubicBezTo>
                <a:cubicBezTo>
                  <a:pt x="12891" y="16389"/>
                  <a:pt x="15684" y="16985"/>
                  <a:pt x="17326" y="14187"/>
                </a:cubicBezTo>
                <a:cubicBezTo>
                  <a:pt x="19526" y="10433"/>
                  <a:pt x="20725" y="3153"/>
                  <a:pt x="20725" y="3153"/>
                </a:cubicBezTo>
                <a:lnTo>
                  <a:pt x="12919" y="0"/>
                </a:lnTo>
                <a:close/>
              </a:path>
            </a:pathLst>
          </a:custGeom>
          <a:solidFill>
            <a:srgbClr val="FFC999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49" name="Freeform 114"/>
          <p:cNvSpPr/>
          <p:nvPr/>
        </p:nvSpPr>
        <p:spPr>
          <a:xfrm flipH="1">
            <a:off x="19011810" y="12117288"/>
            <a:ext cx="414130" cy="4810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77" h="21404" extrusionOk="0">
                <a:moveTo>
                  <a:pt x="183" y="287"/>
                </a:moveTo>
                <a:cubicBezTo>
                  <a:pt x="477" y="-37"/>
                  <a:pt x="1021" y="-98"/>
                  <a:pt x="1396" y="160"/>
                </a:cubicBezTo>
                <a:lnTo>
                  <a:pt x="1965" y="551"/>
                </a:lnTo>
                <a:lnTo>
                  <a:pt x="2672" y="1057"/>
                </a:lnTo>
                <a:cubicBezTo>
                  <a:pt x="2920" y="1238"/>
                  <a:pt x="3178" y="1431"/>
                  <a:pt x="3446" y="1629"/>
                </a:cubicBezTo>
                <a:cubicBezTo>
                  <a:pt x="4976" y="2773"/>
                  <a:pt x="6507" y="3999"/>
                  <a:pt x="7937" y="5275"/>
                </a:cubicBezTo>
                <a:cubicBezTo>
                  <a:pt x="9574" y="6732"/>
                  <a:pt x="10976" y="8151"/>
                  <a:pt x="12071" y="9509"/>
                </a:cubicBezTo>
                <a:lnTo>
                  <a:pt x="12935" y="10570"/>
                </a:lnTo>
                <a:cubicBezTo>
                  <a:pt x="13236" y="10938"/>
                  <a:pt x="13551" y="11318"/>
                  <a:pt x="13877" y="11708"/>
                </a:cubicBezTo>
                <a:lnTo>
                  <a:pt x="14904" y="12935"/>
                </a:lnTo>
                <a:cubicBezTo>
                  <a:pt x="15730" y="13914"/>
                  <a:pt x="16592" y="14920"/>
                  <a:pt x="17468" y="15937"/>
                </a:cubicBezTo>
                <a:lnTo>
                  <a:pt x="19978" y="18819"/>
                </a:lnTo>
                <a:lnTo>
                  <a:pt x="21199" y="20204"/>
                </a:lnTo>
                <a:cubicBezTo>
                  <a:pt x="21489" y="20534"/>
                  <a:pt x="21417" y="21002"/>
                  <a:pt x="21038" y="21249"/>
                </a:cubicBezTo>
                <a:cubicBezTo>
                  <a:pt x="20659" y="21502"/>
                  <a:pt x="20117" y="21436"/>
                  <a:pt x="19827" y="21112"/>
                </a:cubicBezTo>
                <a:lnTo>
                  <a:pt x="18233" y="19302"/>
                </a:lnTo>
                <a:lnTo>
                  <a:pt x="17851" y="18863"/>
                </a:lnTo>
                <a:cubicBezTo>
                  <a:pt x="16666" y="17510"/>
                  <a:pt x="15482" y="16135"/>
                  <a:pt x="14347" y="14799"/>
                </a:cubicBezTo>
                <a:lnTo>
                  <a:pt x="12975" y="13177"/>
                </a:lnTo>
                <a:lnTo>
                  <a:pt x="11989" y="11994"/>
                </a:lnTo>
                <a:cubicBezTo>
                  <a:pt x="11515" y="11422"/>
                  <a:pt x="11068" y="10872"/>
                  <a:pt x="10652" y="10361"/>
                </a:cubicBezTo>
                <a:cubicBezTo>
                  <a:pt x="9616" y="9074"/>
                  <a:pt x="8273" y="7716"/>
                  <a:pt x="6696" y="6308"/>
                </a:cubicBezTo>
                <a:cubicBezTo>
                  <a:pt x="5303" y="5071"/>
                  <a:pt x="3809" y="3872"/>
                  <a:pt x="2314" y="2756"/>
                </a:cubicBezTo>
                <a:lnTo>
                  <a:pt x="1560" y="2201"/>
                </a:lnTo>
                <a:lnTo>
                  <a:pt x="488" y="1436"/>
                </a:lnTo>
                <a:cubicBezTo>
                  <a:pt x="422" y="1392"/>
                  <a:pt x="369" y="1359"/>
                  <a:pt x="331" y="1332"/>
                </a:cubicBezTo>
                <a:cubicBezTo>
                  <a:pt x="-45" y="1079"/>
                  <a:pt x="-111" y="612"/>
                  <a:pt x="183" y="287"/>
                </a:cubicBezTo>
                <a:close/>
              </a:path>
            </a:pathLst>
          </a:custGeom>
          <a:solidFill>
            <a:srgbClr val="DD936F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50" name="Freeform 115"/>
          <p:cNvSpPr/>
          <p:nvPr/>
        </p:nvSpPr>
        <p:spPr>
          <a:xfrm flipH="1">
            <a:off x="18920517" y="12012882"/>
            <a:ext cx="387952" cy="5155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54" h="21414" extrusionOk="0">
                <a:moveTo>
                  <a:pt x="159" y="303"/>
                </a:moveTo>
                <a:cubicBezTo>
                  <a:pt x="445" y="-10"/>
                  <a:pt x="1017" y="-97"/>
                  <a:pt x="1439" y="118"/>
                </a:cubicBezTo>
                <a:lnTo>
                  <a:pt x="2045" y="442"/>
                </a:lnTo>
                <a:cubicBezTo>
                  <a:pt x="2518" y="704"/>
                  <a:pt x="3044" y="1001"/>
                  <a:pt x="3610" y="1335"/>
                </a:cubicBezTo>
                <a:cubicBezTo>
                  <a:pt x="5227" y="2290"/>
                  <a:pt x="6843" y="3352"/>
                  <a:pt x="8354" y="4492"/>
                </a:cubicBezTo>
                <a:cubicBezTo>
                  <a:pt x="11284" y="6694"/>
                  <a:pt x="13465" y="8917"/>
                  <a:pt x="14585" y="11098"/>
                </a:cubicBezTo>
                <a:cubicBezTo>
                  <a:pt x="15129" y="12161"/>
                  <a:pt x="15733" y="13203"/>
                  <a:pt x="16387" y="14219"/>
                </a:cubicBezTo>
                <a:cubicBezTo>
                  <a:pt x="17437" y="15851"/>
                  <a:pt x="18561" y="17345"/>
                  <a:pt x="19685" y="18664"/>
                </a:cubicBezTo>
                <a:cubicBezTo>
                  <a:pt x="20077" y="19126"/>
                  <a:pt x="20441" y="19532"/>
                  <a:pt x="20767" y="19881"/>
                </a:cubicBezTo>
                <a:lnTo>
                  <a:pt x="21165" y="20297"/>
                </a:lnTo>
                <a:cubicBezTo>
                  <a:pt x="21474" y="20599"/>
                  <a:pt x="21397" y="21036"/>
                  <a:pt x="20993" y="21272"/>
                </a:cubicBezTo>
                <a:cubicBezTo>
                  <a:pt x="20589" y="21503"/>
                  <a:pt x="20011" y="21447"/>
                  <a:pt x="19701" y="21139"/>
                </a:cubicBezTo>
                <a:lnTo>
                  <a:pt x="19379" y="20810"/>
                </a:lnTo>
                <a:lnTo>
                  <a:pt x="19262" y="20682"/>
                </a:lnTo>
                <a:cubicBezTo>
                  <a:pt x="18921" y="20322"/>
                  <a:pt x="18542" y="19896"/>
                  <a:pt x="18134" y="19419"/>
                </a:cubicBezTo>
                <a:cubicBezTo>
                  <a:pt x="16973" y="18054"/>
                  <a:pt x="15813" y="16508"/>
                  <a:pt x="14729" y="14825"/>
                </a:cubicBezTo>
                <a:cubicBezTo>
                  <a:pt x="14054" y="13778"/>
                  <a:pt x="13430" y="12700"/>
                  <a:pt x="12867" y="11601"/>
                </a:cubicBezTo>
                <a:cubicBezTo>
                  <a:pt x="11855" y="9635"/>
                  <a:pt x="9817" y="7556"/>
                  <a:pt x="7053" y="5472"/>
                </a:cubicBezTo>
                <a:cubicBezTo>
                  <a:pt x="5598" y="4379"/>
                  <a:pt x="4036" y="3352"/>
                  <a:pt x="2472" y="2428"/>
                </a:cubicBezTo>
                <a:lnTo>
                  <a:pt x="1684" y="1971"/>
                </a:lnTo>
                <a:cubicBezTo>
                  <a:pt x="1558" y="1900"/>
                  <a:pt x="1435" y="1828"/>
                  <a:pt x="1315" y="1761"/>
                </a:cubicBezTo>
                <a:lnTo>
                  <a:pt x="475" y="1309"/>
                </a:lnTo>
                <a:cubicBezTo>
                  <a:pt x="448" y="1294"/>
                  <a:pt x="425" y="1284"/>
                  <a:pt x="405" y="1273"/>
                </a:cubicBezTo>
                <a:cubicBezTo>
                  <a:pt x="-16" y="1058"/>
                  <a:pt x="-126" y="621"/>
                  <a:pt x="159" y="303"/>
                </a:cubicBezTo>
                <a:close/>
              </a:path>
            </a:pathLst>
          </a:custGeom>
          <a:solidFill>
            <a:srgbClr val="DD936F"/>
          </a:solidFill>
          <a:ln w="12700">
            <a:miter lim="400000"/>
          </a:ln>
        </p:spPr>
        <p:txBody>
          <a:bodyPr tIns="91439" bIns="91439" anchor="ctr"/>
          <a:lstStyle/>
          <a:p>
            <a:pPr algn="l" defTabSz="1828800">
              <a:defRPr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grpSp>
        <p:nvGrpSpPr>
          <p:cNvPr id="261" name="Group"/>
          <p:cNvGrpSpPr/>
          <p:nvPr/>
        </p:nvGrpSpPr>
        <p:grpSpPr>
          <a:xfrm>
            <a:off x="18630114" y="1952152"/>
            <a:ext cx="968759" cy="961217"/>
            <a:chOff x="0" y="0"/>
            <a:chExt cx="968758" cy="961216"/>
          </a:xfrm>
        </p:grpSpPr>
        <p:sp>
          <p:nvSpPr>
            <p:cNvPr id="251" name="Freeform 132"/>
            <p:cNvSpPr/>
            <p:nvPr/>
          </p:nvSpPr>
          <p:spPr>
            <a:xfrm>
              <a:off x="90489" y="91677"/>
              <a:ext cx="797720" cy="1452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" y="21600"/>
                  </a:moveTo>
                  <a:lnTo>
                    <a:pt x="0" y="19872"/>
                  </a:lnTo>
                  <a:lnTo>
                    <a:pt x="10603" y="0"/>
                  </a:lnTo>
                  <a:lnTo>
                    <a:pt x="10654" y="87"/>
                  </a:lnTo>
                  <a:lnTo>
                    <a:pt x="21600" y="18634"/>
                  </a:lnTo>
                  <a:lnTo>
                    <a:pt x="21502" y="20380"/>
                  </a:lnTo>
                  <a:lnTo>
                    <a:pt x="10608" y="1919"/>
                  </a:lnTo>
                  <a:lnTo>
                    <a:pt x="107" y="21600"/>
                  </a:lnTo>
                  <a:close/>
                </a:path>
              </a:pathLst>
            </a:custGeom>
            <a:solidFill>
              <a:srgbClr val="B3C5FA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252" name="Freeform 133"/>
            <p:cNvSpPr/>
            <p:nvPr/>
          </p:nvSpPr>
          <p:spPr>
            <a:xfrm>
              <a:off x="89298" y="226218"/>
              <a:ext cx="417910" cy="6548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3" y="17068"/>
                  </a:moveTo>
                  <a:lnTo>
                    <a:pt x="20967" y="21053"/>
                  </a:lnTo>
                  <a:lnTo>
                    <a:pt x="20967" y="4476"/>
                  </a:lnTo>
                  <a:lnTo>
                    <a:pt x="633" y="544"/>
                  </a:lnTo>
                  <a:lnTo>
                    <a:pt x="633" y="17068"/>
                  </a:lnTo>
                  <a:close/>
                  <a:moveTo>
                    <a:pt x="21600" y="21600"/>
                  </a:moveTo>
                  <a:lnTo>
                    <a:pt x="0" y="17366"/>
                  </a:lnTo>
                  <a:lnTo>
                    <a:pt x="0" y="0"/>
                  </a:lnTo>
                  <a:lnTo>
                    <a:pt x="21600" y="4176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B3C5FA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253" name="Freeform 134"/>
            <p:cNvSpPr/>
            <p:nvPr/>
          </p:nvSpPr>
          <p:spPr>
            <a:xfrm>
              <a:off x="494110" y="216693"/>
              <a:ext cx="395289" cy="6655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4" y="4575"/>
                  </a:moveTo>
                  <a:lnTo>
                    <a:pt x="672" y="21039"/>
                  </a:lnTo>
                  <a:lnTo>
                    <a:pt x="20840" y="16854"/>
                  </a:lnTo>
                  <a:lnTo>
                    <a:pt x="20927" y="553"/>
                  </a:lnTo>
                  <a:lnTo>
                    <a:pt x="754" y="4575"/>
                  </a:lnTo>
                  <a:close/>
                  <a:moveTo>
                    <a:pt x="0" y="21600"/>
                  </a:moveTo>
                  <a:lnTo>
                    <a:pt x="86" y="4289"/>
                  </a:lnTo>
                  <a:lnTo>
                    <a:pt x="21600" y="0"/>
                  </a:lnTo>
                  <a:lnTo>
                    <a:pt x="21508" y="17136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B3C5FA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254" name="Freeform 135"/>
            <p:cNvSpPr/>
            <p:nvPr/>
          </p:nvSpPr>
          <p:spPr>
            <a:xfrm>
              <a:off x="13774" y="146935"/>
              <a:ext cx="149983" cy="149996"/>
            </a:xfrm>
            <a:prstGeom prst="ellipse">
              <a:avLst/>
            </a:prstGeom>
            <a:solidFill>
              <a:srgbClr val="B3C5FA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255" name="Freeform 136"/>
            <p:cNvSpPr/>
            <p:nvPr/>
          </p:nvSpPr>
          <p:spPr>
            <a:xfrm>
              <a:off x="0" y="665809"/>
              <a:ext cx="177530" cy="177547"/>
            </a:xfrm>
            <a:prstGeom prst="ellipse">
              <a:avLst/>
            </a:prstGeom>
            <a:solidFill>
              <a:srgbClr val="B3C5FA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256" name="Freeform 137"/>
            <p:cNvSpPr/>
            <p:nvPr/>
          </p:nvSpPr>
          <p:spPr>
            <a:xfrm>
              <a:off x="410153" y="783669"/>
              <a:ext cx="177530" cy="177548"/>
            </a:xfrm>
            <a:prstGeom prst="ellipse">
              <a:avLst/>
            </a:prstGeom>
            <a:solidFill>
              <a:srgbClr val="B3C5FA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257" name="Freeform 138"/>
            <p:cNvSpPr/>
            <p:nvPr/>
          </p:nvSpPr>
          <p:spPr>
            <a:xfrm>
              <a:off x="388728" y="0"/>
              <a:ext cx="177529" cy="177547"/>
            </a:xfrm>
            <a:prstGeom prst="ellipse">
              <a:avLst/>
            </a:prstGeom>
            <a:solidFill>
              <a:srgbClr val="B3C5FA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258" name="Freeform 139"/>
            <p:cNvSpPr/>
            <p:nvPr/>
          </p:nvSpPr>
          <p:spPr>
            <a:xfrm>
              <a:off x="791229" y="641318"/>
              <a:ext cx="177530" cy="177548"/>
            </a:xfrm>
            <a:prstGeom prst="ellipse">
              <a:avLst/>
            </a:prstGeom>
            <a:solidFill>
              <a:srgbClr val="B3C5FA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259" name="Freeform 140"/>
            <p:cNvSpPr/>
            <p:nvPr/>
          </p:nvSpPr>
          <p:spPr>
            <a:xfrm>
              <a:off x="809593" y="145410"/>
              <a:ext cx="140800" cy="140816"/>
            </a:xfrm>
            <a:prstGeom prst="ellipse">
              <a:avLst/>
            </a:prstGeom>
            <a:solidFill>
              <a:srgbClr val="B3C5FA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260" name="Freeform 141"/>
            <p:cNvSpPr/>
            <p:nvPr/>
          </p:nvSpPr>
          <p:spPr>
            <a:xfrm>
              <a:off x="437700" y="293870"/>
              <a:ext cx="125496" cy="125517"/>
            </a:xfrm>
            <a:prstGeom prst="ellipse">
              <a:avLst/>
            </a:prstGeom>
            <a:solidFill>
              <a:srgbClr val="B3C5FA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</p:grpSp>
      <p:grpSp>
        <p:nvGrpSpPr>
          <p:cNvPr id="268" name="Group"/>
          <p:cNvGrpSpPr/>
          <p:nvPr/>
        </p:nvGrpSpPr>
        <p:grpSpPr>
          <a:xfrm>
            <a:off x="8418610" y="7774673"/>
            <a:ext cx="965381" cy="759792"/>
            <a:chOff x="0" y="0"/>
            <a:chExt cx="965379" cy="759790"/>
          </a:xfrm>
        </p:grpSpPr>
        <p:sp>
          <p:nvSpPr>
            <p:cNvPr id="262" name="Square"/>
            <p:cNvSpPr/>
            <p:nvPr/>
          </p:nvSpPr>
          <p:spPr>
            <a:xfrm rot="6780000">
              <a:off x="679006" y="231169"/>
              <a:ext cx="247810" cy="247811"/>
            </a:xfrm>
            <a:prstGeom prst="rect">
              <a:avLst/>
            </a:prstGeom>
            <a:noFill/>
            <a:ln w="6350" cap="flat">
              <a:solidFill>
                <a:srgbClr val="FDFDFD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63" name="Square"/>
            <p:cNvSpPr/>
            <p:nvPr/>
          </p:nvSpPr>
          <p:spPr>
            <a:xfrm rot="6780000">
              <a:off x="450145" y="130575"/>
              <a:ext cx="247811" cy="247810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64" name="Square"/>
            <p:cNvSpPr/>
            <p:nvPr/>
          </p:nvSpPr>
          <p:spPr>
            <a:xfrm rot="6780000">
              <a:off x="225254" y="38563"/>
              <a:ext cx="247810" cy="247811"/>
            </a:xfrm>
            <a:prstGeom prst="rect">
              <a:avLst/>
            </a:prstGeom>
            <a:noFill/>
            <a:ln w="6350" cap="flat">
              <a:solidFill>
                <a:srgbClr val="FDFDFD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65" name="Square"/>
            <p:cNvSpPr/>
            <p:nvPr/>
          </p:nvSpPr>
          <p:spPr>
            <a:xfrm rot="6780000">
              <a:off x="356811" y="350457"/>
              <a:ext cx="247810" cy="247811"/>
            </a:xfrm>
            <a:prstGeom prst="rect">
              <a:avLst/>
            </a:prstGeom>
            <a:noFill/>
            <a:ln w="6350" cap="flat">
              <a:solidFill>
                <a:srgbClr val="FDFDFD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66" name="Square"/>
            <p:cNvSpPr/>
            <p:nvPr/>
          </p:nvSpPr>
          <p:spPr>
            <a:xfrm rot="6780000">
              <a:off x="128997" y="257205"/>
              <a:ext cx="247810" cy="24781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67" name="Rectangle"/>
            <p:cNvSpPr/>
            <p:nvPr/>
          </p:nvSpPr>
          <p:spPr>
            <a:xfrm rot="6780000">
              <a:off x="32718" y="482248"/>
              <a:ext cx="247811" cy="235111"/>
            </a:xfrm>
            <a:prstGeom prst="rect">
              <a:avLst/>
            </a:prstGeom>
            <a:noFill/>
            <a:ln w="6350" cap="flat">
              <a:solidFill>
                <a:srgbClr val="FDFDFD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Line"/>
          <p:cNvSpPr/>
          <p:nvPr/>
        </p:nvSpPr>
        <p:spPr>
          <a:xfrm>
            <a:off x="17376071" y="6770637"/>
            <a:ext cx="1" cy="1085132"/>
          </a:xfrm>
          <a:prstGeom prst="line">
            <a:avLst/>
          </a:prstGeom>
          <a:ln w="25400" cap="rnd">
            <a:solidFill>
              <a:srgbClr val="253169"/>
            </a:solidFill>
            <a:custDash>
              <a:ds d="100000" sp="200000"/>
            </a:custDash>
          </a:ln>
        </p:spPr>
        <p:txBody>
          <a:bodyPr lIns="45718" tIns="45718" rIns="45718" bIns="45718"/>
          <a:lstStyle/>
          <a:p>
            <a:pPr defTabSz="2438337"/>
            <a:endParaRPr/>
          </a:p>
        </p:txBody>
      </p:sp>
      <p:sp>
        <p:nvSpPr>
          <p:cNvPr id="271" name="Line"/>
          <p:cNvSpPr/>
          <p:nvPr/>
        </p:nvSpPr>
        <p:spPr>
          <a:xfrm>
            <a:off x="9877618" y="6770637"/>
            <a:ext cx="1" cy="1085132"/>
          </a:xfrm>
          <a:prstGeom prst="line">
            <a:avLst/>
          </a:prstGeom>
          <a:ln w="25400" cap="rnd">
            <a:solidFill>
              <a:srgbClr val="253169"/>
            </a:solidFill>
            <a:custDash>
              <a:ds d="100000" sp="200000"/>
            </a:custDash>
          </a:ln>
        </p:spPr>
        <p:txBody>
          <a:bodyPr lIns="45718" tIns="45718" rIns="45718" bIns="45718"/>
          <a:lstStyle/>
          <a:p>
            <a:pPr defTabSz="2438337"/>
            <a:endParaRPr/>
          </a:p>
        </p:txBody>
      </p:sp>
      <p:sp>
        <p:nvSpPr>
          <p:cNvPr id="272" name="Line"/>
          <p:cNvSpPr/>
          <p:nvPr/>
        </p:nvSpPr>
        <p:spPr>
          <a:xfrm flipH="1">
            <a:off x="2487252" y="6770637"/>
            <a:ext cx="1" cy="1085132"/>
          </a:xfrm>
          <a:prstGeom prst="line">
            <a:avLst/>
          </a:prstGeom>
          <a:ln w="25400" cap="rnd">
            <a:solidFill>
              <a:srgbClr val="253169"/>
            </a:solidFill>
            <a:custDash>
              <a:ds d="100000" sp="200000"/>
            </a:custDash>
          </a:ln>
        </p:spPr>
        <p:txBody>
          <a:bodyPr lIns="45718" tIns="45718" rIns="45718" bIns="45718"/>
          <a:lstStyle/>
          <a:p>
            <a:pPr defTabSz="2438337"/>
            <a:endParaRPr/>
          </a:p>
        </p:txBody>
      </p:sp>
      <p:sp>
        <p:nvSpPr>
          <p:cNvPr id="273" name="Прямоугольник 17"/>
          <p:cNvSpPr/>
          <p:nvPr/>
        </p:nvSpPr>
        <p:spPr>
          <a:xfrm>
            <a:off x="1061881" y="1066800"/>
            <a:ext cx="22260236" cy="5810738"/>
          </a:xfrm>
          <a:prstGeom prst="rect">
            <a:avLst/>
          </a:prstGeom>
          <a:solidFill>
            <a:srgbClr val="F7FAF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74" name="TextBox 10"/>
          <p:cNvSpPr txBox="1"/>
          <p:nvPr/>
        </p:nvSpPr>
        <p:spPr>
          <a:xfrm>
            <a:off x="1748944" y="1905000"/>
            <a:ext cx="7052289" cy="27216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l" defTabSz="914400">
              <a:lnSpc>
                <a:spcPct val="90000"/>
              </a:lnSpc>
              <a:defRPr sz="10000">
                <a:solidFill>
                  <a:srgbClr val="263169"/>
                </a:solidFill>
                <a:latin typeface="Archivo Bold"/>
                <a:ea typeface="Archivo Bold"/>
                <a:cs typeface="Archivo Bold"/>
                <a:sym typeface="Archivo Bold"/>
              </a:defRPr>
            </a:pPr>
            <a:r>
              <a:t>The </a:t>
            </a:r>
            <a:br/>
            <a:r>
              <a:t>problem</a:t>
            </a:r>
          </a:p>
        </p:txBody>
      </p:sp>
      <p:sp>
        <p:nvSpPr>
          <p:cNvPr id="275" name="Text Placeholder 11"/>
          <p:cNvSpPr txBox="1"/>
          <p:nvPr/>
        </p:nvSpPr>
        <p:spPr>
          <a:xfrm>
            <a:off x="1774855" y="5058261"/>
            <a:ext cx="6788884" cy="9855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 defTabSz="914400">
              <a:lnSpc>
                <a:spcPct val="120000"/>
              </a:lnSpc>
              <a:spcBef>
                <a:spcPts val="1000"/>
              </a:spcBef>
              <a:defRPr sz="26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r>
              <a:t>People globally feel increasingly overstressed by work</a:t>
            </a:r>
          </a:p>
        </p:txBody>
      </p:sp>
      <p:pic>
        <p:nvPicPr>
          <p:cNvPr id="276" name="Piont erection.png" descr="Piont erection.png"/>
          <p:cNvPicPr>
            <a:picLocks noChangeAspect="1"/>
          </p:cNvPicPr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>
            <a:off x="9198709" y="1718925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Square block.png" descr="Square block.png"/>
          <p:cNvPicPr>
            <a:picLocks noChangeAspect="1"/>
          </p:cNvPicPr>
          <p:nvPr/>
        </p:nvPicPr>
        <p:blipFill>
          <a:blip r:embed="rId3">
            <a:alphaModFix amt="25000"/>
          </a:blip>
          <a:stretch>
            <a:fillRect/>
          </a:stretch>
        </p:blipFill>
        <p:spPr>
          <a:xfrm rot="6786853">
            <a:off x="13089673" y="4456038"/>
            <a:ext cx="1429989" cy="1429988"/>
          </a:xfrm>
          <a:prstGeom prst="rect">
            <a:avLst/>
          </a:prstGeom>
          <a:ln w="12700">
            <a:miter lim="400000"/>
          </a:ln>
        </p:spPr>
      </p:pic>
      <p:sp>
        <p:nvSpPr>
          <p:cNvPr id="278" name="Square"/>
          <p:cNvSpPr/>
          <p:nvPr/>
        </p:nvSpPr>
        <p:spPr>
          <a:xfrm>
            <a:off x="20596756" y="3337168"/>
            <a:ext cx="1270001" cy="1270001"/>
          </a:xfrm>
          <a:prstGeom prst="rect">
            <a:avLst/>
          </a:prstGeom>
          <a:solidFill>
            <a:srgbClr val="F7FAF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79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22640179" y="13033914"/>
            <a:ext cx="744358" cy="33274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anchor="t"/>
          <a:lstStyle>
            <a:lvl1pPr algn="r" defTabSz="9144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fld id="{86CB4B4D-7CA3-9044-876B-883B54F8677D}" type="slidenum">
              <a:t>3</a:t>
            </a:fld>
            <a:endParaRPr/>
          </a:p>
        </p:txBody>
      </p:sp>
      <p:sp>
        <p:nvSpPr>
          <p:cNvPr id="280" name="Прямоугольник 21"/>
          <p:cNvSpPr txBox="1"/>
          <p:nvPr/>
        </p:nvSpPr>
        <p:spPr>
          <a:xfrm>
            <a:off x="996913" y="13040264"/>
            <a:ext cx="6279853" cy="332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 defTabSz="9144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r>
              <a:t>LOGO</a:t>
            </a:r>
          </a:p>
        </p:txBody>
      </p:sp>
      <p:sp>
        <p:nvSpPr>
          <p:cNvPr id="281" name="Rounded Rectangle"/>
          <p:cNvSpPr/>
          <p:nvPr/>
        </p:nvSpPr>
        <p:spPr>
          <a:xfrm>
            <a:off x="1882391" y="8007242"/>
            <a:ext cx="5956042" cy="3683001"/>
          </a:xfrm>
          <a:prstGeom prst="roundRect">
            <a:avLst>
              <a:gd name="adj" fmla="val 5172"/>
            </a:avLst>
          </a:prstGeom>
          <a:solidFill>
            <a:srgbClr val="F7FAF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82" name="Rounded Rectangle"/>
          <p:cNvSpPr/>
          <p:nvPr/>
        </p:nvSpPr>
        <p:spPr>
          <a:xfrm>
            <a:off x="1768329" y="7896557"/>
            <a:ext cx="5956042" cy="3683001"/>
          </a:xfrm>
          <a:prstGeom prst="roundRect">
            <a:avLst>
              <a:gd name="adj" fmla="val 5172"/>
            </a:avLst>
          </a:prstGeom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83" name="Rounded Rectangle"/>
          <p:cNvSpPr/>
          <p:nvPr/>
        </p:nvSpPr>
        <p:spPr>
          <a:xfrm>
            <a:off x="9330163" y="8007242"/>
            <a:ext cx="5956042" cy="3683001"/>
          </a:xfrm>
          <a:prstGeom prst="roundRect">
            <a:avLst>
              <a:gd name="adj" fmla="val 5172"/>
            </a:avLst>
          </a:prstGeom>
          <a:solidFill>
            <a:srgbClr val="F7FAF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84" name="Rounded Rectangle"/>
          <p:cNvSpPr/>
          <p:nvPr/>
        </p:nvSpPr>
        <p:spPr>
          <a:xfrm>
            <a:off x="9216101" y="7896557"/>
            <a:ext cx="5956042" cy="3683001"/>
          </a:xfrm>
          <a:prstGeom prst="roundRect">
            <a:avLst>
              <a:gd name="adj" fmla="val 5172"/>
            </a:avLst>
          </a:prstGeom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85" name="Rounded Rectangle"/>
          <p:cNvSpPr/>
          <p:nvPr/>
        </p:nvSpPr>
        <p:spPr>
          <a:xfrm>
            <a:off x="16777935" y="8007242"/>
            <a:ext cx="5956043" cy="3683001"/>
          </a:xfrm>
          <a:prstGeom prst="roundRect">
            <a:avLst>
              <a:gd name="adj" fmla="val 5172"/>
            </a:avLst>
          </a:prstGeom>
          <a:solidFill>
            <a:srgbClr val="F7FAF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86" name="Rounded Rectangle"/>
          <p:cNvSpPr/>
          <p:nvPr/>
        </p:nvSpPr>
        <p:spPr>
          <a:xfrm>
            <a:off x="16663872" y="7896557"/>
            <a:ext cx="5956043" cy="3683001"/>
          </a:xfrm>
          <a:prstGeom prst="roundRect">
            <a:avLst>
              <a:gd name="adj" fmla="val 5172"/>
            </a:avLst>
          </a:prstGeom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87" name="TextBox 10"/>
          <p:cNvSpPr txBox="1"/>
          <p:nvPr/>
        </p:nvSpPr>
        <p:spPr>
          <a:xfrm>
            <a:off x="2263659" y="8393338"/>
            <a:ext cx="4064001" cy="1463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b">
            <a:spAutoFit/>
          </a:bodyPr>
          <a:lstStyle>
            <a:lvl1pPr algn="l" defTabSz="914400">
              <a:lnSpc>
                <a:spcPct val="90000"/>
              </a:lnSpc>
              <a:defRPr sz="9000">
                <a:solidFill>
                  <a:srgbClr val="263169"/>
                </a:solidFill>
                <a:latin typeface="Lato Bold"/>
                <a:ea typeface="Lato Bold"/>
                <a:cs typeface="Lato Bold"/>
                <a:sym typeface="Lato Bold"/>
              </a:defRPr>
            </a:lvl1pPr>
          </a:lstStyle>
          <a:p>
            <a:r>
              <a:t>35%</a:t>
            </a:r>
          </a:p>
        </p:txBody>
      </p:sp>
      <p:sp>
        <p:nvSpPr>
          <p:cNvPr id="288" name="TextBox 12"/>
          <p:cNvSpPr txBox="1"/>
          <p:nvPr/>
        </p:nvSpPr>
        <p:spPr>
          <a:xfrm>
            <a:off x="2263659" y="9999797"/>
            <a:ext cx="5193506" cy="901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 defTabSz="914400">
              <a:lnSpc>
                <a:spcPct val="120000"/>
              </a:lnSpc>
              <a:spcBef>
                <a:spcPts val="1000"/>
              </a:spcBef>
              <a:defRPr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r>
              <a:t>people globally experience daily work-related stress</a:t>
            </a:r>
          </a:p>
        </p:txBody>
      </p:sp>
      <p:sp>
        <p:nvSpPr>
          <p:cNvPr id="289" name="TextBox 10"/>
          <p:cNvSpPr txBox="1"/>
          <p:nvPr/>
        </p:nvSpPr>
        <p:spPr>
          <a:xfrm>
            <a:off x="9673451" y="8393338"/>
            <a:ext cx="4064001" cy="1463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b">
            <a:spAutoFit/>
          </a:bodyPr>
          <a:lstStyle>
            <a:lvl1pPr algn="l" defTabSz="914400">
              <a:lnSpc>
                <a:spcPct val="90000"/>
              </a:lnSpc>
              <a:defRPr sz="9000">
                <a:solidFill>
                  <a:srgbClr val="263169"/>
                </a:solidFill>
                <a:latin typeface="Lato Bold"/>
                <a:ea typeface="Lato Bold"/>
                <a:cs typeface="Lato Bold"/>
                <a:sym typeface="Lato Bold"/>
              </a:defRPr>
            </a:lvl1pPr>
          </a:lstStyle>
          <a:p>
            <a:r>
              <a:t>27</a:t>
            </a:r>
          </a:p>
        </p:txBody>
      </p:sp>
      <p:sp>
        <p:nvSpPr>
          <p:cNvPr id="290" name="TextBox 12"/>
          <p:cNvSpPr txBox="1"/>
          <p:nvPr/>
        </p:nvSpPr>
        <p:spPr>
          <a:xfrm>
            <a:off x="9648051" y="9999797"/>
            <a:ext cx="5193506" cy="901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 defTabSz="914400">
              <a:lnSpc>
                <a:spcPct val="120000"/>
              </a:lnSpc>
              <a:spcBef>
                <a:spcPts val="1000"/>
              </a:spcBef>
              <a:defRPr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r>
              <a:t>are lost because of work-related stress by an average employee</a:t>
            </a:r>
          </a:p>
        </p:txBody>
      </p:sp>
      <p:sp>
        <p:nvSpPr>
          <p:cNvPr id="291" name="TextBox 10"/>
          <p:cNvSpPr txBox="1"/>
          <p:nvPr/>
        </p:nvSpPr>
        <p:spPr>
          <a:xfrm>
            <a:off x="17159203" y="8393338"/>
            <a:ext cx="4064001" cy="1463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b">
            <a:spAutoFit/>
          </a:bodyPr>
          <a:lstStyle>
            <a:lvl1pPr algn="l" defTabSz="914400">
              <a:lnSpc>
                <a:spcPct val="90000"/>
              </a:lnSpc>
              <a:defRPr sz="9000">
                <a:solidFill>
                  <a:srgbClr val="263169"/>
                </a:solidFill>
                <a:latin typeface="Lato Bold"/>
                <a:ea typeface="Lato Bold"/>
                <a:cs typeface="Lato Bold"/>
                <a:sym typeface="Lato Bold"/>
              </a:defRPr>
            </a:lvl1pPr>
          </a:lstStyle>
          <a:p>
            <a:r>
              <a:t>$500B</a:t>
            </a:r>
          </a:p>
        </p:txBody>
      </p:sp>
      <p:sp>
        <p:nvSpPr>
          <p:cNvPr id="292" name="TextBox 12"/>
          <p:cNvSpPr txBox="1"/>
          <p:nvPr/>
        </p:nvSpPr>
        <p:spPr>
          <a:xfrm>
            <a:off x="17159203" y="9999797"/>
            <a:ext cx="5193506" cy="901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 defTabSz="914400">
              <a:lnSpc>
                <a:spcPct val="120000"/>
              </a:lnSpc>
              <a:spcBef>
                <a:spcPts val="1000"/>
              </a:spcBef>
              <a:defRPr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r>
              <a:t>is lost by employers because of lost productivity </a:t>
            </a:r>
          </a:p>
        </p:txBody>
      </p:sp>
      <p:sp>
        <p:nvSpPr>
          <p:cNvPr id="293" name="per year"/>
          <p:cNvSpPr txBox="1"/>
          <p:nvPr/>
        </p:nvSpPr>
        <p:spPr>
          <a:xfrm>
            <a:off x="11255765" y="9021371"/>
            <a:ext cx="1720070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defRPr sz="1800">
                <a:solidFill>
                  <a:srgbClr val="263169"/>
                </a:solidFill>
                <a:latin typeface="Lato Bold"/>
                <a:ea typeface="Lato Bold"/>
                <a:cs typeface="Lato Bold"/>
                <a:sym typeface="Lato Bold"/>
              </a:defRPr>
            </a:lvl1pPr>
          </a:lstStyle>
          <a:p>
            <a:r>
              <a:t>working days per year</a:t>
            </a:r>
          </a:p>
        </p:txBody>
      </p:sp>
      <p:sp>
        <p:nvSpPr>
          <p:cNvPr id="294" name="per year"/>
          <p:cNvSpPr txBox="1"/>
          <p:nvPr/>
        </p:nvSpPr>
        <p:spPr>
          <a:xfrm>
            <a:off x="20814399" y="9300771"/>
            <a:ext cx="1720070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defRPr sz="1800">
                <a:solidFill>
                  <a:srgbClr val="263169"/>
                </a:solidFill>
                <a:latin typeface="Lato Bold"/>
                <a:ea typeface="Lato Bold"/>
                <a:cs typeface="Lato Bold"/>
                <a:sym typeface="Lato Bold"/>
              </a:defRPr>
            </a:lvl1pPr>
          </a:lstStyle>
          <a:p>
            <a:r>
              <a:t>per year</a:t>
            </a:r>
          </a:p>
        </p:txBody>
      </p:sp>
      <p:sp>
        <p:nvSpPr>
          <p:cNvPr id="295" name="Circle"/>
          <p:cNvSpPr/>
          <p:nvPr/>
        </p:nvSpPr>
        <p:spPr>
          <a:xfrm>
            <a:off x="2277665" y="7722238"/>
            <a:ext cx="393776" cy="393777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96" name="Овал 11"/>
          <p:cNvSpPr/>
          <p:nvPr/>
        </p:nvSpPr>
        <p:spPr>
          <a:xfrm>
            <a:off x="2342717" y="7759573"/>
            <a:ext cx="386803" cy="386804"/>
          </a:xfrm>
          <a:prstGeom prst="ellipse">
            <a:avLst/>
          </a:prstGeom>
          <a:solidFill>
            <a:srgbClr val="F9AE1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pic>
        <p:nvPicPr>
          <p:cNvPr id="297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4985" y="7690526"/>
            <a:ext cx="457201" cy="457201"/>
          </a:xfrm>
          <a:prstGeom prst="rect">
            <a:avLst/>
          </a:prstGeom>
          <a:ln w="12700">
            <a:miter lim="400000"/>
          </a:ln>
        </p:spPr>
      </p:pic>
      <p:sp>
        <p:nvSpPr>
          <p:cNvPr id="298" name="Circle"/>
          <p:cNvSpPr/>
          <p:nvPr/>
        </p:nvSpPr>
        <p:spPr>
          <a:xfrm>
            <a:off x="9673450" y="7728626"/>
            <a:ext cx="381001" cy="381001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99" name="Circle"/>
          <p:cNvSpPr/>
          <p:nvPr/>
        </p:nvSpPr>
        <p:spPr>
          <a:xfrm>
            <a:off x="17171903" y="7728626"/>
            <a:ext cx="381001" cy="381001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00" name="Овал 11"/>
          <p:cNvSpPr/>
          <p:nvPr/>
        </p:nvSpPr>
        <p:spPr>
          <a:xfrm>
            <a:off x="9733082" y="7759573"/>
            <a:ext cx="386804" cy="386804"/>
          </a:xfrm>
          <a:prstGeom prst="ellipse">
            <a:avLst/>
          </a:prstGeom>
          <a:solidFill>
            <a:srgbClr val="F9AE1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pic>
        <p:nvPicPr>
          <p:cNvPr id="301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35350" y="7690526"/>
            <a:ext cx="457201" cy="457201"/>
          </a:xfrm>
          <a:prstGeom prst="rect">
            <a:avLst/>
          </a:prstGeom>
          <a:ln w="12700">
            <a:miter lim="400000"/>
          </a:ln>
        </p:spPr>
      </p:pic>
      <p:sp>
        <p:nvSpPr>
          <p:cNvPr id="302" name="Овал 11"/>
          <p:cNvSpPr/>
          <p:nvPr/>
        </p:nvSpPr>
        <p:spPr>
          <a:xfrm>
            <a:off x="17231534" y="7759573"/>
            <a:ext cx="386804" cy="386804"/>
          </a:xfrm>
          <a:prstGeom prst="ellipse">
            <a:avLst/>
          </a:prstGeom>
          <a:solidFill>
            <a:srgbClr val="F9AE1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pic>
        <p:nvPicPr>
          <p:cNvPr id="303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33803" y="7690526"/>
            <a:ext cx="457201" cy="457201"/>
          </a:xfrm>
          <a:prstGeom prst="rect">
            <a:avLst/>
          </a:prstGeom>
          <a:ln w="12700">
            <a:miter lim="400000"/>
          </a:ln>
        </p:spPr>
      </p:pic>
      <p:sp>
        <p:nvSpPr>
          <p:cNvPr id="304" name="TextBox 17"/>
          <p:cNvSpPr txBox="1"/>
          <p:nvPr/>
        </p:nvSpPr>
        <p:spPr>
          <a:xfrm>
            <a:off x="8665856" y="12290835"/>
            <a:ext cx="7052290" cy="3073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914400">
              <a:lnSpc>
                <a:spcPct val="120000"/>
              </a:lnSpc>
              <a:spcBef>
                <a:spcPts val="1000"/>
              </a:spcBef>
              <a:defRPr sz="1400" cap="all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Source: HEALTH CAREERS, engage employee, benefits pro</a:t>
            </a:r>
          </a:p>
        </p:txBody>
      </p:sp>
      <p:grpSp>
        <p:nvGrpSpPr>
          <p:cNvPr id="314" name="Group"/>
          <p:cNvGrpSpPr/>
          <p:nvPr/>
        </p:nvGrpSpPr>
        <p:grpSpPr>
          <a:xfrm>
            <a:off x="9372937" y="1967368"/>
            <a:ext cx="921544" cy="1021558"/>
            <a:chOff x="0" y="0"/>
            <a:chExt cx="921542" cy="1021556"/>
          </a:xfrm>
        </p:grpSpPr>
        <p:sp>
          <p:nvSpPr>
            <p:cNvPr id="305" name="Freeform 240"/>
            <p:cNvSpPr/>
            <p:nvPr/>
          </p:nvSpPr>
          <p:spPr>
            <a:xfrm>
              <a:off x="86914" y="85725"/>
              <a:ext cx="747714" cy="8643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5400"/>
                  </a:moveTo>
                  <a:lnTo>
                    <a:pt x="10800" y="0"/>
                  </a:lnTo>
                  <a:lnTo>
                    <a:pt x="0" y="5400"/>
                  </a:ln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close/>
                </a:path>
              </a:pathLst>
            </a:custGeom>
            <a:noFill/>
            <a:ln w="19449" cap="flat">
              <a:solidFill>
                <a:srgbClr val="D2DBF9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306" name="Freeform 241"/>
            <p:cNvSpPr/>
            <p:nvPr/>
          </p:nvSpPr>
          <p:spPr>
            <a:xfrm>
              <a:off x="314325" y="229791"/>
              <a:ext cx="286942" cy="5774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5400"/>
                  </a:moveTo>
                  <a:lnTo>
                    <a:pt x="10800" y="0"/>
                  </a:lnTo>
                  <a:lnTo>
                    <a:pt x="0" y="5400"/>
                  </a:lnTo>
                  <a:lnTo>
                    <a:pt x="0" y="16200"/>
                  </a:lnTo>
                  <a:lnTo>
                    <a:pt x="10800" y="21600"/>
                  </a:lnTo>
                  <a:lnTo>
                    <a:pt x="21600" y="16200"/>
                  </a:lnTo>
                  <a:lnTo>
                    <a:pt x="21600" y="5400"/>
                  </a:lnTo>
                  <a:close/>
                </a:path>
              </a:pathLst>
            </a:custGeom>
            <a:noFill/>
            <a:ln w="19449" cap="flat">
              <a:solidFill>
                <a:srgbClr val="D2DBF9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307" name="Freeform 242"/>
            <p:cNvSpPr/>
            <p:nvPr/>
          </p:nvSpPr>
          <p:spPr>
            <a:xfrm>
              <a:off x="373856" y="0"/>
              <a:ext cx="173832" cy="173832"/>
            </a:xfrm>
            <a:prstGeom prst="ellipse">
              <a:avLst/>
            </a:prstGeom>
            <a:solidFill>
              <a:srgbClr val="D2DBF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308" name="Freeform 243"/>
            <p:cNvSpPr/>
            <p:nvPr/>
          </p:nvSpPr>
          <p:spPr>
            <a:xfrm>
              <a:off x="414336" y="472679"/>
              <a:ext cx="91679" cy="91679"/>
            </a:xfrm>
            <a:prstGeom prst="ellipse">
              <a:avLst/>
            </a:prstGeom>
            <a:solidFill>
              <a:srgbClr val="D2DBF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309" name="Freeform 244"/>
            <p:cNvSpPr/>
            <p:nvPr/>
          </p:nvSpPr>
          <p:spPr>
            <a:xfrm>
              <a:off x="373856" y="847725"/>
              <a:ext cx="173832" cy="173832"/>
            </a:xfrm>
            <a:prstGeom prst="ellipse">
              <a:avLst/>
            </a:prstGeom>
            <a:solidFill>
              <a:srgbClr val="D2DBF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310" name="Freeform 245"/>
            <p:cNvSpPr/>
            <p:nvPr/>
          </p:nvSpPr>
          <p:spPr>
            <a:xfrm>
              <a:off x="0" y="632222"/>
              <a:ext cx="173832" cy="173832"/>
            </a:xfrm>
            <a:prstGeom prst="ellipse">
              <a:avLst/>
            </a:prstGeom>
            <a:solidFill>
              <a:srgbClr val="D2DBF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311" name="Freeform 246"/>
            <p:cNvSpPr/>
            <p:nvPr/>
          </p:nvSpPr>
          <p:spPr>
            <a:xfrm>
              <a:off x="747711" y="632222"/>
              <a:ext cx="173832" cy="173832"/>
            </a:xfrm>
            <a:prstGeom prst="ellipse">
              <a:avLst/>
            </a:prstGeom>
            <a:solidFill>
              <a:srgbClr val="D2DBF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312" name="Freeform 247"/>
            <p:cNvSpPr/>
            <p:nvPr/>
          </p:nvSpPr>
          <p:spPr>
            <a:xfrm>
              <a:off x="747711" y="202407"/>
              <a:ext cx="173832" cy="173832"/>
            </a:xfrm>
            <a:prstGeom prst="ellipse">
              <a:avLst/>
            </a:prstGeom>
            <a:solidFill>
              <a:srgbClr val="D2DBF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313" name="Freeform 248"/>
            <p:cNvSpPr/>
            <p:nvPr/>
          </p:nvSpPr>
          <p:spPr>
            <a:xfrm>
              <a:off x="0" y="202407"/>
              <a:ext cx="173832" cy="173832"/>
            </a:xfrm>
            <a:prstGeom prst="ellipse">
              <a:avLst/>
            </a:prstGeom>
            <a:solidFill>
              <a:srgbClr val="D2DBF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</p:grpSp>
      <p:grpSp>
        <p:nvGrpSpPr>
          <p:cNvPr id="322" name="Group"/>
          <p:cNvGrpSpPr/>
          <p:nvPr/>
        </p:nvGrpSpPr>
        <p:grpSpPr>
          <a:xfrm>
            <a:off x="13784214" y="4425016"/>
            <a:ext cx="983828" cy="774309"/>
            <a:chOff x="0" y="0"/>
            <a:chExt cx="983826" cy="774308"/>
          </a:xfrm>
        </p:grpSpPr>
        <p:sp>
          <p:nvSpPr>
            <p:cNvPr id="315" name="Square"/>
            <p:cNvSpPr/>
            <p:nvPr/>
          </p:nvSpPr>
          <p:spPr>
            <a:xfrm rot="6780000">
              <a:off x="458747" y="133069"/>
              <a:ext cx="252546" cy="252546"/>
            </a:xfrm>
            <a:prstGeom prst="rect">
              <a:avLst/>
            </a:prstGeom>
            <a:solidFill>
              <a:srgbClr val="C7CFE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16" name="Square"/>
            <p:cNvSpPr/>
            <p:nvPr/>
          </p:nvSpPr>
          <p:spPr>
            <a:xfrm rot="6780000">
              <a:off x="131461" y="262119"/>
              <a:ext cx="252546" cy="252546"/>
            </a:xfrm>
            <a:prstGeom prst="rect">
              <a:avLst/>
            </a:prstGeom>
            <a:solidFill>
              <a:srgbClr val="C7CFE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grpSp>
          <p:nvGrpSpPr>
            <p:cNvPr id="321" name="Group"/>
            <p:cNvGrpSpPr/>
            <p:nvPr/>
          </p:nvGrpSpPr>
          <p:grpSpPr>
            <a:xfrm>
              <a:off x="-1" y="-1"/>
              <a:ext cx="983828" cy="774310"/>
              <a:chOff x="0" y="0"/>
              <a:chExt cx="983826" cy="774308"/>
            </a:xfrm>
          </p:grpSpPr>
          <p:sp>
            <p:nvSpPr>
              <p:cNvPr id="317" name="Square"/>
              <p:cNvSpPr/>
              <p:nvPr/>
            </p:nvSpPr>
            <p:spPr>
              <a:xfrm rot="6780000">
                <a:off x="691981" y="235586"/>
                <a:ext cx="252546" cy="252546"/>
              </a:xfrm>
              <a:prstGeom prst="rect">
                <a:avLst/>
              </a:prstGeom>
              <a:noFill/>
              <a:ln w="6350" cap="flat">
                <a:solidFill>
                  <a:srgbClr val="CCD5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18" name="Square"/>
              <p:cNvSpPr/>
              <p:nvPr/>
            </p:nvSpPr>
            <p:spPr>
              <a:xfrm rot="6780000">
                <a:off x="229558" y="39300"/>
                <a:ext cx="252545" cy="252546"/>
              </a:xfrm>
              <a:prstGeom prst="rect">
                <a:avLst/>
              </a:prstGeom>
              <a:noFill/>
              <a:ln w="6350" cap="flat">
                <a:solidFill>
                  <a:srgbClr val="CCD5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19" name="Square"/>
              <p:cNvSpPr/>
              <p:nvPr/>
            </p:nvSpPr>
            <p:spPr>
              <a:xfrm rot="6780000">
                <a:off x="363628" y="357154"/>
                <a:ext cx="252546" cy="252546"/>
              </a:xfrm>
              <a:prstGeom prst="rect">
                <a:avLst/>
              </a:prstGeom>
              <a:noFill/>
              <a:ln w="6350" cap="flat">
                <a:solidFill>
                  <a:srgbClr val="CCD5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20" name="Rectangle"/>
              <p:cNvSpPr/>
              <p:nvPr/>
            </p:nvSpPr>
            <p:spPr>
              <a:xfrm rot="6780000">
                <a:off x="33343" y="491462"/>
                <a:ext cx="252546" cy="239604"/>
              </a:xfrm>
              <a:prstGeom prst="rect">
                <a:avLst/>
              </a:prstGeom>
              <a:noFill/>
              <a:ln w="6350" cap="flat">
                <a:solidFill>
                  <a:srgbClr val="CCD5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</p:grpSp>
      </p:grpSp>
      <p:grpSp>
        <p:nvGrpSpPr>
          <p:cNvPr id="351" name="Group"/>
          <p:cNvGrpSpPr/>
          <p:nvPr/>
        </p:nvGrpSpPr>
        <p:grpSpPr>
          <a:xfrm>
            <a:off x="16693551" y="1660469"/>
            <a:ext cx="4995305" cy="4547199"/>
            <a:chOff x="0" y="0"/>
            <a:chExt cx="4995304" cy="4547198"/>
          </a:xfrm>
        </p:grpSpPr>
        <p:sp>
          <p:nvSpPr>
            <p:cNvPr id="323" name="Freeform 17"/>
            <p:cNvSpPr/>
            <p:nvPr/>
          </p:nvSpPr>
          <p:spPr>
            <a:xfrm>
              <a:off x="3335278" y="2588105"/>
              <a:ext cx="1660027" cy="207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6092"/>
                  </a:lnTo>
                  <a:cubicBezTo>
                    <a:pt x="0" y="2728"/>
                    <a:pt x="341" y="0"/>
                    <a:pt x="760" y="0"/>
                  </a:cubicBezTo>
                  <a:lnTo>
                    <a:pt x="20840" y="0"/>
                  </a:lnTo>
                  <a:cubicBezTo>
                    <a:pt x="21259" y="0"/>
                    <a:pt x="21600" y="2728"/>
                    <a:pt x="21600" y="6092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rgbClr val="25336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324" name="Freeform 18"/>
            <p:cNvSpPr/>
            <p:nvPr/>
          </p:nvSpPr>
          <p:spPr>
            <a:xfrm>
              <a:off x="3335278" y="2778251"/>
              <a:ext cx="1660027" cy="14525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40" y="21600"/>
                  </a:moveTo>
                  <a:lnTo>
                    <a:pt x="760" y="21600"/>
                  </a:lnTo>
                  <a:cubicBezTo>
                    <a:pt x="341" y="21600"/>
                    <a:pt x="0" y="21210"/>
                    <a:pt x="0" y="20729"/>
                  </a:cubicBezTo>
                  <a:lnTo>
                    <a:pt x="0" y="0"/>
                  </a:lnTo>
                  <a:lnTo>
                    <a:pt x="21600" y="0"/>
                  </a:lnTo>
                  <a:lnTo>
                    <a:pt x="21600" y="20729"/>
                  </a:lnTo>
                  <a:cubicBezTo>
                    <a:pt x="21600" y="21210"/>
                    <a:pt x="21259" y="21600"/>
                    <a:pt x="20840" y="21600"/>
                  </a:cubicBezTo>
                  <a:close/>
                </a:path>
              </a:pathLst>
            </a:custGeom>
            <a:solidFill>
              <a:srgbClr val="E4EBF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325" name="Freeform 19"/>
            <p:cNvSpPr/>
            <p:nvPr/>
          </p:nvSpPr>
          <p:spPr>
            <a:xfrm>
              <a:off x="3396868" y="2647981"/>
              <a:ext cx="73306" cy="734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798"/>
                  </a:moveTo>
                  <a:cubicBezTo>
                    <a:pt x="21600" y="16762"/>
                    <a:pt x="16775" y="21600"/>
                    <a:pt x="10800" y="21600"/>
                  </a:cubicBezTo>
                  <a:cubicBezTo>
                    <a:pt x="4862" y="21600"/>
                    <a:pt x="0" y="16762"/>
                    <a:pt x="0" y="10798"/>
                  </a:cubicBezTo>
                  <a:cubicBezTo>
                    <a:pt x="0" y="4834"/>
                    <a:pt x="4862" y="0"/>
                    <a:pt x="10800" y="0"/>
                  </a:cubicBezTo>
                  <a:cubicBezTo>
                    <a:pt x="16775" y="0"/>
                    <a:pt x="21600" y="4834"/>
                    <a:pt x="21600" y="10798"/>
                  </a:cubicBezTo>
                  <a:close/>
                </a:path>
              </a:pathLst>
            </a:custGeom>
            <a:solidFill>
              <a:srgbClr val="FF794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326" name="Freeform 20"/>
            <p:cNvSpPr/>
            <p:nvPr/>
          </p:nvSpPr>
          <p:spPr>
            <a:xfrm>
              <a:off x="3533775" y="2647981"/>
              <a:ext cx="73430" cy="734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798"/>
                  </a:moveTo>
                  <a:cubicBezTo>
                    <a:pt x="21600" y="16762"/>
                    <a:pt x="16747" y="21600"/>
                    <a:pt x="10781" y="21600"/>
                  </a:cubicBezTo>
                  <a:cubicBezTo>
                    <a:pt x="4854" y="21600"/>
                    <a:pt x="0" y="16762"/>
                    <a:pt x="0" y="10798"/>
                  </a:cubicBezTo>
                  <a:cubicBezTo>
                    <a:pt x="0" y="4834"/>
                    <a:pt x="4854" y="0"/>
                    <a:pt x="10781" y="0"/>
                  </a:cubicBezTo>
                  <a:cubicBezTo>
                    <a:pt x="16747" y="0"/>
                    <a:pt x="21600" y="4834"/>
                    <a:pt x="21600" y="10798"/>
                  </a:cubicBezTo>
                  <a:close/>
                </a:path>
              </a:pathLst>
            </a:custGeom>
            <a:solidFill>
              <a:srgbClr val="FFC53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327" name="Freeform 21"/>
            <p:cNvSpPr/>
            <p:nvPr/>
          </p:nvSpPr>
          <p:spPr>
            <a:xfrm>
              <a:off x="3670810" y="2647981"/>
              <a:ext cx="73305" cy="734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798"/>
                  </a:moveTo>
                  <a:cubicBezTo>
                    <a:pt x="21600" y="16762"/>
                    <a:pt x="16738" y="21600"/>
                    <a:pt x="10800" y="21600"/>
                  </a:cubicBezTo>
                  <a:cubicBezTo>
                    <a:pt x="4825" y="21600"/>
                    <a:pt x="0" y="16762"/>
                    <a:pt x="0" y="10798"/>
                  </a:cubicBezTo>
                  <a:cubicBezTo>
                    <a:pt x="0" y="4834"/>
                    <a:pt x="4825" y="0"/>
                    <a:pt x="10800" y="0"/>
                  </a:cubicBezTo>
                  <a:cubicBezTo>
                    <a:pt x="16738" y="0"/>
                    <a:pt x="21600" y="4834"/>
                    <a:pt x="21600" y="10798"/>
                  </a:cubicBezTo>
                  <a:close/>
                </a:path>
              </a:pathLst>
            </a:custGeom>
            <a:solidFill>
              <a:srgbClr val="BAE63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328" name="Freeform 22"/>
            <p:cNvSpPr/>
            <p:nvPr/>
          </p:nvSpPr>
          <p:spPr>
            <a:xfrm>
              <a:off x="3496495" y="2938485"/>
              <a:ext cx="1355730" cy="10947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1" y="21600"/>
                  </a:moveTo>
                  <a:cubicBezTo>
                    <a:pt x="130" y="21600"/>
                    <a:pt x="0" y="21439"/>
                    <a:pt x="0" y="21240"/>
                  </a:cubicBezTo>
                  <a:lnTo>
                    <a:pt x="0" y="360"/>
                  </a:lnTo>
                  <a:cubicBezTo>
                    <a:pt x="0" y="161"/>
                    <a:pt x="130" y="0"/>
                    <a:pt x="291" y="0"/>
                  </a:cubicBezTo>
                  <a:lnTo>
                    <a:pt x="21309" y="0"/>
                  </a:lnTo>
                  <a:cubicBezTo>
                    <a:pt x="21470" y="0"/>
                    <a:pt x="21600" y="161"/>
                    <a:pt x="21600" y="360"/>
                  </a:cubicBezTo>
                  <a:lnTo>
                    <a:pt x="21600" y="21240"/>
                  </a:lnTo>
                  <a:cubicBezTo>
                    <a:pt x="21600" y="21439"/>
                    <a:pt x="21470" y="21600"/>
                    <a:pt x="21309" y="21600"/>
                  </a:cubicBezTo>
                  <a:lnTo>
                    <a:pt x="291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329" name="Freeform 23"/>
            <p:cNvSpPr/>
            <p:nvPr/>
          </p:nvSpPr>
          <p:spPr>
            <a:xfrm>
              <a:off x="3625071" y="3395684"/>
              <a:ext cx="1123522" cy="4462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5" h="21375" extrusionOk="0">
                  <a:moveTo>
                    <a:pt x="6324" y="195"/>
                  </a:moveTo>
                  <a:cubicBezTo>
                    <a:pt x="6469" y="-116"/>
                    <a:pt x="6689" y="-47"/>
                    <a:pt x="6800" y="341"/>
                  </a:cubicBezTo>
                  <a:lnTo>
                    <a:pt x="6805" y="361"/>
                  </a:lnTo>
                  <a:lnTo>
                    <a:pt x="11899" y="19420"/>
                  </a:lnTo>
                  <a:lnTo>
                    <a:pt x="15837" y="12509"/>
                  </a:lnTo>
                  <a:cubicBezTo>
                    <a:pt x="15886" y="12427"/>
                    <a:pt x="15939" y="12378"/>
                    <a:pt x="15997" y="12365"/>
                  </a:cubicBezTo>
                  <a:lnTo>
                    <a:pt x="16009" y="12363"/>
                  </a:lnTo>
                  <a:lnTo>
                    <a:pt x="21214" y="11684"/>
                  </a:lnTo>
                  <a:cubicBezTo>
                    <a:pt x="21392" y="11661"/>
                    <a:pt x="21547" y="12005"/>
                    <a:pt x="21554" y="12453"/>
                  </a:cubicBezTo>
                  <a:cubicBezTo>
                    <a:pt x="21564" y="12893"/>
                    <a:pt x="21431" y="13269"/>
                    <a:pt x="21257" y="13304"/>
                  </a:cubicBezTo>
                  <a:lnTo>
                    <a:pt x="21247" y="13306"/>
                  </a:lnTo>
                  <a:lnTo>
                    <a:pt x="16134" y="13971"/>
                  </a:lnTo>
                  <a:lnTo>
                    <a:pt x="12000" y="21227"/>
                  </a:lnTo>
                  <a:cubicBezTo>
                    <a:pt x="11853" y="21484"/>
                    <a:pt x="11652" y="21396"/>
                    <a:pt x="11548" y="21033"/>
                  </a:cubicBezTo>
                  <a:lnTo>
                    <a:pt x="11543" y="21013"/>
                  </a:lnTo>
                  <a:lnTo>
                    <a:pt x="6469" y="2023"/>
                  </a:lnTo>
                  <a:lnTo>
                    <a:pt x="537" y="14700"/>
                  </a:lnTo>
                  <a:cubicBezTo>
                    <a:pt x="404" y="14987"/>
                    <a:pt x="203" y="14954"/>
                    <a:pt x="85" y="14630"/>
                  </a:cubicBezTo>
                  <a:lnTo>
                    <a:pt x="78" y="14612"/>
                  </a:lnTo>
                  <a:cubicBezTo>
                    <a:pt x="-36" y="14277"/>
                    <a:pt x="-24" y="13777"/>
                    <a:pt x="107" y="13483"/>
                  </a:cubicBezTo>
                  <a:lnTo>
                    <a:pt x="114" y="13467"/>
                  </a:lnTo>
                  <a:lnTo>
                    <a:pt x="6324" y="195"/>
                  </a:lnTo>
                  <a:close/>
                </a:path>
              </a:pathLst>
            </a:custGeom>
            <a:solidFill>
              <a:srgbClr val="FF794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330" name="Freeform 24"/>
            <p:cNvSpPr/>
            <p:nvPr/>
          </p:nvSpPr>
          <p:spPr>
            <a:xfrm>
              <a:off x="3625088" y="3152103"/>
              <a:ext cx="1096554" cy="3938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4" h="21335" extrusionOk="0">
                  <a:moveTo>
                    <a:pt x="20944" y="407"/>
                  </a:moveTo>
                  <a:cubicBezTo>
                    <a:pt x="21046" y="-15"/>
                    <a:pt x="21254" y="-127"/>
                    <a:pt x="21407" y="155"/>
                  </a:cubicBezTo>
                  <a:cubicBezTo>
                    <a:pt x="21556" y="432"/>
                    <a:pt x="21598" y="987"/>
                    <a:pt x="21504" y="1406"/>
                  </a:cubicBezTo>
                  <a:lnTo>
                    <a:pt x="21497" y="1429"/>
                  </a:lnTo>
                  <a:lnTo>
                    <a:pt x="16753" y="20927"/>
                  </a:lnTo>
                  <a:cubicBezTo>
                    <a:pt x="16634" y="21416"/>
                    <a:pt x="16382" y="21473"/>
                    <a:pt x="16236" y="21051"/>
                  </a:cubicBezTo>
                  <a:lnTo>
                    <a:pt x="16228" y="21030"/>
                  </a:lnTo>
                  <a:lnTo>
                    <a:pt x="10804" y="4401"/>
                  </a:lnTo>
                  <a:lnTo>
                    <a:pt x="7046" y="11391"/>
                  </a:lnTo>
                  <a:cubicBezTo>
                    <a:pt x="6992" y="11489"/>
                    <a:pt x="6930" y="11544"/>
                    <a:pt x="6868" y="11547"/>
                  </a:cubicBezTo>
                  <a:lnTo>
                    <a:pt x="6853" y="11548"/>
                  </a:lnTo>
                  <a:lnTo>
                    <a:pt x="327" y="11254"/>
                  </a:lnTo>
                  <a:cubicBezTo>
                    <a:pt x="144" y="11246"/>
                    <a:pt x="-2" y="10828"/>
                    <a:pt x="0" y="10321"/>
                  </a:cubicBezTo>
                  <a:cubicBezTo>
                    <a:pt x="3" y="9823"/>
                    <a:pt x="149" y="9423"/>
                    <a:pt x="330" y="9418"/>
                  </a:cubicBezTo>
                  <a:lnTo>
                    <a:pt x="340" y="9418"/>
                  </a:lnTo>
                  <a:lnTo>
                    <a:pt x="6759" y="9707"/>
                  </a:lnTo>
                  <a:lnTo>
                    <a:pt x="10673" y="2432"/>
                  </a:lnTo>
                  <a:cubicBezTo>
                    <a:pt x="10807" y="2180"/>
                    <a:pt x="10987" y="2236"/>
                    <a:pt x="11099" y="2558"/>
                  </a:cubicBezTo>
                  <a:lnTo>
                    <a:pt x="11106" y="2579"/>
                  </a:lnTo>
                  <a:lnTo>
                    <a:pt x="16439" y="18925"/>
                  </a:lnTo>
                  <a:lnTo>
                    <a:pt x="20944" y="407"/>
                  </a:lnTo>
                  <a:close/>
                </a:path>
              </a:pathLst>
            </a:custGeom>
            <a:solidFill>
              <a:srgbClr val="FFC53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331" name="Freeform 25"/>
            <p:cNvSpPr/>
            <p:nvPr/>
          </p:nvSpPr>
          <p:spPr>
            <a:xfrm>
              <a:off x="3605663" y="3385939"/>
              <a:ext cx="1139610" cy="3006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1" h="21443" extrusionOk="0">
                  <a:moveTo>
                    <a:pt x="12598" y="299"/>
                  </a:moveTo>
                  <a:cubicBezTo>
                    <a:pt x="12677" y="35"/>
                    <a:pt x="12786" y="-61"/>
                    <a:pt x="12888" y="39"/>
                  </a:cubicBezTo>
                  <a:lnTo>
                    <a:pt x="12900" y="50"/>
                  </a:lnTo>
                  <a:lnTo>
                    <a:pt x="16239" y="3789"/>
                  </a:lnTo>
                  <a:lnTo>
                    <a:pt x="21160" y="829"/>
                  </a:lnTo>
                  <a:cubicBezTo>
                    <a:pt x="21331" y="726"/>
                    <a:pt x="21493" y="1158"/>
                    <a:pt x="21526" y="1797"/>
                  </a:cubicBezTo>
                  <a:lnTo>
                    <a:pt x="21526" y="1832"/>
                  </a:lnTo>
                  <a:cubicBezTo>
                    <a:pt x="21555" y="2480"/>
                    <a:pt x="21441" y="3089"/>
                    <a:pt x="21272" y="3210"/>
                  </a:cubicBezTo>
                  <a:lnTo>
                    <a:pt x="21262" y="3217"/>
                  </a:lnTo>
                  <a:lnTo>
                    <a:pt x="16267" y="6220"/>
                  </a:lnTo>
                  <a:cubicBezTo>
                    <a:pt x="16225" y="6246"/>
                    <a:pt x="16182" y="6238"/>
                    <a:pt x="16139" y="6198"/>
                  </a:cubicBezTo>
                  <a:lnTo>
                    <a:pt x="16127" y="6185"/>
                  </a:lnTo>
                  <a:lnTo>
                    <a:pt x="12886" y="2557"/>
                  </a:lnTo>
                  <a:lnTo>
                    <a:pt x="7256" y="21145"/>
                  </a:lnTo>
                  <a:cubicBezTo>
                    <a:pt x="7153" y="21487"/>
                    <a:pt x="7003" y="21539"/>
                    <a:pt x="6884" y="21279"/>
                  </a:cubicBezTo>
                  <a:lnTo>
                    <a:pt x="6875" y="21259"/>
                  </a:lnTo>
                  <a:lnTo>
                    <a:pt x="150" y="5373"/>
                  </a:lnTo>
                  <a:cubicBezTo>
                    <a:pt x="0" y="5019"/>
                    <a:pt x="-45" y="4273"/>
                    <a:pt x="48" y="3707"/>
                  </a:cubicBezTo>
                  <a:cubicBezTo>
                    <a:pt x="141" y="3151"/>
                    <a:pt x="331" y="2976"/>
                    <a:pt x="481" y="3305"/>
                  </a:cubicBezTo>
                  <a:lnTo>
                    <a:pt x="488" y="3324"/>
                  </a:lnTo>
                  <a:lnTo>
                    <a:pt x="7013" y="18733"/>
                  </a:lnTo>
                  <a:lnTo>
                    <a:pt x="12598" y="299"/>
                  </a:lnTo>
                  <a:close/>
                </a:path>
              </a:pathLst>
            </a:custGeom>
            <a:solidFill>
              <a:srgbClr val="597EF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332" name="Freeform 26"/>
            <p:cNvSpPr/>
            <p:nvPr/>
          </p:nvSpPr>
          <p:spPr>
            <a:xfrm>
              <a:off x="3607961" y="3027218"/>
              <a:ext cx="383644" cy="498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03" y="21600"/>
                  </a:moveTo>
                  <a:lnTo>
                    <a:pt x="1397" y="21600"/>
                  </a:lnTo>
                  <a:cubicBezTo>
                    <a:pt x="631" y="21600"/>
                    <a:pt x="0" y="16739"/>
                    <a:pt x="0" y="10797"/>
                  </a:cubicBezTo>
                  <a:cubicBezTo>
                    <a:pt x="0" y="4855"/>
                    <a:pt x="631" y="0"/>
                    <a:pt x="1397" y="0"/>
                  </a:cubicBezTo>
                  <a:lnTo>
                    <a:pt x="20203" y="0"/>
                  </a:lnTo>
                  <a:cubicBezTo>
                    <a:pt x="20969" y="0"/>
                    <a:pt x="21600" y="4855"/>
                    <a:pt x="21600" y="10797"/>
                  </a:cubicBezTo>
                  <a:cubicBezTo>
                    <a:pt x="21600" y="16739"/>
                    <a:pt x="20969" y="21600"/>
                    <a:pt x="20203" y="21600"/>
                  </a:cubicBezTo>
                  <a:close/>
                </a:path>
              </a:pathLst>
            </a:custGeom>
            <a:solidFill>
              <a:srgbClr val="CCD7E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333" name="Freeform 27"/>
            <p:cNvSpPr/>
            <p:nvPr/>
          </p:nvSpPr>
          <p:spPr>
            <a:xfrm>
              <a:off x="3624588" y="3144691"/>
              <a:ext cx="173937" cy="498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19" y="21600"/>
                  </a:moveTo>
                  <a:lnTo>
                    <a:pt x="3081" y="21600"/>
                  </a:lnTo>
                  <a:cubicBezTo>
                    <a:pt x="1376" y="21600"/>
                    <a:pt x="0" y="16767"/>
                    <a:pt x="0" y="10803"/>
                  </a:cubicBezTo>
                  <a:cubicBezTo>
                    <a:pt x="0" y="4833"/>
                    <a:pt x="1376" y="0"/>
                    <a:pt x="3081" y="0"/>
                  </a:cubicBezTo>
                  <a:lnTo>
                    <a:pt x="18519" y="0"/>
                  </a:lnTo>
                  <a:cubicBezTo>
                    <a:pt x="20224" y="0"/>
                    <a:pt x="21600" y="4833"/>
                    <a:pt x="21600" y="10803"/>
                  </a:cubicBezTo>
                  <a:cubicBezTo>
                    <a:pt x="21600" y="16767"/>
                    <a:pt x="20224" y="21600"/>
                    <a:pt x="18519" y="21600"/>
                  </a:cubicBezTo>
                  <a:close/>
                </a:path>
              </a:pathLst>
            </a:custGeom>
            <a:solidFill>
              <a:srgbClr val="CCD7E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334" name="Freeform 28"/>
            <p:cNvSpPr/>
            <p:nvPr/>
          </p:nvSpPr>
          <p:spPr>
            <a:xfrm>
              <a:off x="4568961" y="3736544"/>
              <a:ext cx="210464" cy="2133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3" y="0"/>
                  </a:moveTo>
                  <a:cubicBezTo>
                    <a:pt x="4822" y="0"/>
                    <a:pt x="0" y="4842"/>
                    <a:pt x="0" y="10799"/>
                  </a:cubicBezTo>
                  <a:cubicBezTo>
                    <a:pt x="0" y="16758"/>
                    <a:pt x="4822" y="21600"/>
                    <a:pt x="10793" y="21600"/>
                  </a:cubicBezTo>
                  <a:cubicBezTo>
                    <a:pt x="16778" y="21600"/>
                    <a:pt x="21600" y="16758"/>
                    <a:pt x="21600" y="10799"/>
                  </a:cubicBezTo>
                  <a:cubicBezTo>
                    <a:pt x="21600" y="4842"/>
                    <a:pt x="16778" y="0"/>
                    <a:pt x="10793" y="0"/>
                  </a:cubicBezTo>
                  <a:close/>
                  <a:moveTo>
                    <a:pt x="10793" y="4063"/>
                  </a:moveTo>
                  <a:cubicBezTo>
                    <a:pt x="14477" y="4063"/>
                    <a:pt x="17489" y="7072"/>
                    <a:pt x="17489" y="10799"/>
                  </a:cubicBezTo>
                  <a:cubicBezTo>
                    <a:pt x="17489" y="14528"/>
                    <a:pt x="14477" y="17537"/>
                    <a:pt x="10793" y="17537"/>
                  </a:cubicBezTo>
                  <a:cubicBezTo>
                    <a:pt x="7110" y="17537"/>
                    <a:pt x="4110" y="14528"/>
                    <a:pt x="4110" y="10799"/>
                  </a:cubicBezTo>
                  <a:cubicBezTo>
                    <a:pt x="4110" y="7072"/>
                    <a:pt x="7110" y="4063"/>
                    <a:pt x="10793" y="4063"/>
                  </a:cubicBezTo>
                  <a:close/>
                </a:path>
              </a:pathLst>
            </a:custGeom>
            <a:solidFill>
              <a:srgbClr val="CCD7E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335" name="Freeform 29"/>
            <p:cNvSpPr/>
            <p:nvPr/>
          </p:nvSpPr>
          <p:spPr>
            <a:xfrm>
              <a:off x="4731990" y="3785327"/>
              <a:ext cx="47435" cy="1059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9" h="20582" extrusionOk="0">
                  <a:moveTo>
                    <a:pt x="5243" y="315"/>
                  </a:moveTo>
                  <a:cubicBezTo>
                    <a:pt x="9639" y="-531"/>
                    <a:pt x="14740" y="386"/>
                    <a:pt x="16586" y="2365"/>
                  </a:cubicBezTo>
                  <a:cubicBezTo>
                    <a:pt x="19136" y="5021"/>
                    <a:pt x="20439" y="7914"/>
                    <a:pt x="20439" y="10888"/>
                  </a:cubicBezTo>
                  <a:cubicBezTo>
                    <a:pt x="20439" y="13321"/>
                    <a:pt x="19570" y="15703"/>
                    <a:pt x="17834" y="17951"/>
                  </a:cubicBezTo>
                  <a:cubicBezTo>
                    <a:pt x="16315" y="19986"/>
                    <a:pt x="11376" y="21069"/>
                    <a:pt x="6871" y="20369"/>
                  </a:cubicBezTo>
                  <a:cubicBezTo>
                    <a:pt x="2421" y="19682"/>
                    <a:pt x="33" y="17528"/>
                    <a:pt x="1444" y="15520"/>
                  </a:cubicBezTo>
                  <a:lnTo>
                    <a:pt x="1499" y="15422"/>
                  </a:lnTo>
                  <a:cubicBezTo>
                    <a:pt x="2584" y="13986"/>
                    <a:pt x="3181" y="12458"/>
                    <a:pt x="3181" y="10888"/>
                  </a:cubicBezTo>
                  <a:cubicBezTo>
                    <a:pt x="3181" y="9049"/>
                    <a:pt x="2367" y="7273"/>
                    <a:pt x="901" y="5640"/>
                  </a:cubicBezTo>
                  <a:lnTo>
                    <a:pt x="684" y="5429"/>
                  </a:lnTo>
                  <a:cubicBezTo>
                    <a:pt x="-1161" y="3451"/>
                    <a:pt x="847" y="1161"/>
                    <a:pt x="5243" y="315"/>
                  </a:cubicBezTo>
                  <a:close/>
                </a:path>
              </a:pathLst>
            </a:custGeom>
            <a:solidFill>
              <a:srgbClr val="597EF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336" name="Freeform 30"/>
            <p:cNvSpPr/>
            <p:nvPr/>
          </p:nvSpPr>
          <p:spPr>
            <a:xfrm>
              <a:off x="0" y="1596611"/>
              <a:ext cx="1541368" cy="1541343"/>
            </a:xfrm>
            <a:prstGeom prst="ellipse">
              <a:avLst/>
            </a:prstGeom>
            <a:solidFill>
              <a:srgbClr val="FFD94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337" name="Freeform 31"/>
            <p:cNvSpPr/>
            <p:nvPr/>
          </p:nvSpPr>
          <p:spPr>
            <a:xfrm>
              <a:off x="153925" y="1750522"/>
              <a:ext cx="1224464" cy="1224478"/>
            </a:xfrm>
            <a:prstGeom prst="ellipse">
              <a:avLst/>
            </a:prstGeom>
            <a:solidFill>
              <a:srgbClr val="FFB81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338" name="Freeform 33"/>
            <p:cNvSpPr/>
            <p:nvPr/>
          </p:nvSpPr>
          <p:spPr>
            <a:xfrm>
              <a:off x="1037087" y="451369"/>
              <a:ext cx="3317886" cy="40941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45" y="0"/>
                  </a:moveTo>
                  <a:lnTo>
                    <a:pt x="4855" y="0"/>
                  </a:lnTo>
                  <a:cubicBezTo>
                    <a:pt x="4468" y="0"/>
                    <a:pt x="4145" y="233"/>
                    <a:pt x="4091" y="543"/>
                  </a:cubicBezTo>
                  <a:cubicBezTo>
                    <a:pt x="3737" y="2568"/>
                    <a:pt x="1459" y="3609"/>
                    <a:pt x="464" y="3960"/>
                  </a:cubicBezTo>
                  <a:cubicBezTo>
                    <a:pt x="183" y="4059"/>
                    <a:pt x="0" y="4283"/>
                    <a:pt x="0" y="4532"/>
                  </a:cubicBezTo>
                  <a:lnTo>
                    <a:pt x="0" y="12772"/>
                  </a:lnTo>
                  <a:cubicBezTo>
                    <a:pt x="0" y="18164"/>
                    <a:pt x="10799" y="21600"/>
                    <a:pt x="10799" y="21600"/>
                  </a:cubicBezTo>
                  <a:cubicBezTo>
                    <a:pt x="10799" y="21600"/>
                    <a:pt x="21600" y="18164"/>
                    <a:pt x="21600" y="12772"/>
                  </a:cubicBezTo>
                  <a:lnTo>
                    <a:pt x="21600" y="4532"/>
                  </a:lnTo>
                  <a:cubicBezTo>
                    <a:pt x="21600" y="4283"/>
                    <a:pt x="21417" y="4059"/>
                    <a:pt x="21136" y="3960"/>
                  </a:cubicBezTo>
                  <a:cubicBezTo>
                    <a:pt x="20140" y="3609"/>
                    <a:pt x="17863" y="2568"/>
                    <a:pt x="17509" y="543"/>
                  </a:cubicBezTo>
                  <a:cubicBezTo>
                    <a:pt x="17455" y="233"/>
                    <a:pt x="17132" y="26"/>
                    <a:pt x="16745" y="26"/>
                  </a:cubicBezTo>
                  <a:lnTo>
                    <a:pt x="16745" y="0"/>
                  </a:lnTo>
                  <a:close/>
                </a:path>
              </a:pathLst>
            </a:custGeom>
            <a:solidFill>
              <a:srgbClr val="E5EBF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339" name="Freeform 34"/>
            <p:cNvSpPr/>
            <p:nvPr/>
          </p:nvSpPr>
          <p:spPr>
            <a:xfrm>
              <a:off x="1347655" y="755641"/>
              <a:ext cx="2696597" cy="3442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86" y="0"/>
                  </a:moveTo>
                  <a:cubicBezTo>
                    <a:pt x="17066" y="436"/>
                    <a:pt x="17307" y="857"/>
                    <a:pt x="17608" y="1259"/>
                  </a:cubicBezTo>
                  <a:cubicBezTo>
                    <a:pt x="18051" y="1850"/>
                    <a:pt x="18623" y="2401"/>
                    <a:pt x="19310" y="2896"/>
                  </a:cubicBezTo>
                  <a:cubicBezTo>
                    <a:pt x="20080" y="3451"/>
                    <a:pt x="20893" y="3867"/>
                    <a:pt x="21600" y="4167"/>
                  </a:cubicBezTo>
                  <a:lnTo>
                    <a:pt x="21600" y="13227"/>
                  </a:lnTo>
                  <a:cubicBezTo>
                    <a:pt x="21600" y="15679"/>
                    <a:pt x="18602" y="17851"/>
                    <a:pt x="16087" y="19242"/>
                  </a:cubicBezTo>
                  <a:cubicBezTo>
                    <a:pt x="14042" y="20372"/>
                    <a:pt x="11959" y="21184"/>
                    <a:pt x="10799" y="21600"/>
                  </a:cubicBezTo>
                  <a:cubicBezTo>
                    <a:pt x="9657" y="21192"/>
                    <a:pt x="7621" y="20398"/>
                    <a:pt x="5588" y="19282"/>
                  </a:cubicBezTo>
                  <a:cubicBezTo>
                    <a:pt x="3868" y="18338"/>
                    <a:pt x="2515" y="17364"/>
                    <a:pt x="1568" y="16387"/>
                  </a:cubicBezTo>
                  <a:cubicBezTo>
                    <a:pt x="1052" y="15855"/>
                    <a:pt x="659" y="15322"/>
                    <a:pt x="399" y="14802"/>
                  </a:cubicBezTo>
                  <a:cubicBezTo>
                    <a:pt x="130" y="14268"/>
                    <a:pt x="0" y="13752"/>
                    <a:pt x="0" y="13227"/>
                  </a:cubicBezTo>
                  <a:lnTo>
                    <a:pt x="0" y="4167"/>
                  </a:lnTo>
                  <a:cubicBezTo>
                    <a:pt x="707" y="3867"/>
                    <a:pt x="1521" y="3451"/>
                    <a:pt x="2291" y="2896"/>
                  </a:cubicBezTo>
                  <a:cubicBezTo>
                    <a:pt x="2978" y="2401"/>
                    <a:pt x="3550" y="1850"/>
                    <a:pt x="3993" y="1259"/>
                  </a:cubicBezTo>
                  <a:cubicBezTo>
                    <a:pt x="4294" y="858"/>
                    <a:pt x="4535" y="436"/>
                    <a:pt x="4715" y="0"/>
                  </a:cubicBezTo>
                  <a:lnTo>
                    <a:pt x="16886" y="0"/>
                  </a:lnTo>
                  <a:close/>
                </a:path>
              </a:pathLst>
            </a:custGeom>
            <a:solidFill>
              <a:srgbClr val="597EF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340" name="Freeform 35"/>
            <p:cNvSpPr/>
            <p:nvPr/>
          </p:nvSpPr>
          <p:spPr>
            <a:xfrm>
              <a:off x="2219069" y="1548055"/>
              <a:ext cx="917255" cy="15783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93" h="21010" extrusionOk="0">
                  <a:moveTo>
                    <a:pt x="12554" y="270"/>
                  </a:moveTo>
                  <a:lnTo>
                    <a:pt x="254" y="11283"/>
                  </a:lnTo>
                  <a:cubicBezTo>
                    <a:pt x="-408" y="11880"/>
                    <a:pt x="302" y="12615"/>
                    <a:pt x="1496" y="12615"/>
                  </a:cubicBezTo>
                  <a:lnTo>
                    <a:pt x="7005" y="12615"/>
                  </a:lnTo>
                  <a:lnTo>
                    <a:pt x="231" y="20138"/>
                  </a:lnTo>
                  <a:cubicBezTo>
                    <a:pt x="-274" y="20746"/>
                    <a:pt x="1030" y="21310"/>
                    <a:pt x="1828" y="20829"/>
                  </a:cubicBezTo>
                  <a:lnTo>
                    <a:pt x="20254" y="9946"/>
                  </a:lnTo>
                  <a:cubicBezTo>
                    <a:pt x="21192" y="9380"/>
                    <a:pt x="20527" y="8413"/>
                    <a:pt x="19197" y="8413"/>
                  </a:cubicBezTo>
                  <a:lnTo>
                    <a:pt x="10864" y="8413"/>
                  </a:lnTo>
                  <a:lnTo>
                    <a:pt x="14350" y="748"/>
                  </a:lnTo>
                  <a:cubicBezTo>
                    <a:pt x="14623" y="95"/>
                    <a:pt x="13174" y="-290"/>
                    <a:pt x="12554" y="27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341" name="Freeform 39"/>
            <p:cNvSpPr/>
            <p:nvPr/>
          </p:nvSpPr>
          <p:spPr>
            <a:xfrm>
              <a:off x="746923" y="3416151"/>
              <a:ext cx="1130985" cy="11310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92" y="0"/>
                  </a:moveTo>
                  <a:cubicBezTo>
                    <a:pt x="6175" y="0"/>
                    <a:pt x="7949" y="1752"/>
                    <a:pt x="7984" y="3926"/>
                  </a:cubicBezTo>
                  <a:lnTo>
                    <a:pt x="7985" y="3992"/>
                  </a:lnTo>
                  <a:cubicBezTo>
                    <a:pt x="8260" y="11282"/>
                    <a:pt x="15300" y="13181"/>
                    <a:pt x="17696" y="13617"/>
                  </a:cubicBezTo>
                  <a:cubicBezTo>
                    <a:pt x="19861" y="13663"/>
                    <a:pt x="21600" y="15433"/>
                    <a:pt x="21600" y="17608"/>
                  </a:cubicBezTo>
                  <a:cubicBezTo>
                    <a:pt x="21600" y="19813"/>
                    <a:pt x="19813" y="21600"/>
                    <a:pt x="17609" y="21600"/>
                  </a:cubicBezTo>
                  <a:cubicBezTo>
                    <a:pt x="15820" y="21600"/>
                    <a:pt x="14307" y="20424"/>
                    <a:pt x="13799" y="18803"/>
                  </a:cubicBezTo>
                  <a:lnTo>
                    <a:pt x="13782" y="18820"/>
                  </a:lnTo>
                  <a:cubicBezTo>
                    <a:pt x="11769" y="8958"/>
                    <a:pt x="5634" y="8049"/>
                    <a:pt x="4010" y="7984"/>
                  </a:cubicBezTo>
                  <a:lnTo>
                    <a:pt x="3992" y="7984"/>
                  </a:lnTo>
                  <a:cubicBezTo>
                    <a:pt x="3927" y="7984"/>
                    <a:pt x="3862" y="7983"/>
                    <a:pt x="3797" y="7980"/>
                  </a:cubicBezTo>
                  <a:cubicBezTo>
                    <a:pt x="3677" y="7979"/>
                    <a:pt x="3612" y="7984"/>
                    <a:pt x="3612" y="7984"/>
                  </a:cubicBezTo>
                  <a:lnTo>
                    <a:pt x="3630" y="7968"/>
                  </a:lnTo>
                  <a:cubicBezTo>
                    <a:pt x="1595" y="7785"/>
                    <a:pt x="0" y="6075"/>
                    <a:pt x="0" y="3992"/>
                  </a:cubicBezTo>
                  <a:cubicBezTo>
                    <a:pt x="0" y="1787"/>
                    <a:pt x="1787" y="0"/>
                    <a:pt x="3992" y="0"/>
                  </a:cubicBezTo>
                  <a:close/>
                </a:path>
              </a:pathLst>
            </a:custGeom>
            <a:solidFill>
              <a:srgbClr val="3A81E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342" name="Freeform 40"/>
            <p:cNvSpPr/>
            <p:nvPr/>
          </p:nvSpPr>
          <p:spPr>
            <a:xfrm>
              <a:off x="661283" y="184222"/>
              <a:ext cx="1043898" cy="9356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0" h="21247" extrusionOk="0">
                  <a:moveTo>
                    <a:pt x="21256" y="4525"/>
                  </a:moveTo>
                  <a:cubicBezTo>
                    <a:pt x="21079" y="6793"/>
                    <a:pt x="19303" y="8478"/>
                    <a:pt x="17273" y="8318"/>
                  </a:cubicBezTo>
                  <a:lnTo>
                    <a:pt x="17212" y="8313"/>
                  </a:lnTo>
                  <a:cubicBezTo>
                    <a:pt x="10392" y="7941"/>
                    <a:pt x="8052" y="15083"/>
                    <a:pt x="7451" y="17535"/>
                  </a:cubicBezTo>
                  <a:cubicBezTo>
                    <a:pt x="7232" y="19780"/>
                    <a:pt x="5441" y="21428"/>
                    <a:pt x="3413" y="21232"/>
                  </a:cubicBezTo>
                  <a:cubicBezTo>
                    <a:pt x="1358" y="21032"/>
                    <a:pt x="-164" y="19014"/>
                    <a:pt x="15" y="16723"/>
                  </a:cubicBezTo>
                  <a:cubicBezTo>
                    <a:pt x="159" y="14864"/>
                    <a:pt x="1379" y="13398"/>
                    <a:pt x="2931" y="13016"/>
                  </a:cubicBezTo>
                  <a:lnTo>
                    <a:pt x="2917" y="12999"/>
                  </a:lnTo>
                  <a:cubicBezTo>
                    <a:pt x="12275" y="11797"/>
                    <a:pt x="13619" y="5504"/>
                    <a:pt x="13811" y="3822"/>
                  </a:cubicBezTo>
                  <a:lnTo>
                    <a:pt x="13814" y="3804"/>
                  </a:lnTo>
                  <a:cubicBezTo>
                    <a:pt x="13819" y="3736"/>
                    <a:pt x="13824" y="3669"/>
                    <a:pt x="13832" y="3602"/>
                  </a:cubicBezTo>
                  <a:cubicBezTo>
                    <a:pt x="13842" y="3477"/>
                    <a:pt x="13845" y="3409"/>
                    <a:pt x="13845" y="3409"/>
                  </a:cubicBezTo>
                  <a:lnTo>
                    <a:pt x="13858" y="3429"/>
                  </a:lnTo>
                  <a:cubicBezTo>
                    <a:pt x="14194" y="1331"/>
                    <a:pt x="15916" y="-172"/>
                    <a:pt x="17858" y="16"/>
                  </a:cubicBezTo>
                  <a:cubicBezTo>
                    <a:pt x="19914" y="215"/>
                    <a:pt x="21436" y="2234"/>
                    <a:pt x="21256" y="4525"/>
                  </a:cubicBezTo>
                  <a:close/>
                </a:path>
              </a:pathLst>
            </a:custGeom>
            <a:solidFill>
              <a:srgbClr val="3A81E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grpSp>
          <p:nvGrpSpPr>
            <p:cNvPr id="350" name="Graphic 2"/>
            <p:cNvGrpSpPr/>
            <p:nvPr/>
          </p:nvGrpSpPr>
          <p:grpSpPr>
            <a:xfrm>
              <a:off x="3362357" y="0"/>
              <a:ext cx="1605868" cy="1605867"/>
              <a:chOff x="0" y="0"/>
              <a:chExt cx="1605866" cy="1605866"/>
            </a:xfrm>
          </p:grpSpPr>
          <p:sp>
            <p:nvSpPr>
              <p:cNvPr id="343" name="Freeform 4"/>
              <p:cNvSpPr/>
              <p:nvPr/>
            </p:nvSpPr>
            <p:spPr>
              <a:xfrm>
                <a:off x="0" y="0"/>
                <a:ext cx="1605867" cy="1605867"/>
              </a:xfrm>
              <a:prstGeom prst="ellipse">
                <a:avLst/>
              </a:prstGeom>
              <a:solidFill>
                <a:srgbClr val="ADC6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l" defTabSz="1828800"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44" name="Freeform 5"/>
              <p:cNvSpPr/>
              <p:nvPr/>
            </p:nvSpPr>
            <p:spPr>
              <a:xfrm>
                <a:off x="431987" y="516507"/>
                <a:ext cx="338077" cy="338077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l" defTabSz="1828800"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45" name="Freeform 6"/>
              <p:cNvSpPr/>
              <p:nvPr/>
            </p:nvSpPr>
            <p:spPr>
              <a:xfrm>
                <a:off x="835801" y="516507"/>
                <a:ext cx="338077" cy="338077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l" defTabSz="1828800"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46" name="Freeform 7"/>
              <p:cNvSpPr/>
              <p:nvPr/>
            </p:nvSpPr>
            <p:spPr>
              <a:xfrm>
                <a:off x="535288" y="610418"/>
                <a:ext cx="140867" cy="140863"/>
              </a:xfrm>
              <a:prstGeom prst="ellipse">
                <a:avLst/>
              </a:prstGeom>
              <a:solidFill>
                <a:srgbClr val="25336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l" defTabSz="1828800"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47" name="Freeform 8"/>
              <p:cNvSpPr/>
              <p:nvPr/>
            </p:nvSpPr>
            <p:spPr>
              <a:xfrm>
                <a:off x="929712" y="610418"/>
                <a:ext cx="140867" cy="140863"/>
              </a:xfrm>
              <a:prstGeom prst="ellipse">
                <a:avLst/>
              </a:prstGeom>
              <a:solidFill>
                <a:srgbClr val="25336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l" defTabSz="1828800"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48" name="Freeform 9"/>
              <p:cNvSpPr/>
              <p:nvPr/>
            </p:nvSpPr>
            <p:spPr>
              <a:xfrm>
                <a:off x="513468" y="960947"/>
                <a:ext cx="578932" cy="2035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07" h="21186" extrusionOk="0">
                    <a:moveTo>
                      <a:pt x="1037" y="21186"/>
                    </a:moveTo>
                    <a:cubicBezTo>
                      <a:pt x="881" y="21186"/>
                      <a:pt x="724" y="21088"/>
                      <a:pt x="576" y="20879"/>
                    </a:cubicBezTo>
                    <a:cubicBezTo>
                      <a:pt x="63" y="20158"/>
                      <a:pt x="-146" y="18398"/>
                      <a:pt x="109" y="16947"/>
                    </a:cubicBezTo>
                    <a:cubicBezTo>
                      <a:pt x="1919" y="6652"/>
                      <a:pt x="6059" y="0"/>
                      <a:pt x="10654" y="0"/>
                    </a:cubicBezTo>
                    <a:cubicBezTo>
                      <a:pt x="15249" y="0"/>
                      <a:pt x="19388" y="6652"/>
                      <a:pt x="21199" y="16947"/>
                    </a:cubicBezTo>
                    <a:cubicBezTo>
                      <a:pt x="21454" y="18398"/>
                      <a:pt x="21245" y="20158"/>
                      <a:pt x="20732" y="20879"/>
                    </a:cubicBezTo>
                    <a:cubicBezTo>
                      <a:pt x="20220" y="21600"/>
                      <a:pt x="19597" y="21009"/>
                      <a:pt x="19342" y="19559"/>
                    </a:cubicBezTo>
                    <a:cubicBezTo>
                      <a:pt x="17879" y="11240"/>
                      <a:pt x="14469" y="5865"/>
                      <a:pt x="10654" y="5865"/>
                    </a:cubicBezTo>
                    <a:cubicBezTo>
                      <a:pt x="6839" y="5865"/>
                      <a:pt x="3429" y="11240"/>
                      <a:pt x="1966" y="19559"/>
                    </a:cubicBezTo>
                    <a:cubicBezTo>
                      <a:pt x="1785" y="20590"/>
                      <a:pt x="1418" y="21186"/>
                      <a:pt x="1037" y="21186"/>
                    </a:cubicBezTo>
                    <a:close/>
                  </a:path>
                </a:pathLst>
              </a:custGeom>
              <a:solidFill>
                <a:srgbClr val="25336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l" defTabSz="1828800"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349" name="Freeform 10"/>
              <p:cNvSpPr/>
              <p:nvPr/>
            </p:nvSpPr>
            <p:spPr>
              <a:xfrm>
                <a:off x="462104" y="255166"/>
                <a:ext cx="681650" cy="2258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70" h="20652" extrusionOk="0">
                    <a:moveTo>
                      <a:pt x="9851" y="8290"/>
                    </a:moveTo>
                    <a:cubicBezTo>
                      <a:pt x="10115" y="10253"/>
                      <a:pt x="10441" y="11802"/>
                      <a:pt x="10835" y="12954"/>
                    </a:cubicBezTo>
                    <a:cubicBezTo>
                      <a:pt x="11181" y="11961"/>
                      <a:pt x="11369" y="10691"/>
                      <a:pt x="11395" y="9151"/>
                    </a:cubicBezTo>
                    <a:cubicBezTo>
                      <a:pt x="11427" y="7271"/>
                      <a:pt x="11253" y="5940"/>
                      <a:pt x="10905" y="5402"/>
                    </a:cubicBezTo>
                    <a:cubicBezTo>
                      <a:pt x="10653" y="5013"/>
                      <a:pt x="10332" y="5086"/>
                      <a:pt x="10106" y="5584"/>
                    </a:cubicBezTo>
                    <a:cubicBezTo>
                      <a:pt x="9804" y="6250"/>
                      <a:pt x="9795" y="7388"/>
                      <a:pt x="9851" y="8290"/>
                    </a:cubicBezTo>
                    <a:close/>
                    <a:moveTo>
                      <a:pt x="13064" y="20653"/>
                    </a:moveTo>
                    <a:cubicBezTo>
                      <a:pt x="12607" y="20653"/>
                      <a:pt x="12156" y="20504"/>
                      <a:pt x="11717" y="20172"/>
                    </a:cubicBezTo>
                    <a:cubicBezTo>
                      <a:pt x="11382" y="19918"/>
                      <a:pt x="11066" y="19569"/>
                      <a:pt x="10768" y="19128"/>
                    </a:cubicBezTo>
                    <a:cubicBezTo>
                      <a:pt x="10528" y="19431"/>
                      <a:pt x="10272" y="19691"/>
                      <a:pt x="10000" y="19905"/>
                    </a:cubicBezTo>
                    <a:cubicBezTo>
                      <a:pt x="8455" y="21122"/>
                      <a:pt x="6516" y="20757"/>
                      <a:pt x="4681" y="18905"/>
                    </a:cubicBezTo>
                    <a:cubicBezTo>
                      <a:pt x="2709" y="16915"/>
                      <a:pt x="1098" y="13465"/>
                      <a:pt x="143" y="9190"/>
                    </a:cubicBezTo>
                    <a:cubicBezTo>
                      <a:pt x="-123" y="7998"/>
                      <a:pt x="-7" y="6402"/>
                      <a:pt x="401" y="5626"/>
                    </a:cubicBezTo>
                    <a:cubicBezTo>
                      <a:pt x="810" y="4850"/>
                      <a:pt x="1357" y="5187"/>
                      <a:pt x="1623" y="6379"/>
                    </a:cubicBezTo>
                    <a:cubicBezTo>
                      <a:pt x="3148" y="13208"/>
                      <a:pt x="6735" y="16487"/>
                      <a:pt x="9158" y="15183"/>
                    </a:cubicBezTo>
                    <a:cubicBezTo>
                      <a:pt x="8769" y="13718"/>
                      <a:pt x="8440" y="11964"/>
                      <a:pt x="8174" y="9927"/>
                    </a:cubicBezTo>
                    <a:lnTo>
                      <a:pt x="8150" y="9741"/>
                    </a:lnTo>
                    <a:lnTo>
                      <a:pt x="8136" y="9547"/>
                    </a:lnTo>
                    <a:cubicBezTo>
                      <a:pt x="7896" y="6268"/>
                      <a:pt x="8234" y="3250"/>
                      <a:pt x="9041" y="1474"/>
                    </a:cubicBezTo>
                    <a:cubicBezTo>
                      <a:pt x="9816" y="-233"/>
                      <a:pt x="10872" y="-478"/>
                      <a:pt x="11732" y="849"/>
                    </a:cubicBezTo>
                    <a:cubicBezTo>
                      <a:pt x="12706" y="2354"/>
                      <a:pt x="13227" y="5473"/>
                      <a:pt x="13159" y="9407"/>
                    </a:cubicBezTo>
                    <a:cubicBezTo>
                      <a:pt x="13121" y="11679"/>
                      <a:pt x="12876" y="13692"/>
                      <a:pt x="12450" y="15363"/>
                    </a:cubicBezTo>
                    <a:cubicBezTo>
                      <a:pt x="15036" y="16604"/>
                      <a:pt x="18688" y="9386"/>
                      <a:pt x="19920" y="6382"/>
                    </a:cubicBezTo>
                    <a:cubicBezTo>
                      <a:pt x="20294" y="5470"/>
                      <a:pt x="20851" y="5614"/>
                      <a:pt x="21164" y="6704"/>
                    </a:cubicBezTo>
                    <a:cubicBezTo>
                      <a:pt x="21477" y="7794"/>
                      <a:pt x="21428" y="9417"/>
                      <a:pt x="21054" y="10331"/>
                    </a:cubicBezTo>
                    <a:cubicBezTo>
                      <a:pt x="20862" y="10800"/>
                      <a:pt x="16784" y="20653"/>
                      <a:pt x="13064" y="20653"/>
                    </a:cubicBezTo>
                    <a:close/>
                  </a:path>
                </a:pathLst>
              </a:custGeom>
              <a:solidFill>
                <a:srgbClr val="25336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l" defTabSz="1828800">
                  <a:def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</p:grpSp>
      </p:grp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Прямоугольник 17"/>
          <p:cNvSpPr/>
          <p:nvPr/>
        </p:nvSpPr>
        <p:spPr>
          <a:xfrm>
            <a:off x="1061881" y="1066800"/>
            <a:ext cx="22260236" cy="11582400"/>
          </a:xfrm>
          <a:prstGeom prst="rect">
            <a:avLst/>
          </a:prstGeom>
          <a:solidFill>
            <a:srgbClr val="F7FAF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54" name="Line"/>
          <p:cNvSpPr/>
          <p:nvPr/>
        </p:nvSpPr>
        <p:spPr>
          <a:xfrm flipH="1">
            <a:off x="16564094" y="7496197"/>
            <a:ext cx="1364844" cy="2"/>
          </a:xfrm>
          <a:prstGeom prst="line">
            <a:avLst/>
          </a:prstGeom>
          <a:ln w="25400" cap="rnd">
            <a:solidFill>
              <a:srgbClr val="0B1A2C"/>
            </a:solidFill>
            <a:custDash>
              <a:ds d="100000" sp="200000"/>
            </a:custDash>
          </a:ln>
        </p:spPr>
        <p:txBody>
          <a:bodyPr lIns="45718" tIns="45718" rIns="45718" bIns="45718"/>
          <a:lstStyle/>
          <a:p>
            <a:pPr defTabSz="2438337"/>
            <a:endParaRPr/>
          </a:p>
        </p:txBody>
      </p:sp>
      <p:sp>
        <p:nvSpPr>
          <p:cNvPr id="355" name="Овал 11"/>
          <p:cNvSpPr/>
          <p:nvPr/>
        </p:nvSpPr>
        <p:spPr>
          <a:xfrm>
            <a:off x="17948163" y="7336645"/>
            <a:ext cx="386804" cy="386804"/>
          </a:xfrm>
          <a:prstGeom prst="ellipse">
            <a:avLst/>
          </a:prstGeom>
          <a:solidFill>
            <a:srgbClr val="7CB40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56" name="Line"/>
          <p:cNvSpPr/>
          <p:nvPr/>
        </p:nvSpPr>
        <p:spPr>
          <a:xfrm flipH="1">
            <a:off x="16564094" y="10128057"/>
            <a:ext cx="1364844" cy="2"/>
          </a:xfrm>
          <a:prstGeom prst="line">
            <a:avLst/>
          </a:prstGeom>
          <a:ln w="25400" cap="rnd">
            <a:solidFill>
              <a:srgbClr val="0B1A2C"/>
            </a:solidFill>
            <a:custDash>
              <a:ds d="100000" sp="200000"/>
            </a:custDash>
          </a:ln>
        </p:spPr>
        <p:txBody>
          <a:bodyPr lIns="45718" tIns="45718" rIns="45718" bIns="45718"/>
          <a:lstStyle/>
          <a:p>
            <a:pPr defTabSz="2438337"/>
            <a:endParaRPr/>
          </a:p>
        </p:txBody>
      </p:sp>
      <p:sp>
        <p:nvSpPr>
          <p:cNvPr id="357" name="Овал 11"/>
          <p:cNvSpPr/>
          <p:nvPr/>
        </p:nvSpPr>
        <p:spPr>
          <a:xfrm>
            <a:off x="17948163" y="9968504"/>
            <a:ext cx="386804" cy="386804"/>
          </a:xfrm>
          <a:prstGeom prst="ellipse">
            <a:avLst/>
          </a:prstGeom>
          <a:solidFill>
            <a:srgbClr val="7CB40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58" name="Oyster B2B SAAS platform simplifies the process of hiring across international borders to create a better experience for both employers &amp; candidates around the world"/>
          <p:cNvSpPr txBox="1"/>
          <p:nvPr/>
        </p:nvSpPr>
        <p:spPr>
          <a:xfrm>
            <a:off x="5390918" y="4250979"/>
            <a:ext cx="13602164" cy="9385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914400">
              <a:lnSpc>
                <a:spcPct val="130000"/>
              </a:lnSpc>
              <a:spcBef>
                <a:spcPts val="1000"/>
              </a:spcBef>
              <a:defRPr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rPr>
                <a:latin typeface="Lato Bold"/>
                <a:ea typeface="Lato Bold"/>
                <a:cs typeface="Lato Bold"/>
                <a:sym typeface="Lato Bold"/>
              </a:rPr>
              <a:t>A smart virtual assistant for setting goals </a:t>
            </a:r>
            <a:br/>
            <a:r>
              <a:t>and keeping tasks efficient</a:t>
            </a:r>
          </a:p>
        </p:txBody>
      </p:sp>
      <p:sp>
        <p:nvSpPr>
          <p:cNvPr id="359" name="Employment-As-a-Service"/>
          <p:cNvSpPr txBox="1"/>
          <p:nvPr/>
        </p:nvSpPr>
        <p:spPr>
          <a:xfrm>
            <a:off x="3805127" y="1778000"/>
            <a:ext cx="16773746" cy="19951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defTabSz="1828800">
              <a:lnSpc>
                <a:spcPct val="110000"/>
              </a:lnSpc>
              <a:defRPr sz="6500">
                <a:solidFill>
                  <a:srgbClr val="263169"/>
                </a:solidFill>
                <a:latin typeface="Archivo Bold"/>
                <a:ea typeface="Archivo Bold"/>
                <a:cs typeface="Archivo Bold"/>
                <a:sym typeface="Archivo Bold"/>
              </a:defRPr>
            </a:pPr>
            <a:r>
              <a:rPr dirty="0"/>
              <a:t>Fully customizable &amp; user-friendly </a:t>
            </a:r>
            <a:br>
              <a:rPr dirty="0"/>
            </a:br>
            <a:r>
              <a:rPr dirty="0"/>
              <a:t>personal productivity platform</a:t>
            </a:r>
          </a:p>
        </p:txBody>
      </p:sp>
      <p:sp>
        <p:nvSpPr>
          <p:cNvPr id="360" name="Line"/>
          <p:cNvSpPr/>
          <p:nvPr/>
        </p:nvSpPr>
        <p:spPr>
          <a:xfrm>
            <a:off x="6418547" y="8846226"/>
            <a:ext cx="1319378" cy="2"/>
          </a:xfrm>
          <a:prstGeom prst="line">
            <a:avLst/>
          </a:prstGeom>
          <a:ln w="25400" cap="rnd">
            <a:solidFill>
              <a:srgbClr val="0B1A2C"/>
            </a:solidFill>
            <a:custDash>
              <a:ds d="100000" sp="200000"/>
            </a:custDash>
            <a:headEnd type="oval"/>
          </a:ln>
        </p:spPr>
        <p:txBody>
          <a:bodyPr lIns="45718" tIns="45718" rIns="45718" bIns="45718"/>
          <a:lstStyle/>
          <a:p>
            <a:pPr defTabSz="2438337"/>
            <a:endParaRPr/>
          </a:p>
        </p:txBody>
      </p:sp>
      <p:sp>
        <p:nvSpPr>
          <p:cNvPr id="361" name="Овал 11"/>
          <p:cNvSpPr/>
          <p:nvPr/>
        </p:nvSpPr>
        <p:spPr>
          <a:xfrm>
            <a:off x="6088835" y="8686673"/>
            <a:ext cx="386804" cy="386804"/>
          </a:xfrm>
          <a:prstGeom prst="ellipse">
            <a:avLst/>
          </a:prstGeom>
          <a:solidFill>
            <a:srgbClr val="7CB40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62" name="Oyster B2B SAAS platform simplifies the process of hiring across international borders to create a better experience for both employers &amp; candidates around the world"/>
          <p:cNvSpPr txBox="1"/>
          <p:nvPr/>
        </p:nvSpPr>
        <p:spPr>
          <a:xfrm>
            <a:off x="1813390" y="8128329"/>
            <a:ext cx="3783971" cy="13004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r" defTabSz="914400">
              <a:lnSpc>
                <a:spcPct val="120000"/>
              </a:lnSpc>
              <a:spcBef>
                <a:spcPts val="1000"/>
              </a:spcBef>
              <a:defRPr sz="2600">
                <a:solidFill>
                  <a:srgbClr val="263169"/>
                </a:solidFill>
                <a:latin typeface="Archivo Regular"/>
                <a:ea typeface="Archivo Regular"/>
                <a:cs typeface="Archivo Regular"/>
                <a:sym typeface="Archivo Regular"/>
              </a:defRPr>
            </a:pPr>
            <a:r>
              <a:rPr>
                <a:latin typeface="Archivo Bold"/>
                <a:ea typeface="Archivo Bold"/>
                <a:cs typeface="Archivo Bold"/>
                <a:sym typeface="Archivo Bold"/>
              </a:rPr>
              <a:t>Third-party </a:t>
            </a:r>
            <a:br>
              <a:rPr>
                <a:latin typeface="Archivo Bold"/>
                <a:ea typeface="Archivo Bold"/>
                <a:cs typeface="Archivo Bold"/>
                <a:sym typeface="Archivo Bold"/>
              </a:rPr>
            </a:br>
            <a:r>
              <a:rPr>
                <a:latin typeface="Archivo Bold"/>
                <a:ea typeface="Archivo Bold"/>
                <a:cs typeface="Archivo Bold"/>
                <a:sym typeface="Archivo Bold"/>
              </a:rPr>
              <a:t>application integrations</a:t>
            </a:r>
          </a:p>
        </p:txBody>
      </p:sp>
      <p:sp>
        <p:nvSpPr>
          <p:cNvPr id="363" name="Oyster B2B SAAS platform simplifies the process of hiring across international borders to create a better experience for both employers &amp; candidates around the world"/>
          <p:cNvSpPr txBox="1"/>
          <p:nvPr/>
        </p:nvSpPr>
        <p:spPr>
          <a:xfrm>
            <a:off x="18761239" y="7059318"/>
            <a:ext cx="2812458" cy="8737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algn="l" defTabSz="914400">
              <a:lnSpc>
                <a:spcPct val="120000"/>
              </a:lnSpc>
              <a:spcBef>
                <a:spcPts val="1000"/>
              </a:spcBef>
              <a:defRPr sz="2600">
                <a:solidFill>
                  <a:srgbClr val="263169"/>
                </a:solidFill>
                <a:latin typeface="Archivo Bold"/>
                <a:ea typeface="Archivo Bold"/>
                <a:cs typeface="Archivo Bold"/>
                <a:sym typeface="Archivo Bold"/>
              </a:defRPr>
            </a:lvl1pPr>
          </a:lstStyle>
          <a:p>
            <a:pPr>
              <a:defRPr>
                <a:latin typeface="Archivo Regular"/>
                <a:ea typeface="Archivo Regular"/>
                <a:cs typeface="Archivo Regular"/>
                <a:sym typeface="Archivo Regular"/>
              </a:defRPr>
            </a:pPr>
            <a:r>
              <a:rPr>
                <a:latin typeface="Archivo Bold"/>
                <a:ea typeface="Archivo Bold"/>
                <a:cs typeface="Archivo Bold"/>
                <a:sym typeface="Archivo Bold"/>
              </a:rPr>
              <a:t>Productivity tracker</a:t>
            </a:r>
          </a:p>
        </p:txBody>
      </p:sp>
      <p:sp>
        <p:nvSpPr>
          <p:cNvPr id="364" name="Oyster B2B SAAS platform simplifies the process of hiring across international borders to create a better experience for both employers &amp; candidates around the world"/>
          <p:cNvSpPr txBox="1"/>
          <p:nvPr/>
        </p:nvSpPr>
        <p:spPr>
          <a:xfrm>
            <a:off x="18761239" y="9691177"/>
            <a:ext cx="2812458" cy="8737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algn="l" defTabSz="914400">
              <a:lnSpc>
                <a:spcPct val="120000"/>
              </a:lnSpc>
              <a:spcBef>
                <a:spcPts val="1000"/>
              </a:spcBef>
              <a:defRPr sz="2600">
                <a:solidFill>
                  <a:srgbClr val="263169"/>
                </a:solidFill>
                <a:latin typeface="Archivo Bold"/>
                <a:ea typeface="Archivo Bold"/>
                <a:cs typeface="Archivo Bold"/>
                <a:sym typeface="Archivo Bold"/>
              </a:defRPr>
            </a:lvl1pPr>
          </a:lstStyle>
          <a:p>
            <a:pPr>
              <a:defRPr>
                <a:latin typeface="Archivo Regular"/>
                <a:ea typeface="Archivo Regular"/>
                <a:cs typeface="Archivo Regular"/>
                <a:sym typeface="Archivo Regular"/>
              </a:defRPr>
            </a:pPr>
            <a:r>
              <a:rPr>
                <a:latin typeface="Archivo Bold"/>
                <a:ea typeface="Archivo Bold"/>
                <a:cs typeface="Archivo Bold"/>
                <a:sym typeface="Archivo Bold"/>
              </a:rPr>
              <a:t>Activity dashboard</a:t>
            </a:r>
          </a:p>
        </p:txBody>
      </p:sp>
      <p:pic>
        <p:nvPicPr>
          <p:cNvPr id="365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1103" y="8617626"/>
            <a:ext cx="457201" cy="457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66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0431" y="7267598"/>
            <a:ext cx="457201" cy="457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67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0431" y="9899457"/>
            <a:ext cx="457201" cy="457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68" name="Piont erection.png" descr="Piont erection.png"/>
          <p:cNvPicPr>
            <a:picLocks noChangeAspect="1"/>
          </p:cNvPicPr>
          <p:nvPr/>
        </p:nvPicPr>
        <p:blipFill>
          <a:blip r:embed="rId3">
            <a:alphaModFix amt="25000"/>
          </a:blip>
          <a:stretch>
            <a:fillRect/>
          </a:stretch>
        </p:blipFill>
        <p:spPr>
          <a:xfrm>
            <a:off x="2288321" y="6692145"/>
            <a:ext cx="1090216" cy="1090215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71" name="Group"/>
          <p:cNvGrpSpPr/>
          <p:nvPr/>
        </p:nvGrpSpPr>
        <p:grpSpPr>
          <a:xfrm>
            <a:off x="7207941" y="5643099"/>
            <a:ext cx="9840989" cy="6270941"/>
            <a:chOff x="0" y="0"/>
            <a:chExt cx="9840988" cy="6270939"/>
          </a:xfrm>
        </p:grpSpPr>
        <p:sp>
          <p:nvSpPr>
            <p:cNvPr id="369" name="Rounded Rectangle"/>
            <p:cNvSpPr/>
            <p:nvPr/>
          </p:nvSpPr>
          <p:spPr>
            <a:xfrm rot="21300000" flipH="1">
              <a:off x="223011" y="380723"/>
              <a:ext cx="8977182" cy="5509493"/>
            </a:xfrm>
            <a:prstGeom prst="roundRect">
              <a:avLst>
                <a:gd name="adj" fmla="val 3168"/>
              </a:avLst>
            </a:prstGeom>
            <a:solidFill>
              <a:srgbClr val="3A81E5">
                <a:alpha val="11748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370" name="Safari (Big Sur) - Light.png" descr="Safari (Big Sur) - Light.pn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127128" y="24219"/>
              <a:ext cx="9713860" cy="622250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372" name="Rhombus collection.png" descr="Rhombus collection.png"/>
          <p:cNvPicPr>
            <a:picLocks noChangeAspect="1"/>
          </p:cNvPicPr>
          <p:nvPr/>
        </p:nvPicPr>
        <p:blipFill>
          <a:blip r:embed="rId5">
            <a:alphaModFix amt="25000"/>
          </a:blip>
          <a:stretch>
            <a:fillRect/>
          </a:stretch>
        </p:blipFill>
        <p:spPr>
          <a:xfrm rot="9494849">
            <a:off x="20298833" y="3527728"/>
            <a:ext cx="1016001" cy="10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22640179" y="13033914"/>
            <a:ext cx="744358" cy="33274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anchor="t"/>
          <a:lstStyle>
            <a:lvl1pPr algn="r" defTabSz="9144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fld id="{86CB4B4D-7CA3-9044-876B-883B54F8677D}" type="slidenum">
              <a:t>4</a:t>
            </a:fld>
            <a:endParaRPr/>
          </a:p>
        </p:txBody>
      </p:sp>
      <p:sp>
        <p:nvSpPr>
          <p:cNvPr id="374" name="Прямоугольник 21"/>
          <p:cNvSpPr txBox="1"/>
          <p:nvPr/>
        </p:nvSpPr>
        <p:spPr>
          <a:xfrm>
            <a:off x="996913" y="13040264"/>
            <a:ext cx="6279853" cy="332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 defTabSz="9144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r>
              <a:t>LOGO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Rounded Rectangle"/>
          <p:cNvSpPr/>
          <p:nvPr/>
        </p:nvSpPr>
        <p:spPr>
          <a:xfrm>
            <a:off x="1944266" y="8522504"/>
            <a:ext cx="3625910" cy="3175001"/>
          </a:xfrm>
          <a:prstGeom prst="roundRect">
            <a:avLst>
              <a:gd name="adj" fmla="val 6000"/>
            </a:avLst>
          </a:prstGeom>
          <a:solidFill>
            <a:srgbClr val="F7FAF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77" name="Rounded Rectangle"/>
          <p:cNvSpPr/>
          <p:nvPr/>
        </p:nvSpPr>
        <p:spPr>
          <a:xfrm>
            <a:off x="7606003" y="8522504"/>
            <a:ext cx="3625910" cy="3175001"/>
          </a:xfrm>
          <a:prstGeom prst="roundRect">
            <a:avLst>
              <a:gd name="adj" fmla="val 6000"/>
            </a:avLst>
          </a:prstGeom>
          <a:solidFill>
            <a:srgbClr val="F7FAF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78" name="Rounded Rectangle"/>
          <p:cNvSpPr/>
          <p:nvPr/>
        </p:nvSpPr>
        <p:spPr>
          <a:xfrm>
            <a:off x="13267740" y="8522504"/>
            <a:ext cx="3625910" cy="3175001"/>
          </a:xfrm>
          <a:prstGeom prst="roundRect">
            <a:avLst>
              <a:gd name="adj" fmla="val 6000"/>
            </a:avLst>
          </a:prstGeom>
          <a:solidFill>
            <a:srgbClr val="F7FAF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79" name="Rounded Rectangle"/>
          <p:cNvSpPr/>
          <p:nvPr/>
        </p:nvSpPr>
        <p:spPr>
          <a:xfrm>
            <a:off x="18929477" y="8522504"/>
            <a:ext cx="3625909" cy="3175001"/>
          </a:xfrm>
          <a:prstGeom prst="roundRect">
            <a:avLst>
              <a:gd name="adj" fmla="val 6000"/>
            </a:avLst>
          </a:prstGeom>
          <a:solidFill>
            <a:srgbClr val="F7FAF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80" name="Прямоугольник 17"/>
          <p:cNvSpPr/>
          <p:nvPr/>
        </p:nvSpPr>
        <p:spPr>
          <a:xfrm>
            <a:off x="1061881" y="1066800"/>
            <a:ext cx="22260236" cy="5810738"/>
          </a:xfrm>
          <a:prstGeom prst="rect">
            <a:avLst/>
          </a:prstGeom>
          <a:solidFill>
            <a:srgbClr val="F7FAF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81" name="TextBox 10"/>
          <p:cNvSpPr txBox="1"/>
          <p:nvPr/>
        </p:nvSpPr>
        <p:spPr>
          <a:xfrm>
            <a:off x="1723544" y="1905000"/>
            <a:ext cx="8251045" cy="27216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l" defTabSz="914400">
              <a:lnSpc>
                <a:spcPct val="90000"/>
              </a:lnSpc>
              <a:defRPr sz="10000">
                <a:solidFill>
                  <a:srgbClr val="263169"/>
                </a:solidFill>
                <a:latin typeface="Archivo Bold"/>
                <a:ea typeface="Archivo Bold"/>
                <a:cs typeface="Archivo Bold"/>
                <a:sym typeface="Archivo Bold"/>
              </a:defRPr>
            </a:pPr>
            <a:r>
              <a:t>How </a:t>
            </a:r>
            <a:br/>
            <a:r>
              <a:t>it works</a:t>
            </a:r>
          </a:p>
        </p:txBody>
      </p:sp>
      <p:pic>
        <p:nvPicPr>
          <p:cNvPr id="382" name="Piont erection.png" descr="Piont erection.png"/>
          <p:cNvPicPr>
            <a:picLocks noChangeAspect="1"/>
          </p:cNvPicPr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>
            <a:off x="7942122" y="1821590"/>
            <a:ext cx="12700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83" name="Square block.png" descr="Square block.png"/>
          <p:cNvPicPr>
            <a:picLocks noChangeAspect="1"/>
          </p:cNvPicPr>
          <p:nvPr/>
        </p:nvPicPr>
        <p:blipFill>
          <a:blip r:embed="rId3">
            <a:alphaModFix amt="25000"/>
          </a:blip>
          <a:stretch>
            <a:fillRect/>
          </a:stretch>
        </p:blipFill>
        <p:spPr>
          <a:xfrm rot="6786853">
            <a:off x="11229160" y="4422180"/>
            <a:ext cx="1220035" cy="1220035"/>
          </a:xfrm>
          <a:prstGeom prst="rect">
            <a:avLst/>
          </a:prstGeom>
          <a:ln w="12700">
            <a:miter lim="400000"/>
          </a:ln>
        </p:spPr>
      </p:pic>
      <p:sp>
        <p:nvSpPr>
          <p:cNvPr id="384" name="Text Placeholder 11"/>
          <p:cNvSpPr txBox="1"/>
          <p:nvPr/>
        </p:nvSpPr>
        <p:spPr>
          <a:xfrm>
            <a:off x="1774855" y="5254848"/>
            <a:ext cx="6384759" cy="523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 defTabSz="914400">
              <a:lnSpc>
                <a:spcPct val="120000"/>
              </a:lnSpc>
              <a:spcBef>
                <a:spcPts val="1000"/>
              </a:spcBef>
              <a:defRPr sz="28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r>
              <a:t>A bird’s-eye view of all your tasks</a:t>
            </a:r>
          </a:p>
        </p:txBody>
      </p:sp>
      <p:sp>
        <p:nvSpPr>
          <p:cNvPr id="385" name="Rounded Rectangle"/>
          <p:cNvSpPr/>
          <p:nvPr/>
        </p:nvSpPr>
        <p:spPr>
          <a:xfrm>
            <a:off x="1768329" y="8339304"/>
            <a:ext cx="3625909" cy="3175001"/>
          </a:xfrm>
          <a:prstGeom prst="roundRect">
            <a:avLst>
              <a:gd name="adj" fmla="val 6000"/>
            </a:avLst>
          </a:prstGeom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86" name="TextBox 13"/>
          <p:cNvSpPr txBox="1"/>
          <p:nvPr/>
        </p:nvSpPr>
        <p:spPr>
          <a:xfrm>
            <a:off x="2130973" y="8721952"/>
            <a:ext cx="2900621" cy="16687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914400">
              <a:lnSpc>
                <a:spcPct val="120000"/>
              </a:lnSpc>
              <a:spcBef>
                <a:spcPts val="1000"/>
              </a:spcBef>
              <a:defRPr sz="22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rPr>
                <a:latin typeface="Lato Bold"/>
                <a:ea typeface="Lato Bold"/>
                <a:cs typeface="Lato Bold"/>
                <a:sym typeface="Lato Bold"/>
              </a:rPr>
              <a:t>Create your plan </a:t>
            </a:r>
            <a:br>
              <a:rPr>
                <a:latin typeface="Lato Bold"/>
                <a:ea typeface="Lato Bold"/>
                <a:cs typeface="Lato Bold"/>
                <a:sym typeface="Lato Bold"/>
              </a:rPr>
            </a:br>
            <a:r>
              <a:t>of projects and tasks using Smart App </a:t>
            </a:r>
            <a:br/>
            <a:r>
              <a:t>boards</a:t>
            </a:r>
          </a:p>
        </p:txBody>
      </p:sp>
      <p:sp>
        <p:nvSpPr>
          <p:cNvPr id="387" name="Rounded Rectangle"/>
          <p:cNvSpPr/>
          <p:nvPr/>
        </p:nvSpPr>
        <p:spPr>
          <a:xfrm>
            <a:off x="7430065" y="8339304"/>
            <a:ext cx="3625910" cy="3175001"/>
          </a:xfrm>
          <a:prstGeom prst="roundRect">
            <a:avLst>
              <a:gd name="adj" fmla="val 6000"/>
            </a:avLst>
          </a:prstGeom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88" name="TextBox 13"/>
          <p:cNvSpPr txBox="1"/>
          <p:nvPr/>
        </p:nvSpPr>
        <p:spPr>
          <a:xfrm>
            <a:off x="7792710" y="8721952"/>
            <a:ext cx="2900621" cy="1257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914400">
              <a:lnSpc>
                <a:spcPct val="120000"/>
              </a:lnSpc>
              <a:spcBef>
                <a:spcPts val="1000"/>
              </a:spcBef>
              <a:defRPr sz="22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rPr>
                <a:latin typeface="Lato Bold"/>
                <a:ea typeface="Lato Bold"/>
                <a:cs typeface="Lato Bold"/>
                <a:sym typeface="Lato Bold"/>
              </a:rPr>
              <a:t>Monitor your activity and results</a:t>
            </a:r>
            <a:r>
              <a:t> on the dashboard</a:t>
            </a:r>
          </a:p>
        </p:txBody>
      </p:sp>
      <p:sp>
        <p:nvSpPr>
          <p:cNvPr id="389" name="Rounded Rectangle"/>
          <p:cNvSpPr/>
          <p:nvPr/>
        </p:nvSpPr>
        <p:spPr>
          <a:xfrm>
            <a:off x="13091802" y="8339304"/>
            <a:ext cx="3625909" cy="3175001"/>
          </a:xfrm>
          <a:prstGeom prst="roundRect">
            <a:avLst>
              <a:gd name="adj" fmla="val 6000"/>
            </a:avLst>
          </a:prstGeom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90" name="TextBox 13"/>
          <p:cNvSpPr txBox="1"/>
          <p:nvPr/>
        </p:nvSpPr>
        <p:spPr>
          <a:xfrm>
            <a:off x="13372828" y="8721952"/>
            <a:ext cx="3089259" cy="20802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914400">
              <a:lnSpc>
                <a:spcPct val="120000"/>
              </a:lnSpc>
              <a:spcBef>
                <a:spcPts val="1000"/>
              </a:spcBef>
              <a:defRPr sz="22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rPr>
                <a:latin typeface="Lato Bold"/>
                <a:ea typeface="Lato Bold"/>
                <a:cs typeface="Lato Bold"/>
                <a:sym typeface="Lato Bold"/>
              </a:rPr>
              <a:t>Get. Things. Done. </a:t>
            </a:r>
            <a:br/>
            <a:r>
              <a:t>Keep everything organized and execute your projects successfully</a:t>
            </a:r>
          </a:p>
        </p:txBody>
      </p:sp>
      <p:sp>
        <p:nvSpPr>
          <p:cNvPr id="391" name="Rounded Rectangle"/>
          <p:cNvSpPr/>
          <p:nvPr/>
        </p:nvSpPr>
        <p:spPr>
          <a:xfrm>
            <a:off x="18753539" y="8339304"/>
            <a:ext cx="3625909" cy="3175001"/>
          </a:xfrm>
          <a:prstGeom prst="roundRect">
            <a:avLst>
              <a:gd name="adj" fmla="val 6000"/>
            </a:avLst>
          </a:prstGeom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92" name="TextBox 13"/>
          <p:cNvSpPr txBox="1"/>
          <p:nvPr/>
        </p:nvSpPr>
        <p:spPr>
          <a:xfrm>
            <a:off x="19116183" y="8721952"/>
            <a:ext cx="2900621" cy="16459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914400">
              <a:lnSpc>
                <a:spcPct val="120000"/>
              </a:lnSpc>
              <a:spcBef>
                <a:spcPts val="1000"/>
              </a:spcBef>
              <a:defRPr sz="3000">
                <a:solidFill>
                  <a:srgbClr val="263169"/>
                </a:solidFill>
                <a:latin typeface="Lato Bold"/>
                <a:ea typeface="Lato Bold"/>
                <a:cs typeface="Lato Bold"/>
                <a:sym typeface="Lato Bold"/>
              </a:defRPr>
            </a:pPr>
            <a:r>
              <a:t>Stay on track and never miss </a:t>
            </a:r>
            <a:br/>
            <a:r>
              <a:t>a deadline!</a:t>
            </a:r>
          </a:p>
        </p:txBody>
      </p:sp>
      <p:sp>
        <p:nvSpPr>
          <p:cNvPr id="393" name="Овал 11"/>
          <p:cNvSpPr/>
          <p:nvPr/>
        </p:nvSpPr>
        <p:spPr>
          <a:xfrm>
            <a:off x="14772921" y="7423422"/>
            <a:ext cx="386804" cy="386804"/>
          </a:xfrm>
          <a:prstGeom prst="ellipse">
            <a:avLst/>
          </a:prstGeom>
          <a:solidFill>
            <a:srgbClr val="F9AE1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94" name="Circle"/>
          <p:cNvSpPr/>
          <p:nvPr/>
        </p:nvSpPr>
        <p:spPr>
          <a:xfrm>
            <a:off x="14697102" y="7374866"/>
            <a:ext cx="415309" cy="418931"/>
          </a:xfrm>
          <a:prstGeom prst="ellipse">
            <a:avLst/>
          </a:prstGeom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95" name="TextBox 13"/>
          <p:cNvSpPr txBox="1"/>
          <p:nvPr/>
        </p:nvSpPr>
        <p:spPr>
          <a:xfrm>
            <a:off x="14638335" y="7429306"/>
            <a:ext cx="532842" cy="307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defTabSz="914400">
              <a:lnSpc>
                <a:spcPct val="120000"/>
              </a:lnSpc>
              <a:spcBef>
                <a:spcPts val="1000"/>
              </a:spcBef>
              <a:defRPr sz="1400">
                <a:solidFill>
                  <a:srgbClr val="263169"/>
                </a:solidFill>
                <a:latin typeface="Lato Bold"/>
                <a:ea typeface="Lato Bold"/>
                <a:cs typeface="Lato Bold"/>
                <a:sym typeface="Lato Bold"/>
              </a:defRPr>
            </a:lvl1pPr>
          </a:lstStyle>
          <a:p>
            <a:pPr>
              <a:defRPr>
                <a:latin typeface="Lato-Light"/>
                <a:ea typeface="Lato-Light"/>
                <a:cs typeface="Lato-Light"/>
                <a:sym typeface="Lato-Light"/>
              </a:defRPr>
            </a:pPr>
            <a:r>
              <a:rPr>
                <a:latin typeface="Lato Bold"/>
                <a:ea typeface="Lato Bold"/>
                <a:cs typeface="Lato Bold"/>
                <a:sym typeface="Lato Bold"/>
              </a:rPr>
              <a:t>03</a:t>
            </a:r>
          </a:p>
        </p:txBody>
      </p:sp>
      <p:sp>
        <p:nvSpPr>
          <p:cNvPr id="396" name="Овал 11"/>
          <p:cNvSpPr/>
          <p:nvPr/>
        </p:nvSpPr>
        <p:spPr>
          <a:xfrm>
            <a:off x="9111184" y="7423422"/>
            <a:ext cx="386804" cy="386804"/>
          </a:xfrm>
          <a:prstGeom prst="ellipse">
            <a:avLst/>
          </a:prstGeom>
          <a:solidFill>
            <a:srgbClr val="F9AE1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97" name="Circle"/>
          <p:cNvSpPr/>
          <p:nvPr/>
        </p:nvSpPr>
        <p:spPr>
          <a:xfrm>
            <a:off x="9035366" y="7374866"/>
            <a:ext cx="415309" cy="418931"/>
          </a:xfrm>
          <a:prstGeom prst="ellipse">
            <a:avLst/>
          </a:prstGeom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98" name="TextBox 13"/>
          <p:cNvSpPr txBox="1"/>
          <p:nvPr/>
        </p:nvSpPr>
        <p:spPr>
          <a:xfrm>
            <a:off x="8976599" y="7429306"/>
            <a:ext cx="532842" cy="307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defTabSz="914400">
              <a:lnSpc>
                <a:spcPct val="120000"/>
              </a:lnSpc>
              <a:spcBef>
                <a:spcPts val="1000"/>
              </a:spcBef>
              <a:defRPr sz="1400">
                <a:solidFill>
                  <a:srgbClr val="263169"/>
                </a:solidFill>
                <a:latin typeface="Lato Bold"/>
                <a:ea typeface="Lato Bold"/>
                <a:cs typeface="Lato Bold"/>
                <a:sym typeface="Lato Bold"/>
              </a:defRPr>
            </a:lvl1pPr>
          </a:lstStyle>
          <a:p>
            <a:pPr>
              <a:defRPr>
                <a:latin typeface="Lato-Light"/>
                <a:ea typeface="Lato-Light"/>
                <a:cs typeface="Lato-Light"/>
                <a:sym typeface="Lato-Light"/>
              </a:defRPr>
            </a:pPr>
            <a:r>
              <a:rPr>
                <a:latin typeface="Lato Bold"/>
                <a:ea typeface="Lato Bold"/>
                <a:cs typeface="Lato Bold"/>
                <a:sym typeface="Lato Bold"/>
              </a:rPr>
              <a:t>02</a:t>
            </a:r>
          </a:p>
        </p:txBody>
      </p:sp>
      <p:sp>
        <p:nvSpPr>
          <p:cNvPr id="399" name="Овал 11"/>
          <p:cNvSpPr/>
          <p:nvPr/>
        </p:nvSpPr>
        <p:spPr>
          <a:xfrm>
            <a:off x="3449448" y="7423422"/>
            <a:ext cx="386804" cy="386804"/>
          </a:xfrm>
          <a:prstGeom prst="ellipse">
            <a:avLst/>
          </a:prstGeom>
          <a:solidFill>
            <a:srgbClr val="F9AE1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400" name="Circle"/>
          <p:cNvSpPr/>
          <p:nvPr/>
        </p:nvSpPr>
        <p:spPr>
          <a:xfrm>
            <a:off x="3373630" y="7374866"/>
            <a:ext cx="415309" cy="418931"/>
          </a:xfrm>
          <a:prstGeom prst="ellipse">
            <a:avLst/>
          </a:prstGeom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401" name="TextBox 13"/>
          <p:cNvSpPr txBox="1"/>
          <p:nvPr/>
        </p:nvSpPr>
        <p:spPr>
          <a:xfrm>
            <a:off x="3314863" y="7429306"/>
            <a:ext cx="532842" cy="307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defTabSz="914400">
              <a:lnSpc>
                <a:spcPct val="120000"/>
              </a:lnSpc>
              <a:spcBef>
                <a:spcPts val="1000"/>
              </a:spcBef>
              <a:defRPr sz="1400">
                <a:solidFill>
                  <a:srgbClr val="263169"/>
                </a:solidFill>
                <a:latin typeface="Lato Bold"/>
                <a:ea typeface="Lato Bold"/>
                <a:cs typeface="Lato Bold"/>
                <a:sym typeface="Lato Bold"/>
              </a:defRPr>
            </a:lvl1pPr>
          </a:lstStyle>
          <a:p>
            <a:pPr>
              <a:defRPr>
                <a:latin typeface="Lato-Light"/>
                <a:ea typeface="Lato-Light"/>
                <a:cs typeface="Lato-Light"/>
                <a:sym typeface="Lato-Light"/>
              </a:defRPr>
            </a:pPr>
            <a:r>
              <a:rPr>
                <a:latin typeface="Lato Bold"/>
                <a:ea typeface="Lato Bold"/>
                <a:cs typeface="Lato Bold"/>
                <a:sym typeface="Lato Bold"/>
              </a:rPr>
              <a:t>01</a:t>
            </a:r>
          </a:p>
        </p:txBody>
      </p:sp>
      <p:sp>
        <p:nvSpPr>
          <p:cNvPr id="402" name="Line"/>
          <p:cNvSpPr/>
          <p:nvPr/>
        </p:nvSpPr>
        <p:spPr>
          <a:xfrm>
            <a:off x="3581283" y="7773785"/>
            <a:ext cx="1" cy="541080"/>
          </a:xfrm>
          <a:prstGeom prst="line">
            <a:avLst/>
          </a:prstGeom>
          <a:ln w="25400" cap="rnd">
            <a:solidFill>
              <a:srgbClr val="253169"/>
            </a:solidFill>
            <a:custDash>
              <a:ds d="100000" sp="200000"/>
            </a:custDash>
          </a:ln>
        </p:spPr>
        <p:txBody>
          <a:bodyPr lIns="45718" tIns="45718" rIns="45718" bIns="45718"/>
          <a:lstStyle/>
          <a:p>
            <a:pPr defTabSz="2438337"/>
            <a:endParaRPr/>
          </a:p>
        </p:txBody>
      </p:sp>
      <p:sp>
        <p:nvSpPr>
          <p:cNvPr id="403" name="Line"/>
          <p:cNvSpPr/>
          <p:nvPr/>
        </p:nvSpPr>
        <p:spPr>
          <a:xfrm>
            <a:off x="9243020" y="7773785"/>
            <a:ext cx="1" cy="541080"/>
          </a:xfrm>
          <a:prstGeom prst="line">
            <a:avLst/>
          </a:prstGeom>
          <a:ln w="25400" cap="rnd">
            <a:solidFill>
              <a:srgbClr val="253169"/>
            </a:solidFill>
            <a:custDash>
              <a:ds d="100000" sp="200000"/>
            </a:custDash>
          </a:ln>
        </p:spPr>
        <p:txBody>
          <a:bodyPr lIns="45718" tIns="45718" rIns="45718" bIns="45718"/>
          <a:lstStyle/>
          <a:p>
            <a:pPr defTabSz="2438337"/>
            <a:endParaRPr/>
          </a:p>
        </p:txBody>
      </p:sp>
      <p:sp>
        <p:nvSpPr>
          <p:cNvPr id="404" name="Line"/>
          <p:cNvSpPr/>
          <p:nvPr/>
        </p:nvSpPr>
        <p:spPr>
          <a:xfrm>
            <a:off x="14904757" y="7773785"/>
            <a:ext cx="1" cy="541080"/>
          </a:xfrm>
          <a:prstGeom prst="line">
            <a:avLst/>
          </a:prstGeom>
          <a:ln w="25400" cap="rnd">
            <a:solidFill>
              <a:srgbClr val="253169"/>
            </a:solidFill>
            <a:custDash>
              <a:ds d="100000" sp="200000"/>
            </a:custDash>
          </a:ln>
        </p:spPr>
        <p:txBody>
          <a:bodyPr lIns="45718" tIns="45718" rIns="45718" bIns="45718"/>
          <a:lstStyle/>
          <a:p>
            <a:pPr defTabSz="2438337"/>
            <a:endParaRPr/>
          </a:p>
        </p:txBody>
      </p:sp>
      <p:sp>
        <p:nvSpPr>
          <p:cNvPr id="405" name="Line"/>
          <p:cNvSpPr/>
          <p:nvPr/>
        </p:nvSpPr>
        <p:spPr>
          <a:xfrm>
            <a:off x="20565527" y="7773785"/>
            <a:ext cx="1" cy="541080"/>
          </a:xfrm>
          <a:prstGeom prst="line">
            <a:avLst/>
          </a:prstGeom>
          <a:ln w="25400" cap="rnd">
            <a:solidFill>
              <a:srgbClr val="253169"/>
            </a:solidFill>
            <a:custDash>
              <a:ds d="100000" sp="200000"/>
            </a:custDash>
          </a:ln>
        </p:spPr>
        <p:txBody>
          <a:bodyPr lIns="45718" tIns="45718" rIns="45718" bIns="45718"/>
          <a:lstStyle/>
          <a:p>
            <a:pPr defTabSz="2438337"/>
            <a:endParaRPr/>
          </a:p>
        </p:txBody>
      </p:sp>
      <p:grpSp>
        <p:nvGrpSpPr>
          <p:cNvPr id="409" name="Group"/>
          <p:cNvGrpSpPr/>
          <p:nvPr/>
        </p:nvGrpSpPr>
        <p:grpSpPr>
          <a:xfrm>
            <a:off x="20358841" y="7374866"/>
            <a:ext cx="462621" cy="435360"/>
            <a:chOff x="0" y="0"/>
            <a:chExt cx="462619" cy="435359"/>
          </a:xfrm>
        </p:grpSpPr>
        <p:sp>
          <p:nvSpPr>
            <p:cNvPr id="406" name="Овал 11"/>
            <p:cNvSpPr/>
            <p:nvPr/>
          </p:nvSpPr>
          <p:spPr>
            <a:xfrm>
              <a:off x="75817" y="48556"/>
              <a:ext cx="386803" cy="386804"/>
            </a:xfrm>
            <a:prstGeom prst="ellipse">
              <a:avLst/>
            </a:prstGeom>
            <a:solidFill>
              <a:srgbClr val="7CB40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407" name="Image" descr="Image"/>
            <p:cNvPicPr>
              <a:picLocks noChangeAspect="1"/>
            </p:cNvPicPr>
            <p:nvPr/>
          </p:nvPicPr>
          <p:blipFill>
            <a:blip r:embed="rId4"/>
            <a:srcRect l="21386" t="24210" r="21386" b="24210"/>
            <a:stretch>
              <a:fillRect/>
            </a:stretch>
          </p:blipFill>
          <p:spPr>
            <a:xfrm>
              <a:off x="75865" y="90200"/>
              <a:ext cx="261640" cy="23581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08" name="Circle"/>
            <p:cNvSpPr/>
            <p:nvPr/>
          </p:nvSpPr>
          <p:spPr>
            <a:xfrm>
              <a:off x="0" y="0"/>
              <a:ext cx="415309" cy="418931"/>
            </a:xfrm>
            <a:prstGeom prst="ellipse">
              <a:avLst/>
            </a:prstGeom>
            <a:noFill/>
            <a:ln w="25400" cap="flat">
              <a:solidFill>
                <a:srgbClr val="25316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  <p:sp>
        <p:nvSpPr>
          <p:cNvPr id="410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22640179" y="13033914"/>
            <a:ext cx="744358" cy="33274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anchor="t"/>
          <a:lstStyle>
            <a:lvl1pPr algn="r" defTabSz="9144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fld id="{86CB4B4D-7CA3-9044-876B-883B54F8677D}" type="slidenum">
              <a:t>5</a:t>
            </a:fld>
            <a:endParaRPr/>
          </a:p>
        </p:txBody>
      </p:sp>
      <p:sp>
        <p:nvSpPr>
          <p:cNvPr id="411" name="Прямоугольник 21"/>
          <p:cNvSpPr txBox="1"/>
          <p:nvPr/>
        </p:nvSpPr>
        <p:spPr>
          <a:xfrm>
            <a:off x="996913" y="13040264"/>
            <a:ext cx="6279853" cy="332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 defTabSz="9144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r>
              <a:t>LOGO</a:t>
            </a:r>
          </a:p>
        </p:txBody>
      </p:sp>
      <p:grpSp>
        <p:nvGrpSpPr>
          <p:cNvPr id="519" name="Group"/>
          <p:cNvGrpSpPr/>
          <p:nvPr/>
        </p:nvGrpSpPr>
        <p:grpSpPr>
          <a:xfrm>
            <a:off x="14911286" y="1664158"/>
            <a:ext cx="7446805" cy="5213289"/>
            <a:chOff x="0" y="0"/>
            <a:chExt cx="7446804" cy="5213288"/>
          </a:xfrm>
        </p:grpSpPr>
        <p:sp>
          <p:nvSpPr>
            <p:cNvPr id="412" name="Freeform 67"/>
            <p:cNvSpPr/>
            <p:nvPr/>
          </p:nvSpPr>
          <p:spPr>
            <a:xfrm>
              <a:off x="3362320" y="4887385"/>
              <a:ext cx="1552179" cy="3259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57" extrusionOk="0">
                  <a:moveTo>
                    <a:pt x="9947" y="5"/>
                  </a:moveTo>
                  <a:cubicBezTo>
                    <a:pt x="6709" y="93"/>
                    <a:pt x="3308" y="1494"/>
                    <a:pt x="718" y="5805"/>
                  </a:cubicBezTo>
                  <a:lnTo>
                    <a:pt x="458" y="16701"/>
                  </a:lnTo>
                  <a:cubicBezTo>
                    <a:pt x="458" y="16701"/>
                    <a:pt x="89" y="20561"/>
                    <a:pt x="0" y="21457"/>
                  </a:cubicBezTo>
                  <a:lnTo>
                    <a:pt x="21600" y="21457"/>
                  </a:lnTo>
                  <a:cubicBezTo>
                    <a:pt x="21422" y="19310"/>
                    <a:pt x="21231" y="17177"/>
                    <a:pt x="21009" y="15055"/>
                  </a:cubicBezTo>
                  <a:cubicBezTo>
                    <a:pt x="20497" y="8400"/>
                    <a:pt x="20286" y="3401"/>
                    <a:pt x="20286" y="3401"/>
                  </a:cubicBezTo>
                  <a:cubicBezTo>
                    <a:pt x="20286" y="3401"/>
                    <a:pt x="15343" y="-143"/>
                    <a:pt x="9947" y="5"/>
                  </a:cubicBezTo>
                  <a:close/>
                </a:path>
              </a:pathLst>
            </a:custGeom>
            <a:solidFill>
              <a:srgbClr val="4E5C9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13" name="Freeform 7"/>
            <p:cNvSpPr/>
            <p:nvPr/>
          </p:nvSpPr>
          <p:spPr>
            <a:xfrm flipH="1">
              <a:off x="0" y="111832"/>
              <a:ext cx="3382873" cy="24820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1" y="0"/>
                  </a:moveTo>
                  <a:lnTo>
                    <a:pt x="20969" y="0"/>
                  </a:lnTo>
                  <a:cubicBezTo>
                    <a:pt x="21317" y="0"/>
                    <a:pt x="21600" y="385"/>
                    <a:pt x="21600" y="860"/>
                  </a:cubicBezTo>
                  <a:lnTo>
                    <a:pt x="21600" y="20740"/>
                  </a:lnTo>
                  <a:cubicBezTo>
                    <a:pt x="21600" y="21215"/>
                    <a:pt x="21317" y="21600"/>
                    <a:pt x="20969" y="21600"/>
                  </a:cubicBezTo>
                  <a:lnTo>
                    <a:pt x="631" y="21600"/>
                  </a:lnTo>
                  <a:cubicBezTo>
                    <a:pt x="283" y="21600"/>
                    <a:pt x="0" y="21215"/>
                    <a:pt x="0" y="20740"/>
                  </a:cubicBezTo>
                  <a:lnTo>
                    <a:pt x="0" y="860"/>
                  </a:lnTo>
                  <a:cubicBezTo>
                    <a:pt x="0" y="385"/>
                    <a:pt x="283" y="0"/>
                    <a:pt x="631" y="0"/>
                  </a:cubicBezTo>
                  <a:close/>
                </a:path>
              </a:pathLst>
            </a:custGeom>
            <a:solidFill>
              <a:srgbClr val="E4EBF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14" name="Freeform 8"/>
            <p:cNvSpPr/>
            <p:nvPr/>
          </p:nvSpPr>
          <p:spPr>
            <a:xfrm flipH="1">
              <a:off x="1021049" y="573539"/>
              <a:ext cx="2150432" cy="17858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191"/>
                  </a:moveTo>
                  <a:lnTo>
                    <a:pt x="21600" y="409"/>
                  </a:lnTo>
                  <a:cubicBezTo>
                    <a:pt x="21600" y="183"/>
                    <a:pt x="21448" y="0"/>
                    <a:pt x="21260" y="0"/>
                  </a:cubicBezTo>
                  <a:lnTo>
                    <a:pt x="340" y="0"/>
                  </a:lnTo>
                  <a:cubicBezTo>
                    <a:pt x="152" y="0"/>
                    <a:pt x="0" y="183"/>
                    <a:pt x="0" y="409"/>
                  </a:cubicBezTo>
                  <a:lnTo>
                    <a:pt x="0" y="21268"/>
                  </a:lnTo>
                  <a:cubicBezTo>
                    <a:pt x="0" y="21451"/>
                    <a:pt x="127" y="21600"/>
                    <a:pt x="283" y="21600"/>
                  </a:cubicBezTo>
                  <a:lnTo>
                    <a:pt x="21260" y="21600"/>
                  </a:lnTo>
                  <a:cubicBezTo>
                    <a:pt x="21448" y="21600"/>
                    <a:pt x="21600" y="21417"/>
                    <a:pt x="21600" y="2119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15" name="Freeform 9"/>
            <p:cNvSpPr/>
            <p:nvPr/>
          </p:nvSpPr>
          <p:spPr>
            <a:xfrm flipH="1">
              <a:off x="1309814" y="882843"/>
              <a:ext cx="157539" cy="335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65" y="21600"/>
                  </a:moveTo>
                  <a:lnTo>
                    <a:pt x="19239" y="21600"/>
                  </a:lnTo>
                  <a:cubicBezTo>
                    <a:pt x="20543" y="21600"/>
                    <a:pt x="21600" y="16766"/>
                    <a:pt x="21600" y="10801"/>
                  </a:cubicBezTo>
                  <a:cubicBezTo>
                    <a:pt x="21600" y="4834"/>
                    <a:pt x="20543" y="0"/>
                    <a:pt x="19239" y="0"/>
                  </a:cubicBezTo>
                  <a:lnTo>
                    <a:pt x="2365" y="0"/>
                  </a:lnTo>
                  <a:cubicBezTo>
                    <a:pt x="1059" y="0"/>
                    <a:pt x="0" y="4834"/>
                    <a:pt x="0" y="10801"/>
                  </a:cubicBezTo>
                  <a:cubicBezTo>
                    <a:pt x="0" y="16766"/>
                    <a:pt x="1059" y="21600"/>
                    <a:pt x="2365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16" name="Freeform 10"/>
            <p:cNvSpPr/>
            <p:nvPr/>
          </p:nvSpPr>
          <p:spPr>
            <a:xfrm flipH="1">
              <a:off x="1311781" y="963456"/>
              <a:ext cx="157571" cy="336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64" y="21600"/>
                  </a:moveTo>
                  <a:lnTo>
                    <a:pt x="19239" y="21600"/>
                  </a:lnTo>
                  <a:cubicBezTo>
                    <a:pt x="20544" y="21600"/>
                    <a:pt x="21600" y="16762"/>
                    <a:pt x="21600" y="10798"/>
                  </a:cubicBezTo>
                  <a:cubicBezTo>
                    <a:pt x="21600" y="4838"/>
                    <a:pt x="20544" y="0"/>
                    <a:pt x="19239" y="0"/>
                  </a:cubicBezTo>
                  <a:lnTo>
                    <a:pt x="2364" y="0"/>
                  </a:lnTo>
                  <a:cubicBezTo>
                    <a:pt x="1059" y="0"/>
                    <a:pt x="0" y="4838"/>
                    <a:pt x="0" y="10798"/>
                  </a:cubicBezTo>
                  <a:cubicBezTo>
                    <a:pt x="0" y="16762"/>
                    <a:pt x="1059" y="21600"/>
                    <a:pt x="2364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17" name="Freeform 11"/>
            <p:cNvSpPr/>
            <p:nvPr/>
          </p:nvSpPr>
          <p:spPr>
            <a:xfrm flipH="1">
              <a:off x="1211123" y="2076108"/>
              <a:ext cx="1764194" cy="253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" y="0"/>
                  </a:moveTo>
                  <a:cubicBezTo>
                    <a:pt x="70" y="0"/>
                    <a:pt x="0" y="4833"/>
                    <a:pt x="0" y="10800"/>
                  </a:cubicBezTo>
                  <a:cubicBezTo>
                    <a:pt x="0" y="16564"/>
                    <a:pt x="65" y="21271"/>
                    <a:pt x="147" y="21579"/>
                  </a:cubicBezTo>
                  <a:lnTo>
                    <a:pt x="155" y="21600"/>
                  </a:lnTo>
                  <a:lnTo>
                    <a:pt x="21445" y="21600"/>
                  </a:lnTo>
                  <a:cubicBezTo>
                    <a:pt x="21531" y="21600"/>
                    <a:pt x="21600" y="16765"/>
                    <a:pt x="21600" y="10800"/>
                  </a:cubicBezTo>
                  <a:cubicBezTo>
                    <a:pt x="21600" y="5034"/>
                    <a:pt x="21535" y="328"/>
                    <a:pt x="21453" y="20"/>
                  </a:cubicBezTo>
                  <a:lnTo>
                    <a:pt x="21445" y="0"/>
                  </a:lnTo>
                  <a:lnTo>
                    <a:pt x="155" y="0"/>
                  </a:lnTo>
                  <a:close/>
                </a:path>
              </a:pathLst>
            </a:custGeom>
            <a:solidFill>
              <a:srgbClr val="E4E6E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18" name="Freeform 12"/>
            <p:cNvSpPr/>
            <p:nvPr/>
          </p:nvSpPr>
          <p:spPr>
            <a:xfrm flipH="1">
              <a:off x="1211121" y="2192147"/>
              <a:ext cx="1486299" cy="253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" y="0"/>
                  </a:moveTo>
                  <a:cubicBezTo>
                    <a:pt x="83" y="0"/>
                    <a:pt x="0" y="4835"/>
                    <a:pt x="0" y="10804"/>
                  </a:cubicBezTo>
                  <a:cubicBezTo>
                    <a:pt x="0" y="16564"/>
                    <a:pt x="77" y="21278"/>
                    <a:pt x="174" y="21587"/>
                  </a:cubicBezTo>
                  <a:lnTo>
                    <a:pt x="184" y="21600"/>
                  </a:lnTo>
                  <a:lnTo>
                    <a:pt x="21416" y="21600"/>
                  </a:lnTo>
                  <a:cubicBezTo>
                    <a:pt x="21518" y="21600"/>
                    <a:pt x="21600" y="16764"/>
                    <a:pt x="21600" y="10804"/>
                  </a:cubicBezTo>
                  <a:cubicBezTo>
                    <a:pt x="21600" y="5036"/>
                    <a:pt x="21522" y="321"/>
                    <a:pt x="21425" y="14"/>
                  </a:cubicBezTo>
                  <a:lnTo>
                    <a:pt x="21416" y="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E4E6E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19" name="Freeform 13"/>
            <p:cNvSpPr/>
            <p:nvPr/>
          </p:nvSpPr>
          <p:spPr>
            <a:xfrm flipH="1">
              <a:off x="-1" y="0"/>
              <a:ext cx="3381175" cy="3526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21" y="0"/>
                  </a:moveTo>
                  <a:lnTo>
                    <a:pt x="579" y="0"/>
                  </a:lnTo>
                  <a:cubicBezTo>
                    <a:pt x="259" y="0"/>
                    <a:pt x="0" y="2430"/>
                    <a:pt x="0" y="5427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5427"/>
                  </a:lnTo>
                  <a:cubicBezTo>
                    <a:pt x="21600" y="2430"/>
                    <a:pt x="21341" y="0"/>
                    <a:pt x="21021" y="0"/>
                  </a:cubicBezTo>
                  <a:close/>
                </a:path>
              </a:pathLst>
            </a:custGeom>
            <a:solidFill>
              <a:srgbClr val="25336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20" name="Freeform 14"/>
            <p:cNvSpPr/>
            <p:nvPr/>
          </p:nvSpPr>
          <p:spPr>
            <a:xfrm flipH="1">
              <a:off x="125821" y="111832"/>
              <a:ext cx="129363" cy="126500"/>
            </a:xfrm>
            <a:prstGeom prst="ellipse">
              <a:avLst/>
            </a:prstGeom>
            <a:solidFill>
              <a:srgbClr val="FF794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21" name="Freeform 15"/>
            <p:cNvSpPr/>
            <p:nvPr/>
          </p:nvSpPr>
          <p:spPr>
            <a:xfrm flipH="1">
              <a:off x="377466" y="111832"/>
              <a:ext cx="129363" cy="1265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6" y="21600"/>
                  </a:moveTo>
                  <a:cubicBezTo>
                    <a:pt x="4845" y="21600"/>
                    <a:pt x="0" y="16765"/>
                    <a:pt x="0" y="10800"/>
                  </a:cubicBezTo>
                  <a:cubicBezTo>
                    <a:pt x="0" y="4835"/>
                    <a:pt x="4845" y="0"/>
                    <a:pt x="10806" y="0"/>
                  </a:cubicBezTo>
                  <a:cubicBezTo>
                    <a:pt x="16768" y="0"/>
                    <a:pt x="21600" y="4835"/>
                    <a:pt x="21600" y="10800"/>
                  </a:cubicBezTo>
                  <a:cubicBezTo>
                    <a:pt x="21600" y="16765"/>
                    <a:pt x="16768" y="21600"/>
                    <a:pt x="10806" y="21600"/>
                  </a:cubicBezTo>
                  <a:close/>
                </a:path>
              </a:pathLst>
            </a:custGeom>
            <a:solidFill>
              <a:srgbClr val="FFC53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22" name="Freeform 16"/>
            <p:cNvSpPr/>
            <p:nvPr/>
          </p:nvSpPr>
          <p:spPr>
            <a:xfrm flipH="1">
              <a:off x="615114" y="111832"/>
              <a:ext cx="129362" cy="1265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6" y="21600"/>
                  </a:moveTo>
                  <a:cubicBezTo>
                    <a:pt x="4845" y="21600"/>
                    <a:pt x="0" y="16765"/>
                    <a:pt x="0" y="10800"/>
                  </a:cubicBezTo>
                  <a:cubicBezTo>
                    <a:pt x="0" y="4835"/>
                    <a:pt x="4845" y="0"/>
                    <a:pt x="10806" y="0"/>
                  </a:cubicBezTo>
                  <a:cubicBezTo>
                    <a:pt x="16768" y="0"/>
                    <a:pt x="21600" y="4835"/>
                    <a:pt x="21600" y="10800"/>
                  </a:cubicBezTo>
                  <a:cubicBezTo>
                    <a:pt x="21600" y="16765"/>
                    <a:pt x="16768" y="21600"/>
                    <a:pt x="10806" y="21600"/>
                  </a:cubicBezTo>
                  <a:close/>
                </a:path>
              </a:pathLst>
            </a:custGeom>
            <a:solidFill>
              <a:srgbClr val="BAE63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23" name="Freeform 17"/>
            <p:cNvSpPr/>
            <p:nvPr/>
          </p:nvSpPr>
          <p:spPr>
            <a:xfrm flipH="1">
              <a:off x="1104331" y="1369912"/>
              <a:ext cx="83200" cy="611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lnTo>
                    <a:pt x="21600" y="10788"/>
                  </a:lnTo>
                  <a:lnTo>
                    <a:pt x="10800" y="0"/>
                  </a:lnTo>
                  <a:lnTo>
                    <a:pt x="0" y="10788"/>
                  </a:lnTo>
                  <a:lnTo>
                    <a:pt x="108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24" name="Freeform 18"/>
            <p:cNvSpPr/>
            <p:nvPr/>
          </p:nvSpPr>
          <p:spPr>
            <a:xfrm flipH="1">
              <a:off x="2082429" y="859000"/>
              <a:ext cx="329028" cy="1067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790"/>
                  </a:moveTo>
                  <a:cubicBezTo>
                    <a:pt x="0" y="21236"/>
                    <a:pt x="1186" y="21600"/>
                    <a:pt x="2635" y="21600"/>
                  </a:cubicBezTo>
                  <a:lnTo>
                    <a:pt x="18964" y="21600"/>
                  </a:lnTo>
                  <a:cubicBezTo>
                    <a:pt x="20414" y="21600"/>
                    <a:pt x="21600" y="21236"/>
                    <a:pt x="21600" y="20790"/>
                  </a:cubicBezTo>
                  <a:lnTo>
                    <a:pt x="21600" y="810"/>
                  </a:lnTo>
                  <a:cubicBezTo>
                    <a:pt x="21600" y="364"/>
                    <a:pt x="20414" y="0"/>
                    <a:pt x="18964" y="0"/>
                  </a:cubicBezTo>
                  <a:lnTo>
                    <a:pt x="2635" y="0"/>
                  </a:lnTo>
                  <a:cubicBezTo>
                    <a:pt x="1186" y="0"/>
                    <a:pt x="0" y="364"/>
                    <a:pt x="0" y="810"/>
                  </a:cubicBezTo>
                  <a:lnTo>
                    <a:pt x="0" y="20790"/>
                  </a:lnTo>
                  <a:close/>
                </a:path>
              </a:pathLst>
            </a:custGeom>
            <a:solidFill>
              <a:srgbClr val="FF794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25" name="Freeform 19"/>
            <p:cNvSpPr/>
            <p:nvPr/>
          </p:nvSpPr>
          <p:spPr>
            <a:xfrm flipH="1">
              <a:off x="1276629" y="741567"/>
              <a:ext cx="458476" cy="46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37" y="21600"/>
                  </a:moveTo>
                  <a:cubicBezTo>
                    <a:pt x="21122" y="21600"/>
                    <a:pt x="21600" y="16765"/>
                    <a:pt x="21600" y="10800"/>
                  </a:cubicBezTo>
                  <a:cubicBezTo>
                    <a:pt x="21600" y="4834"/>
                    <a:pt x="21122" y="0"/>
                    <a:pt x="20537" y="0"/>
                  </a:cubicBezTo>
                  <a:lnTo>
                    <a:pt x="1062" y="0"/>
                  </a:lnTo>
                  <a:cubicBezTo>
                    <a:pt x="475" y="0"/>
                    <a:pt x="0" y="4834"/>
                    <a:pt x="0" y="10800"/>
                  </a:cubicBezTo>
                  <a:cubicBezTo>
                    <a:pt x="0" y="16765"/>
                    <a:pt x="475" y="21600"/>
                    <a:pt x="1062" y="21600"/>
                  </a:cubicBezTo>
                  <a:lnTo>
                    <a:pt x="20537" y="21600"/>
                  </a:lnTo>
                  <a:close/>
                </a:path>
              </a:pathLst>
            </a:custGeom>
            <a:solidFill>
              <a:srgbClr val="CCD7E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26" name="Freeform 20"/>
            <p:cNvSpPr/>
            <p:nvPr/>
          </p:nvSpPr>
          <p:spPr>
            <a:xfrm flipH="1">
              <a:off x="1281817" y="847124"/>
              <a:ext cx="205958" cy="46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41" y="21600"/>
                  </a:moveTo>
                  <a:cubicBezTo>
                    <a:pt x="20544" y="21600"/>
                    <a:pt x="21600" y="16763"/>
                    <a:pt x="21600" y="10798"/>
                  </a:cubicBezTo>
                  <a:cubicBezTo>
                    <a:pt x="21600" y="4837"/>
                    <a:pt x="20544" y="0"/>
                    <a:pt x="19241" y="0"/>
                  </a:cubicBezTo>
                  <a:lnTo>
                    <a:pt x="2365" y="0"/>
                  </a:lnTo>
                  <a:cubicBezTo>
                    <a:pt x="1058" y="0"/>
                    <a:pt x="0" y="4837"/>
                    <a:pt x="0" y="10798"/>
                  </a:cubicBezTo>
                  <a:cubicBezTo>
                    <a:pt x="0" y="16763"/>
                    <a:pt x="1058" y="21600"/>
                    <a:pt x="2365" y="21600"/>
                  </a:cubicBezTo>
                  <a:lnTo>
                    <a:pt x="19241" y="21600"/>
                  </a:lnTo>
                  <a:close/>
                </a:path>
              </a:pathLst>
            </a:custGeom>
            <a:solidFill>
              <a:srgbClr val="CCD7E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27" name="Freeform 21"/>
            <p:cNvSpPr/>
            <p:nvPr/>
          </p:nvSpPr>
          <p:spPr>
            <a:xfrm flipH="1">
              <a:off x="1289760" y="1455950"/>
              <a:ext cx="329012" cy="4695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9760"/>
                  </a:moveTo>
                  <a:cubicBezTo>
                    <a:pt x="0" y="20771"/>
                    <a:pt x="1186" y="21600"/>
                    <a:pt x="2636" y="21600"/>
                  </a:cubicBezTo>
                  <a:lnTo>
                    <a:pt x="18962" y="21600"/>
                  </a:lnTo>
                  <a:cubicBezTo>
                    <a:pt x="20413" y="21600"/>
                    <a:pt x="21600" y="20771"/>
                    <a:pt x="21600" y="19760"/>
                  </a:cubicBezTo>
                  <a:lnTo>
                    <a:pt x="21600" y="1840"/>
                  </a:lnTo>
                  <a:cubicBezTo>
                    <a:pt x="21600" y="828"/>
                    <a:pt x="20413" y="0"/>
                    <a:pt x="18962" y="0"/>
                  </a:cubicBezTo>
                  <a:lnTo>
                    <a:pt x="2636" y="0"/>
                  </a:lnTo>
                  <a:cubicBezTo>
                    <a:pt x="1186" y="0"/>
                    <a:pt x="0" y="828"/>
                    <a:pt x="0" y="1840"/>
                  </a:cubicBezTo>
                  <a:lnTo>
                    <a:pt x="0" y="19760"/>
                  </a:lnTo>
                  <a:close/>
                </a:path>
              </a:pathLst>
            </a:custGeom>
            <a:solidFill>
              <a:srgbClr val="AAC2F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28" name="Freeform 22"/>
            <p:cNvSpPr/>
            <p:nvPr/>
          </p:nvSpPr>
          <p:spPr>
            <a:xfrm flipH="1">
              <a:off x="1686093" y="1133010"/>
              <a:ext cx="329013" cy="7928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510"/>
                  </a:moveTo>
                  <a:cubicBezTo>
                    <a:pt x="0" y="21109"/>
                    <a:pt x="1186" y="21600"/>
                    <a:pt x="2636" y="21600"/>
                  </a:cubicBezTo>
                  <a:lnTo>
                    <a:pt x="18964" y="21600"/>
                  </a:lnTo>
                  <a:cubicBezTo>
                    <a:pt x="20414" y="21600"/>
                    <a:pt x="21600" y="21109"/>
                    <a:pt x="21600" y="20510"/>
                  </a:cubicBezTo>
                  <a:lnTo>
                    <a:pt x="21600" y="1089"/>
                  </a:lnTo>
                  <a:cubicBezTo>
                    <a:pt x="21600" y="490"/>
                    <a:pt x="20414" y="0"/>
                    <a:pt x="18964" y="0"/>
                  </a:cubicBezTo>
                  <a:lnTo>
                    <a:pt x="2636" y="0"/>
                  </a:lnTo>
                  <a:cubicBezTo>
                    <a:pt x="1186" y="0"/>
                    <a:pt x="0" y="490"/>
                    <a:pt x="0" y="1089"/>
                  </a:cubicBezTo>
                  <a:lnTo>
                    <a:pt x="0" y="20510"/>
                  </a:lnTo>
                  <a:close/>
                </a:path>
              </a:pathLst>
            </a:custGeom>
            <a:solidFill>
              <a:srgbClr val="597EF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29" name="Freeform 23"/>
            <p:cNvSpPr/>
            <p:nvPr/>
          </p:nvSpPr>
          <p:spPr>
            <a:xfrm flipH="1">
              <a:off x="2478780" y="1133010"/>
              <a:ext cx="329011" cy="7928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510"/>
                  </a:moveTo>
                  <a:cubicBezTo>
                    <a:pt x="0" y="21109"/>
                    <a:pt x="1186" y="21600"/>
                    <a:pt x="2636" y="21600"/>
                  </a:cubicBezTo>
                  <a:lnTo>
                    <a:pt x="18964" y="21600"/>
                  </a:lnTo>
                  <a:cubicBezTo>
                    <a:pt x="20414" y="21600"/>
                    <a:pt x="21600" y="21109"/>
                    <a:pt x="21600" y="20510"/>
                  </a:cubicBezTo>
                  <a:lnTo>
                    <a:pt x="21600" y="1089"/>
                  </a:lnTo>
                  <a:cubicBezTo>
                    <a:pt x="21600" y="490"/>
                    <a:pt x="20414" y="0"/>
                    <a:pt x="18964" y="0"/>
                  </a:cubicBezTo>
                  <a:lnTo>
                    <a:pt x="2636" y="0"/>
                  </a:lnTo>
                  <a:cubicBezTo>
                    <a:pt x="1186" y="0"/>
                    <a:pt x="0" y="490"/>
                    <a:pt x="0" y="1089"/>
                  </a:cubicBezTo>
                  <a:lnTo>
                    <a:pt x="0" y="20510"/>
                  </a:lnTo>
                  <a:close/>
                </a:path>
              </a:pathLst>
            </a:custGeom>
            <a:solidFill>
              <a:srgbClr val="FFC53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30" name="Freeform 24"/>
            <p:cNvSpPr/>
            <p:nvPr/>
          </p:nvSpPr>
          <p:spPr>
            <a:xfrm flipH="1">
              <a:off x="223648" y="573123"/>
              <a:ext cx="671031" cy="17892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0" y="0"/>
                  </a:moveTo>
                  <a:lnTo>
                    <a:pt x="20390" y="0"/>
                  </a:lnTo>
                  <a:cubicBezTo>
                    <a:pt x="21058" y="0"/>
                    <a:pt x="21600" y="203"/>
                    <a:pt x="21600" y="454"/>
                  </a:cubicBezTo>
                  <a:lnTo>
                    <a:pt x="21600" y="21146"/>
                  </a:lnTo>
                  <a:cubicBezTo>
                    <a:pt x="21600" y="21397"/>
                    <a:pt x="21058" y="21600"/>
                    <a:pt x="20390" y="21600"/>
                  </a:cubicBezTo>
                  <a:lnTo>
                    <a:pt x="1210" y="21600"/>
                  </a:lnTo>
                  <a:cubicBezTo>
                    <a:pt x="542" y="21600"/>
                    <a:pt x="0" y="21397"/>
                    <a:pt x="0" y="21146"/>
                  </a:cubicBezTo>
                  <a:lnTo>
                    <a:pt x="0" y="454"/>
                  </a:lnTo>
                  <a:cubicBezTo>
                    <a:pt x="0" y="203"/>
                    <a:pt x="542" y="0"/>
                    <a:pt x="1210" y="0"/>
                  </a:cubicBezTo>
                  <a:close/>
                </a:path>
              </a:pathLst>
            </a:custGeom>
            <a:solidFill>
              <a:srgbClr val="597EF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31" name="Freeform 25"/>
            <p:cNvSpPr/>
            <p:nvPr/>
          </p:nvSpPr>
          <p:spPr>
            <a:xfrm flipH="1">
              <a:off x="363469" y="1286043"/>
              <a:ext cx="386906" cy="954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90" y="0"/>
                  </a:moveTo>
                  <a:lnTo>
                    <a:pt x="20410" y="0"/>
                  </a:lnTo>
                  <a:cubicBezTo>
                    <a:pt x="21064" y="0"/>
                    <a:pt x="21600" y="2162"/>
                    <a:pt x="21600" y="4829"/>
                  </a:cubicBezTo>
                  <a:lnTo>
                    <a:pt x="21600" y="16771"/>
                  </a:lnTo>
                  <a:cubicBezTo>
                    <a:pt x="21600" y="19438"/>
                    <a:pt x="21064" y="21600"/>
                    <a:pt x="20410" y="21600"/>
                  </a:cubicBezTo>
                  <a:lnTo>
                    <a:pt x="1190" y="21600"/>
                  </a:lnTo>
                  <a:cubicBezTo>
                    <a:pt x="531" y="21600"/>
                    <a:pt x="0" y="19438"/>
                    <a:pt x="0" y="16771"/>
                  </a:cubicBezTo>
                  <a:lnTo>
                    <a:pt x="0" y="4829"/>
                  </a:lnTo>
                  <a:cubicBezTo>
                    <a:pt x="0" y="2162"/>
                    <a:pt x="531" y="0"/>
                    <a:pt x="119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32" name="Freeform 26"/>
            <p:cNvSpPr/>
            <p:nvPr/>
          </p:nvSpPr>
          <p:spPr>
            <a:xfrm flipH="1">
              <a:off x="363469" y="1467761"/>
              <a:ext cx="386906" cy="925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2" y="0"/>
                  </a:moveTo>
                  <a:lnTo>
                    <a:pt x="20428" y="0"/>
                  </a:lnTo>
                  <a:cubicBezTo>
                    <a:pt x="21073" y="0"/>
                    <a:pt x="21600" y="2196"/>
                    <a:pt x="21600" y="4904"/>
                  </a:cubicBezTo>
                  <a:lnTo>
                    <a:pt x="21600" y="16696"/>
                  </a:lnTo>
                  <a:cubicBezTo>
                    <a:pt x="21600" y="19404"/>
                    <a:pt x="21073" y="21600"/>
                    <a:pt x="20428" y="21600"/>
                  </a:cubicBezTo>
                  <a:lnTo>
                    <a:pt x="1172" y="21600"/>
                  </a:lnTo>
                  <a:cubicBezTo>
                    <a:pt x="527" y="21600"/>
                    <a:pt x="0" y="19404"/>
                    <a:pt x="0" y="16696"/>
                  </a:cubicBezTo>
                  <a:lnTo>
                    <a:pt x="0" y="4904"/>
                  </a:lnTo>
                  <a:cubicBezTo>
                    <a:pt x="0" y="2196"/>
                    <a:pt x="527" y="0"/>
                    <a:pt x="1172" y="0"/>
                  </a:cubicBezTo>
                  <a:close/>
                </a:path>
              </a:pathLst>
            </a:custGeom>
            <a:solidFill>
              <a:srgbClr val="AAC2F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33" name="Freeform 27"/>
            <p:cNvSpPr/>
            <p:nvPr/>
          </p:nvSpPr>
          <p:spPr>
            <a:xfrm flipH="1">
              <a:off x="363469" y="1649481"/>
              <a:ext cx="386906" cy="925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2" y="0"/>
                  </a:moveTo>
                  <a:lnTo>
                    <a:pt x="20428" y="0"/>
                  </a:lnTo>
                  <a:cubicBezTo>
                    <a:pt x="21073" y="0"/>
                    <a:pt x="21600" y="2196"/>
                    <a:pt x="21600" y="4904"/>
                  </a:cubicBezTo>
                  <a:lnTo>
                    <a:pt x="21600" y="16696"/>
                  </a:lnTo>
                  <a:cubicBezTo>
                    <a:pt x="21600" y="19404"/>
                    <a:pt x="21073" y="21600"/>
                    <a:pt x="20428" y="21600"/>
                  </a:cubicBezTo>
                  <a:lnTo>
                    <a:pt x="1172" y="21600"/>
                  </a:lnTo>
                  <a:cubicBezTo>
                    <a:pt x="527" y="21600"/>
                    <a:pt x="0" y="19404"/>
                    <a:pt x="0" y="16696"/>
                  </a:cubicBezTo>
                  <a:lnTo>
                    <a:pt x="0" y="4904"/>
                  </a:lnTo>
                  <a:cubicBezTo>
                    <a:pt x="0" y="2196"/>
                    <a:pt x="527" y="0"/>
                    <a:pt x="1172" y="0"/>
                  </a:cubicBezTo>
                  <a:close/>
                </a:path>
              </a:pathLst>
            </a:custGeom>
            <a:solidFill>
              <a:srgbClr val="FF794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34" name="Freeform 28"/>
            <p:cNvSpPr/>
            <p:nvPr/>
          </p:nvSpPr>
          <p:spPr>
            <a:xfrm flipH="1">
              <a:off x="363469" y="1831209"/>
              <a:ext cx="386906" cy="925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2" y="0"/>
                  </a:moveTo>
                  <a:lnTo>
                    <a:pt x="20428" y="0"/>
                  </a:lnTo>
                  <a:cubicBezTo>
                    <a:pt x="21073" y="0"/>
                    <a:pt x="21600" y="2194"/>
                    <a:pt x="21600" y="4904"/>
                  </a:cubicBezTo>
                  <a:lnTo>
                    <a:pt x="21600" y="16696"/>
                  </a:lnTo>
                  <a:cubicBezTo>
                    <a:pt x="21600" y="19404"/>
                    <a:pt x="21073" y="21600"/>
                    <a:pt x="20428" y="21600"/>
                  </a:cubicBezTo>
                  <a:lnTo>
                    <a:pt x="1172" y="21600"/>
                  </a:lnTo>
                  <a:cubicBezTo>
                    <a:pt x="527" y="21600"/>
                    <a:pt x="0" y="19404"/>
                    <a:pt x="0" y="16696"/>
                  </a:cubicBezTo>
                  <a:lnTo>
                    <a:pt x="0" y="4904"/>
                  </a:lnTo>
                  <a:cubicBezTo>
                    <a:pt x="0" y="2194"/>
                    <a:pt x="527" y="0"/>
                    <a:pt x="1172" y="0"/>
                  </a:cubicBezTo>
                  <a:close/>
                </a:path>
              </a:pathLst>
            </a:custGeom>
            <a:solidFill>
              <a:srgbClr val="FFC53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35" name="Freeform 29"/>
            <p:cNvSpPr/>
            <p:nvPr/>
          </p:nvSpPr>
          <p:spPr>
            <a:xfrm flipH="1">
              <a:off x="391464" y="740867"/>
              <a:ext cx="345621" cy="349592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36" name="Freeform 30"/>
            <p:cNvSpPr/>
            <p:nvPr/>
          </p:nvSpPr>
          <p:spPr>
            <a:xfrm flipH="1">
              <a:off x="433379" y="950552"/>
              <a:ext cx="258331" cy="1396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5" extrusionOk="0">
                  <a:moveTo>
                    <a:pt x="10797" y="21595"/>
                  </a:moveTo>
                  <a:cubicBezTo>
                    <a:pt x="6634" y="21599"/>
                    <a:pt x="2683" y="18157"/>
                    <a:pt x="0" y="12193"/>
                  </a:cubicBezTo>
                  <a:cubicBezTo>
                    <a:pt x="2111" y="4694"/>
                    <a:pt x="6273" y="0"/>
                    <a:pt x="10803" y="0"/>
                  </a:cubicBezTo>
                  <a:cubicBezTo>
                    <a:pt x="15334" y="0"/>
                    <a:pt x="19489" y="4694"/>
                    <a:pt x="21600" y="12193"/>
                  </a:cubicBezTo>
                  <a:cubicBezTo>
                    <a:pt x="18917" y="18158"/>
                    <a:pt x="14966" y="21600"/>
                    <a:pt x="10797" y="21595"/>
                  </a:cubicBezTo>
                  <a:close/>
                </a:path>
              </a:pathLst>
            </a:custGeom>
            <a:solidFill>
              <a:srgbClr val="25336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37" name="Freeform 31"/>
            <p:cNvSpPr/>
            <p:nvPr/>
          </p:nvSpPr>
          <p:spPr>
            <a:xfrm flipH="1">
              <a:off x="489294" y="824744"/>
              <a:ext cx="129991" cy="131477"/>
            </a:xfrm>
            <a:prstGeom prst="ellipse">
              <a:avLst/>
            </a:prstGeom>
            <a:solidFill>
              <a:srgbClr val="25336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38" name="Freeform 32"/>
            <p:cNvSpPr/>
            <p:nvPr/>
          </p:nvSpPr>
          <p:spPr>
            <a:xfrm flipH="1">
              <a:off x="5042947" y="375061"/>
              <a:ext cx="1671550" cy="2086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6092"/>
                  </a:lnTo>
                  <a:cubicBezTo>
                    <a:pt x="0" y="2728"/>
                    <a:pt x="340" y="0"/>
                    <a:pt x="760" y="0"/>
                  </a:cubicBezTo>
                  <a:lnTo>
                    <a:pt x="20840" y="0"/>
                  </a:lnTo>
                  <a:cubicBezTo>
                    <a:pt x="21260" y="0"/>
                    <a:pt x="21600" y="2728"/>
                    <a:pt x="21600" y="6092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rgbClr val="25336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39" name="Freeform 33"/>
            <p:cNvSpPr/>
            <p:nvPr/>
          </p:nvSpPr>
          <p:spPr>
            <a:xfrm flipH="1">
              <a:off x="5042947" y="566131"/>
              <a:ext cx="1671550" cy="14596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40" y="21600"/>
                  </a:moveTo>
                  <a:lnTo>
                    <a:pt x="760" y="21600"/>
                  </a:lnTo>
                  <a:cubicBezTo>
                    <a:pt x="340" y="21600"/>
                    <a:pt x="0" y="21210"/>
                    <a:pt x="0" y="20729"/>
                  </a:cubicBezTo>
                  <a:lnTo>
                    <a:pt x="0" y="0"/>
                  </a:lnTo>
                  <a:lnTo>
                    <a:pt x="21600" y="0"/>
                  </a:lnTo>
                  <a:lnTo>
                    <a:pt x="21600" y="20729"/>
                  </a:lnTo>
                  <a:cubicBezTo>
                    <a:pt x="21600" y="21210"/>
                    <a:pt x="21260" y="21600"/>
                    <a:pt x="20840" y="21600"/>
                  </a:cubicBezTo>
                  <a:close/>
                </a:path>
              </a:pathLst>
            </a:custGeom>
            <a:solidFill>
              <a:srgbClr val="E4EBF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40" name="Freeform 34"/>
            <p:cNvSpPr/>
            <p:nvPr/>
          </p:nvSpPr>
          <p:spPr>
            <a:xfrm flipH="1">
              <a:off x="6578644" y="435228"/>
              <a:ext cx="73844" cy="73843"/>
            </a:xfrm>
            <a:prstGeom prst="ellipse">
              <a:avLst/>
            </a:prstGeom>
            <a:solidFill>
              <a:srgbClr val="FF794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41" name="Freeform 35"/>
            <p:cNvSpPr/>
            <p:nvPr/>
          </p:nvSpPr>
          <p:spPr>
            <a:xfrm flipH="1">
              <a:off x="6440760" y="435228"/>
              <a:ext cx="73843" cy="73843"/>
            </a:xfrm>
            <a:prstGeom prst="ellipse">
              <a:avLst/>
            </a:prstGeom>
            <a:solidFill>
              <a:srgbClr val="FFC53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42" name="Freeform 36"/>
            <p:cNvSpPr/>
            <p:nvPr/>
          </p:nvSpPr>
          <p:spPr>
            <a:xfrm flipH="1">
              <a:off x="6302874" y="435228"/>
              <a:ext cx="73843" cy="73843"/>
            </a:xfrm>
            <a:prstGeom prst="ellipse">
              <a:avLst/>
            </a:prstGeom>
            <a:solidFill>
              <a:srgbClr val="BAE63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43" name="Freeform 37"/>
            <p:cNvSpPr/>
            <p:nvPr/>
          </p:nvSpPr>
          <p:spPr>
            <a:xfrm flipH="1">
              <a:off x="5186990" y="727153"/>
              <a:ext cx="1365195" cy="11000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0" y="21600"/>
                  </a:moveTo>
                  <a:cubicBezTo>
                    <a:pt x="130" y="21600"/>
                    <a:pt x="0" y="21439"/>
                    <a:pt x="0" y="21240"/>
                  </a:cubicBezTo>
                  <a:lnTo>
                    <a:pt x="0" y="360"/>
                  </a:lnTo>
                  <a:cubicBezTo>
                    <a:pt x="0" y="161"/>
                    <a:pt x="130" y="0"/>
                    <a:pt x="290" y="0"/>
                  </a:cubicBezTo>
                  <a:lnTo>
                    <a:pt x="21310" y="0"/>
                  </a:lnTo>
                  <a:cubicBezTo>
                    <a:pt x="21470" y="0"/>
                    <a:pt x="21600" y="161"/>
                    <a:pt x="21600" y="360"/>
                  </a:cubicBezTo>
                  <a:lnTo>
                    <a:pt x="21600" y="21240"/>
                  </a:lnTo>
                  <a:cubicBezTo>
                    <a:pt x="21600" y="21439"/>
                    <a:pt x="21470" y="21600"/>
                    <a:pt x="21310" y="21600"/>
                  </a:cubicBezTo>
                  <a:lnTo>
                    <a:pt x="29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44" name="Freeform 38"/>
            <p:cNvSpPr/>
            <p:nvPr/>
          </p:nvSpPr>
          <p:spPr>
            <a:xfrm flipH="1">
              <a:off x="6053587" y="816306"/>
              <a:ext cx="386356" cy="500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01" y="21600"/>
                  </a:moveTo>
                  <a:lnTo>
                    <a:pt x="1399" y="21600"/>
                  </a:lnTo>
                  <a:cubicBezTo>
                    <a:pt x="630" y="21600"/>
                    <a:pt x="0" y="16741"/>
                    <a:pt x="0" y="10800"/>
                  </a:cubicBezTo>
                  <a:cubicBezTo>
                    <a:pt x="0" y="4859"/>
                    <a:pt x="630" y="0"/>
                    <a:pt x="1399" y="0"/>
                  </a:cubicBezTo>
                  <a:lnTo>
                    <a:pt x="20201" y="0"/>
                  </a:lnTo>
                  <a:cubicBezTo>
                    <a:pt x="20970" y="0"/>
                    <a:pt x="21600" y="4859"/>
                    <a:pt x="21600" y="10800"/>
                  </a:cubicBezTo>
                  <a:cubicBezTo>
                    <a:pt x="21600" y="16741"/>
                    <a:pt x="20970" y="21600"/>
                    <a:pt x="20201" y="21600"/>
                  </a:cubicBezTo>
                  <a:close/>
                </a:path>
              </a:pathLst>
            </a:custGeom>
            <a:solidFill>
              <a:srgbClr val="E4EBF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45" name="Freeform 39"/>
            <p:cNvSpPr/>
            <p:nvPr/>
          </p:nvSpPr>
          <p:spPr>
            <a:xfrm flipH="1">
              <a:off x="6248015" y="934360"/>
              <a:ext cx="175225" cy="50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14" y="21600"/>
                  </a:moveTo>
                  <a:lnTo>
                    <a:pt x="3086" y="21600"/>
                  </a:lnTo>
                  <a:cubicBezTo>
                    <a:pt x="1381" y="21600"/>
                    <a:pt x="0" y="16765"/>
                    <a:pt x="0" y="10800"/>
                  </a:cubicBezTo>
                  <a:cubicBezTo>
                    <a:pt x="0" y="4835"/>
                    <a:pt x="1381" y="0"/>
                    <a:pt x="3086" y="0"/>
                  </a:cubicBezTo>
                  <a:lnTo>
                    <a:pt x="18514" y="0"/>
                  </a:lnTo>
                  <a:cubicBezTo>
                    <a:pt x="20219" y="0"/>
                    <a:pt x="21600" y="4835"/>
                    <a:pt x="21600" y="10800"/>
                  </a:cubicBezTo>
                  <a:cubicBezTo>
                    <a:pt x="21600" y="16765"/>
                    <a:pt x="20219" y="21600"/>
                    <a:pt x="18514" y="21600"/>
                  </a:cubicBezTo>
                  <a:close/>
                </a:path>
              </a:pathLst>
            </a:custGeom>
            <a:solidFill>
              <a:srgbClr val="E4EBF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46" name="Freeform 40"/>
            <p:cNvSpPr/>
            <p:nvPr/>
          </p:nvSpPr>
          <p:spPr>
            <a:xfrm flipH="1">
              <a:off x="5565685" y="963809"/>
              <a:ext cx="626299" cy="626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lose/>
                  <a:moveTo>
                    <a:pt x="10800" y="3382"/>
                  </a:moveTo>
                  <a:cubicBezTo>
                    <a:pt x="14897" y="3382"/>
                    <a:pt x="18218" y="6703"/>
                    <a:pt x="18218" y="10800"/>
                  </a:cubicBezTo>
                  <a:cubicBezTo>
                    <a:pt x="18218" y="14897"/>
                    <a:pt x="14897" y="18218"/>
                    <a:pt x="10800" y="18218"/>
                  </a:cubicBezTo>
                  <a:cubicBezTo>
                    <a:pt x="6703" y="18218"/>
                    <a:pt x="3382" y="14897"/>
                    <a:pt x="3382" y="10800"/>
                  </a:cubicBezTo>
                  <a:cubicBezTo>
                    <a:pt x="3382" y="6703"/>
                    <a:pt x="6703" y="3382"/>
                    <a:pt x="10800" y="3382"/>
                  </a:cubicBezTo>
                  <a:close/>
                </a:path>
              </a:pathLst>
            </a:custGeom>
            <a:solidFill>
              <a:srgbClr val="FFC53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47" name="Freeform 41"/>
            <p:cNvSpPr/>
            <p:nvPr/>
          </p:nvSpPr>
          <p:spPr>
            <a:xfrm flipH="1">
              <a:off x="5565677" y="1118114"/>
              <a:ext cx="121909" cy="2989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57" h="20692" extrusionOk="0">
                  <a:moveTo>
                    <a:pt x="4805" y="309"/>
                  </a:moveTo>
                  <a:cubicBezTo>
                    <a:pt x="8936" y="-471"/>
                    <a:pt x="13818" y="278"/>
                    <a:pt x="15709" y="1982"/>
                  </a:cubicBezTo>
                  <a:cubicBezTo>
                    <a:pt x="18823" y="4787"/>
                    <a:pt x="20457" y="7847"/>
                    <a:pt x="20457" y="10994"/>
                  </a:cubicBezTo>
                  <a:cubicBezTo>
                    <a:pt x="20457" y="13572"/>
                    <a:pt x="19362" y="16093"/>
                    <a:pt x="17246" y="18468"/>
                  </a:cubicBezTo>
                  <a:cubicBezTo>
                    <a:pt x="15680" y="20227"/>
                    <a:pt x="10952" y="21129"/>
                    <a:pt x="6686" y="20483"/>
                  </a:cubicBezTo>
                  <a:cubicBezTo>
                    <a:pt x="2465" y="19843"/>
                    <a:pt x="278" y="17926"/>
                    <a:pt x="1755" y="16180"/>
                  </a:cubicBezTo>
                  <a:lnTo>
                    <a:pt x="1801" y="16128"/>
                  </a:lnTo>
                  <a:cubicBezTo>
                    <a:pt x="3251" y="14500"/>
                    <a:pt x="4002" y="12771"/>
                    <a:pt x="4002" y="10994"/>
                  </a:cubicBezTo>
                  <a:cubicBezTo>
                    <a:pt x="4002" y="8871"/>
                    <a:pt x="2928" y="6816"/>
                    <a:pt x="878" y="4925"/>
                  </a:cubicBezTo>
                  <a:lnTo>
                    <a:pt x="748" y="4807"/>
                  </a:lnTo>
                  <a:cubicBezTo>
                    <a:pt x="-1143" y="3103"/>
                    <a:pt x="673" y="1089"/>
                    <a:pt x="4805" y="309"/>
                  </a:cubicBezTo>
                  <a:close/>
                </a:path>
              </a:pathLst>
            </a:custGeom>
            <a:solidFill>
              <a:srgbClr val="FF794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48" name="Freeform 42"/>
            <p:cNvSpPr/>
            <p:nvPr/>
          </p:nvSpPr>
          <p:spPr>
            <a:xfrm flipH="1">
              <a:off x="5260251" y="1529046"/>
              <a:ext cx="212004" cy="2144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28" y="0"/>
                    <a:pt x="0" y="4842"/>
                    <a:pt x="0" y="10800"/>
                  </a:cubicBezTo>
                  <a:cubicBezTo>
                    <a:pt x="0" y="16759"/>
                    <a:pt x="4828" y="21600"/>
                    <a:pt x="10800" y="21600"/>
                  </a:cubicBezTo>
                  <a:cubicBezTo>
                    <a:pt x="16771" y="21600"/>
                    <a:pt x="21600" y="16759"/>
                    <a:pt x="21600" y="10800"/>
                  </a:cubicBezTo>
                  <a:cubicBezTo>
                    <a:pt x="21600" y="4842"/>
                    <a:pt x="16771" y="0"/>
                    <a:pt x="10800" y="0"/>
                  </a:cubicBezTo>
                  <a:close/>
                  <a:moveTo>
                    <a:pt x="10800" y="4070"/>
                  </a:moveTo>
                  <a:cubicBezTo>
                    <a:pt x="14484" y="4070"/>
                    <a:pt x="17483" y="7077"/>
                    <a:pt x="17483" y="10800"/>
                  </a:cubicBezTo>
                  <a:cubicBezTo>
                    <a:pt x="17483" y="14524"/>
                    <a:pt x="14484" y="17530"/>
                    <a:pt x="10800" y="17530"/>
                  </a:cubicBezTo>
                  <a:cubicBezTo>
                    <a:pt x="7116" y="17530"/>
                    <a:pt x="4118" y="14524"/>
                    <a:pt x="4118" y="10800"/>
                  </a:cubicBezTo>
                  <a:cubicBezTo>
                    <a:pt x="4118" y="7077"/>
                    <a:pt x="7116" y="4070"/>
                    <a:pt x="10800" y="4070"/>
                  </a:cubicBezTo>
                  <a:close/>
                </a:path>
              </a:pathLst>
            </a:custGeom>
            <a:solidFill>
              <a:srgbClr val="E4EBF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49" name="Freeform 43"/>
            <p:cNvSpPr/>
            <p:nvPr/>
          </p:nvSpPr>
          <p:spPr>
            <a:xfrm flipH="1">
              <a:off x="5260251" y="1578069"/>
              <a:ext cx="47774" cy="1066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20" h="20580" extrusionOk="0">
                  <a:moveTo>
                    <a:pt x="5237" y="317"/>
                  </a:moveTo>
                  <a:cubicBezTo>
                    <a:pt x="9620" y="-533"/>
                    <a:pt x="14696" y="384"/>
                    <a:pt x="16578" y="2365"/>
                  </a:cubicBezTo>
                  <a:cubicBezTo>
                    <a:pt x="19099" y="5022"/>
                    <a:pt x="20420" y="7913"/>
                    <a:pt x="20420" y="10886"/>
                  </a:cubicBezTo>
                  <a:cubicBezTo>
                    <a:pt x="20420" y="13319"/>
                    <a:pt x="19536" y="15699"/>
                    <a:pt x="17826" y="17946"/>
                  </a:cubicBezTo>
                  <a:cubicBezTo>
                    <a:pt x="16272" y="19983"/>
                    <a:pt x="11358" y="21067"/>
                    <a:pt x="6847" y="20367"/>
                  </a:cubicBezTo>
                  <a:cubicBezTo>
                    <a:pt x="2417" y="19678"/>
                    <a:pt x="21" y="17523"/>
                    <a:pt x="1412" y="15516"/>
                  </a:cubicBezTo>
                  <a:lnTo>
                    <a:pt x="1489" y="15409"/>
                  </a:lnTo>
                  <a:cubicBezTo>
                    <a:pt x="2578" y="13978"/>
                    <a:pt x="3146" y="12454"/>
                    <a:pt x="3146" y="10886"/>
                  </a:cubicBezTo>
                  <a:cubicBezTo>
                    <a:pt x="3146" y="8972"/>
                    <a:pt x="2302" y="7125"/>
                    <a:pt x="702" y="5439"/>
                  </a:cubicBezTo>
                  <a:cubicBezTo>
                    <a:pt x="-1180" y="3460"/>
                    <a:pt x="851" y="1166"/>
                    <a:pt x="5237" y="317"/>
                  </a:cubicBezTo>
                  <a:close/>
                </a:path>
              </a:pathLst>
            </a:custGeom>
            <a:solidFill>
              <a:srgbClr val="597EF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50" name="Freeform 44"/>
            <p:cNvSpPr/>
            <p:nvPr/>
          </p:nvSpPr>
          <p:spPr>
            <a:xfrm flipH="1">
              <a:off x="5177319" y="2465737"/>
              <a:ext cx="1280117" cy="2126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118" h="19063" extrusionOk="0">
                  <a:moveTo>
                    <a:pt x="9215" y="464"/>
                  </a:moveTo>
                  <a:cubicBezTo>
                    <a:pt x="16197" y="-1628"/>
                    <a:pt x="20358" y="3859"/>
                    <a:pt x="16847" y="6914"/>
                  </a:cubicBezTo>
                  <a:cubicBezTo>
                    <a:pt x="12562" y="10642"/>
                    <a:pt x="10367" y="14931"/>
                    <a:pt x="9145" y="16224"/>
                  </a:cubicBezTo>
                  <a:cubicBezTo>
                    <a:pt x="8114" y="17314"/>
                    <a:pt x="5289" y="19972"/>
                    <a:pt x="1888" y="18747"/>
                  </a:cubicBezTo>
                  <a:cubicBezTo>
                    <a:pt x="-1242" y="17619"/>
                    <a:pt x="464" y="13194"/>
                    <a:pt x="464" y="13194"/>
                  </a:cubicBezTo>
                  <a:cubicBezTo>
                    <a:pt x="464" y="13194"/>
                    <a:pt x="602" y="3045"/>
                    <a:pt x="9215" y="464"/>
                  </a:cubicBezTo>
                  <a:close/>
                </a:path>
              </a:pathLst>
            </a:custGeom>
            <a:solidFill>
              <a:srgbClr val="389E0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51" name="Freeform 45"/>
            <p:cNvSpPr/>
            <p:nvPr/>
          </p:nvSpPr>
          <p:spPr>
            <a:xfrm flipH="1">
              <a:off x="6565442" y="3809740"/>
              <a:ext cx="881361" cy="12214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686" h="19543" extrusionOk="0">
                  <a:moveTo>
                    <a:pt x="3323" y="10429"/>
                  </a:moveTo>
                  <a:cubicBezTo>
                    <a:pt x="-233" y="6809"/>
                    <a:pt x="-1531" y="1613"/>
                    <a:pt x="2438" y="281"/>
                  </a:cubicBezTo>
                  <a:cubicBezTo>
                    <a:pt x="6243" y="-996"/>
                    <a:pt x="12546" y="2149"/>
                    <a:pt x="15465" y="8202"/>
                  </a:cubicBezTo>
                  <a:cubicBezTo>
                    <a:pt x="18385" y="14254"/>
                    <a:pt x="20069" y="18606"/>
                    <a:pt x="17213" y="19362"/>
                  </a:cubicBezTo>
                  <a:cubicBezTo>
                    <a:pt x="12528" y="20604"/>
                    <a:pt x="8019" y="15211"/>
                    <a:pt x="3323" y="10429"/>
                  </a:cubicBezTo>
                  <a:close/>
                </a:path>
              </a:pathLst>
            </a:custGeom>
            <a:solidFill>
              <a:srgbClr val="389E0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52" name="Freeform 46"/>
            <p:cNvSpPr/>
            <p:nvPr/>
          </p:nvSpPr>
          <p:spPr>
            <a:xfrm flipH="1">
              <a:off x="5427406" y="4126690"/>
              <a:ext cx="767831" cy="8974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862" h="16804" extrusionOk="0">
                  <a:moveTo>
                    <a:pt x="15546" y="6592"/>
                  </a:moveTo>
                  <a:cubicBezTo>
                    <a:pt x="11134" y="10754"/>
                    <a:pt x="4766" y="19127"/>
                    <a:pt x="777" y="16195"/>
                  </a:cubicBezTo>
                  <a:cubicBezTo>
                    <a:pt x="-1641" y="14417"/>
                    <a:pt x="1591" y="6001"/>
                    <a:pt x="10439" y="1422"/>
                  </a:cubicBezTo>
                  <a:cubicBezTo>
                    <a:pt x="17964" y="-2473"/>
                    <a:pt x="19959" y="2430"/>
                    <a:pt x="15546" y="6592"/>
                  </a:cubicBezTo>
                  <a:close/>
                </a:path>
              </a:pathLst>
            </a:custGeom>
            <a:solidFill>
              <a:srgbClr val="BAE63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53" name="Freeform 47"/>
            <p:cNvSpPr/>
            <p:nvPr/>
          </p:nvSpPr>
          <p:spPr>
            <a:xfrm flipH="1">
              <a:off x="6307818" y="2889039"/>
              <a:ext cx="1138987" cy="18300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52" h="20686" extrusionOk="0">
                  <a:moveTo>
                    <a:pt x="1862" y="533"/>
                  </a:moveTo>
                  <a:cubicBezTo>
                    <a:pt x="3144" y="-16"/>
                    <a:pt x="4758" y="-141"/>
                    <a:pt x="6230" y="159"/>
                  </a:cubicBezTo>
                  <a:cubicBezTo>
                    <a:pt x="8285" y="577"/>
                    <a:pt x="11403" y="1823"/>
                    <a:pt x="14489" y="5398"/>
                  </a:cubicBezTo>
                  <a:cubicBezTo>
                    <a:pt x="18518" y="10066"/>
                    <a:pt x="20615" y="15184"/>
                    <a:pt x="20200" y="18425"/>
                  </a:cubicBezTo>
                  <a:cubicBezTo>
                    <a:pt x="19929" y="20545"/>
                    <a:pt x="15821" y="21459"/>
                    <a:pt x="13523" y="19913"/>
                  </a:cubicBezTo>
                  <a:cubicBezTo>
                    <a:pt x="12467" y="19203"/>
                    <a:pt x="11350" y="18109"/>
                    <a:pt x="10258" y="16449"/>
                  </a:cubicBezTo>
                  <a:cubicBezTo>
                    <a:pt x="5860" y="9769"/>
                    <a:pt x="1749" y="5583"/>
                    <a:pt x="1259" y="5162"/>
                  </a:cubicBezTo>
                  <a:cubicBezTo>
                    <a:pt x="-50" y="4041"/>
                    <a:pt x="-985" y="1750"/>
                    <a:pt x="1862" y="533"/>
                  </a:cubicBezTo>
                  <a:close/>
                </a:path>
              </a:pathLst>
            </a:custGeom>
            <a:solidFill>
              <a:srgbClr val="BAE63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54" name="Freeform 48"/>
            <p:cNvSpPr/>
            <p:nvPr/>
          </p:nvSpPr>
          <p:spPr>
            <a:xfrm flipH="1">
              <a:off x="7176027" y="3123303"/>
              <a:ext cx="106047" cy="106049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55" name="Freeform 49"/>
            <p:cNvSpPr/>
            <p:nvPr/>
          </p:nvSpPr>
          <p:spPr>
            <a:xfrm flipH="1">
              <a:off x="6725682" y="3349677"/>
              <a:ext cx="106048" cy="10604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56" name="Freeform 50"/>
            <p:cNvSpPr/>
            <p:nvPr/>
          </p:nvSpPr>
          <p:spPr>
            <a:xfrm flipH="1">
              <a:off x="6801133" y="3945344"/>
              <a:ext cx="121442" cy="121446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57" name="Freeform 51"/>
            <p:cNvSpPr/>
            <p:nvPr/>
          </p:nvSpPr>
          <p:spPr>
            <a:xfrm flipH="1">
              <a:off x="5418106" y="3014376"/>
              <a:ext cx="171738" cy="171737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58" name="Freeform 52"/>
            <p:cNvSpPr/>
            <p:nvPr/>
          </p:nvSpPr>
          <p:spPr>
            <a:xfrm flipH="1">
              <a:off x="6109372" y="3276594"/>
              <a:ext cx="171738" cy="171738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59" name="Freeform 53"/>
            <p:cNvSpPr/>
            <p:nvPr/>
          </p:nvSpPr>
          <p:spPr>
            <a:xfrm flipH="1">
              <a:off x="5885495" y="3909448"/>
              <a:ext cx="71780" cy="71789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60" name="Freeform 54"/>
            <p:cNvSpPr/>
            <p:nvPr/>
          </p:nvSpPr>
          <p:spPr>
            <a:xfrm flipH="1">
              <a:off x="5626926" y="4351319"/>
              <a:ext cx="106039" cy="106046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61" name="Freeform 66"/>
            <p:cNvSpPr/>
            <p:nvPr/>
          </p:nvSpPr>
          <p:spPr>
            <a:xfrm flipH="1">
              <a:off x="2908292" y="2475922"/>
              <a:ext cx="2770175" cy="2499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35" h="21141" extrusionOk="0">
                  <a:moveTo>
                    <a:pt x="5767" y="19501"/>
                  </a:moveTo>
                  <a:cubicBezTo>
                    <a:pt x="5767" y="19501"/>
                    <a:pt x="-565" y="5273"/>
                    <a:pt x="41" y="3924"/>
                  </a:cubicBezTo>
                  <a:cubicBezTo>
                    <a:pt x="646" y="2574"/>
                    <a:pt x="5117" y="-459"/>
                    <a:pt x="11875" y="59"/>
                  </a:cubicBezTo>
                  <a:cubicBezTo>
                    <a:pt x="18662" y="579"/>
                    <a:pt x="21035" y="3650"/>
                    <a:pt x="21035" y="3650"/>
                  </a:cubicBezTo>
                  <a:cubicBezTo>
                    <a:pt x="21035" y="3650"/>
                    <a:pt x="19290" y="12668"/>
                    <a:pt x="17827" y="18519"/>
                  </a:cubicBezTo>
                  <a:cubicBezTo>
                    <a:pt x="18597" y="20053"/>
                    <a:pt x="17196" y="21141"/>
                    <a:pt x="17196" y="21141"/>
                  </a:cubicBezTo>
                  <a:cubicBezTo>
                    <a:pt x="17196" y="21141"/>
                    <a:pt x="8400" y="20688"/>
                    <a:pt x="6307" y="20811"/>
                  </a:cubicBezTo>
                  <a:cubicBezTo>
                    <a:pt x="5330" y="20344"/>
                    <a:pt x="5767" y="19501"/>
                    <a:pt x="5767" y="19501"/>
                  </a:cubicBezTo>
                  <a:close/>
                </a:path>
              </a:pathLst>
            </a:custGeom>
            <a:solidFill>
              <a:srgbClr val="597EF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62" name="Freeform 68"/>
            <p:cNvSpPr/>
            <p:nvPr/>
          </p:nvSpPr>
          <p:spPr>
            <a:xfrm flipH="1">
              <a:off x="3933283" y="1555469"/>
              <a:ext cx="804229" cy="12784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3524"/>
                  </a:moveTo>
                  <a:lnTo>
                    <a:pt x="1233" y="0"/>
                  </a:lnTo>
                  <a:lnTo>
                    <a:pt x="21600" y="0"/>
                  </a:lnTo>
                  <a:lnTo>
                    <a:pt x="21581" y="14611"/>
                  </a:lnTo>
                  <a:lnTo>
                    <a:pt x="15739" y="21600"/>
                  </a:lnTo>
                  <a:lnTo>
                    <a:pt x="0" y="13524"/>
                  </a:lnTo>
                  <a:close/>
                </a:path>
              </a:pathLst>
            </a:custGeom>
            <a:solidFill>
              <a:srgbClr val="FFC2B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63" name="Freeform 69"/>
            <p:cNvSpPr/>
            <p:nvPr/>
          </p:nvSpPr>
          <p:spPr>
            <a:xfrm flipH="1">
              <a:off x="4133012" y="2017051"/>
              <a:ext cx="93739" cy="20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2" h="21560" extrusionOk="0">
                  <a:moveTo>
                    <a:pt x="19704" y="0"/>
                  </a:moveTo>
                  <a:cubicBezTo>
                    <a:pt x="20742" y="-21"/>
                    <a:pt x="21587" y="4681"/>
                    <a:pt x="21592" y="10511"/>
                  </a:cubicBezTo>
                  <a:cubicBezTo>
                    <a:pt x="21596" y="15751"/>
                    <a:pt x="20918" y="20124"/>
                    <a:pt x="20027" y="20959"/>
                  </a:cubicBezTo>
                  <a:lnTo>
                    <a:pt x="19721" y="21111"/>
                  </a:lnTo>
                  <a:lnTo>
                    <a:pt x="1888" y="21560"/>
                  </a:lnTo>
                  <a:cubicBezTo>
                    <a:pt x="850" y="21579"/>
                    <a:pt x="5" y="16879"/>
                    <a:pt x="0" y="11049"/>
                  </a:cubicBezTo>
                  <a:cubicBezTo>
                    <a:pt x="-4" y="5809"/>
                    <a:pt x="674" y="1436"/>
                    <a:pt x="1565" y="601"/>
                  </a:cubicBezTo>
                  <a:lnTo>
                    <a:pt x="1869" y="458"/>
                  </a:lnTo>
                  <a:lnTo>
                    <a:pt x="19704" y="0"/>
                  </a:lnTo>
                  <a:close/>
                </a:path>
              </a:pathLst>
            </a:custGeom>
            <a:solidFill>
              <a:srgbClr val="965C5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64" name="Freeform 70"/>
            <p:cNvSpPr/>
            <p:nvPr/>
          </p:nvSpPr>
          <p:spPr>
            <a:xfrm flipH="1">
              <a:off x="3822679" y="1070937"/>
              <a:ext cx="872646" cy="11498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29" h="19350" extrusionOk="0">
                  <a:moveTo>
                    <a:pt x="5201" y="754"/>
                  </a:moveTo>
                  <a:cubicBezTo>
                    <a:pt x="5201" y="754"/>
                    <a:pt x="14662" y="-1479"/>
                    <a:pt x="17508" y="1739"/>
                  </a:cubicBezTo>
                  <a:cubicBezTo>
                    <a:pt x="20276" y="4869"/>
                    <a:pt x="21293" y="16538"/>
                    <a:pt x="16415" y="18512"/>
                  </a:cubicBezTo>
                  <a:cubicBezTo>
                    <a:pt x="12440" y="20121"/>
                    <a:pt x="4061" y="19775"/>
                    <a:pt x="1674" y="14215"/>
                  </a:cubicBezTo>
                  <a:cubicBezTo>
                    <a:pt x="1674" y="14215"/>
                    <a:pt x="-307" y="9956"/>
                    <a:pt x="41" y="6070"/>
                  </a:cubicBezTo>
                  <a:cubicBezTo>
                    <a:pt x="388" y="2183"/>
                    <a:pt x="5201" y="754"/>
                    <a:pt x="5201" y="754"/>
                  </a:cubicBezTo>
                  <a:close/>
                </a:path>
              </a:pathLst>
            </a:custGeom>
            <a:solidFill>
              <a:srgbClr val="FFC2B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65" name="Freeform 71"/>
            <p:cNvSpPr/>
            <p:nvPr/>
          </p:nvSpPr>
          <p:spPr>
            <a:xfrm flipH="1">
              <a:off x="4576680" y="1584920"/>
              <a:ext cx="285094" cy="3598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4851" h="16884" extrusionOk="0">
                  <a:moveTo>
                    <a:pt x="11946" y="6043"/>
                  </a:moveTo>
                  <a:cubicBezTo>
                    <a:pt x="11946" y="6043"/>
                    <a:pt x="5357" y="-4005"/>
                    <a:pt x="1146" y="1812"/>
                  </a:cubicBezTo>
                  <a:cubicBezTo>
                    <a:pt x="-3065" y="7629"/>
                    <a:pt x="5198" y="17595"/>
                    <a:pt x="11867" y="16843"/>
                  </a:cubicBezTo>
                  <a:cubicBezTo>
                    <a:pt x="18535" y="16091"/>
                    <a:pt x="11946" y="6043"/>
                    <a:pt x="11946" y="6043"/>
                  </a:cubicBezTo>
                  <a:close/>
                </a:path>
              </a:pathLst>
            </a:custGeom>
            <a:solidFill>
              <a:srgbClr val="FFC2B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66" name="Freeform 72"/>
            <p:cNvSpPr/>
            <p:nvPr/>
          </p:nvSpPr>
          <p:spPr>
            <a:xfrm flipH="1">
              <a:off x="3818689" y="758335"/>
              <a:ext cx="995827" cy="1002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84" h="21116" extrusionOk="0">
                  <a:moveTo>
                    <a:pt x="20249" y="17091"/>
                  </a:moveTo>
                  <a:cubicBezTo>
                    <a:pt x="20249" y="17091"/>
                    <a:pt x="21090" y="11422"/>
                    <a:pt x="19587" y="8013"/>
                  </a:cubicBezTo>
                  <a:cubicBezTo>
                    <a:pt x="18084" y="4605"/>
                    <a:pt x="16203" y="1218"/>
                    <a:pt x="15072" y="3121"/>
                  </a:cubicBezTo>
                  <a:cubicBezTo>
                    <a:pt x="14837" y="2262"/>
                    <a:pt x="13614" y="583"/>
                    <a:pt x="12734" y="50"/>
                  </a:cubicBezTo>
                  <a:cubicBezTo>
                    <a:pt x="11854" y="-484"/>
                    <a:pt x="9407" y="3431"/>
                    <a:pt x="9407" y="3431"/>
                  </a:cubicBezTo>
                  <a:cubicBezTo>
                    <a:pt x="9407" y="3431"/>
                    <a:pt x="9506" y="1680"/>
                    <a:pt x="8522" y="2801"/>
                  </a:cubicBezTo>
                  <a:cubicBezTo>
                    <a:pt x="7540" y="3921"/>
                    <a:pt x="1386" y="7554"/>
                    <a:pt x="438" y="9351"/>
                  </a:cubicBezTo>
                  <a:cubicBezTo>
                    <a:pt x="-510" y="11148"/>
                    <a:pt x="375" y="17515"/>
                    <a:pt x="375" y="17515"/>
                  </a:cubicBezTo>
                  <a:cubicBezTo>
                    <a:pt x="375" y="17515"/>
                    <a:pt x="2395" y="17211"/>
                    <a:pt x="3687" y="21116"/>
                  </a:cubicBezTo>
                  <a:cubicBezTo>
                    <a:pt x="3238" y="17941"/>
                    <a:pt x="4447" y="16202"/>
                    <a:pt x="5080" y="15532"/>
                  </a:cubicBezTo>
                  <a:cubicBezTo>
                    <a:pt x="5320" y="15277"/>
                    <a:pt x="5447" y="14934"/>
                    <a:pt x="5455" y="14581"/>
                  </a:cubicBezTo>
                  <a:cubicBezTo>
                    <a:pt x="5470" y="13903"/>
                    <a:pt x="5486" y="12764"/>
                    <a:pt x="5455" y="11654"/>
                  </a:cubicBezTo>
                  <a:cubicBezTo>
                    <a:pt x="5442" y="11165"/>
                    <a:pt x="5770" y="10742"/>
                    <a:pt x="6235" y="10633"/>
                  </a:cubicBezTo>
                  <a:cubicBezTo>
                    <a:pt x="10978" y="9522"/>
                    <a:pt x="16279" y="9998"/>
                    <a:pt x="18170" y="10226"/>
                  </a:cubicBezTo>
                  <a:cubicBezTo>
                    <a:pt x="18598" y="10278"/>
                    <a:pt x="18940" y="10609"/>
                    <a:pt x="19020" y="11042"/>
                  </a:cubicBezTo>
                  <a:lnTo>
                    <a:pt x="19681" y="14643"/>
                  </a:lnTo>
                  <a:cubicBezTo>
                    <a:pt x="19681" y="14643"/>
                    <a:pt x="19965" y="15265"/>
                    <a:pt x="20249" y="17091"/>
                  </a:cubicBezTo>
                  <a:close/>
                </a:path>
              </a:pathLst>
            </a:custGeom>
            <a:solidFill>
              <a:srgbClr val="25336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67" name="Freeform 73"/>
            <p:cNvSpPr/>
            <p:nvPr/>
          </p:nvSpPr>
          <p:spPr>
            <a:xfrm flipH="1">
              <a:off x="4204676" y="1515999"/>
              <a:ext cx="263489" cy="615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8" h="20903" extrusionOk="0">
                  <a:moveTo>
                    <a:pt x="7707" y="1"/>
                  </a:moveTo>
                  <a:lnTo>
                    <a:pt x="7867" y="46"/>
                  </a:lnTo>
                  <a:lnTo>
                    <a:pt x="20038" y="6179"/>
                  </a:lnTo>
                  <a:cubicBezTo>
                    <a:pt x="20854" y="6591"/>
                    <a:pt x="21436" y="9699"/>
                    <a:pt x="21338" y="13122"/>
                  </a:cubicBezTo>
                  <a:cubicBezTo>
                    <a:pt x="21246" y="16331"/>
                    <a:pt x="20589" y="18675"/>
                    <a:pt x="19835" y="18619"/>
                  </a:cubicBezTo>
                  <a:lnTo>
                    <a:pt x="19683" y="18573"/>
                  </a:lnTo>
                  <a:lnTo>
                    <a:pt x="7837" y="12598"/>
                  </a:lnTo>
                  <a:lnTo>
                    <a:pt x="1947" y="20599"/>
                  </a:lnTo>
                  <a:cubicBezTo>
                    <a:pt x="1214" y="21593"/>
                    <a:pt x="431" y="20075"/>
                    <a:pt x="127" y="17181"/>
                  </a:cubicBezTo>
                  <a:lnTo>
                    <a:pt x="73" y="16582"/>
                  </a:lnTo>
                  <a:cubicBezTo>
                    <a:pt x="-164" y="13509"/>
                    <a:pt x="198" y="10222"/>
                    <a:pt x="888" y="8950"/>
                  </a:cubicBezTo>
                  <a:lnTo>
                    <a:pt x="1031" y="8723"/>
                  </a:lnTo>
                  <a:lnTo>
                    <a:pt x="7231" y="306"/>
                  </a:lnTo>
                  <a:cubicBezTo>
                    <a:pt x="7385" y="97"/>
                    <a:pt x="7545" y="-7"/>
                    <a:pt x="7707" y="1"/>
                  </a:cubicBezTo>
                  <a:close/>
                </a:path>
              </a:pathLst>
            </a:custGeom>
            <a:solidFill>
              <a:srgbClr val="25336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68" name="Freeform 74"/>
            <p:cNvSpPr/>
            <p:nvPr/>
          </p:nvSpPr>
          <p:spPr>
            <a:xfrm flipH="1">
              <a:off x="3845076" y="1497516"/>
              <a:ext cx="239745" cy="835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63" h="21044" extrusionOk="0">
                  <a:moveTo>
                    <a:pt x="13969" y="224"/>
                  </a:moveTo>
                  <a:cubicBezTo>
                    <a:pt x="14190" y="20"/>
                    <a:pt x="14424" y="-45"/>
                    <a:pt x="14654" y="30"/>
                  </a:cubicBezTo>
                  <a:lnTo>
                    <a:pt x="14825" y="111"/>
                  </a:lnTo>
                  <a:lnTo>
                    <a:pt x="19989" y="3386"/>
                  </a:lnTo>
                  <a:cubicBezTo>
                    <a:pt x="20867" y="3942"/>
                    <a:pt x="21420" y="6413"/>
                    <a:pt x="21224" y="8906"/>
                  </a:cubicBezTo>
                  <a:cubicBezTo>
                    <a:pt x="21040" y="11242"/>
                    <a:pt x="20263" y="12769"/>
                    <a:pt x="19443" y="12491"/>
                  </a:cubicBezTo>
                  <a:lnTo>
                    <a:pt x="19279" y="12410"/>
                  </a:lnTo>
                  <a:lnTo>
                    <a:pt x="14548" y="9409"/>
                  </a:lnTo>
                  <a:lnTo>
                    <a:pt x="2131" y="20818"/>
                  </a:lnTo>
                  <a:cubicBezTo>
                    <a:pt x="1329" y="21555"/>
                    <a:pt x="471" y="20430"/>
                    <a:pt x="139" y="18284"/>
                  </a:cubicBezTo>
                  <a:lnTo>
                    <a:pt x="80" y="17841"/>
                  </a:lnTo>
                  <a:cubicBezTo>
                    <a:pt x="-180" y="15564"/>
                    <a:pt x="216" y="13131"/>
                    <a:pt x="972" y="12186"/>
                  </a:cubicBezTo>
                  <a:lnTo>
                    <a:pt x="1128" y="12018"/>
                  </a:lnTo>
                  <a:lnTo>
                    <a:pt x="13969" y="224"/>
                  </a:lnTo>
                  <a:close/>
                </a:path>
              </a:pathLst>
            </a:custGeom>
            <a:solidFill>
              <a:srgbClr val="25336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69" name="Freeform 75"/>
            <p:cNvSpPr/>
            <p:nvPr/>
          </p:nvSpPr>
          <p:spPr>
            <a:xfrm flipH="1">
              <a:off x="3823033" y="1779952"/>
              <a:ext cx="810490" cy="4742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94" h="20399" extrusionOk="0">
                  <a:moveTo>
                    <a:pt x="317" y="937"/>
                  </a:moveTo>
                  <a:cubicBezTo>
                    <a:pt x="317" y="937"/>
                    <a:pt x="3411" y="4646"/>
                    <a:pt x="5091" y="8649"/>
                  </a:cubicBezTo>
                  <a:cubicBezTo>
                    <a:pt x="7103" y="3863"/>
                    <a:pt x="9312" y="1680"/>
                    <a:pt x="9312" y="1680"/>
                  </a:cubicBezTo>
                  <a:cubicBezTo>
                    <a:pt x="9312" y="1680"/>
                    <a:pt x="12018" y="4763"/>
                    <a:pt x="13365" y="3601"/>
                  </a:cubicBezTo>
                  <a:cubicBezTo>
                    <a:pt x="13769" y="2673"/>
                    <a:pt x="13693" y="1774"/>
                    <a:pt x="13693" y="1774"/>
                  </a:cubicBezTo>
                  <a:cubicBezTo>
                    <a:pt x="13693" y="1774"/>
                    <a:pt x="16067" y="3041"/>
                    <a:pt x="17834" y="7036"/>
                  </a:cubicBezTo>
                  <a:cubicBezTo>
                    <a:pt x="18431" y="4012"/>
                    <a:pt x="20255" y="0"/>
                    <a:pt x="20255" y="0"/>
                  </a:cubicBezTo>
                  <a:cubicBezTo>
                    <a:pt x="20255" y="0"/>
                    <a:pt x="21268" y="19292"/>
                    <a:pt x="13003" y="20346"/>
                  </a:cubicBezTo>
                  <a:cubicBezTo>
                    <a:pt x="4643" y="21112"/>
                    <a:pt x="1609" y="13422"/>
                    <a:pt x="454" y="6847"/>
                  </a:cubicBezTo>
                  <a:cubicBezTo>
                    <a:pt x="170" y="4779"/>
                    <a:pt x="-332" y="-488"/>
                    <a:pt x="317" y="937"/>
                  </a:cubicBezTo>
                  <a:close/>
                </a:path>
              </a:pathLst>
            </a:custGeom>
            <a:solidFill>
              <a:srgbClr val="EFADA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70" name="Freeform 76"/>
            <p:cNvSpPr/>
            <p:nvPr/>
          </p:nvSpPr>
          <p:spPr>
            <a:xfrm flipH="1">
              <a:off x="4036662" y="1920519"/>
              <a:ext cx="273710" cy="455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5" h="19848" extrusionOk="0">
                  <a:moveTo>
                    <a:pt x="44" y="3240"/>
                  </a:moveTo>
                  <a:cubicBezTo>
                    <a:pt x="192" y="758"/>
                    <a:pt x="673" y="-582"/>
                    <a:pt x="1118" y="244"/>
                  </a:cubicBezTo>
                  <a:lnTo>
                    <a:pt x="1543" y="985"/>
                  </a:lnTo>
                  <a:cubicBezTo>
                    <a:pt x="1685" y="1221"/>
                    <a:pt x="1853" y="1495"/>
                    <a:pt x="2046" y="1797"/>
                  </a:cubicBezTo>
                  <a:cubicBezTo>
                    <a:pt x="2804" y="2983"/>
                    <a:pt x="3658" y="4172"/>
                    <a:pt x="4589" y="5283"/>
                  </a:cubicBezTo>
                  <a:cubicBezTo>
                    <a:pt x="8180" y="9567"/>
                    <a:pt x="11837" y="11479"/>
                    <a:pt x="15229" y="9715"/>
                  </a:cubicBezTo>
                  <a:cubicBezTo>
                    <a:pt x="17046" y="8765"/>
                    <a:pt x="18725" y="6770"/>
                    <a:pt x="20239" y="3627"/>
                  </a:cubicBezTo>
                  <a:cubicBezTo>
                    <a:pt x="20679" y="2712"/>
                    <a:pt x="21168" y="3963"/>
                    <a:pt x="21332" y="6417"/>
                  </a:cubicBezTo>
                  <a:cubicBezTo>
                    <a:pt x="21495" y="8868"/>
                    <a:pt x="21271" y="11596"/>
                    <a:pt x="20831" y="12511"/>
                  </a:cubicBezTo>
                  <a:cubicBezTo>
                    <a:pt x="19169" y="15963"/>
                    <a:pt x="17345" y="18132"/>
                    <a:pt x="15386" y="19150"/>
                  </a:cubicBezTo>
                  <a:cubicBezTo>
                    <a:pt x="11800" y="21018"/>
                    <a:pt x="7980" y="19020"/>
                    <a:pt x="4234" y="14554"/>
                  </a:cubicBezTo>
                  <a:cubicBezTo>
                    <a:pt x="3266" y="13399"/>
                    <a:pt x="2377" y="12162"/>
                    <a:pt x="1586" y="10921"/>
                  </a:cubicBezTo>
                  <a:lnTo>
                    <a:pt x="904" y="9810"/>
                  </a:lnTo>
                  <a:cubicBezTo>
                    <a:pt x="769" y="9581"/>
                    <a:pt x="661" y="9385"/>
                    <a:pt x="581" y="9238"/>
                  </a:cubicBezTo>
                  <a:cubicBezTo>
                    <a:pt x="135" y="8408"/>
                    <a:pt x="-105" y="5725"/>
                    <a:pt x="44" y="3240"/>
                  </a:cubicBezTo>
                  <a:close/>
                </a:path>
              </a:pathLst>
            </a:custGeom>
            <a:solidFill>
              <a:srgbClr val="D1868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71" name="Freeform 77"/>
            <p:cNvSpPr/>
            <p:nvPr/>
          </p:nvSpPr>
          <p:spPr>
            <a:xfrm flipH="1">
              <a:off x="4060269" y="1567117"/>
              <a:ext cx="180945" cy="311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38" h="21269" extrusionOk="0">
                  <a:moveTo>
                    <a:pt x="15894" y="1"/>
                  </a:moveTo>
                  <a:cubicBezTo>
                    <a:pt x="16429" y="13"/>
                    <a:pt x="16858" y="254"/>
                    <a:pt x="16915" y="557"/>
                  </a:cubicBezTo>
                  <a:lnTo>
                    <a:pt x="16921" y="650"/>
                  </a:lnTo>
                  <a:lnTo>
                    <a:pt x="16707" y="4014"/>
                  </a:lnTo>
                  <a:lnTo>
                    <a:pt x="17343" y="5432"/>
                  </a:lnTo>
                  <a:cubicBezTo>
                    <a:pt x="17852" y="6600"/>
                    <a:pt x="18360" y="7840"/>
                    <a:pt x="18836" y="9099"/>
                  </a:cubicBezTo>
                  <a:cubicBezTo>
                    <a:pt x="19231" y="10147"/>
                    <a:pt x="19585" y="11163"/>
                    <a:pt x="19889" y="12131"/>
                  </a:cubicBezTo>
                  <a:lnTo>
                    <a:pt x="20122" y="12896"/>
                  </a:lnTo>
                  <a:cubicBezTo>
                    <a:pt x="21375" y="17138"/>
                    <a:pt x="21448" y="19799"/>
                    <a:pt x="19674" y="20700"/>
                  </a:cubicBezTo>
                  <a:cubicBezTo>
                    <a:pt x="17930" y="21588"/>
                    <a:pt x="14643" y="21381"/>
                    <a:pt x="10044" y="20463"/>
                  </a:cubicBezTo>
                  <a:cubicBezTo>
                    <a:pt x="8872" y="20229"/>
                    <a:pt x="7643" y="19952"/>
                    <a:pt x="6377" y="19641"/>
                  </a:cubicBezTo>
                  <a:cubicBezTo>
                    <a:pt x="4960" y="19292"/>
                    <a:pt x="3569" y="18919"/>
                    <a:pt x="2264" y="18546"/>
                  </a:cubicBezTo>
                  <a:lnTo>
                    <a:pt x="1027" y="18185"/>
                  </a:lnTo>
                  <a:cubicBezTo>
                    <a:pt x="806" y="18119"/>
                    <a:pt x="651" y="18071"/>
                    <a:pt x="568" y="18045"/>
                  </a:cubicBezTo>
                  <a:cubicBezTo>
                    <a:pt x="47" y="17883"/>
                    <a:pt x="-152" y="17504"/>
                    <a:pt x="124" y="17199"/>
                  </a:cubicBezTo>
                  <a:cubicBezTo>
                    <a:pt x="399" y="16893"/>
                    <a:pt x="1046" y="16777"/>
                    <a:pt x="1566" y="16938"/>
                  </a:cubicBezTo>
                  <a:lnTo>
                    <a:pt x="1997" y="17069"/>
                  </a:lnTo>
                  <a:cubicBezTo>
                    <a:pt x="2350" y="17175"/>
                    <a:pt x="2753" y="17293"/>
                    <a:pt x="3197" y="17420"/>
                  </a:cubicBezTo>
                  <a:cubicBezTo>
                    <a:pt x="4470" y="17784"/>
                    <a:pt x="5825" y="18147"/>
                    <a:pt x="7203" y="18486"/>
                  </a:cubicBezTo>
                  <a:cubicBezTo>
                    <a:pt x="8426" y="18787"/>
                    <a:pt x="9609" y="19054"/>
                    <a:pt x="10731" y="19278"/>
                  </a:cubicBezTo>
                  <a:cubicBezTo>
                    <a:pt x="14579" y="20045"/>
                    <a:pt x="17359" y="20221"/>
                    <a:pt x="18276" y="19755"/>
                  </a:cubicBezTo>
                  <a:cubicBezTo>
                    <a:pt x="19247" y="19261"/>
                    <a:pt x="19060" y="16404"/>
                    <a:pt x="17791" y="12357"/>
                  </a:cubicBezTo>
                  <a:cubicBezTo>
                    <a:pt x="17492" y="11405"/>
                    <a:pt x="17141" y="10403"/>
                    <a:pt x="16752" y="9370"/>
                  </a:cubicBezTo>
                  <a:cubicBezTo>
                    <a:pt x="16376" y="8373"/>
                    <a:pt x="15979" y="7389"/>
                    <a:pt x="15577" y="6443"/>
                  </a:cubicBezTo>
                  <a:lnTo>
                    <a:pt x="15146" y="5446"/>
                  </a:lnTo>
                  <a:lnTo>
                    <a:pt x="14606" y="4253"/>
                  </a:lnTo>
                  <a:lnTo>
                    <a:pt x="14568" y="4062"/>
                  </a:lnTo>
                  <a:lnTo>
                    <a:pt x="14788" y="603"/>
                  </a:lnTo>
                  <a:cubicBezTo>
                    <a:pt x="14810" y="258"/>
                    <a:pt x="15306" y="-12"/>
                    <a:pt x="15894" y="1"/>
                  </a:cubicBezTo>
                  <a:close/>
                </a:path>
              </a:pathLst>
            </a:custGeom>
            <a:solidFill>
              <a:srgbClr val="D1868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72" name="Freeform 78"/>
            <p:cNvSpPr/>
            <p:nvPr/>
          </p:nvSpPr>
          <p:spPr>
            <a:xfrm flipH="1">
              <a:off x="4288716" y="1667978"/>
              <a:ext cx="90705" cy="71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8" h="21119" extrusionOk="0">
                  <a:moveTo>
                    <a:pt x="18463" y="4"/>
                  </a:moveTo>
                  <a:cubicBezTo>
                    <a:pt x="19862" y="-88"/>
                    <a:pt x="21057" y="1265"/>
                    <a:pt x="21132" y="3030"/>
                  </a:cubicBezTo>
                  <a:cubicBezTo>
                    <a:pt x="21528" y="12438"/>
                    <a:pt x="17357" y="20701"/>
                    <a:pt x="11307" y="21103"/>
                  </a:cubicBezTo>
                  <a:cubicBezTo>
                    <a:pt x="5251" y="21512"/>
                    <a:pt x="405" y="13859"/>
                    <a:pt x="3" y="4452"/>
                  </a:cubicBezTo>
                  <a:cubicBezTo>
                    <a:pt x="-72" y="2687"/>
                    <a:pt x="1001" y="1181"/>
                    <a:pt x="2399" y="1087"/>
                  </a:cubicBezTo>
                  <a:cubicBezTo>
                    <a:pt x="3799" y="990"/>
                    <a:pt x="4993" y="2342"/>
                    <a:pt x="5070" y="4107"/>
                  </a:cubicBezTo>
                  <a:cubicBezTo>
                    <a:pt x="5336" y="10361"/>
                    <a:pt x="8214" y="14907"/>
                    <a:pt x="11037" y="14716"/>
                  </a:cubicBezTo>
                  <a:cubicBezTo>
                    <a:pt x="13851" y="14528"/>
                    <a:pt x="16327" y="9621"/>
                    <a:pt x="16065" y="3367"/>
                  </a:cubicBezTo>
                  <a:cubicBezTo>
                    <a:pt x="15990" y="1605"/>
                    <a:pt x="17065" y="99"/>
                    <a:pt x="18463" y="4"/>
                  </a:cubicBezTo>
                  <a:close/>
                </a:path>
              </a:pathLst>
            </a:custGeom>
            <a:solidFill>
              <a:srgbClr val="25336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73" name="Freeform 79"/>
            <p:cNvSpPr/>
            <p:nvPr/>
          </p:nvSpPr>
          <p:spPr>
            <a:xfrm flipH="1">
              <a:off x="3927298" y="1648703"/>
              <a:ext cx="90704" cy="718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8" h="21119" extrusionOk="0">
                  <a:moveTo>
                    <a:pt x="18465" y="4"/>
                  </a:moveTo>
                  <a:cubicBezTo>
                    <a:pt x="19864" y="-88"/>
                    <a:pt x="21058" y="1265"/>
                    <a:pt x="21132" y="3029"/>
                  </a:cubicBezTo>
                  <a:cubicBezTo>
                    <a:pt x="21528" y="12435"/>
                    <a:pt x="17359" y="20691"/>
                    <a:pt x="11309" y="21103"/>
                  </a:cubicBezTo>
                  <a:cubicBezTo>
                    <a:pt x="5251" y="21512"/>
                    <a:pt x="407" y="13859"/>
                    <a:pt x="3" y="4445"/>
                  </a:cubicBezTo>
                  <a:cubicBezTo>
                    <a:pt x="-72" y="2680"/>
                    <a:pt x="1001" y="1175"/>
                    <a:pt x="2401" y="1080"/>
                  </a:cubicBezTo>
                  <a:cubicBezTo>
                    <a:pt x="3799" y="985"/>
                    <a:pt x="4995" y="2338"/>
                    <a:pt x="5070" y="4100"/>
                  </a:cubicBezTo>
                  <a:cubicBezTo>
                    <a:pt x="5338" y="10361"/>
                    <a:pt x="8216" y="14907"/>
                    <a:pt x="11035" y="14716"/>
                  </a:cubicBezTo>
                  <a:cubicBezTo>
                    <a:pt x="13853" y="14526"/>
                    <a:pt x="16329" y="9621"/>
                    <a:pt x="16065" y="3367"/>
                  </a:cubicBezTo>
                  <a:cubicBezTo>
                    <a:pt x="15992" y="1605"/>
                    <a:pt x="17065" y="99"/>
                    <a:pt x="18465" y="4"/>
                  </a:cubicBezTo>
                  <a:close/>
                </a:path>
              </a:pathLst>
            </a:custGeom>
            <a:solidFill>
              <a:srgbClr val="25336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74" name="Freeform 80"/>
            <p:cNvSpPr/>
            <p:nvPr/>
          </p:nvSpPr>
          <p:spPr>
            <a:xfrm flipH="1">
              <a:off x="4272213" y="1882823"/>
              <a:ext cx="78232" cy="846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94" h="20990" extrusionOk="0">
                  <a:moveTo>
                    <a:pt x="15905" y="895"/>
                  </a:moveTo>
                  <a:cubicBezTo>
                    <a:pt x="16983" y="-213"/>
                    <a:pt x="18828" y="-305"/>
                    <a:pt x="20027" y="692"/>
                  </a:cubicBezTo>
                  <a:cubicBezTo>
                    <a:pt x="21115" y="1597"/>
                    <a:pt x="21297" y="3088"/>
                    <a:pt x="20512" y="4185"/>
                  </a:cubicBezTo>
                  <a:lnTo>
                    <a:pt x="20246" y="4500"/>
                  </a:lnTo>
                  <a:lnTo>
                    <a:pt x="5089" y="20095"/>
                  </a:lnTo>
                  <a:cubicBezTo>
                    <a:pt x="4010" y="21203"/>
                    <a:pt x="2166" y="21295"/>
                    <a:pt x="967" y="20298"/>
                  </a:cubicBezTo>
                  <a:cubicBezTo>
                    <a:pt x="-122" y="19393"/>
                    <a:pt x="-303" y="17902"/>
                    <a:pt x="482" y="16805"/>
                  </a:cubicBezTo>
                  <a:lnTo>
                    <a:pt x="748" y="16490"/>
                  </a:lnTo>
                  <a:lnTo>
                    <a:pt x="15905" y="895"/>
                  </a:lnTo>
                  <a:close/>
                </a:path>
              </a:pathLst>
            </a:custGeom>
            <a:solidFill>
              <a:srgbClr val="D1868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75" name="Freeform 81"/>
            <p:cNvSpPr/>
            <p:nvPr/>
          </p:nvSpPr>
          <p:spPr>
            <a:xfrm flipH="1">
              <a:off x="4031130" y="1943548"/>
              <a:ext cx="589261" cy="3158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7" h="19730" extrusionOk="0">
                  <a:moveTo>
                    <a:pt x="222" y="34"/>
                  </a:moveTo>
                  <a:cubicBezTo>
                    <a:pt x="396" y="-73"/>
                    <a:pt x="588" y="82"/>
                    <a:pt x="651" y="380"/>
                  </a:cubicBezTo>
                  <a:lnTo>
                    <a:pt x="705" y="619"/>
                  </a:lnTo>
                  <a:cubicBezTo>
                    <a:pt x="736" y="755"/>
                    <a:pt x="779" y="931"/>
                    <a:pt x="833" y="1141"/>
                  </a:cubicBezTo>
                  <a:cubicBezTo>
                    <a:pt x="992" y="1761"/>
                    <a:pt x="1190" y="2453"/>
                    <a:pt x="1429" y="3200"/>
                  </a:cubicBezTo>
                  <a:cubicBezTo>
                    <a:pt x="2111" y="5337"/>
                    <a:pt x="2982" y="7475"/>
                    <a:pt x="4057" y="9469"/>
                  </a:cubicBezTo>
                  <a:cubicBezTo>
                    <a:pt x="8037" y="16848"/>
                    <a:pt x="13626" y="20320"/>
                    <a:pt x="21125" y="17732"/>
                  </a:cubicBezTo>
                  <a:cubicBezTo>
                    <a:pt x="21307" y="17669"/>
                    <a:pt x="21484" y="17870"/>
                    <a:pt x="21520" y="18180"/>
                  </a:cubicBezTo>
                  <a:cubicBezTo>
                    <a:pt x="21557" y="18491"/>
                    <a:pt x="21439" y="18793"/>
                    <a:pt x="21258" y="18856"/>
                  </a:cubicBezTo>
                  <a:cubicBezTo>
                    <a:pt x="13519" y="21527"/>
                    <a:pt x="7697" y="17909"/>
                    <a:pt x="3565" y="10246"/>
                  </a:cubicBezTo>
                  <a:cubicBezTo>
                    <a:pt x="2450" y="8179"/>
                    <a:pt x="1548" y="5964"/>
                    <a:pt x="840" y="3749"/>
                  </a:cubicBezTo>
                  <a:cubicBezTo>
                    <a:pt x="633" y="3102"/>
                    <a:pt x="456" y="2493"/>
                    <a:pt x="306" y="1932"/>
                  </a:cubicBezTo>
                  <a:lnTo>
                    <a:pt x="219" y="1602"/>
                  </a:lnTo>
                  <a:cubicBezTo>
                    <a:pt x="175" y="1430"/>
                    <a:pt x="136" y="1273"/>
                    <a:pt x="102" y="1131"/>
                  </a:cubicBezTo>
                  <a:lnTo>
                    <a:pt x="19" y="767"/>
                  </a:lnTo>
                  <a:cubicBezTo>
                    <a:pt x="-43" y="469"/>
                    <a:pt x="47" y="141"/>
                    <a:pt x="222" y="34"/>
                  </a:cubicBezTo>
                  <a:close/>
                </a:path>
              </a:pathLst>
            </a:custGeom>
            <a:solidFill>
              <a:srgbClr val="D1868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76" name="Freeform 82"/>
            <p:cNvSpPr/>
            <p:nvPr/>
          </p:nvSpPr>
          <p:spPr>
            <a:xfrm flipH="1">
              <a:off x="4680731" y="1663706"/>
              <a:ext cx="130909" cy="1815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0" h="20866" extrusionOk="0">
                  <a:moveTo>
                    <a:pt x="107" y="3005"/>
                  </a:moveTo>
                  <a:cubicBezTo>
                    <a:pt x="664" y="544"/>
                    <a:pt x="3356" y="-661"/>
                    <a:pt x="7880" y="370"/>
                  </a:cubicBezTo>
                  <a:cubicBezTo>
                    <a:pt x="14792" y="1942"/>
                    <a:pt x="16033" y="5313"/>
                    <a:pt x="14493" y="11547"/>
                  </a:cubicBezTo>
                  <a:lnTo>
                    <a:pt x="14249" y="12480"/>
                  </a:lnTo>
                  <a:cubicBezTo>
                    <a:pt x="13209" y="16240"/>
                    <a:pt x="15195" y="18263"/>
                    <a:pt x="20162" y="18768"/>
                  </a:cubicBezTo>
                  <a:cubicBezTo>
                    <a:pt x="20983" y="18852"/>
                    <a:pt x="21554" y="19387"/>
                    <a:pt x="21434" y="19963"/>
                  </a:cubicBezTo>
                  <a:cubicBezTo>
                    <a:pt x="21316" y="20540"/>
                    <a:pt x="20552" y="20939"/>
                    <a:pt x="19731" y="20855"/>
                  </a:cubicBezTo>
                  <a:cubicBezTo>
                    <a:pt x="13230" y="20194"/>
                    <a:pt x="10109" y="17182"/>
                    <a:pt x="11193" y="12485"/>
                  </a:cubicBezTo>
                  <a:lnTo>
                    <a:pt x="11539" y="11152"/>
                  </a:lnTo>
                  <a:cubicBezTo>
                    <a:pt x="12834" y="5909"/>
                    <a:pt x="11913" y="3505"/>
                    <a:pt x="6951" y="2376"/>
                  </a:cubicBezTo>
                  <a:cubicBezTo>
                    <a:pt x="4209" y="1752"/>
                    <a:pt x="3349" y="2137"/>
                    <a:pt x="3078" y="3336"/>
                  </a:cubicBezTo>
                  <a:cubicBezTo>
                    <a:pt x="2977" y="3785"/>
                    <a:pt x="2992" y="4293"/>
                    <a:pt x="3084" y="4775"/>
                  </a:cubicBezTo>
                  <a:lnTo>
                    <a:pt x="3139" y="5021"/>
                  </a:lnTo>
                  <a:cubicBezTo>
                    <a:pt x="3144" y="5039"/>
                    <a:pt x="3148" y="5053"/>
                    <a:pt x="3152" y="5065"/>
                  </a:cubicBezTo>
                  <a:cubicBezTo>
                    <a:pt x="3329" y="5634"/>
                    <a:pt x="2813" y="6196"/>
                    <a:pt x="2003" y="6319"/>
                  </a:cubicBezTo>
                  <a:cubicBezTo>
                    <a:pt x="1191" y="6444"/>
                    <a:pt x="390" y="6083"/>
                    <a:pt x="213" y="5514"/>
                  </a:cubicBezTo>
                  <a:lnTo>
                    <a:pt x="162" y="5324"/>
                  </a:lnTo>
                  <a:cubicBezTo>
                    <a:pt x="142" y="5247"/>
                    <a:pt x="123" y="5156"/>
                    <a:pt x="104" y="5054"/>
                  </a:cubicBezTo>
                  <a:cubicBezTo>
                    <a:pt x="-24" y="4386"/>
                    <a:pt x="-46" y="3685"/>
                    <a:pt x="107" y="3005"/>
                  </a:cubicBezTo>
                  <a:close/>
                </a:path>
              </a:pathLst>
            </a:custGeom>
            <a:solidFill>
              <a:srgbClr val="D1868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77" name="Freeform 83"/>
            <p:cNvSpPr/>
            <p:nvPr/>
          </p:nvSpPr>
          <p:spPr>
            <a:xfrm flipH="1">
              <a:off x="4259501" y="1995127"/>
              <a:ext cx="20971" cy="20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1" h="20460" extrusionOk="0">
                  <a:moveTo>
                    <a:pt x="20428" y="11355"/>
                  </a:moveTo>
                  <a:cubicBezTo>
                    <a:pt x="19802" y="16961"/>
                    <a:pt x="14737" y="21016"/>
                    <a:pt x="9133" y="20398"/>
                  </a:cubicBezTo>
                  <a:cubicBezTo>
                    <a:pt x="3499" y="19782"/>
                    <a:pt x="-556" y="14692"/>
                    <a:pt x="62" y="9085"/>
                  </a:cubicBezTo>
                  <a:cubicBezTo>
                    <a:pt x="715" y="3479"/>
                    <a:pt x="5778" y="-584"/>
                    <a:pt x="11385" y="69"/>
                  </a:cubicBezTo>
                  <a:cubicBezTo>
                    <a:pt x="17019" y="658"/>
                    <a:pt x="21044" y="5750"/>
                    <a:pt x="20428" y="11355"/>
                  </a:cubicBezTo>
                  <a:close/>
                </a:path>
              </a:pathLst>
            </a:custGeom>
            <a:solidFill>
              <a:srgbClr val="D1868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78" name="Freeform 84"/>
            <p:cNvSpPr/>
            <p:nvPr/>
          </p:nvSpPr>
          <p:spPr>
            <a:xfrm flipH="1">
              <a:off x="4386961" y="2034408"/>
              <a:ext cx="20972" cy="20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82" h="20460" extrusionOk="0">
                  <a:moveTo>
                    <a:pt x="20418" y="11355"/>
                  </a:moveTo>
                  <a:cubicBezTo>
                    <a:pt x="19802" y="16959"/>
                    <a:pt x="14739" y="21024"/>
                    <a:pt x="9105" y="20396"/>
                  </a:cubicBezTo>
                  <a:cubicBezTo>
                    <a:pt x="3499" y="19780"/>
                    <a:pt x="-556" y="14690"/>
                    <a:pt x="62" y="9083"/>
                  </a:cubicBezTo>
                  <a:cubicBezTo>
                    <a:pt x="705" y="3479"/>
                    <a:pt x="5770" y="-576"/>
                    <a:pt x="11375" y="67"/>
                  </a:cubicBezTo>
                  <a:cubicBezTo>
                    <a:pt x="17009" y="656"/>
                    <a:pt x="21044" y="5748"/>
                    <a:pt x="20418" y="11355"/>
                  </a:cubicBezTo>
                  <a:close/>
                </a:path>
              </a:pathLst>
            </a:custGeom>
            <a:solidFill>
              <a:srgbClr val="D1868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79" name="Freeform 85"/>
            <p:cNvSpPr/>
            <p:nvPr/>
          </p:nvSpPr>
          <p:spPr>
            <a:xfrm flipH="1">
              <a:off x="3968593" y="2044706"/>
              <a:ext cx="20971" cy="20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06" h="19002" extrusionOk="0">
                  <a:moveTo>
                    <a:pt x="18222" y="5727"/>
                  </a:moveTo>
                  <a:cubicBezTo>
                    <a:pt x="20303" y="10546"/>
                    <a:pt x="18100" y="16128"/>
                    <a:pt x="13278" y="18218"/>
                  </a:cubicBezTo>
                  <a:cubicBezTo>
                    <a:pt x="8457" y="20298"/>
                    <a:pt x="2873" y="18096"/>
                    <a:pt x="784" y="13276"/>
                  </a:cubicBezTo>
                  <a:cubicBezTo>
                    <a:pt x="-1297" y="8484"/>
                    <a:pt x="904" y="2875"/>
                    <a:pt x="5726" y="787"/>
                  </a:cubicBezTo>
                  <a:cubicBezTo>
                    <a:pt x="10522" y="-1302"/>
                    <a:pt x="16132" y="908"/>
                    <a:pt x="18222" y="5727"/>
                  </a:cubicBezTo>
                  <a:close/>
                </a:path>
              </a:pathLst>
            </a:custGeom>
            <a:solidFill>
              <a:srgbClr val="D1868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80" name="Freeform 86"/>
            <p:cNvSpPr/>
            <p:nvPr/>
          </p:nvSpPr>
          <p:spPr>
            <a:xfrm flipH="1">
              <a:off x="3890030" y="1999256"/>
              <a:ext cx="20972" cy="209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02" h="19002" extrusionOk="0">
                  <a:moveTo>
                    <a:pt x="18215" y="5724"/>
                  </a:moveTo>
                  <a:cubicBezTo>
                    <a:pt x="20304" y="10543"/>
                    <a:pt x="18093" y="16125"/>
                    <a:pt x="13273" y="18215"/>
                  </a:cubicBezTo>
                  <a:cubicBezTo>
                    <a:pt x="8454" y="20304"/>
                    <a:pt x="2872" y="18093"/>
                    <a:pt x="784" y="13273"/>
                  </a:cubicBezTo>
                  <a:cubicBezTo>
                    <a:pt x="-1296" y="8481"/>
                    <a:pt x="904" y="2872"/>
                    <a:pt x="5724" y="784"/>
                  </a:cubicBezTo>
                  <a:cubicBezTo>
                    <a:pt x="10518" y="-1296"/>
                    <a:pt x="16125" y="904"/>
                    <a:pt x="18215" y="5724"/>
                  </a:cubicBezTo>
                  <a:close/>
                </a:path>
              </a:pathLst>
            </a:custGeom>
            <a:solidFill>
              <a:srgbClr val="D1868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81" name="Freeform 87"/>
            <p:cNvSpPr/>
            <p:nvPr/>
          </p:nvSpPr>
          <p:spPr>
            <a:xfrm flipH="1">
              <a:off x="4037358" y="2073506"/>
              <a:ext cx="20971" cy="209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02" h="19005" extrusionOk="0">
                  <a:moveTo>
                    <a:pt x="18218" y="5726"/>
                  </a:moveTo>
                  <a:cubicBezTo>
                    <a:pt x="20298" y="10547"/>
                    <a:pt x="18096" y="16131"/>
                    <a:pt x="13276" y="18221"/>
                  </a:cubicBezTo>
                  <a:cubicBezTo>
                    <a:pt x="8484" y="20302"/>
                    <a:pt x="2877" y="18099"/>
                    <a:pt x="787" y="13278"/>
                  </a:cubicBezTo>
                  <a:cubicBezTo>
                    <a:pt x="-1302" y="8484"/>
                    <a:pt x="908" y="2873"/>
                    <a:pt x="5727" y="785"/>
                  </a:cubicBezTo>
                  <a:cubicBezTo>
                    <a:pt x="10546" y="-1298"/>
                    <a:pt x="16128" y="905"/>
                    <a:pt x="18218" y="5726"/>
                  </a:cubicBezTo>
                  <a:close/>
                </a:path>
              </a:pathLst>
            </a:custGeom>
            <a:solidFill>
              <a:srgbClr val="D1868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82" name="Freeform 88"/>
            <p:cNvSpPr/>
            <p:nvPr/>
          </p:nvSpPr>
          <p:spPr>
            <a:xfrm flipH="1">
              <a:off x="4138835" y="2059127"/>
              <a:ext cx="20972" cy="209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97" h="18998" extrusionOk="0">
                  <a:moveTo>
                    <a:pt x="18210" y="5727"/>
                  </a:moveTo>
                  <a:cubicBezTo>
                    <a:pt x="20299" y="10539"/>
                    <a:pt x="18089" y="16128"/>
                    <a:pt x="13277" y="18209"/>
                  </a:cubicBezTo>
                  <a:cubicBezTo>
                    <a:pt x="8476" y="20298"/>
                    <a:pt x="2869" y="18096"/>
                    <a:pt x="788" y="13276"/>
                  </a:cubicBezTo>
                  <a:cubicBezTo>
                    <a:pt x="-1301" y="8484"/>
                    <a:pt x="909" y="2868"/>
                    <a:pt x="5721" y="787"/>
                  </a:cubicBezTo>
                  <a:cubicBezTo>
                    <a:pt x="10540" y="-1302"/>
                    <a:pt x="16131" y="908"/>
                    <a:pt x="18210" y="5727"/>
                  </a:cubicBezTo>
                  <a:close/>
                </a:path>
              </a:pathLst>
            </a:custGeom>
            <a:solidFill>
              <a:srgbClr val="D1868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83" name="Freeform 89"/>
            <p:cNvSpPr/>
            <p:nvPr/>
          </p:nvSpPr>
          <p:spPr>
            <a:xfrm flipH="1">
              <a:off x="4488439" y="2008744"/>
              <a:ext cx="20971" cy="20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06" h="19017" extrusionOk="0">
                  <a:moveTo>
                    <a:pt x="18222" y="5724"/>
                  </a:moveTo>
                  <a:cubicBezTo>
                    <a:pt x="20303" y="10549"/>
                    <a:pt x="18100" y="16137"/>
                    <a:pt x="13280" y="18229"/>
                  </a:cubicBezTo>
                  <a:cubicBezTo>
                    <a:pt x="8484" y="20312"/>
                    <a:pt x="2873" y="18135"/>
                    <a:pt x="784" y="13282"/>
                  </a:cubicBezTo>
                  <a:cubicBezTo>
                    <a:pt x="-1297" y="8484"/>
                    <a:pt x="904" y="2868"/>
                    <a:pt x="5726" y="778"/>
                  </a:cubicBezTo>
                  <a:cubicBezTo>
                    <a:pt x="10547" y="-1288"/>
                    <a:pt x="16132" y="899"/>
                    <a:pt x="18222" y="5724"/>
                  </a:cubicBezTo>
                  <a:close/>
                </a:path>
              </a:pathLst>
            </a:custGeom>
            <a:solidFill>
              <a:srgbClr val="D1868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84" name="Freeform 90"/>
            <p:cNvSpPr/>
            <p:nvPr/>
          </p:nvSpPr>
          <p:spPr>
            <a:xfrm flipH="1">
              <a:off x="4317979" y="2119366"/>
              <a:ext cx="20972" cy="20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82" h="20441" extrusionOk="0">
                  <a:moveTo>
                    <a:pt x="20418" y="11338"/>
                  </a:moveTo>
                  <a:cubicBezTo>
                    <a:pt x="19802" y="16965"/>
                    <a:pt x="14737" y="21024"/>
                    <a:pt x="9133" y="20372"/>
                  </a:cubicBezTo>
                  <a:cubicBezTo>
                    <a:pt x="3499" y="19754"/>
                    <a:pt x="-556" y="14698"/>
                    <a:pt x="62" y="9098"/>
                  </a:cubicBezTo>
                  <a:cubicBezTo>
                    <a:pt x="705" y="3474"/>
                    <a:pt x="5768" y="-576"/>
                    <a:pt x="11375" y="67"/>
                  </a:cubicBezTo>
                  <a:cubicBezTo>
                    <a:pt x="17009" y="684"/>
                    <a:pt x="21044" y="5740"/>
                    <a:pt x="20418" y="11338"/>
                  </a:cubicBezTo>
                  <a:close/>
                </a:path>
              </a:pathLst>
            </a:custGeom>
            <a:solidFill>
              <a:srgbClr val="D1868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85" name="Freeform 91"/>
            <p:cNvSpPr/>
            <p:nvPr/>
          </p:nvSpPr>
          <p:spPr>
            <a:xfrm flipH="1">
              <a:off x="4251926" y="2102458"/>
              <a:ext cx="20971" cy="20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1" h="20468" extrusionOk="0">
                  <a:moveTo>
                    <a:pt x="20428" y="11363"/>
                  </a:moveTo>
                  <a:cubicBezTo>
                    <a:pt x="19802" y="16997"/>
                    <a:pt x="14737" y="21024"/>
                    <a:pt x="9133" y="20406"/>
                  </a:cubicBezTo>
                  <a:cubicBezTo>
                    <a:pt x="3499" y="19780"/>
                    <a:pt x="-556" y="14717"/>
                    <a:pt x="62" y="9083"/>
                  </a:cubicBezTo>
                  <a:cubicBezTo>
                    <a:pt x="705" y="3479"/>
                    <a:pt x="5778" y="-576"/>
                    <a:pt x="11385" y="67"/>
                  </a:cubicBezTo>
                  <a:cubicBezTo>
                    <a:pt x="17019" y="666"/>
                    <a:pt x="21044" y="5756"/>
                    <a:pt x="20428" y="11363"/>
                  </a:cubicBezTo>
                  <a:close/>
                </a:path>
              </a:pathLst>
            </a:custGeom>
            <a:solidFill>
              <a:srgbClr val="D1868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86" name="Freeform 92"/>
            <p:cNvSpPr/>
            <p:nvPr/>
          </p:nvSpPr>
          <p:spPr>
            <a:xfrm flipH="1">
              <a:off x="3981036" y="2111241"/>
              <a:ext cx="20971" cy="209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83" h="20439" extrusionOk="0">
                  <a:moveTo>
                    <a:pt x="20420" y="11338"/>
                  </a:moveTo>
                  <a:cubicBezTo>
                    <a:pt x="19804" y="16965"/>
                    <a:pt x="14731" y="21024"/>
                    <a:pt x="9125" y="20370"/>
                  </a:cubicBezTo>
                  <a:cubicBezTo>
                    <a:pt x="3491" y="19754"/>
                    <a:pt x="-564" y="14698"/>
                    <a:pt x="64" y="9098"/>
                  </a:cubicBezTo>
                  <a:cubicBezTo>
                    <a:pt x="707" y="3474"/>
                    <a:pt x="5772" y="-576"/>
                    <a:pt x="11377" y="67"/>
                  </a:cubicBezTo>
                  <a:cubicBezTo>
                    <a:pt x="17011" y="684"/>
                    <a:pt x="21036" y="5740"/>
                    <a:pt x="20420" y="11338"/>
                  </a:cubicBezTo>
                  <a:close/>
                </a:path>
              </a:pathLst>
            </a:custGeom>
            <a:solidFill>
              <a:srgbClr val="D1868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87" name="Freeform 93"/>
            <p:cNvSpPr/>
            <p:nvPr/>
          </p:nvSpPr>
          <p:spPr>
            <a:xfrm flipH="1">
              <a:off x="4029169" y="2011863"/>
              <a:ext cx="20972" cy="20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83" h="20462" extrusionOk="0">
                  <a:moveTo>
                    <a:pt x="20420" y="11355"/>
                  </a:moveTo>
                  <a:cubicBezTo>
                    <a:pt x="19794" y="16987"/>
                    <a:pt x="14729" y="21024"/>
                    <a:pt x="9125" y="20398"/>
                  </a:cubicBezTo>
                  <a:cubicBezTo>
                    <a:pt x="3491" y="19780"/>
                    <a:pt x="-564" y="14717"/>
                    <a:pt x="64" y="9083"/>
                  </a:cubicBezTo>
                  <a:cubicBezTo>
                    <a:pt x="707" y="3479"/>
                    <a:pt x="5770" y="-576"/>
                    <a:pt x="11377" y="67"/>
                  </a:cubicBezTo>
                  <a:cubicBezTo>
                    <a:pt x="17011" y="656"/>
                    <a:pt x="21036" y="5748"/>
                    <a:pt x="20420" y="11355"/>
                  </a:cubicBezTo>
                  <a:close/>
                </a:path>
              </a:pathLst>
            </a:custGeom>
            <a:solidFill>
              <a:srgbClr val="D1868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88" name="Freeform 94"/>
            <p:cNvSpPr/>
            <p:nvPr/>
          </p:nvSpPr>
          <p:spPr>
            <a:xfrm flipH="1">
              <a:off x="4002785" y="1924157"/>
              <a:ext cx="20971" cy="20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82" h="20462" extrusionOk="0">
                  <a:moveTo>
                    <a:pt x="20418" y="11353"/>
                  </a:moveTo>
                  <a:cubicBezTo>
                    <a:pt x="19802" y="16987"/>
                    <a:pt x="14737" y="21024"/>
                    <a:pt x="9133" y="20398"/>
                  </a:cubicBezTo>
                  <a:cubicBezTo>
                    <a:pt x="3499" y="19780"/>
                    <a:pt x="-556" y="14717"/>
                    <a:pt x="62" y="9083"/>
                  </a:cubicBezTo>
                  <a:cubicBezTo>
                    <a:pt x="705" y="3479"/>
                    <a:pt x="5768" y="-576"/>
                    <a:pt x="11375" y="67"/>
                  </a:cubicBezTo>
                  <a:cubicBezTo>
                    <a:pt x="17009" y="656"/>
                    <a:pt x="21044" y="5748"/>
                    <a:pt x="20418" y="11353"/>
                  </a:cubicBezTo>
                  <a:close/>
                </a:path>
              </a:pathLst>
            </a:custGeom>
            <a:solidFill>
              <a:srgbClr val="D1868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89" name="Freeform 95"/>
            <p:cNvSpPr/>
            <p:nvPr/>
          </p:nvSpPr>
          <p:spPr>
            <a:xfrm flipH="1">
              <a:off x="4392569" y="2088495"/>
              <a:ext cx="20971" cy="209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82" h="20484" extrusionOk="0">
                  <a:moveTo>
                    <a:pt x="20418" y="11376"/>
                  </a:moveTo>
                  <a:cubicBezTo>
                    <a:pt x="19802" y="16983"/>
                    <a:pt x="14739" y="21046"/>
                    <a:pt x="9105" y="20420"/>
                  </a:cubicBezTo>
                  <a:cubicBezTo>
                    <a:pt x="3499" y="19804"/>
                    <a:pt x="-556" y="14711"/>
                    <a:pt x="62" y="9106"/>
                  </a:cubicBezTo>
                  <a:cubicBezTo>
                    <a:pt x="705" y="3472"/>
                    <a:pt x="5770" y="-554"/>
                    <a:pt x="11375" y="62"/>
                  </a:cubicBezTo>
                  <a:cubicBezTo>
                    <a:pt x="17009" y="678"/>
                    <a:pt x="21044" y="5744"/>
                    <a:pt x="20418" y="11376"/>
                  </a:cubicBezTo>
                  <a:close/>
                </a:path>
              </a:pathLst>
            </a:custGeom>
            <a:solidFill>
              <a:srgbClr val="D1868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90" name="Freeform 96"/>
            <p:cNvSpPr/>
            <p:nvPr/>
          </p:nvSpPr>
          <p:spPr>
            <a:xfrm flipH="1">
              <a:off x="3854981" y="2330703"/>
              <a:ext cx="1009707" cy="5606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9" h="19347" extrusionOk="0">
                  <a:moveTo>
                    <a:pt x="21357" y="7216"/>
                  </a:moveTo>
                  <a:lnTo>
                    <a:pt x="20628" y="2379"/>
                  </a:lnTo>
                  <a:lnTo>
                    <a:pt x="17354" y="2854"/>
                  </a:lnTo>
                  <a:lnTo>
                    <a:pt x="15393" y="15144"/>
                  </a:lnTo>
                  <a:lnTo>
                    <a:pt x="11052" y="1614"/>
                  </a:lnTo>
                  <a:lnTo>
                    <a:pt x="1363" y="0"/>
                  </a:lnTo>
                  <a:lnTo>
                    <a:pt x="0" y="7612"/>
                  </a:lnTo>
                  <a:cubicBezTo>
                    <a:pt x="0" y="7612"/>
                    <a:pt x="6311" y="21600"/>
                    <a:pt x="16545" y="19032"/>
                  </a:cubicBezTo>
                  <a:cubicBezTo>
                    <a:pt x="21600" y="17763"/>
                    <a:pt x="21357" y="7216"/>
                    <a:pt x="21357" y="7216"/>
                  </a:cubicBezTo>
                  <a:close/>
                </a:path>
              </a:pathLst>
            </a:custGeom>
            <a:solidFill>
              <a:srgbClr val="597EF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91" name="Freeform 97"/>
            <p:cNvSpPr/>
            <p:nvPr/>
          </p:nvSpPr>
          <p:spPr>
            <a:xfrm flipH="1">
              <a:off x="1884469" y="2774780"/>
              <a:ext cx="1563100" cy="14513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66" h="20587" extrusionOk="0">
                  <a:moveTo>
                    <a:pt x="0" y="81"/>
                  </a:moveTo>
                  <a:cubicBezTo>
                    <a:pt x="0" y="81"/>
                    <a:pt x="5458" y="7377"/>
                    <a:pt x="4671" y="15839"/>
                  </a:cubicBezTo>
                  <a:cubicBezTo>
                    <a:pt x="9705" y="18970"/>
                    <a:pt x="12366" y="19372"/>
                    <a:pt x="14234" y="20354"/>
                  </a:cubicBezTo>
                  <a:cubicBezTo>
                    <a:pt x="16102" y="21336"/>
                    <a:pt x="21600" y="19204"/>
                    <a:pt x="20659" y="14206"/>
                  </a:cubicBezTo>
                  <a:cubicBezTo>
                    <a:pt x="19814" y="9723"/>
                    <a:pt x="9015" y="4315"/>
                    <a:pt x="7442" y="2774"/>
                  </a:cubicBezTo>
                  <a:cubicBezTo>
                    <a:pt x="5095" y="475"/>
                    <a:pt x="1069" y="-264"/>
                    <a:pt x="0" y="81"/>
                  </a:cubicBezTo>
                  <a:close/>
                </a:path>
              </a:pathLst>
            </a:custGeom>
            <a:solidFill>
              <a:srgbClr val="FFC2B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92" name="Freeform 98"/>
            <p:cNvSpPr/>
            <p:nvPr/>
          </p:nvSpPr>
          <p:spPr>
            <a:xfrm flipH="1">
              <a:off x="2411716" y="2755317"/>
              <a:ext cx="1049961" cy="12804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85" extrusionOk="0">
                  <a:moveTo>
                    <a:pt x="21600" y="8465"/>
                  </a:moveTo>
                  <a:cubicBezTo>
                    <a:pt x="17078" y="5034"/>
                    <a:pt x="12816" y="3459"/>
                    <a:pt x="11548" y="2515"/>
                  </a:cubicBezTo>
                  <a:cubicBezTo>
                    <a:pt x="7913" y="-193"/>
                    <a:pt x="1655" y="-215"/>
                    <a:pt x="0" y="191"/>
                  </a:cubicBezTo>
                  <a:cubicBezTo>
                    <a:pt x="0" y="191"/>
                    <a:pt x="6065" y="8192"/>
                    <a:pt x="4847" y="18155"/>
                  </a:cubicBezTo>
                  <a:cubicBezTo>
                    <a:pt x="8197" y="19685"/>
                    <a:pt x="11758" y="20705"/>
                    <a:pt x="14061" y="21385"/>
                  </a:cubicBezTo>
                  <a:cubicBezTo>
                    <a:pt x="14061" y="21385"/>
                    <a:pt x="13504" y="20125"/>
                    <a:pt x="15318" y="15605"/>
                  </a:cubicBezTo>
                  <a:cubicBezTo>
                    <a:pt x="17515" y="10128"/>
                    <a:pt x="21600" y="8465"/>
                    <a:pt x="21600" y="8465"/>
                  </a:cubicBezTo>
                  <a:close/>
                </a:path>
              </a:pathLst>
            </a:custGeom>
            <a:solidFill>
              <a:srgbClr val="597EF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93" name="Freeform 99"/>
            <p:cNvSpPr/>
            <p:nvPr/>
          </p:nvSpPr>
          <p:spPr>
            <a:xfrm flipH="1">
              <a:off x="3099238" y="3096025"/>
              <a:ext cx="148302" cy="1198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811" h="21568" extrusionOk="0">
                  <a:moveTo>
                    <a:pt x="13779" y="3"/>
                  </a:moveTo>
                  <a:cubicBezTo>
                    <a:pt x="14352" y="-14"/>
                    <a:pt x="14911" y="38"/>
                    <a:pt x="15030" y="119"/>
                  </a:cubicBezTo>
                  <a:lnTo>
                    <a:pt x="15190" y="237"/>
                  </a:lnTo>
                  <a:cubicBezTo>
                    <a:pt x="15315" y="333"/>
                    <a:pt x="15455" y="446"/>
                    <a:pt x="15605" y="577"/>
                  </a:cubicBezTo>
                  <a:lnTo>
                    <a:pt x="15890" y="834"/>
                  </a:lnTo>
                  <a:cubicBezTo>
                    <a:pt x="16222" y="1144"/>
                    <a:pt x="16549" y="1492"/>
                    <a:pt x="16860" y="1875"/>
                  </a:cubicBezTo>
                  <a:cubicBezTo>
                    <a:pt x="21471" y="7570"/>
                    <a:pt x="18438" y="14358"/>
                    <a:pt x="2064" y="21464"/>
                  </a:cubicBezTo>
                  <a:cubicBezTo>
                    <a:pt x="1882" y="21543"/>
                    <a:pt x="1284" y="21586"/>
                    <a:pt x="729" y="21560"/>
                  </a:cubicBezTo>
                  <a:cubicBezTo>
                    <a:pt x="174" y="21535"/>
                    <a:pt x="-129" y="21450"/>
                    <a:pt x="52" y="21371"/>
                  </a:cubicBezTo>
                  <a:cubicBezTo>
                    <a:pt x="16323" y="14310"/>
                    <a:pt x="19337" y="7565"/>
                    <a:pt x="14758" y="1910"/>
                  </a:cubicBezTo>
                  <a:cubicBezTo>
                    <a:pt x="14407" y="1476"/>
                    <a:pt x="14033" y="1089"/>
                    <a:pt x="13657" y="750"/>
                  </a:cubicBezTo>
                  <a:lnTo>
                    <a:pt x="13517" y="625"/>
                  </a:lnTo>
                  <a:cubicBezTo>
                    <a:pt x="13398" y="523"/>
                    <a:pt x="13287" y="431"/>
                    <a:pt x="13185" y="350"/>
                  </a:cubicBezTo>
                  <a:lnTo>
                    <a:pt x="12957" y="180"/>
                  </a:lnTo>
                  <a:cubicBezTo>
                    <a:pt x="12840" y="99"/>
                    <a:pt x="13207" y="20"/>
                    <a:pt x="13779" y="3"/>
                  </a:cubicBezTo>
                  <a:close/>
                </a:path>
              </a:pathLst>
            </a:custGeom>
            <a:solidFill>
              <a:srgbClr val="1D39C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94" name="Freeform 100"/>
            <p:cNvSpPr/>
            <p:nvPr/>
          </p:nvSpPr>
          <p:spPr>
            <a:xfrm flipH="1">
              <a:off x="3393172" y="4866752"/>
              <a:ext cx="1482211" cy="276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151" extrusionOk="0">
                  <a:moveTo>
                    <a:pt x="21600" y="17151"/>
                  </a:moveTo>
                  <a:cubicBezTo>
                    <a:pt x="11403" y="11596"/>
                    <a:pt x="0" y="14779"/>
                    <a:pt x="0" y="14779"/>
                  </a:cubicBezTo>
                  <a:lnTo>
                    <a:pt x="402" y="2601"/>
                  </a:lnTo>
                  <a:cubicBezTo>
                    <a:pt x="402" y="2601"/>
                    <a:pt x="13362" y="-4449"/>
                    <a:pt x="21366" y="4666"/>
                  </a:cubicBezTo>
                  <a:cubicBezTo>
                    <a:pt x="21550" y="10506"/>
                    <a:pt x="21600" y="17151"/>
                    <a:pt x="21600" y="17151"/>
                  </a:cubicBezTo>
                  <a:close/>
                </a:path>
              </a:pathLst>
            </a:custGeom>
            <a:solidFill>
              <a:srgbClr val="25336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95" name="Freeform 103"/>
            <p:cNvSpPr/>
            <p:nvPr/>
          </p:nvSpPr>
          <p:spPr>
            <a:xfrm flipH="1">
              <a:off x="3730983" y="4835096"/>
              <a:ext cx="514750" cy="2968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54" extrusionOk="0">
                  <a:moveTo>
                    <a:pt x="0" y="17634"/>
                  </a:moveTo>
                  <a:lnTo>
                    <a:pt x="0" y="3517"/>
                  </a:lnTo>
                  <a:cubicBezTo>
                    <a:pt x="0" y="1674"/>
                    <a:pt x="821" y="163"/>
                    <a:pt x="1859" y="110"/>
                  </a:cubicBezTo>
                  <a:cubicBezTo>
                    <a:pt x="5303" y="-67"/>
                    <a:pt x="12958" y="-223"/>
                    <a:pt x="19901" y="1285"/>
                  </a:cubicBezTo>
                  <a:cubicBezTo>
                    <a:pt x="20869" y="1496"/>
                    <a:pt x="21600" y="2943"/>
                    <a:pt x="21600" y="4673"/>
                  </a:cubicBezTo>
                  <a:lnTo>
                    <a:pt x="21600" y="17946"/>
                  </a:lnTo>
                  <a:cubicBezTo>
                    <a:pt x="21600" y="19844"/>
                    <a:pt x="20732" y="21377"/>
                    <a:pt x="19662" y="21354"/>
                  </a:cubicBezTo>
                  <a:cubicBezTo>
                    <a:pt x="15726" y="21271"/>
                    <a:pt x="6760" y="21088"/>
                    <a:pt x="1905" y="21043"/>
                  </a:cubicBezTo>
                  <a:cubicBezTo>
                    <a:pt x="848" y="21031"/>
                    <a:pt x="0" y="19509"/>
                    <a:pt x="0" y="17634"/>
                  </a:cubicBezTo>
                  <a:close/>
                </a:path>
              </a:pathLst>
            </a:custGeom>
            <a:solidFill>
              <a:srgbClr val="E1E7F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96" name="Freeform 104"/>
            <p:cNvSpPr/>
            <p:nvPr/>
          </p:nvSpPr>
          <p:spPr>
            <a:xfrm flipH="1">
              <a:off x="3772623" y="4884149"/>
              <a:ext cx="420014" cy="196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58" extrusionOk="0">
                  <a:moveTo>
                    <a:pt x="0" y="17623"/>
                  </a:moveTo>
                  <a:lnTo>
                    <a:pt x="2" y="3510"/>
                  </a:lnTo>
                  <a:cubicBezTo>
                    <a:pt x="2" y="1670"/>
                    <a:pt x="823" y="160"/>
                    <a:pt x="1862" y="106"/>
                  </a:cubicBezTo>
                  <a:cubicBezTo>
                    <a:pt x="5306" y="-67"/>
                    <a:pt x="12959" y="-218"/>
                    <a:pt x="19901" y="1297"/>
                  </a:cubicBezTo>
                  <a:cubicBezTo>
                    <a:pt x="20870" y="1509"/>
                    <a:pt x="21600" y="2957"/>
                    <a:pt x="21600" y="4686"/>
                  </a:cubicBezTo>
                  <a:lnTo>
                    <a:pt x="21598" y="17954"/>
                  </a:lnTo>
                  <a:cubicBezTo>
                    <a:pt x="21597" y="19851"/>
                    <a:pt x="20729" y="21382"/>
                    <a:pt x="19658" y="21358"/>
                  </a:cubicBezTo>
                  <a:cubicBezTo>
                    <a:pt x="15724" y="21271"/>
                    <a:pt x="6758" y="21082"/>
                    <a:pt x="1904" y="21030"/>
                  </a:cubicBezTo>
                  <a:cubicBezTo>
                    <a:pt x="847" y="21021"/>
                    <a:pt x="0" y="19497"/>
                    <a:pt x="0" y="17623"/>
                  </a:cubicBezTo>
                  <a:close/>
                </a:path>
              </a:pathLst>
            </a:custGeom>
            <a:solidFill>
              <a:srgbClr val="25336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97" name="Freeform 105"/>
            <p:cNvSpPr/>
            <p:nvPr/>
          </p:nvSpPr>
          <p:spPr>
            <a:xfrm flipH="1">
              <a:off x="3752508" y="4871004"/>
              <a:ext cx="456093" cy="2334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79" y="0"/>
                  </a:moveTo>
                  <a:lnTo>
                    <a:pt x="0" y="17946"/>
                  </a:lnTo>
                  <a:lnTo>
                    <a:pt x="849" y="21600"/>
                  </a:lnTo>
                  <a:lnTo>
                    <a:pt x="21600" y="3323"/>
                  </a:lnTo>
                  <a:lnTo>
                    <a:pt x="20579" y="0"/>
                  </a:lnTo>
                  <a:close/>
                </a:path>
              </a:pathLst>
            </a:custGeom>
            <a:solidFill>
              <a:srgbClr val="E1E7F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98" name="Freeform 106"/>
            <p:cNvSpPr/>
            <p:nvPr/>
          </p:nvSpPr>
          <p:spPr>
            <a:xfrm flipH="1">
              <a:off x="3755401" y="4867056"/>
              <a:ext cx="452767" cy="231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7864"/>
                  </a:moveTo>
                  <a:lnTo>
                    <a:pt x="821" y="0"/>
                  </a:lnTo>
                  <a:lnTo>
                    <a:pt x="0" y="3713"/>
                  </a:lnTo>
                  <a:lnTo>
                    <a:pt x="21021" y="21600"/>
                  </a:lnTo>
                  <a:lnTo>
                    <a:pt x="21600" y="17864"/>
                  </a:lnTo>
                  <a:close/>
                </a:path>
              </a:pathLst>
            </a:custGeom>
            <a:solidFill>
              <a:srgbClr val="E1E7F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499" name="Freeform 108"/>
            <p:cNvSpPr/>
            <p:nvPr/>
          </p:nvSpPr>
          <p:spPr>
            <a:xfrm flipH="1">
              <a:off x="4508560" y="2549859"/>
              <a:ext cx="320017" cy="1269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7" h="21397" extrusionOk="0">
                  <a:moveTo>
                    <a:pt x="34" y="925"/>
                  </a:moveTo>
                  <a:cubicBezTo>
                    <a:pt x="129" y="268"/>
                    <a:pt x="398" y="-102"/>
                    <a:pt x="663" y="24"/>
                  </a:cubicBezTo>
                  <a:lnTo>
                    <a:pt x="751" y="84"/>
                  </a:lnTo>
                  <a:lnTo>
                    <a:pt x="21088" y="18670"/>
                  </a:lnTo>
                  <a:cubicBezTo>
                    <a:pt x="21378" y="18935"/>
                    <a:pt x="21528" y="19741"/>
                    <a:pt x="21423" y="20471"/>
                  </a:cubicBezTo>
                  <a:cubicBezTo>
                    <a:pt x="21328" y="21127"/>
                    <a:pt x="21058" y="21498"/>
                    <a:pt x="20794" y="21372"/>
                  </a:cubicBezTo>
                  <a:lnTo>
                    <a:pt x="20706" y="21311"/>
                  </a:lnTo>
                  <a:lnTo>
                    <a:pt x="368" y="2725"/>
                  </a:lnTo>
                  <a:cubicBezTo>
                    <a:pt x="78" y="2461"/>
                    <a:pt x="-72" y="1654"/>
                    <a:pt x="34" y="925"/>
                  </a:cubicBezTo>
                  <a:close/>
                </a:path>
              </a:pathLst>
            </a:custGeom>
            <a:solidFill>
              <a:srgbClr val="1D39C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00" name="Freeform 109"/>
            <p:cNvSpPr/>
            <p:nvPr/>
          </p:nvSpPr>
          <p:spPr>
            <a:xfrm flipH="1">
              <a:off x="4064961" y="2761192"/>
              <a:ext cx="80391" cy="5330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38" h="21541" extrusionOk="0">
                  <a:moveTo>
                    <a:pt x="1575" y="13"/>
                  </a:moveTo>
                  <a:cubicBezTo>
                    <a:pt x="2732" y="-39"/>
                    <a:pt x="3944" y="64"/>
                    <a:pt x="4279" y="243"/>
                  </a:cubicBezTo>
                  <a:lnTo>
                    <a:pt x="5006" y="645"/>
                  </a:lnTo>
                  <a:lnTo>
                    <a:pt x="6105" y="1284"/>
                  </a:lnTo>
                  <a:cubicBezTo>
                    <a:pt x="6362" y="1438"/>
                    <a:pt x="6630" y="1600"/>
                    <a:pt x="6905" y="1768"/>
                  </a:cubicBezTo>
                  <a:cubicBezTo>
                    <a:pt x="8867" y="2972"/>
                    <a:pt x="10830" y="4304"/>
                    <a:pt x="12659" y="5727"/>
                  </a:cubicBezTo>
                  <a:cubicBezTo>
                    <a:pt x="16981" y="9084"/>
                    <a:pt x="19901" y="12409"/>
                    <a:pt x="20772" y="15521"/>
                  </a:cubicBezTo>
                  <a:cubicBezTo>
                    <a:pt x="21352" y="17592"/>
                    <a:pt x="20996" y="19510"/>
                    <a:pt x="19590" y="21245"/>
                  </a:cubicBezTo>
                  <a:cubicBezTo>
                    <a:pt x="19442" y="21430"/>
                    <a:pt x="18351" y="21561"/>
                    <a:pt x="17154" y="21538"/>
                  </a:cubicBezTo>
                  <a:cubicBezTo>
                    <a:pt x="15958" y="21515"/>
                    <a:pt x="15110" y="21346"/>
                    <a:pt x="15258" y="21161"/>
                  </a:cubicBezTo>
                  <a:cubicBezTo>
                    <a:pt x="16631" y="19467"/>
                    <a:pt x="16981" y="17586"/>
                    <a:pt x="16411" y="15550"/>
                  </a:cubicBezTo>
                  <a:cubicBezTo>
                    <a:pt x="15551" y="12477"/>
                    <a:pt x="12659" y="9184"/>
                    <a:pt x="8379" y="5858"/>
                  </a:cubicBezTo>
                  <a:cubicBezTo>
                    <a:pt x="6763" y="4604"/>
                    <a:pt x="5047" y="3421"/>
                    <a:pt x="3320" y="2335"/>
                  </a:cubicBezTo>
                  <a:lnTo>
                    <a:pt x="2672" y="1933"/>
                  </a:lnTo>
                  <a:cubicBezTo>
                    <a:pt x="2263" y="1682"/>
                    <a:pt x="1874" y="1448"/>
                    <a:pt x="1503" y="1232"/>
                  </a:cubicBezTo>
                  <a:lnTo>
                    <a:pt x="87" y="431"/>
                  </a:lnTo>
                  <a:cubicBezTo>
                    <a:pt x="-248" y="252"/>
                    <a:pt x="417" y="65"/>
                    <a:pt x="1575" y="13"/>
                  </a:cubicBezTo>
                  <a:close/>
                </a:path>
              </a:pathLst>
            </a:custGeom>
            <a:solidFill>
              <a:srgbClr val="1D39C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01" name="Freeform 110"/>
            <p:cNvSpPr/>
            <p:nvPr/>
          </p:nvSpPr>
          <p:spPr>
            <a:xfrm flipH="1">
              <a:off x="2850822" y="2942564"/>
              <a:ext cx="2209467" cy="1842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143" h="18867" extrusionOk="0">
                  <a:moveTo>
                    <a:pt x="18612" y="4945"/>
                  </a:moveTo>
                  <a:cubicBezTo>
                    <a:pt x="16214" y="7747"/>
                    <a:pt x="10827" y="14605"/>
                    <a:pt x="7034" y="17734"/>
                  </a:cubicBezTo>
                  <a:cubicBezTo>
                    <a:pt x="7034" y="17734"/>
                    <a:pt x="3012" y="20879"/>
                    <a:pt x="674" y="16690"/>
                  </a:cubicBezTo>
                  <a:cubicBezTo>
                    <a:pt x="-1606" y="12606"/>
                    <a:pt x="2632" y="9630"/>
                    <a:pt x="2632" y="9630"/>
                  </a:cubicBezTo>
                  <a:cubicBezTo>
                    <a:pt x="7314" y="6178"/>
                    <a:pt x="12904" y="2320"/>
                    <a:pt x="15459" y="289"/>
                  </a:cubicBezTo>
                  <a:cubicBezTo>
                    <a:pt x="15459" y="289"/>
                    <a:pt x="16874" y="-721"/>
                    <a:pt x="18301" y="1035"/>
                  </a:cubicBezTo>
                  <a:cubicBezTo>
                    <a:pt x="19994" y="3120"/>
                    <a:pt x="18612" y="4945"/>
                    <a:pt x="18612" y="4945"/>
                  </a:cubicBezTo>
                  <a:close/>
                </a:path>
              </a:pathLst>
            </a:custGeom>
            <a:solidFill>
              <a:srgbClr val="FFC2B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02" name="Freeform 111"/>
            <p:cNvSpPr/>
            <p:nvPr/>
          </p:nvSpPr>
          <p:spPr>
            <a:xfrm flipH="1">
              <a:off x="4163603" y="2671589"/>
              <a:ext cx="1571613" cy="20857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83" h="18584" extrusionOk="0">
                  <a:moveTo>
                    <a:pt x="11557" y="2820"/>
                  </a:moveTo>
                  <a:cubicBezTo>
                    <a:pt x="10496" y="1639"/>
                    <a:pt x="7323" y="-1415"/>
                    <a:pt x="3003" y="765"/>
                  </a:cubicBezTo>
                  <a:cubicBezTo>
                    <a:pt x="82" y="2239"/>
                    <a:pt x="-557" y="4972"/>
                    <a:pt x="435" y="6805"/>
                  </a:cubicBezTo>
                  <a:cubicBezTo>
                    <a:pt x="1950" y="9603"/>
                    <a:pt x="5483" y="13451"/>
                    <a:pt x="8704" y="16562"/>
                  </a:cubicBezTo>
                  <a:cubicBezTo>
                    <a:pt x="8704" y="16562"/>
                    <a:pt x="12194" y="20185"/>
                    <a:pt x="16987" y="17734"/>
                  </a:cubicBezTo>
                  <a:cubicBezTo>
                    <a:pt x="21043" y="15659"/>
                    <a:pt x="18488" y="12498"/>
                    <a:pt x="18488" y="12498"/>
                  </a:cubicBezTo>
                  <a:cubicBezTo>
                    <a:pt x="18488" y="12498"/>
                    <a:pt x="12768" y="4170"/>
                    <a:pt x="11557" y="2820"/>
                  </a:cubicBezTo>
                  <a:close/>
                </a:path>
              </a:pathLst>
            </a:custGeom>
            <a:solidFill>
              <a:srgbClr val="FFC2B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03" name="Freeform 112"/>
            <p:cNvSpPr/>
            <p:nvPr/>
          </p:nvSpPr>
          <p:spPr>
            <a:xfrm flipH="1">
              <a:off x="4458295" y="2664093"/>
              <a:ext cx="1282840" cy="14602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37" h="19669" extrusionOk="0">
                  <a:moveTo>
                    <a:pt x="21037" y="12726"/>
                  </a:moveTo>
                  <a:cubicBezTo>
                    <a:pt x="19823" y="10747"/>
                    <a:pt x="16475" y="5286"/>
                    <a:pt x="15964" y="4643"/>
                  </a:cubicBezTo>
                  <a:cubicBezTo>
                    <a:pt x="14548" y="2857"/>
                    <a:pt x="10652" y="-1931"/>
                    <a:pt x="4488" y="848"/>
                  </a:cubicBezTo>
                  <a:cubicBezTo>
                    <a:pt x="-442" y="3070"/>
                    <a:pt x="-563" y="7599"/>
                    <a:pt x="621" y="10413"/>
                  </a:cubicBezTo>
                  <a:cubicBezTo>
                    <a:pt x="1438" y="12354"/>
                    <a:pt x="5425" y="17677"/>
                    <a:pt x="6893" y="19669"/>
                  </a:cubicBezTo>
                  <a:lnTo>
                    <a:pt x="21037" y="12726"/>
                  </a:lnTo>
                  <a:close/>
                </a:path>
              </a:pathLst>
            </a:custGeom>
            <a:solidFill>
              <a:srgbClr val="597EF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04" name="Freeform 113"/>
            <p:cNvSpPr/>
            <p:nvPr/>
          </p:nvSpPr>
          <p:spPr>
            <a:xfrm flipH="1">
              <a:off x="4455889" y="2936798"/>
              <a:ext cx="879173" cy="11851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6" h="21557" extrusionOk="0">
                  <a:moveTo>
                    <a:pt x="12637" y="25"/>
                  </a:moveTo>
                  <a:cubicBezTo>
                    <a:pt x="12732" y="-21"/>
                    <a:pt x="12859" y="-1"/>
                    <a:pt x="12920" y="69"/>
                  </a:cubicBezTo>
                  <a:lnTo>
                    <a:pt x="13001" y="165"/>
                  </a:lnTo>
                  <a:cubicBezTo>
                    <a:pt x="14023" y="1411"/>
                    <a:pt x="19714" y="9281"/>
                    <a:pt x="21534" y="11961"/>
                  </a:cubicBezTo>
                  <a:cubicBezTo>
                    <a:pt x="21577" y="12025"/>
                    <a:pt x="21555" y="12100"/>
                    <a:pt x="21485" y="12145"/>
                  </a:cubicBezTo>
                  <a:lnTo>
                    <a:pt x="21456" y="12160"/>
                  </a:lnTo>
                  <a:lnTo>
                    <a:pt x="309" y="21536"/>
                  </a:lnTo>
                  <a:cubicBezTo>
                    <a:pt x="212" y="21579"/>
                    <a:pt x="87" y="21556"/>
                    <a:pt x="28" y="21484"/>
                  </a:cubicBezTo>
                  <a:cubicBezTo>
                    <a:pt x="-23" y="21420"/>
                    <a:pt x="-4" y="21339"/>
                    <a:pt x="69" y="21292"/>
                  </a:cubicBezTo>
                  <a:lnTo>
                    <a:pt x="99" y="21276"/>
                  </a:lnTo>
                  <a:lnTo>
                    <a:pt x="21083" y="11972"/>
                  </a:lnTo>
                  <a:lnTo>
                    <a:pt x="20659" y="11357"/>
                  </a:lnTo>
                  <a:cubicBezTo>
                    <a:pt x="18491" y="8235"/>
                    <a:pt x="13687" y="1601"/>
                    <a:pt x="12687" y="366"/>
                  </a:cubicBezTo>
                  <a:lnTo>
                    <a:pt x="12578" y="235"/>
                  </a:lnTo>
                  <a:cubicBezTo>
                    <a:pt x="12516" y="165"/>
                    <a:pt x="12543" y="71"/>
                    <a:pt x="12637" y="25"/>
                  </a:cubicBezTo>
                  <a:close/>
                </a:path>
              </a:pathLst>
            </a:custGeom>
            <a:solidFill>
              <a:srgbClr val="1D39C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05" name="Freeform 114"/>
            <p:cNvSpPr/>
            <p:nvPr/>
          </p:nvSpPr>
          <p:spPr>
            <a:xfrm flipH="1">
              <a:off x="2046161" y="2572100"/>
              <a:ext cx="1273957" cy="8282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99" h="18843" extrusionOk="0">
                  <a:moveTo>
                    <a:pt x="9787" y="18070"/>
                  </a:moveTo>
                  <a:cubicBezTo>
                    <a:pt x="9787" y="18070"/>
                    <a:pt x="3008" y="20533"/>
                    <a:pt x="950" y="16665"/>
                  </a:cubicBezTo>
                  <a:cubicBezTo>
                    <a:pt x="-913" y="13162"/>
                    <a:pt x="539" y="9508"/>
                    <a:pt x="539" y="9508"/>
                  </a:cubicBezTo>
                  <a:cubicBezTo>
                    <a:pt x="539" y="9508"/>
                    <a:pt x="2149" y="6265"/>
                    <a:pt x="5190" y="4122"/>
                  </a:cubicBezTo>
                  <a:cubicBezTo>
                    <a:pt x="7183" y="2717"/>
                    <a:pt x="12568" y="-1067"/>
                    <a:pt x="13316" y="288"/>
                  </a:cubicBezTo>
                  <a:cubicBezTo>
                    <a:pt x="14291" y="2054"/>
                    <a:pt x="10298" y="4768"/>
                    <a:pt x="10333" y="6444"/>
                  </a:cubicBezTo>
                  <a:cubicBezTo>
                    <a:pt x="10404" y="9839"/>
                    <a:pt x="16982" y="6573"/>
                    <a:pt x="18236" y="6913"/>
                  </a:cubicBezTo>
                  <a:cubicBezTo>
                    <a:pt x="20687" y="7576"/>
                    <a:pt x="17935" y="15210"/>
                    <a:pt x="9787" y="18070"/>
                  </a:cubicBezTo>
                  <a:close/>
                </a:path>
              </a:pathLst>
            </a:custGeom>
            <a:solidFill>
              <a:srgbClr val="FFC2B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06" name="Freeform 115"/>
            <p:cNvSpPr/>
            <p:nvPr/>
          </p:nvSpPr>
          <p:spPr>
            <a:xfrm flipH="1">
              <a:off x="2081660" y="2943068"/>
              <a:ext cx="450401" cy="118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1" h="21323" extrusionOk="0">
                  <a:moveTo>
                    <a:pt x="20760" y="222"/>
                  </a:moveTo>
                  <a:cubicBezTo>
                    <a:pt x="21015" y="-277"/>
                    <a:pt x="21329" y="95"/>
                    <a:pt x="21461" y="1054"/>
                  </a:cubicBezTo>
                  <a:cubicBezTo>
                    <a:pt x="21594" y="2011"/>
                    <a:pt x="21495" y="3192"/>
                    <a:pt x="21241" y="3691"/>
                  </a:cubicBezTo>
                  <a:cubicBezTo>
                    <a:pt x="19922" y="6278"/>
                    <a:pt x="18524" y="8569"/>
                    <a:pt x="17058" y="10580"/>
                  </a:cubicBezTo>
                  <a:cubicBezTo>
                    <a:pt x="13587" y="15341"/>
                    <a:pt x="9877" y="18369"/>
                    <a:pt x="6144" y="20011"/>
                  </a:cubicBezTo>
                  <a:cubicBezTo>
                    <a:pt x="4797" y="20603"/>
                    <a:pt x="3527" y="20976"/>
                    <a:pt x="2362" y="21172"/>
                  </a:cubicBezTo>
                  <a:lnTo>
                    <a:pt x="1716" y="21264"/>
                  </a:lnTo>
                  <a:cubicBezTo>
                    <a:pt x="1382" y="21302"/>
                    <a:pt x="1090" y="21320"/>
                    <a:pt x="844" y="21323"/>
                  </a:cubicBezTo>
                  <a:lnTo>
                    <a:pt x="509" y="21317"/>
                  </a:lnTo>
                  <a:cubicBezTo>
                    <a:pt x="222" y="21296"/>
                    <a:pt x="-6" y="20404"/>
                    <a:pt x="0" y="19325"/>
                  </a:cubicBezTo>
                  <a:cubicBezTo>
                    <a:pt x="5" y="18335"/>
                    <a:pt x="204" y="17530"/>
                    <a:pt x="459" y="17420"/>
                  </a:cubicBezTo>
                  <a:lnTo>
                    <a:pt x="555" y="17408"/>
                  </a:lnTo>
                  <a:lnTo>
                    <a:pt x="843" y="17413"/>
                  </a:lnTo>
                  <a:cubicBezTo>
                    <a:pt x="1223" y="17407"/>
                    <a:pt x="1718" y="17365"/>
                    <a:pt x="2315" y="17266"/>
                  </a:cubicBezTo>
                  <a:cubicBezTo>
                    <a:pt x="3457" y="17073"/>
                    <a:pt x="4702" y="16707"/>
                    <a:pt x="6024" y="16126"/>
                  </a:cubicBezTo>
                  <a:cubicBezTo>
                    <a:pt x="9681" y="14518"/>
                    <a:pt x="13315" y="11552"/>
                    <a:pt x="16702" y="6905"/>
                  </a:cubicBezTo>
                  <a:cubicBezTo>
                    <a:pt x="18127" y="4950"/>
                    <a:pt x="19483" y="2728"/>
                    <a:pt x="20760" y="222"/>
                  </a:cubicBezTo>
                  <a:close/>
                </a:path>
              </a:pathLst>
            </a:custGeom>
            <a:solidFill>
              <a:srgbClr val="D1868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07" name="Freeform 116"/>
            <p:cNvSpPr/>
            <p:nvPr/>
          </p:nvSpPr>
          <p:spPr>
            <a:xfrm flipH="1">
              <a:off x="2111660" y="3054594"/>
              <a:ext cx="449160" cy="1340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5" h="21284" extrusionOk="0">
                  <a:moveTo>
                    <a:pt x="20724" y="232"/>
                  </a:moveTo>
                  <a:cubicBezTo>
                    <a:pt x="20972" y="-245"/>
                    <a:pt x="21291" y="37"/>
                    <a:pt x="21435" y="863"/>
                  </a:cubicBezTo>
                  <a:cubicBezTo>
                    <a:pt x="21579" y="1688"/>
                    <a:pt x="21494" y="2745"/>
                    <a:pt x="21245" y="3222"/>
                  </a:cubicBezTo>
                  <a:lnTo>
                    <a:pt x="21098" y="3494"/>
                  </a:lnTo>
                  <a:cubicBezTo>
                    <a:pt x="21014" y="3646"/>
                    <a:pt x="20907" y="3835"/>
                    <a:pt x="20776" y="4060"/>
                  </a:cubicBezTo>
                  <a:cubicBezTo>
                    <a:pt x="20396" y="4708"/>
                    <a:pt x="19948" y="5429"/>
                    <a:pt x="19430" y="6203"/>
                  </a:cubicBezTo>
                  <a:cubicBezTo>
                    <a:pt x="17957" y="8408"/>
                    <a:pt x="16227" y="10608"/>
                    <a:pt x="14251" y="12661"/>
                  </a:cubicBezTo>
                  <a:cubicBezTo>
                    <a:pt x="10175" y="16894"/>
                    <a:pt x="5599" y="19936"/>
                    <a:pt x="563" y="21279"/>
                  </a:cubicBezTo>
                  <a:cubicBezTo>
                    <a:pt x="276" y="21355"/>
                    <a:pt x="25" y="20646"/>
                    <a:pt x="2" y="19695"/>
                  </a:cubicBezTo>
                  <a:cubicBezTo>
                    <a:pt x="-21" y="18745"/>
                    <a:pt x="193" y="17912"/>
                    <a:pt x="479" y="17836"/>
                  </a:cubicBezTo>
                  <a:cubicBezTo>
                    <a:pt x="5436" y="16514"/>
                    <a:pt x="9936" y="13523"/>
                    <a:pt x="13940" y="9364"/>
                  </a:cubicBezTo>
                  <a:cubicBezTo>
                    <a:pt x="15875" y="7355"/>
                    <a:pt x="17566" y="5203"/>
                    <a:pt x="19002" y="3055"/>
                  </a:cubicBezTo>
                  <a:lnTo>
                    <a:pt x="19480" y="2325"/>
                  </a:lnTo>
                  <a:cubicBezTo>
                    <a:pt x="19707" y="1969"/>
                    <a:pt x="19917" y="1630"/>
                    <a:pt x="20111" y="1307"/>
                  </a:cubicBezTo>
                  <a:lnTo>
                    <a:pt x="20298" y="990"/>
                  </a:lnTo>
                  <a:cubicBezTo>
                    <a:pt x="20513" y="623"/>
                    <a:pt x="20655" y="363"/>
                    <a:pt x="20724" y="232"/>
                  </a:cubicBezTo>
                  <a:close/>
                </a:path>
              </a:pathLst>
            </a:custGeom>
            <a:solidFill>
              <a:srgbClr val="D1868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08" name="Freeform 117"/>
            <p:cNvSpPr/>
            <p:nvPr/>
          </p:nvSpPr>
          <p:spPr>
            <a:xfrm flipH="1">
              <a:off x="2279189" y="3200535"/>
              <a:ext cx="343243" cy="94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0" h="21275" extrusionOk="0">
                  <a:moveTo>
                    <a:pt x="20604" y="136"/>
                  </a:moveTo>
                  <a:cubicBezTo>
                    <a:pt x="20960" y="-308"/>
                    <a:pt x="21349" y="369"/>
                    <a:pt x="21472" y="1648"/>
                  </a:cubicBezTo>
                  <a:cubicBezTo>
                    <a:pt x="21595" y="2929"/>
                    <a:pt x="21407" y="4327"/>
                    <a:pt x="21051" y="4770"/>
                  </a:cubicBezTo>
                  <a:cubicBezTo>
                    <a:pt x="15403" y="11819"/>
                    <a:pt x="10386" y="16423"/>
                    <a:pt x="6057" y="19059"/>
                  </a:cubicBezTo>
                  <a:cubicBezTo>
                    <a:pt x="4538" y="19985"/>
                    <a:pt x="3212" y="20599"/>
                    <a:pt x="2085" y="20959"/>
                  </a:cubicBezTo>
                  <a:lnTo>
                    <a:pt x="1635" y="21092"/>
                  </a:lnTo>
                  <a:cubicBezTo>
                    <a:pt x="1494" y="21130"/>
                    <a:pt x="1361" y="21162"/>
                    <a:pt x="1236" y="21189"/>
                  </a:cubicBezTo>
                  <a:lnTo>
                    <a:pt x="691" y="21274"/>
                  </a:lnTo>
                  <a:cubicBezTo>
                    <a:pt x="314" y="21292"/>
                    <a:pt x="5" y="20210"/>
                    <a:pt x="0" y="18855"/>
                  </a:cubicBezTo>
                  <a:cubicBezTo>
                    <a:pt x="-5" y="17500"/>
                    <a:pt x="296" y="16388"/>
                    <a:pt x="672" y="16370"/>
                  </a:cubicBezTo>
                  <a:lnTo>
                    <a:pt x="987" y="16326"/>
                  </a:lnTo>
                  <a:lnTo>
                    <a:pt x="1339" y="16249"/>
                  </a:lnTo>
                  <a:cubicBezTo>
                    <a:pt x="1465" y="16219"/>
                    <a:pt x="1601" y="16184"/>
                    <a:pt x="1744" y="16141"/>
                  </a:cubicBezTo>
                  <a:lnTo>
                    <a:pt x="1965" y="16072"/>
                  </a:lnTo>
                  <a:cubicBezTo>
                    <a:pt x="3055" y="15724"/>
                    <a:pt x="4346" y="15126"/>
                    <a:pt x="5830" y="14222"/>
                  </a:cubicBezTo>
                  <a:cubicBezTo>
                    <a:pt x="10084" y="11632"/>
                    <a:pt x="15028" y="7095"/>
                    <a:pt x="20604" y="136"/>
                  </a:cubicBezTo>
                  <a:close/>
                </a:path>
              </a:pathLst>
            </a:custGeom>
            <a:solidFill>
              <a:srgbClr val="D1868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09" name="Freeform 118"/>
            <p:cNvSpPr/>
            <p:nvPr/>
          </p:nvSpPr>
          <p:spPr>
            <a:xfrm flipH="1">
              <a:off x="799162" y="2700858"/>
              <a:ext cx="1836415" cy="15312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143" h="18867" extrusionOk="0">
                  <a:moveTo>
                    <a:pt x="18613" y="4945"/>
                  </a:moveTo>
                  <a:cubicBezTo>
                    <a:pt x="16214" y="7747"/>
                    <a:pt x="10826" y="14605"/>
                    <a:pt x="7033" y="17734"/>
                  </a:cubicBezTo>
                  <a:cubicBezTo>
                    <a:pt x="7033" y="17734"/>
                    <a:pt x="3012" y="20879"/>
                    <a:pt x="674" y="16690"/>
                  </a:cubicBezTo>
                  <a:cubicBezTo>
                    <a:pt x="-1606" y="12606"/>
                    <a:pt x="2632" y="9630"/>
                    <a:pt x="2632" y="9630"/>
                  </a:cubicBezTo>
                  <a:cubicBezTo>
                    <a:pt x="7314" y="6178"/>
                    <a:pt x="12904" y="2320"/>
                    <a:pt x="15459" y="288"/>
                  </a:cubicBezTo>
                  <a:cubicBezTo>
                    <a:pt x="15459" y="288"/>
                    <a:pt x="16873" y="-721"/>
                    <a:pt x="18300" y="1036"/>
                  </a:cubicBezTo>
                  <a:cubicBezTo>
                    <a:pt x="19994" y="3120"/>
                    <a:pt x="18613" y="4945"/>
                    <a:pt x="18613" y="4945"/>
                  </a:cubicBezTo>
                  <a:close/>
                </a:path>
              </a:pathLst>
            </a:custGeom>
            <a:solidFill>
              <a:srgbClr val="FFC2B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10" name="Freeform 119"/>
            <p:cNvSpPr/>
            <p:nvPr/>
          </p:nvSpPr>
          <p:spPr>
            <a:xfrm flipH="1">
              <a:off x="479950" y="2161601"/>
              <a:ext cx="728753" cy="989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256" h="17050" extrusionOk="0">
                  <a:moveTo>
                    <a:pt x="1276" y="15945"/>
                  </a:moveTo>
                  <a:cubicBezTo>
                    <a:pt x="1276" y="15945"/>
                    <a:pt x="-1211" y="13399"/>
                    <a:pt x="760" y="9041"/>
                  </a:cubicBezTo>
                  <a:cubicBezTo>
                    <a:pt x="2282" y="5672"/>
                    <a:pt x="1441" y="5067"/>
                    <a:pt x="1782" y="3125"/>
                  </a:cubicBezTo>
                  <a:cubicBezTo>
                    <a:pt x="2124" y="1184"/>
                    <a:pt x="4032" y="3067"/>
                    <a:pt x="4296" y="6719"/>
                  </a:cubicBezTo>
                  <a:cubicBezTo>
                    <a:pt x="4253" y="9381"/>
                    <a:pt x="10658" y="4048"/>
                    <a:pt x="11871" y="669"/>
                  </a:cubicBezTo>
                  <a:cubicBezTo>
                    <a:pt x="13049" y="-2612"/>
                    <a:pt x="20389" y="6833"/>
                    <a:pt x="8857" y="14975"/>
                  </a:cubicBezTo>
                  <a:cubicBezTo>
                    <a:pt x="3175" y="18988"/>
                    <a:pt x="1276" y="15945"/>
                    <a:pt x="1276" y="15945"/>
                  </a:cubicBezTo>
                  <a:close/>
                </a:path>
              </a:pathLst>
            </a:custGeom>
            <a:solidFill>
              <a:srgbClr val="FFC2B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11" name="Freeform 120"/>
            <p:cNvSpPr/>
            <p:nvPr/>
          </p:nvSpPr>
          <p:spPr>
            <a:xfrm flipH="1">
              <a:off x="511610" y="2377688"/>
              <a:ext cx="452192" cy="6025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2" h="21488" extrusionOk="0">
                  <a:moveTo>
                    <a:pt x="19127" y="917"/>
                  </a:moveTo>
                  <a:cubicBezTo>
                    <a:pt x="19683" y="177"/>
                    <a:pt x="20347" y="-70"/>
                    <a:pt x="20925" y="17"/>
                  </a:cubicBezTo>
                  <a:lnTo>
                    <a:pt x="21003" y="31"/>
                  </a:lnTo>
                  <a:cubicBezTo>
                    <a:pt x="21014" y="33"/>
                    <a:pt x="21025" y="36"/>
                    <a:pt x="21032" y="38"/>
                  </a:cubicBezTo>
                  <a:cubicBezTo>
                    <a:pt x="21255" y="100"/>
                    <a:pt x="21366" y="284"/>
                    <a:pt x="21284" y="452"/>
                  </a:cubicBezTo>
                  <a:cubicBezTo>
                    <a:pt x="21214" y="602"/>
                    <a:pt x="21006" y="687"/>
                    <a:pt x="20806" y="658"/>
                  </a:cubicBezTo>
                  <a:lnTo>
                    <a:pt x="20762" y="649"/>
                  </a:lnTo>
                  <a:cubicBezTo>
                    <a:pt x="20710" y="641"/>
                    <a:pt x="20628" y="647"/>
                    <a:pt x="20521" y="688"/>
                  </a:cubicBezTo>
                  <a:cubicBezTo>
                    <a:pt x="20317" y="764"/>
                    <a:pt x="20095" y="935"/>
                    <a:pt x="19869" y="1235"/>
                  </a:cubicBezTo>
                  <a:cubicBezTo>
                    <a:pt x="19550" y="1662"/>
                    <a:pt x="19268" y="2295"/>
                    <a:pt x="19050" y="3163"/>
                  </a:cubicBezTo>
                  <a:lnTo>
                    <a:pt x="19005" y="3353"/>
                  </a:lnTo>
                  <a:cubicBezTo>
                    <a:pt x="17986" y="7687"/>
                    <a:pt x="13846" y="10974"/>
                    <a:pt x="6219" y="13906"/>
                  </a:cubicBezTo>
                  <a:cubicBezTo>
                    <a:pt x="4358" y="14622"/>
                    <a:pt x="3020" y="15481"/>
                    <a:pt x="2142" y="16450"/>
                  </a:cubicBezTo>
                  <a:cubicBezTo>
                    <a:pt x="870" y="17849"/>
                    <a:pt x="644" y="19328"/>
                    <a:pt x="1011" y="20653"/>
                  </a:cubicBezTo>
                  <a:cubicBezTo>
                    <a:pt x="1067" y="20850"/>
                    <a:pt x="1119" y="20988"/>
                    <a:pt x="1152" y="21055"/>
                  </a:cubicBezTo>
                  <a:cubicBezTo>
                    <a:pt x="1234" y="21223"/>
                    <a:pt x="1119" y="21408"/>
                    <a:pt x="900" y="21469"/>
                  </a:cubicBezTo>
                  <a:cubicBezTo>
                    <a:pt x="678" y="21530"/>
                    <a:pt x="433" y="21444"/>
                    <a:pt x="352" y="21277"/>
                  </a:cubicBezTo>
                  <a:lnTo>
                    <a:pt x="307" y="21178"/>
                  </a:lnTo>
                  <a:cubicBezTo>
                    <a:pt x="270" y="21081"/>
                    <a:pt x="222" y="20949"/>
                    <a:pt x="177" y="20785"/>
                  </a:cubicBezTo>
                  <a:cubicBezTo>
                    <a:pt x="-234" y="19302"/>
                    <a:pt x="22" y="17648"/>
                    <a:pt x="1438" y="16086"/>
                  </a:cubicBezTo>
                  <a:cubicBezTo>
                    <a:pt x="2401" y="15025"/>
                    <a:pt x="3847" y="14095"/>
                    <a:pt x="5833" y="13332"/>
                  </a:cubicBezTo>
                  <a:cubicBezTo>
                    <a:pt x="13123" y="10529"/>
                    <a:pt x="17074" y="7441"/>
                    <a:pt x="18116" y="3438"/>
                  </a:cubicBezTo>
                  <a:lnTo>
                    <a:pt x="18164" y="3240"/>
                  </a:lnTo>
                  <a:cubicBezTo>
                    <a:pt x="18408" y="2208"/>
                    <a:pt x="18734" y="1445"/>
                    <a:pt x="19127" y="917"/>
                  </a:cubicBezTo>
                  <a:close/>
                </a:path>
              </a:pathLst>
            </a:custGeom>
            <a:solidFill>
              <a:srgbClr val="D1868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12" name="Freeform 121"/>
            <p:cNvSpPr/>
            <p:nvPr/>
          </p:nvSpPr>
          <p:spPr>
            <a:xfrm flipH="1">
              <a:off x="518917" y="2281623"/>
              <a:ext cx="219840" cy="3230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0" h="21056" extrusionOk="0">
                  <a:moveTo>
                    <a:pt x="15564" y="1503"/>
                  </a:moveTo>
                  <a:cubicBezTo>
                    <a:pt x="17457" y="-22"/>
                    <a:pt x="19648" y="-482"/>
                    <a:pt x="21173" y="569"/>
                  </a:cubicBezTo>
                  <a:cubicBezTo>
                    <a:pt x="21510" y="803"/>
                    <a:pt x="21502" y="1176"/>
                    <a:pt x="21150" y="1402"/>
                  </a:cubicBezTo>
                  <a:cubicBezTo>
                    <a:pt x="20797" y="1629"/>
                    <a:pt x="20246" y="1623"/>
                    <a:pt x="19909" y="1389"/>
                  </a:cubicBezTo>
                  <a:cubicBezTo>
                    <a:pt x="19303" y="972"/>
                    <a:pt x="18238" y="1196"/>
                    <a:pt x="16920" y="2256"/>
                  </a:cubicBezTo>
                  <a:cubicBezTo>
                    <a:pt x="15288" y="3571"/>
                    <a:pt x="13832" y="5804"/>
                    <a:pt x="12944" y="8580"/>
                  </a:cubicBezTo>
                  <a:cubicBezTo>
                    <a:pt x="12154" y="11066"/>
                    <a:pt x="10170" y="13665"/>
                    <a:pt x="7373" y="16271"/>
                  </a:cubicBezTo>
                  <a:cubicBezTo>
                    <a:pt x="6093" y="17469"/>
                    <a:pt x="4714" y="18590"/>
                    <a:pt x="3335" y="19603"/>
                  </a:cubicBezTo>
                  <a:cubicBezTo>
                    <a:pt x="2975" y="19870"/>
                    <a:pt x="2638" y="20114"/>
                    <a:pt x="2316" y="20336"/>
                  </a:cubicBezTo>
                  <a:lnTo>
                    <a:pt x="1749" y="20724"/>
                  </a:lnTo>
                  <a:cubicBezTo>
                    <a:pt x="1634" y="20800"/>
                    <a:pt x="1550" y="20856"/>
                    <a:pt x="1488" y="20893"/>
                  </a:cubicBezTo>
                  <a:cubicBezTo>
                    <a:pt x="1136" y="21118"/>
                    <a:pt x="577" y="21109"/>
                    <a:pt x="247" y="20874"/>
                  </a:cubicBezTo>
                  <a:cubicBezTo>
                    <a:pt x="-90" y="20639"/>
                    <a:pt x="-82" y="20266"/>
                    <a:pt x="270" y="20041"/>
                  </a:cubicBezTo>
                  <a:lnTo>
                    <a:pt x="753" y="19724"/>
                  </a:lnTo>
                  <a:cubicBezTo>
                    <a:pt x="1136" y="19460"/>
                    <a:pt x="1573" y="19155"/>
                    <a:pt x="2032" y="18811"/>
                  </a:cubicBezTo>
                  <a:cubicBezTo>
                    <a:pt x="3366" y="17829"/>
                    <a:pt x="4699" y="16743"/>
                    <a:pt x="5948" y="15584"/>
                  </a:cubicBezTo>
                  <a:cubicBezTo>
                    <a:pt x="8614" y="13099"/>
                    <a:pt x="10484" y="10635"/>
                    <a:pt x="11220" y="8333"/>
                  </a:cubicBezTo>
                  <a:cubicBezTo>
                    <a:pt x="12162" y="5385"/>
                    <a:pt x="13733" y="2979"/>
                    <a:pt x="15564" y="1503"/>
                  </a:cubicBezTo>
                  <a:close/>
                </a:path>
              </a:pathLst>
            </a:custGeom>
            <a:solidFill>
              <a:srgbClr val="D1868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13" name="Freeform 122"/>
            <p:cNvSpPr/>
            <p:nvPr/>
          </p:nvSpPr>
          <p:spPr>
            <a:xfrm flipH="1">
              <a:off x="565742" y="2213619"/>
              <a:ext cx="221637" cy="3271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8" h="21079" extrusionOk="0">
                  <a:moveTo>
                    <a:pt x="20057" y="1182"/>
                  </a:moveTo>
                  <a:lnTo>
                    <a:pt x="20087" y="1196"/>
                  </a:lnTo>
                  <a:lnTo>
                    <a:pt x="20004" y="1182"/>
                  </a:lnTo>
                  <a:cubicBezTo>
                    <a:pt x="19655" y="1142"/>
                    <a:pt x="19132" y="1264"/>
                    <a:pt x="18389" y="1764"/>
                  </a:cubicBezTo>
                  <a:cubicBezTo>
                    <a:pt x="17024" y="2674"/>
                    <a:pt x="15576" y="4505"/>
                    <a:pt x="14128" y="7460"/>
                  </a:cubicBezTo>
                  <a:lnTo>
                    <a:pt x="13954" y="7820"/>
                  </a:lnTo>
                  <a:cubicBezTo>
                    <a:pt x="12688" y="10490"/>
                    <a:pt x="10906" y="12946"/>
                    <a:pt x="8745" y="15179"/>
                  </a:cubicBezTo>
                  <a:cubicBezTo>
                    <a:pt x="7153" y="16823"/>
                    <a:pt x="5447" y="18252"/>
                    <a:pt x="3734" y="19462"/>
                  </a:cubicBezTo>
                  <a:cubicBezTo>
                    <a:pt x="3256" y="19802"/>
                    <a:pt x="2801" y="20105"/>
                    <a:pt x="2384" y="20371"/>
                  </a:cubicBezTo>
                  <a:lnTo>
                    <a:pt x="1800" y="20731"/>
                  </a:lnTo>
                  <a:cubicBezTo>
                    <a:pt x="1634" y="20830"/>
                    <a:pt x="1505" y="20902"/>
                    <a:pt x="1421" y="20948"/>
                  </a:cubicBezTo>
                  <a:cubicBezTo>
                    <a:pt x="1050" y="21151"/>
                    <a:pt x="504" y="21114"/>
                    <a:pt x="193" y="20865"/>
                  </a:cubicBezTo>
                  <a:cubicBezTo>
                    <a:pt x="-110" y="20615"/>
                    <a:pt x="-49" y="20248"/>
                    <a:pt x="322" y="20045"/>
                  </a:cubicBezTo>
                  <a:lnTo>
                    <a:pt x="542" y="19920"/>
                  </a:lnTo>
                  <a:cubicBezTo>
                    <a:pt x="633" y="19863"/>
                    <a:pt x="754" y="19792"/>
                    <a:pt x="898" y="19706"/>
                  </a:cubicBezTo>
                  <a:cubicBezTo>
                    <a:pt x="1368" y="19415"/>
                    <a:pt x="1899" y="19066"/>
                    <a:pt x="2468" y="18662"/>
                  </a:cubicBezTo>
                  <a:cubicBezTo>
                    <a:pt x="4113" y="17502"/>
                    <a:pt x="5751" y="16128"/>
                    <a:pt x="7282" y="14546"/>
                  </a:cubicBezTo>
                  <a:cubicBezTo>
                    <a:pt x="9367" y="12397"/>
                    <a:pt x="11080" y="10035"/>
                    <a:pt x="12294" y="7468"/>
                  </a:cubicBezTo>
                  <a:cubicBezTo>
                    <a:pt x="15121" y="1506"/>
                    <a:pt x="18056" y="-449"/>
                    <a:pt x="20610" y="84"/>
                  </a:cubicBezTo>
                  <a:cubicBezTo>
                    <a:pt x="20747" y="114"/>
                    <a:pt x="20861" y="148"/>
                    <a:pt x="20944" y="180"/>
                  </a:cubicBezTo>
                  <a:cubicBezTo>
                    <a:pt x="21353" y="344"/>
                    <a:pt x="21490" y="701"/>
                    <a:pt x="21247" y="978"/>
                  </a:cubicBezTo>
                  <a:cubicBezTo>
                    <a:pt x="21005" y="1255"/>
                    <a:pt x="20466" y="1346"/>
                    <a:pt x="20057" y="1182"/>
                  </a:cubicBezTo>
                  <a:close/>
                </a:path>
              </a:pathLst>
            </a:custGeom>
            <a:solidFill>
              <a:srgbClr val="D1868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14" name="Freeform 123"/>
            <p:cNvSpPr/>
            <p:nvPr/>
          </p:nvSpPr>
          <p:spPr>
            <a:xfrm flipH="1">
              <a:off x="4101168" y="2141540"/>
              <a:ext cx="37949" cy="105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596" h="21239" extrusionOk="0">
                  <a:moveTo>
                    <a:pt x="1315" y="541"/>
                  </a:moveTo>
                  <a:cubicBezTo>
                    <a:pt x="3073" y="-180"/>
                    <a:pt x="5920" y="-180"/>
                    <a:pt x="7678" y="541"/>
                  </a:cubicBezTo>
                  <a:cubicBezTo>
                    <a:pt x="9104" y="1128"/>
                    <a:pt x="11104" y="2135"/>
                    <a:pt x="13093" y="3497"/>
                  </a:cubicBezTo>
                  <a:cubicBezTo>
                    <a:pt x="21162" y="9031"/>
                    <a:pt x="21162" y="15150"/>
                    <a:pt x="7678" y="20697"/>
                  </a:cubicBezTo>
                  <a:cubicBezTo>
                    <a:pt x="5920" y="21420"/>
                    <a:pt x="3073" y="21420"/>
                    <a:pt x="1315" y="20697"/>
                  </a:cubicBezTo>
                  <a:cubicBezTo>
                    <a:pt x="-438" y="19976"/>
                    <a:pt x="-438" y="18804"/>
                    <a:pt x="1315" y="18081"/>
                  </a:cubicBezTo>
                  <a:cubicBezTo>
                    <a:pt x="11517" y="13886"/>
                    <a:pt x="11517" y="9610"/>
                    <a:pt x="5378" y="5401"/>
                  </a:cubicBezTo>
                  <a:cubicBezTo>
                    <a:pt x="3813" y="4327"/>
                    <a:pt x="2260" y="3547"/>
                    <a:pt x="1315" y="3159"/>
                  </a:cubicBezTo>
                  <a:cubicBezTo>
                    <a:pt x="-438" y="2436"/>
                    <a:pt x="-438" y="1264"/>
                    <a:pt x="1315" y="541"/>
                  </a:cubicBezTo>
                  <a:close/>
                </a:path>
              </a:pathLst>
            </a:custGeom>
            <a:solidFill>
              <a:srgbClr val="D1868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15" name="Freeform 57"/>
            <p:cNvSpPr/>
            <p:nvPr/>
          </p:nvSpPr>
          <p:spPr>
            <a:xfrm>
              <a:off x="5711426" y="3062619"/>
              <a:ext cx="615272" cy="21506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64" h="21599" extrusionOk="0">
                  <a:moveTo>
                    <a:pt x="436" y="0"/>
                  </a:moveTo>
                  <a:cubicBezTo>
                    <a:pt x="328" y="-1"/>
                    <a:pt x="221" y="12"/>
                    <a:pt x="136" y="36"/>
                  </a:cubicBezTo>
                  <a:cubicBezTo>
                    <a:pt x="-27" y="81"/>
                    <a:pt x="-48" y="153"/>
                    <a:pt x="95" y="203"/>
                  </a:cubicBezTo>
                  <a:lnTo>
                    <a:pt x="122" y="211"/>
                  </a:lnTo>
                  <a:cubicBezTo>
                    <a:pt x="131" y="213"/>
                    <a:pt x="150" y="218"/>
                    <a:pt x="177" y="227"/>
                  </a:cubicBezTo>
                  <a:lnTo>
                    <a:pt x="273" y="259"/>
                  </a:lnTo>
                  <a:lnTo>
                    <a:pt x="341" y="279"/>
                  </a:lnTo>
                  <a:cubicBezTo>
                    <a:pt x="524" y="338"/>
                    <a:pt x="729" y="410"/>
                    <a:pt x="969" y="494"/>
                  </a:cubicBezTo>
                  <a:cubicBezTo>
                    <a:pt x="1657" y="735"/>
                    <a:pt x="2434" y="1024"/>
                    <a:pt x="3262" y="1363"/>
                  </a:cubicBezTo>
                  <a:cubicBezTo>
                    <a:pt x="5632" y="2332"/>
                    <a:pt x="7997" y="3496"/>
                    <a:pt x="10211" y="4862"/>
                  </a:cubicBezTo>
                  <a:cubicBezTo>
                    <a:pt x="13898" y="7137"/>
                    <a:pt x="16771" y="9731"/>
                    <a:pt x="18511" y="12647"/>
                  </a:cubicBezTo>
                  <a:cubicBezTo>
                    <a:pt x="20169" y="15426"/>
                    <a:pt x="20707" y="18415"/>
                    <a:pt x="20040" y="21599"/>
                  </a:cubicBezTo>
                  <a:lnTo>
                    <a:pt x="20886" y="21599"/>
                  </a:lnTo>
                  <a:cubicBezTo>
                    <a:pt x="21552" y="18402"/>
                    <a:pt x="21011" y="15401"/>
                    <a:pt x="19344" y="12607"/>
                  </a:cubicBezTo>
                  <a:cubicBezTo>
                    <a:pt x="17590" y="9668"/>
                    <a:pt x="14708" y="7053"/>
                    <a:pt x="10989" y="4759"/>
                  </a:cubicBezTo>
                  <a:cubicBezTo>
                    <a:pt x="8753" y="3379"/>
                    <a:pt x="6343" y="2200"/>
                    <a:pt x="3945" y="1219"/>
                  </a:cubicBezTo>
                  <a:lnTo>
                    <a:pt x="3767" y="1144"/>
                  </a:lnTo>
                  <a:cubicBezTo>
                    <a:pt x="3028" y="845"/>
                    <a:pt x="2335" y="584"/>
                    <a:pt x="1706" y="362"/>
                  </a:cubicBezTo>
                  <a:lnTo>
                    <a:pt x="1624" y="334"/>
                  </a:lnTo>
                  <a:cubicBezTo>
                    <a:pt x="1398" y="256"/>
                    <a:pt x="1202" y="186"/>
                    <a:pt x="1023" y="127"/>
                  </a:cubicBezTo>
                  <a:lnTo>
                    <a:pt x="969" y="111"/>
                  </a:lnTo>
                  <a:cubicBezTo>
                    <a:pt x="913" y="93"/>
                    <a:pt x="863" y="77"/>
                    <a:pt x="819" y="63"/>
                  </a:cubicBezTo>
                  <a:lnTo>
                    <a:pt x="737" y="36"/>
                  </a:lnTo>
                  <a:cubicBezTo>
                    <a:pt x="655" y="11"/>
                    <a:pt x="545" y="0"/>
                    <a:pt x="436" y="0"/>
                  </a:cubicBezTo>
                  <a:close/>
                </a:path>
              </a:pathLst>
            </a:custGeom>
            <a:solidFill>
              <a:srgbClr val="25336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16" name="Freeform 56"/>
            <p:cNvSpPr/>
            <p:nvPr/>
          </p:nvSpPr>
          <p:spPr>
            <a:xfrm>
              <a:off x="5908943" y="4603563"/>
              <a:ext cx="323181" cy="6097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5" h="21588" extrusionOk="0">
                  <a:moveTo>
                    <a:pt x="958" y="4"/>
                  </a:moveTo>
                  <a:cubicBezTo>
                    <a:pt x="750" y="-12"/>
                    <a:pt x="507" y="16"/>
                    <a:pt x="325" y="88"/>
                  </a:cubicBezTo>
                  <a:cubicBezTo>
                    <a:pt x="-39" y="233"/>
                    <a:pt x="-105" y="499"/>
                    <a:pt x="167" y="693"/>
                  </a:cubicBezTo>
                  <a:cubicBezTo>
                    <a:pt x="3162" y="2828"/>
                    <a:pt x="5940" y="5130"/>
                    <a:pt x="8481" y="7564"/>
                  </a:cubicBezTo>
                  <a:cubicBezTo>
                    <a:pt x="13156" y="12040"/>
                    <a:pt x="16852" y="16794"/>
                    <a:pt x="19779" y="21588"/>
                  </a:cubicBezTo>
                  <a:lnTo>
                    <a:pt x="21495" y="21588"/>
                  </a:lnTo>
                  <a:cubicBezTo>
                    <a:pt x="18514" y="16653"/>
                    <a:pt x="14725" y="11756"/>
                    <a:pt x="9907" y="7143"/>
                  </a:cubicBezTo>
                  <a:cubicBezTo>
                    <a:pt x="7331" y="4676"/>
                    <a:pt x="4527" y="2341"/>
                    <a:pt x="1486" y="173"/>
                  </a:cubicBezTo>
                  <a:cubicBezTo>
                    <a:pt x="1351" y="76"/>
                    <a:pt x="1167" y="20"/>
                    <a:pt x="958" y="4"/>
                  </a:cubicBezTo>
                  <a:close/>
                </a:path>
              </a:pathLst>
            </a:custGeom>
            <a:solidFill>
              <a:srgbClr val="25336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17" name="Freeform 58"/>
            <p:cNvSpPr/>
            <p:nvPr/>
          </p:nvSpPr>
          <p:spPr>
            <a:xfrm>
              <a:off x="6373807" y="3797310"/>
              <a:ext cx="417665" cy="1415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7" h="21593" extrusionOk="0">
                  <a:moveTo>
                    <a:pt x="20702" y="5"/>
                  </a:moveTo>
                  <a:cubicBezTo>
                    <a:pt x="20544" y="16"/>
                    <a:pt x="20405" y="45"/>
                    <a:pt x="20314" y="89"/>
                  </a:cubicBezTo>
                  <a:lnTo>
                    <a:pt x="20253" y="126"/>
                  </a:lnTo>
                  <a:cubicBezTo>
                    <a:pt x="20202" y="151"/>
                    <a:pt x="20137" y="181"/>
                    <a:pt x="20069" y="216"/>
                  </a:cubicBezTo>
                  <a:lnTo>
                    <a:pt x="19967" y="265"/>
                  </a:lnTo>
                  <a:cubicBezTo>
                    <a:pt x="19796" y="354"/>
                    <a:pt x="19606" y="458"/>
                    <a:pt x="19394" y="573"/>
                  </a:cubicBezTo>
                  <a:lnTo>
                    <a:pt x="19231" y="670"/>
                  </a:lnTo>
                  <a:cubicBezTo>
                    <a:pt x="18583" y="1027"/>
                    <a:pt x="17863" y="1437"/>
                    <a:pt x="17106" y="1905"/>
                  </a:cubicBezTo>
                  <a:lnTo>
                    <a:pt x="17003" y="1971"/>
                  </a:lnTo>
                  <a:cubicBezTo>
                    <a:pt x="14532" y="3505"/>
                    <a:pt x="12074" y="5296"/>
                    <a:pt x="9769" y="7334"/>
                  </a:cubicBezTo>
                  <a:cubicBezTo>
                    <a:pt x="4876" y="11660"/>
                    <a:pt x="1442" y="16433"/>
                    <a:pt x="0" y="21593"/>
                  </a:cubicBezTo>
                  <a:lnTo>
                    <a:pt x="1267" y="21593"/>
                  </a:lnTo>
                  <a:cubicBezTo>
                    <a:pt x="2704" y="16475"/>
                    <a:pt x="6122" y="11745"/>
                    <a:pt x="10975" y="7455"/>
                  </a:cubicBezTo>
                  <a:cubicBezTo>
                    <a:pt x="13221" y="5469"/>
                    <a:pt x="15620" y="3715"/>
                    <a:pt x="18025" y="2214"/>
                  </a:cubicBezTo>
                  <a:lnTo>
                    <a:pt x="18148" y="2135"/>
                  </a:lnTo>
                  <a:cubicBezTo>
                    <a:pt x="18970" y="1625"/>
                    <a:pt x="19747" y="1176"/>
                    <a:pt x="20437" y="797"/>
                  </a:cubicBezTo>
                  <a:lnTo>
                    <a:pt x="20641" y="688"/>
                  </a:lnTo>
                  <a:cubicBezTo>
                    <a:pt x="20841" y="581"/>
                    <a:pt x="21014" y="485"/>
                    <a:pt x="21172" y="404"/>
                  </a:cubicBezTo>
                  <a:lnTo>
                    <a:pt x="21254" y="362"/>
                  </a:lnTo>
                  <a:lnTo>
                    <a:pt x="21418" y="289"/>
                  </a:lnTo>
                  <a:cubicBezTo>
                    <a:pt x="21600" y="200"/>
                    <a:pt x="21493" y="83"/>
                    <a:pt x="21193" y="29"/>
                  </a:cubicBezTo>
                  <a:cubicBezTo>
                    <a:pt x="21042" y="2"/>
                    <a:pt x="20861" y="-7"/>
                    <a:pt x="20702" y="5"/>
                  </a:cubicBezTo>
                  <a:close/>
                </a:path>
              </a:pathLst>
            </a:custGeom>
            <a:solidFill>
              <a:srgbClr val="25336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18" name="Freeform 55"/>
            <p:cNvSpPr/>
            <p:nvPr/>
          </p:nvSpPr>
          <p:spPr>
            <a:xfrm>
              <a:off x="6544860" y="4518356"/>
              <a:ext cx="324312" cy="6949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2" h="21598" extrusionOk="0">
                  <a:moveTo>
                    <a:pt x="20656" y="0"/>
                  </a:moveTo>
                  <a:cubicBezTo>
                    <a:pt x="20446" y="3"/>
                    <a:pt x="20234" y="47"/>
                    <a:pt x="20077" y="124"/>
                  </a:cubicBezTo>
                  <a:lnTo>
                    <a:pt x="19946" y="198"/>
                  </a:lnTo>
                  <a:lnTo>
                    <a:pt x="19814" y="259"/>
                  </a:lnTo>
                  <a:cubicBezTo>
                    <a:pt x="19607" y="367"/>
                    <a:pt x="19372" y="492"/>
                    <a:pt x="19104" y="642"/>
                  </a:cubicBezTo>
                  <a:cubicBezTo>
                    <a:pt x="18342" y="1068"/>
                    <a:pt x="17515" y="1580"/>
                    <a:pt x="16604" y="2171"/>
                  </a:cubicBezTo>
                  <a:cubicBezTo>
                    <a:pt x="14008" y="3856"/>
                    <a:pt x="11393" y="5870"/>
                    <a:pt x="8973" y="8203"/>
                  </a:cubicBezTo>
                  <a:cubicBezTo>
                    <a:pt x="4826" y="12201"/>
                    <a:pt x="1854" y="16704"/>
                    <a:pt x="0" y="21598"/>
                  </a:cubicBezTo>
                  <a:lnTo>
                    <a:pt x="1658" y="21598"/>
                  </a:lnTo>
                  <a:cubicBezTo>
                    <a:pt x="3492" y="16826"/>
                    <a:pt x="6401" y="12436"/>
                    <a:pt x="10447" y="8536"/>
                  </a:cubicBezTo>
                  <a:cubicBezTo>
                    <a:pt x="12823" y="6244"/>
                    <a:pt x="15377" y="4278"/>
                    <a:pt x="17920" y="2628"/>
                  </a:cubicBezTo>
                  <a:cubicBezTo>
                    <a:pt x="18755" y="2085"/>
                    <a:pt x="19532" y="1606"/>
                    <a:pt x="20235" y="1209"/>
                  </a:cubicBezTo>
                  <a:lnTo>
                    <a:pt x="20367" y="1135"/>
                  </a:lnTo>
                  <a:cubicBezTo>
                    <a:pt x="20566" y="1023"/>
                    <a:pt x="20757" y="926"/>
                    <a:pt x="20919" y="839"/>
                  </a:cubicBezTo>
                  <a:lnTo>
                    <a:pt x="21130" y="740"/>
                  </a:lnTo>
                  <a:cubicBezTo>
                    <a:pt x="21206" y="701"/>
                    <a:pt x="21259" y="668"/>
                    <a:pt x="21288" y="654"/>
                  </a:cubicBezTo>
                  <a:cubicBezTo>
                    <a:pt x="21600" y="501"/>
                    <a:pt x="21562" y="258"/>
                    <a:pt x="21235" y="111"/>
                  </a:cubicBezTo>
                  <a:cubicBezTo>
                    <a:pt x="21071" y="38"/>
                    <a:pt x="20866" y="-2"/>
                    <a:pt x="20656" y="0"/>
                  </a:cubicBezTo>
                  <a:close/>
                </a:path>
              </a:pathLst>
            </a:custGeom>
            <a:solidFill>
              <a:srgbClr val="25336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Прямоугольник 17"/>
          <p:cNvSpPr/>
          <p:nvPr/>
        </p:nvSpPr>
        <p:spPr>
          <a:xfrm>
            <a:off x="1061880" y="1066800"/>
            <a:ext cx="22260238" cy="11582400"/>
          </a:xfrm>
          <a:prstGeom prst="rect">
            <a:avLst/>
          </a:prstGeom>
          <a:solidFill>
            <a:srgbClr val="F7FAF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522" name="Rounded Rectangle"/>
          <p:cNvSpPr/>
          <p:nvPr/>
        </p:nvSpPr>
        <p:spPr>
          <a:xfrm rot="21300000">
            <a:off x="1748858" y="4609815"/>
            <a:ext cx="4263025" cy="5751903"/>
          </a:xfrm>
          <a:prstGeom prst="roundRect">
            <a:avLst>
              <a:gd name="adj" fmla="val 3628"/>
            </a:avLst>
          </a:prstGeom>
          <a:solidFill>
            <a:srgbClr val="3A81E5">
              <a:alpha val="11748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523" name="Rounded Rectangle"/>
          <p:cNvSpPr/>
          <p:nvPr/>
        </p:nvSpPr>
        <p:spPr>
          <a:xfrm>
            <a:off x="1964166" y="4609815"/>
            <a:ext cx="4263025" cy="5751903"/>
          </a:xfrm>
          <a:prstGeom prst="roundRect">
            <a:avLst>
              <a:gd name="adj" fmla="val 3628"/>
            </a:avLst>
          </a:prstGeom>
          <a:solidFill>
            <a:srgbClr val="F7FAFC"/>
          </a:solidFill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524" name="Овал 11"/>
          <p:cNvSpPr/>
          <p:nvPr/>
        </p:nvSpPr>
        <p:spPr>
          <a:xfrm>
            <a:off x="2442087" y="5119158"/>
            <a:ext cx="656243" cy="656243"/>
          </a:xfrm>
          <a:prstGeom prst="ellipse">
            <a:avLst/>
          </a:prstGeom>
          <a:solidFill>
            <a:srgbClr val="F9AE1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525" name="Oval"/>
          <p:cNvSpPr/>
          <p:nvPr/>
        </p:nvSpPr>
        <p:spPr>
          <a:xfrm>
            <a:off x="2313456" y="5036778"/>
            <a:ext cx="704605" cy="710749"/>
          </a:xfrm>
          <a:prstGeom prst="ellipse">
            <a:avLst/>
          </a:prstGeom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526" name="TextBox 11"/>
          <p:cNvSpPr txBox="1"/>
          <p:nvPr/>
        </p:nvSpPr>
        <p:spPr>
          <a:xfrm>
            <a:off x="2262147" y="6709072"/>
            <a:ext cx="3667063" cy="22351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254000" indent="-254000" algn="l" defTabSz="914400">
              <a:lnSpc>
                <a:spcPct val="130000"/>
              </a:lnSpc>
              <a:spcBef>
                <a:spcPts val="1000"/>
              </a:spcBef>
              <a:buClr>
                <a:srgbClr val="5B7AF7"/>
              </a:buClr>
              <a:buSzPct val="100000"/>
              <a:buChar char="•"/>
              <a:defRPr sz="20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Create, assign, organize, prioritize and share your tasks</a:t>
            </a:r>
          </a:p>
          <a:p>
            <a:pPr marL="254000" indent="-254000" algn="l" defTabSz="914400">
              <a:lnSpc>
                <a:spcPct val="130000"/>
              </a:lnSpc>
              <a:spcBef>
                <a:spcPts val="1000"/>
              </a:spcBef>
              <a:buClr>
                <a:srgbClr val="5B7AF7"/>
              </a:buClr>
              <a:buSzPct val="100000"/>
              <a:buChar char="•"/>
              <a:defRPr sz="20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Add descriptions and upload files</a:t>
            </a:r>
          </a:p>
          <a:p>
            <a:pPr marL="254000" indent="-254000" algn="l" defTabSz="914400">
              <a:lnSpc>
                <a:spcPct val="130000"/>
              </a:lnSpc>
              <a:spcBef>
                <a:spcPts val="1000"/>
              </a:spcBef>
              <a:buClr>
                <a:srgbClr val="5B7AF7"/>
              </a:buClr>
              <a:buSzPct val="100000"/>
              <a:buChar char="•"/>
              <a:defRPr sz="20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Set milestones &amp; deadlines</a:t>
            </a:r>
          </a:p>
        </p:txBody>
      </p:sp>
      <p:sp>
        <p:nvSpPr>
          <p:cNvPr id="527" name="Rectangle 13"/>
          <p:cNvSpPr txBox="1"/>
          <p:nvPr/>
        </p:nvSpPr>
        <p:spPr>
          <a:xfrm>
            <a:off x="2238725" y="6049195"/>
            <a:ext cx="3230709" cy="4876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91438" tIns="91438" rIns="91438" bIns="91438">
            <a:spAutoFit/>
          </a:bodyPr>
          <a:lstStyle>
            <a:lvl1pPr algn="l" defTabSz="914400">
              <a:lnSpc>
                <a:spcPct val="120000"/>
              </a:lnSpc>
              <a:defRPr sz="2200">
                <a:solidFill>
                  <a:srgbClr val="263169"/>
                </a:solidFill>
                <a:latin typeface="Archivo Bold"/>
                <a:ea typeface="Archivo Bold"/>
                <a:cs typeface="Archivo Bold"/>
                <a:sym typeface="Archivo Bold"/>
              </a:defRPr>
            </a:lvl1pPr>
          </a:lstStyle>
          <a:p>
            <a:r>
              <a:t>Plan</a:t>
            </a:r>
          </a:p>
        </p:txBody>
      </p:sp>
      <p:sp>
        <p:nvSpPr>
          <p:cNvPr id="528" name="Rounded Rectangle"/>
          <p:cNvSpPr/>
          <p:nvPr/>
        </p:nvSpPr>
        <p:spPr>
          <a:xfrm rot="21300000">
            <a:off x="7285721" y="4609815"/>
            <a:ext cx="4263024" cy="5751903"/>
          </a:xfrm>
          <a:prstGeom prst="roundRect">
            <a:avLst>
              <a:gd name="adj" fmla="val 3628"/>
            </a:avLst>
          </a:prstGeom>
          <a:solidFill>
            <a:srgbClr val="3A81E5">
              <a:alpha val="11748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529" name="Rounded Rectangle"/>
          <p:cNvSpPr/>
          <p:nvPr/>
        </p:nvSpPr>
        <p:spPr>
          <a:xfrm>
            <a:off x="7501028" y="4609815"/>
            <a:ext cx="4263025" cy="5751903"/>
          </a:xfrm>
          <a:prstGeom prst="roundRect">
            <a:avLst>
              <a:gd name="adj" fmla="val 3628"/>
            </a:avLst>
          </a:prstGeom>
          <a:solidFill>
            <a:srgbClr val="F7FAFC"/>
          </a:solidFill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530" name="TextBox 11"/>
          <p:cNvSpPr txBox="1"/>
          <p:nvPr/>
        </p:nvSpPr>
        <p:spPr>
          <a:xfrm>
            <a:off x="7799010" y="6709072"/>
            <a:ext cx="3667062" cy="31546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254000" indent="-254000" algn="l" defTabSz="914400">
              <a:lnSpc>
                <a:spcPct val="130000"/>
              </a:lnSpc>
              <a:spcBef>
                <a:spcPts val="1000"/>
              </a:spcBef>
              <a:buClr>
                <a:srgbClr val="5B7AF7"/>
              </a:buClr>
              <a:buSzPct val="100000"/>
              <a:buChar char="•"/>
              <a:defRPr sz="20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Design your personal profile using 100+ templates </a:t>
            </a:r>
          </a:p>
          <a:p>
            <a:pPr marL="254000" indent="-254000" algn="l" defTabSz="914400">
              <a:lnSpc>
                <a:spcPct val="130000"/>
              </a:lnSpc>
              <a:spcBef>
                <a:spcPts val="1000"/>
              </a:spcBef>
              <a:buClr>
                <a:srgbClr val="5B7AF7"/>
              </a:buClr>
              <a:buSzPct val="100000"/>
              <a:buChar char="•"/>
              <a:defRPr sz="20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Create tables, Kanban boards &amp; to-do lists</a:t>
            </a:r>
          </a:p>
          <a:p>
            <a:pPr marL="254000" indent="-254000" algn="l" defTabSz="914400">
              <a:lnSpc>
                <a:spcPct val="130000"/>
              </a:lnSpc>
              <a:spcBef>
                <a:spcPts val="1000"/>
              </a:spcBef>
              <a:buClr>
                <a:srgbClr val="5B7AF7"/>
              </a:buClr>
              <a:buSzPct val="100000"/>
              <a:buChar char="•"/>
              <a:defRPr sz="20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Structure everything with folders</a:t>
            </a:r>
          </a:p>
          <a:p>
            <a:pPr marL="254000" indent="-254000" algn="l" defTabSz="914400">
              <a:lnSpc>
                <a:spcPct val="130000"/>
              </a:lnSpc>
              <a:spcBef>
                <a:spcPts val="1000"/>
              </a:spcBef>
              <a:buClr>
                <a:srgbClr val="5B7AF7"/>
              </a:buClr>
              <a:buSzPct val="100000"/>
              <a:buChar char="•"/>
              <a:defRPr sz="20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Sort tasks by time &amp; status</a:t>
            </a:r>
          </a:p>
        </p:txBody>
      </p:sp>
      <p:sp>
        <p:nvSpPr>
          <p:cNvPr id="531" name="Rectangle 13"/>
          <p:cNvSpPr txBox="1"/>
          <p:nvPr/>
        </p:nvSpPr>
        <p:spPr>
          <a:xfrm>
            <a:off x="7775587" y="6049195"/>
            <a:ext cx="3230708" cy="4876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91438" tIns="91438" rIns="91438" bIns="91438">
            <a:spAutoFit/>
          </a:bodyPr>
          <a:lstStyle>
            <a:lvl1pPr algn="l" defTabSz="914400">
              <a:lnSpc>
                <a:spcPct val="120000"/>
              </a:lnSpc>
              <a:defRPr sz="2200">
                <a:solidFill>
                  <a:srgbClr val="263169"/>
                </a:solidFill>
                <a:latin typeface="Archivo Bold"/>
                <a:ea typeface="Archivo Bold"/>
                <a:cs typeface="Archivo Bold"/>
                <a:sym typeface="Archivo Bold"/>
              </a:defRPr>
            </a:lvl1pPr>
          </a:lstStyle>
          <a:p>
            <a:r>
              <a:t>Customize</a:t>
            </a:r>
          </a:p>
        </p:txBody>
      </p:sp>
      <p:sp>
        <p:nvSpPr>
          <p:cNvPr id="532" name="Rounded Rectangle"/>
          <p:cNvSpPr/>
          <p:nvPr/>
        </p:nvSpPr>
        <p:spPr>
          <a:xfrm rot="21300000">
            <a:off x="12822583" y="4609815"/>
            <a:ext cx="4263024" cy="5751903"/>
          </a:xfrm>
          <a:prstGeom prst="roundRect">
            <a:avLst>
              <a:gd name="adj" fmla="val 3628"/>
            </a:avLst>
          </a:prstGeom>
          <a:solidFill>
            <a:srgbClr val="3A81E5">
              <a:alpha val="11748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533" name="Rounded Rectangle"/>
          <p:cNvSpPr/>
          <p:nvPr/>
        </p:nvSpPr>
        <p:spPr>
          <a:xfrm>
            <a:off x="13037889" y="4609815"/>
            <a:ext cx="4263023" cy="5751903"/>
          </a:xfrm>
          <a:prstGeom prst="roundRect">
            <a:avLst>
              <a:gd name="adj" fmla="val 3628"/>
            </a:avLst>
          </a:prstGeom>
          <a:solidFill>
            <a:srgbClr val="F7FAFC"/>
          </a:solidFill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534" name="Овал 11"/>
          <p:cNvSpPr/>
          <p:nvPr/>
        </p:nvSpPr>
        <p:spPr>
          <a:xfrm>
            <a:off x="13515810" y="5119158"/>
            <a:ext cx="656243" cy="656243"/>
          </a:xfrm>
          <a:prstGeom prst="ellipse">
            <a:avLst/>
          </a:prstGeom>
          <a:solidFill>
            <a:srgbClr val="FE7A4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535" name="Oval"/>
          <p:cNvSpPr/>
          <p:nvPr/>
        </p:nvSpPr>
        <p:spPr>
          <a:xfrm>
            <a:off x="13387179" y="5036778"/>
            <a:ext cx="704603" cy="710749"/>
          </a:xfrm>
          <a:prstGeom prst="ellipse">
            <a:avLst/>
          </a:prstGeom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536" name="TextBox 11"/>
          <p:cNvSpPr txBox="1"/>
          <p:nvPr/>
        </p:nvSpPr>
        <p:spPr>
          <a:xfrm>
            <a:off x="13335871" y="6709072"/>
            <a:ext cx="3667062" cy="42011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254000" indent="-254000" algn="l" defTabSz="914400">
              <a:lnSpc>
                <a:spcPct val="130000"/>
              </a:lnSpc>
              <a:spcBef>
                <a:spcPts val="1000"/>
              </a:spcBef>
              <a:buClr>
                <a:srgbClr val="5B7AF7"/>
              </a:buClr>
              <a:buSzPct val="100000"/>
              <a:buChar char="•"/>
              <a:defRPr sz="20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Build up your personal dashboard by adding widgets &amp; charts</a:t>
            </a:r>
          </a:p>
          <a:p>
            <a:pPr marL="254000" indent="-254000" algn="l" defTabSz="914400">
              <a:lnSpc>
                <a:spcPct val="130000"/>
              </a:lnSpc>
              <a:spcBef>
                <a:spcPts val="1000"/>
              </a:spcBef>
              <a:buClr>
                <a:srgbClr val="5B7AF7"/>
              </a:buClr>
              <a:buSzPct val="100000"/>
              <a:buChar char="•"/>
              <a:defRPr sz="20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Select tasks &amp; KPIs you want to track</a:t>
            </a:r>
          </a:p>
          <a:p>
            <a:pPr marL="254000" indent="-254000" algn="l" defTabSz="914400">
              <a:lnSpc>
                <a:spcPct val="130000"/>
              </a:lnSpc>
              <a:spcBef>
                <a:spcPts val="1000"/>
              </a:spcBef>
              <a:buClr>
                <a:srgbClr val="5B7AF7"/>
              </a:buClr>
              <a:buSzPct val="100000"/>
              <a:buChar char="•"/>
              <a:defRPr sz="20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See &amp; analyze you results</a:t>
            </a:r>
          </a:p>
          <a:p>
            <a:pPr marL="254000" indent="-254000" algn="l" defTabSz="914400">
              <a:lnSpc>
                <a:spcPct val="130000"/>
              </a:lnSpc>
              <a:spcBef>
                <a:spcPts val="1000"/>
              </a:spcBef>
              <a:buClr>
                <a:srgbClr val="5B7AF7"/>
              </a:buClr>
              <a:buSzPct val="100000"/>
              <a:buChar char="•"/>
              <a:defRPr sz="20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Receive notifications</a:t>
            </a:r>
          </a:p>
          <a:p>
            <a:pPr marL="254000" indent="-254000" algn="l" defTabSz="914400">
              <a:lnSpc>
                <a:spcPct val="130000"/>
              </a:lnSpc>
              <a:spcBef>
                <a:spcPts val="1000"/>
              </a:spcBef>
              <a:buClr>
                <a:srgbClr val="5B7AF7"/>
              </a:buClr>
              <a:buSzPct val="100000"/>
              <a:buChar char="•"/>
              <a:defRPr sz="20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endParaRPr/>
          </a:p>
        </p:txBody>
      </p:sp>
      <p:sp>
        <p:nvSpPr>
          <p:cNvPr id="537" name="Rectangle 13"/>
          <p:cNvSpPr txBox="1"/>
          <p:nvPr/>
        </p:nvSpPr>
        <p:spPr>
          <a:xfrm>
            <a:off x="13312447" y="6049195"/>
            <a:ext cx="3230708" cy="4876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91438" tIns="91438" rIns="91438" bIns="91438">
            <a:spAutoFit/>
          </a:bodyPr>
          <a:lstStyle>
            <a:lvl1pPr algn="l" defTabSz="914400">
              <a:lnSpc>
                <a:spcPct val="120000"/>
              </a:lnSpc>
              <a:defRPr sz="2200">
                <a:solidFill>
                  <a:srgbClr val="263169"/>
                </a:solidFill>
                <a:latin typeface="Archivo Bold"/>
                <a:ea typeface="Archivo Bold"/>
                <a:cs typeface="Archivo Bold"/>
                <a:sym typeface="Archivo Bold"/>
              </a:defRPr>
            </a:lvl1pPr>
          </a:lstStyle>
          <a:p>
            <a:r>
              <a:t>Monitor</a:t>
            </a:r>
          </a:p>
        </p:txBody>
      </p:sp>
      <p:sp>
        <p:nvSpPr>
          <p:cNvPr id="538" name="Rounded Rectangle"/>
          <p:cNvSpPr/>
          <p:nvPr/>
        </p:nvSpPr>
        <p:spPr>
          <a:xfrm rot="21300000">
            <a:off x="18346770" y="4609815"/>
            <a:ext cx="4263024" cy="5751903"/>
          </a:xfrm>
          <a:prstGeom prst="roundRect">
            <a:avLst>
              <a:gd name="adj" fmla="val 3628"/>
            </a:avLst>
          </a:prstGeom>
          <a:solidFill>
            <a:srgbClr val="3A81E5">
              <a:alpha val="11748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539" name="Rounded Rectangle"/>
          <p:cNvSpPr/>
          <p:nvPr/>
        </p:nvSpPr>
        <p:spPr>
          <a:xfrm>
            <a:off x="18614662" y="4609815"/>
            <a:ext cx="4263024" cy="5751903"/>
          </a:xfrm>
          <a:prstGeom prst="roundRect">
            <a:avLst>
              <a:gd name="adj" fmla="val 3628"/>
            </a:avLst>
          </a:prstGeom>
          <a:solidFill>
            <a:srgbClr val="F7FAFC"/>
          </a:solidFill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540" name="TextBox 11"/>
          <p:cNvSpPr txBox="1"/>
          <p:nvPr/>
        </p:nvSpPr>
        <p:spPr>
          <a:xfrm>
            <a:off x="18912642" y="6709072"/>
            <a:ext cx="3667062" cy="2631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254000" indent="-254000" algn="l" defTabSz="914400">
              <a:lnSpc>
                <a:spcPct val="130000"/>
              </a:lnSpc>
              <a:spcBef>
                <a:spcPts val="1000"/>
              </a:spcBef>
              <a:buClr>
                <a:srgbClr val="5B7AF7"/>
              </a:buClr>
              <a:buSzPct val="100000"/>
              <a:buChar char="•"/>
              <a:defRPr sz="20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Integrate your Smart App profile with 100+ apps</a:t>
            </a:r>
          </a:p>
          <a:p>
            <a:pPr marL="254000" indent="-254000" algn="l" defTabSz="914400">
              <a:lnSpc>
                <a:spcPct val="130000"/>
              </a:lnSpc>
              <a:spcBef>
                <a:spcPts val="1000"/>
              </a:spcBef>
              <a:buClr>
                <a:srgbClr val="5B7AF7"/>
              </a:buClr>
              <a:buSzPct val="100000"/>
              <a:buChar char="•"/>
              <a:defRPr sz="20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Give public and private access to boards</a:t>
            </a:r>
          </a:p>
          <a:p>
            <a:pPr marL="254000" indent="-254000" algn="l" defTabSz="914400">
              <a:lnSpc>
                <a:spcPct val="130000"/>
              </a:lnSpc>
              <a:spcBef>
                <a:spcPts val="1000"/>
              </a:spcBef>
              <a:buClr>
                <a:srgbClr val="5B7AF7"/>
              </a:buClr>
              <a:buSzPct val="100000"/>
              <a:buChar char="•"/>
              <a:defRPr sz="20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Share files &amp; results with your teammates</a:t>
            </a:r>
          </a:p>
        </p:txBody>
      </p:sp>
      <p:sp>
        <p:nvSpPr>
          <p:cNvPr id="541" name="Rectangle 13"/>
          <p:cNvSpPr txBox="1"/>
          <p:nvPr/>
        </p:nvSpPr>
        <p:spPr>
          <a:xfrm>
            <a:off x="18889220" y="6049195"/>
            <a:ext cx="3230708" cy="4876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91438" tIns="91438" rIns="91438" bIns="91438">
            <a:spAutoFit/>
          </a:bodyPr>
          <a:lstStyle>
            <a:lvl1pPr algn="l" defTabSz="914400">
              <a:lnSpc>
                <a:spcPct val="120000"/>
              </a:lnSpc>
              <a:defRPr sz="2200">
                <a:solidFill>
                  <a:srgbClr val="263169"/>
                </a:solidFill>
                <a:latin typeface="Archivo Bold"/>
                <a:ea typeface="Archivo Bold"/>
                <a:cs typeface="Archivo Bold"/>
                <a:sym typeface="Archivo Bold"/>
              </a:defRPr>
            </a:lvl1pPr>
          </a:lstStyle>
          <a:p>
            <a:r>
              <a:t>Collaborate</a:t>
            </a:r>
          </a:p>
        </p:txBody>
      </p:sp>
      <p:pic>
        <p:nvPicPr>
          <p:cNvPr id="542" name="Square block.png" descr="Square block.png"/>
          <p:cNvPicPr>
            <a:picLocks noChangeAspect="1"/>
          </p:cNvPicPr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 rot="14320596">
            <a:off x="17240285" y="10674443"/>
            <a:ext cx="1097282" cy="1097282"/>
          </a:xfrm>
          <a:prstGeom prst="rect">
            <a:avLst/>
          </a:prstGeom>
          <a:ln w="12700">
            <a:miter lim="400000"/>
          </a:ln>
        </p:spPr>
      </p:pic>
      <p:pic>
        <p:nvPicPr>
          <p:cNvPr id="543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6862" y="5168632"/>
            <a:ext cx="355761" cy="42164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547" name="Group"/>
          <p:cNvGrpSpPr/>
          <p:nvPr/>
        </p:nvGrpSpPr>
        <p:grpSpPr>
          <a:xfrm>
            <a:off x="7850317" y="5036779"/>
            <a:ext cx="784875" cy="738623"/>
            <a:chOff x="0" y="0"/>
            <a:chExt cx="784873" cy="738622"/>
          </a:xfrm>
        </p:grpSpPr>
        <p:sp>
          <p:nvSpPr>
            <p:cNvPr id="544" name="Овал 11"/>
            <p:cNvSpPr/>
            <p:nvPr/>
          </p:nvSpPr>
          <p:spPr>
            <a:xfrm>
              <a:off x="128631" y="82380"/>
              <a:ext cx="656243" cy="656243"/>
            </a:xfrm>
            <a:prstGeom prst="ellipse">
              <a:avLst/>
            </a:prstGeom>
            <a:solidFill>
              <a:srgbClr val="5B7AF7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45" name="Oval"/>
            <p:cNvSpPr/>
            <p:nvPr/>
          </p:nvSpPr>
          <p:spPr>
            <a:xfrm>
              <a:off x="-1" y="0"/>
              <a:ext cx="704605" cy="710748"/>
            </a:xfrm>
            <a:prstGeom prst="ellipse">
              <a:avLst/>
            </a:prstGeom>
            <a:noFill/>
            <a:ln w="25400" cap="flat">
              <a:solidFill>
                <a:srgbClr val="25316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546" name="Image" descr="Image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2750" y="133123"/>
              <a:ext cx="419103" cy="41910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548" name="Image" descr="Imag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17247" y="5169901"/>
            <a:ext cx="444466" cy="444502"/>
          </a:xfrm>
          <a:prstGeom prst="rect">
            <a:avLst/>
          </a:prstGeom>
          <a:ln w="12700">
            <a:miter lim="400000"/>
          </a:ln>
        </p:spPr>
      </p:pic>
      <p:sp>
        <p:nvSpPr>
          <p:cNvPr id="549" name="Овал 11"/>
          <p:cNvSpPr/>
          <p:nvPr/>
        </p:nvSpPr>
        <p:spPr>
          <a:xfrm>
            <a:off x="19092583" y="5119158"/>
            <a:ext cx="656243" cy="656243"/>
          </a:xfrm>
          <a:prstGeom prst="ellipse">
            <a:avLst/>
          </a:prstGeom>
          <a:solidFill>
            <a:srgbClr val="7CB40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550" name="Oval"/>
          <p:cNvSpPr/>
          <p:nvPr/>
        </p:nvSpPr>
        <p:spPr>
          <a:xfrm>
            <a:off x="18963949" y="5036778"/>
            <a:ext cx="704605" cy="710749"/>
          </a:xfrm>
          <a:prstGeom prst="ellipse">
            <a:avLst/>
          </a:prstGeom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pic>
        <p:nvPicPr>
          <p:cNvPr id="551" name="Image" descr="Imag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118104" y="5169901"/>
            <a:ext cx="396294" cy="444502"/>
          </a:xfrm>
          <a:prstGeom prst="rect">
            <a:avLst/>
          </a:prstGeom>
          <a:ln w="12700">
            <a:miter lim="400000"/>
          </a:ln>
        </p:spPr>
      </p:pic>
      <p:sp>
        <p:nvSpPr>
          <p:cNvPr id="552" name="Employment-As-a-Service"/>
          <p:cNvSpPr txBox="1"/>
          <p:nvPr/>
        </p:nvSpPr>
        <p:spPr>
          <a:xfrm>
            <a:off x="4951710" y="1892300"/>
            <a:ext cx="14480580" cy="993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defTabSz="914400">
              <a:lnSpc>
                <a:spcPct val="90000"/>
              </a:lnSpc>
              <a:defRPr sz="6500">
                <a:solidFill>
                  <a:srgbClr val="263169"/>
                </a:solidFill>
                <a:latin typeface="Archivo Bold"/>
                <a:ea typeface="Archivo Bold"/>
                <a:cs typeface="Archivo Bold"/>
                <a:sym typeface="Archivo Bold"/>
              </a:defRPr>
            </a:lvl1pPr>
          </a:lstStyle>
          <a:p>
            <a:r>
              <a:t>Product features</a:t>
            </a:r>
          </a:p>
        </p:txBody>
      </p:sp>
      <p:sp>
        <p:nvSpPr>
          <p:cNvPr id="553" name="Прямоугольник 21"/>
          <p:cNvSpPr txBox="1"/>
          <p:nvPr/>
        </p:nvSpPr>
        <p:spPr>
          <a:xfrm>
            <a:off x="996912" y="13040266"/>
            <a:ext cx="6279855" cy="3327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l" defTabSz="9144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r>
              <a:t>LOGO</a:t>
            </a:r>
          </a:p>
        </p:txBody>
      </p:sp>
      <p:sp>
        <p:nvSpPr>
          <p:cNvPr id="554" name="Text"/>
          <p:cNvSpPr txBox="1">
            <a:spLocks noGrp="1"/>
          </p:cNvSpPr>
          <p:nvPr>
            <p:ph type="sldNum" sz="quarter" idx="4294967295"/>
          </p:nvPr>
        </p:nvSpPr>
        <p:spPr>
          <a:xfrm>
            <a:off x="23162542" y="13033914"/>
            <a:ext cx="221995" cy="33273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t"/>
          <a:lstStyle>
            <a:lvl1pPr algn="r" defTabSz="9144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fld id="{86CB4B4D-7CA3-9044-876B-883B54F8677D}" type="slidenum">
              <a:t>6</a:t>
            </a:fld>
            <a:endParaRPr/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Прямоугольник 17"/>
          <p:cNvSpPr/>
          <p:nvPr/>
        </p:nvSpPr>
        <p:spPr>
          <a:xfrm>
            <a:off x="1061881" y="1066800"/>
            <a:ext cx="22260236" cy="11582400"/>
          </a:xfrm>
          <a:prstGeom prst="rect">
            <a:avLst/>
          </a:prstGeom>
          <a:solidFill>
            <a:srgbClr val="F7FAF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557" name="TextBox 10"/>
          <p:cNvSpPr txBox="1"/>
          <p:nvPr/>
        </p:nvSpPr>
        <p:spPr>
          <a:xfrm>
            <a:off x="1723544" y="1905000"/>
            <a:ext cx="9659990" cy="28600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 defTabSz="914400">
              <a:defRPr sz="10000">
                <a:solidFill>
                  <a:srgbClr val="263169"/>
                </a:solidFill>
                <a:latin typeface="Archivo Bold"/>
                <a:ea typeface="Archivo Bold"/>
                <a:cs typeface="Archivo Bold"/>
                <a:sym typeface="Archivo Bold"/>
              </a:defRPr>
            </a:lvl1pPr>
          </a:lstStyle>
          <a:p>
            <a:r>
              <a:t>Strong value proposition</a:t>
            </a:r>
          </a:p>
        </p:txBody>
      </p:sp>
      <p:sp>
        <p:nvSpPr>
          <p:cNvPr id="558" name="TextBox 11"/>
          <p:cNvSpPr txBox="1"/>
          <p:nvPr/>
        </p:nvSpPr>
        <p:spPr>
          <a:xfrm>
            <a:off x="1797454" y="8138840"/>
            <a:ext cx="5271712" cy="22936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381000" indent="-381000" algn="just" defTabSz="914400">
              <a:lnSpc>
                <a:spcPct val="120000"/>
              </a:lnSpc>
              <a:spcBef>
                <a:spcPts val="2000"/>
              </a:spcBef>
              <a:buClr>
                <a:srgbClr val="5B7AF7"/>
              </a:buClr>
              <a:buSzPct val="100000"/>
              <a:buChar char="•"/>
              <a:defRPr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Fully customizable personal profile</a:t>
            </a:r>
          </a:p>
          <a:p>
            <a:pPr marL="381000" indent="-381000" algn="just" defTabSz="914400">
              <a:lnSpc>
                <a:spcPct val="120000"/>
              </a:lnSpc>
              <a:spcBef>
                <a:spcPts val="2000"/>
              </a:spcBef>
              <a:buClr>
                <a:srgbClr val="5B7AF7"/>
              </a:buClr>
              <a:buSzPct val="100000"/>
              <a:buChar char="•"/>
              <a:defRPr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User-friendly interface</a:t>
            </a:r>
          </a:p>
          <a:p>
            <a:pPr marL="381000" indent="-381000" algn="just" defTabSz="914400">
              <a:lnSpc>
                <a:spcPct val="120000"/>
              </a:lnSpc>
              <a:spcBef>
                <a:spcPts val="2000"/>
              </a:spcBef>
              <a:buClr>
                <a:srgbClr val="5B7AF7"/>
              </a:buClr>
              <a:buSzPct val="100000"/>
              <a:buChar char="•"/>
              <a:defRPr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Ability to separate personal and professional tasks</a:t>
            </a:r>
          </a:p>
        </p:txBody>
      </p:sp>
      <p:sp>
        <p:nvSpPr>
          <p:cNvPr id="559" name="Rectangle 13"/>
          <p:cNvSpPr txBox="1"/>
          <p:nvPr/>
        </p:nvSpPr>
        <p:spPr>
          <a:xfrm>
            <a:off x="1758312" y="7214241"/>
            <a:ext cx="5271713" cy="589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 algn="l" defTabSz="914400">
              <a:lnSpc>
                <a:spcPct val="120000"/>
              </a:lnSpc>
              <a:defRPr sz="3000">
                <a:solidFill>
                  <a:srgbClr val="263169"/>
                </a:solidFill>
                <a:latin typeface="Archivo Bold"/>
                <a:ea typeface="Archivo Bold"/>
                <a:cs typeface="Archivo Bold"/>
                <a:sym typeface="Archivo Bold"/>
              </a:defRPr>
            </a:lvl1pPr>
          </a:lstStyle>
          <a:p>
            <a:r>
              <a:t>For individual users</a:t>
            </a:r>
          </a:p>
        </p:txBody>
      </p:sp>
      <p:sp>
        <p:nvSpPr>
          <p:cNvPr id="560" name="TextBox 11"/>
          <p:cNvSpPr txBox="1"/>
          <p:nvPr/>
        </p:nvSpPr>
        <p:spPr>
          <a:xfrm>
            <a:off x="8349252" y="8138839"/>
            <a:ext cx="5271712" cy="22936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381000" indent="-381000" algn="just" defTabSz="914400">
              <a:lnSpc>
                <a:spcPct val="120000"/>
              </a:lnSpc>
              <a:spcBef>
                <a:spcPts val="2000"/>
              </a:spcBef>
              <a:buClr>
                <a:srgbClr val="5B7AF7"/>
              </a:buClr>
              <a:buSzPct val="100000"/>
              <a:buChar char="•"/>
              <a:defRPr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All-in-one solution for tracking the progress of projects at all stages</a:t>
            </a:r>
          </a:p>
          <a:p>
            <a:pPr marL="381000" indent="-381000" algn="just" defTabSz="914400">
              <a:lnSpc>
                <a:spcPct val="120000"/>
              </a:lnSpc>
              <a:spcBef>
                <a:spcPts val="2000"/>
              </a:spcBef>
              <a:buClr>
                <a:srgbClr val="5B7AF7"/>
              </a:buClr>
              <a:buSzPct val="100000"/>
              <a:buChar char="•"/>
              <a:defRPr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Tools for real-time collaboration</a:t>
            </a:r>
          </a:p>
          <a:p>
            <a:pPr marL="381000" indent="-381000" algn="just" defTabSz="914400">
              <a:lnSpc>
                <a:spcPct val="120000"/>
              </a:lnSpc>
              <a:spcBef>
                <a:spcPts val="2000"/>
              </a:spcBef>
              <a:buClr>
                <a:srgbClr val="5B7AF7"/>
              </a:buClr>
              <a:buSzPct val="100000"/>
              <a:buChar char="•"/>
              <a:defRPr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Third-party apps integrations</a:t>
            </a:r>
          </a:p>
        </p:txBody>
      </p:sp>
      <p:sp>
        <p:nvSpPr>
          <p:cNvPr id="561" name="Rectangle 13"/>
          <p:cNvSpPr txBox="1"/>
          <p:nvPr/>
        </p:nvSpPr>
        <p:spPr>
          <a:xfrm>
            <a:off x="8310110" y="7214240"/>
            <a:ext cx="2804744" cy="589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 algn="l" defTabSz="914400">
              <a:lnSpc>
                <a:spcPct val="120000"/>
              </a:lnSpc>
              <a:defRPr sz="3000">
                <a:solidFill>
                  <a:srgbClr val="263169"/>
                </a:solidFill>
                <a:latin typeface="Archivo Bold"/>
                <a:ea typeface="Archivo Bold"/>
                <a:cs typeface="Archivo Bold"/>
                <a:sym typeface="Archivo Bold"/>
              </a:defRPr>
            </a:lvl1pPr>
          </a:lstStyle>
          <a:p>
            <a:r>
              <a:t>For teams</a:t>
            </a:r>
          </a:p>
        </p:txBody>
      </p:sp>
      <p:sp>
        <p:nvSpPr>
          <p:cNvPr id="562" name="Овал 11"/>
          <p:cNvSpPr/>
          <p:nvPr/>
        </p:nvSpPr>
        <p:spPr>
          <a:xfrm>
            <a:off x="8552491" y="5988645"/>
            <a:ext cx="826776" cy="826777"/>
          </a:xfrm>
          <a:prstGeom prst="ellipse">
            <a:avLst/>
          </a:prstGeom>
          <a:solidFill>
            <a:srgbClr val="F9AE1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563" name="Oval"/>
          <p:cNvSpPr/>
          <p:nvPr/>
        </p:nvSpPr>
        <p:spPr>
          <a:xfrm>
            <a:off x="8390432" y="5884857"/>
            <a:ext cx="887705" cy="895447"/>
          </a:xfrm>
          <a:prstGeom prst="ellipse">
            <a:avLst/>
          </a:prstGeom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grpSp>
        <p:nvGrpSpPr>
          <p:cNvPr id="567" name="Group"/>
          <p:cNvGrpSpPr/>
          <p:nvPr/>
        </p:nvGrpSpPr>
        <p:grpSpPr>
          <a:xfrm>
            <a:off x="1852159" y="5884857"/>
            <a:ext cx="988836" cy="930565"/>
            <a:chOff x="0" y="0"/>
            <a:chExt cx="988834" cy="930563"/>
          </a:xfrm>
        </p:grpSpPr>
        <p:sp>
          <p:nvSpPr>
            <p:cNvPr id="564" name="Овал 11"/>
            <p:cNvSpPr/>
            <p:nvPr/>
          </p:nvSpPr>
          <p:spPr>
            <a:xfrm>
              <a:off x="162059" y="103788"/>
              <a:ext cx="826776" cy="826776"/>
            </a:xfrm>
            <a:prstGeom prst="ellipse">
              <a:avLst/>
            </a:prstGeom>
            <a:solidFill>
              <a:srgbClr val="F9AE1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65" name="Oval"/>
            <p:cNvSpPr/>
            <p:nvPr/>
          </p:nvSpPr>
          <p:spPr>
            <a:xfrm>
              <a:off x="0" y="0"/>
              <a:ext cx="887705" cy="895447"/>
            </a:xfrm>
            <a:prstGeom prst="ellipse">
              <a:avLst/>
            </a:prstGeom>
            <a:noFill/>
            <a:ln w="25400" cap="flat">
              <a:solidFill>
                <a:srgbClr val="25316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566" name="Image" descr="Image"/>
            <p:cNvPicPr>
              <a:picLocks noChangeAspect="1"/>
            </p:cNvPicPr>
            <p:nvPr/>
          </p:nvPicPr>
          <p:blipFill>
            <a:blip r:embed="rId2"/>
            <a:srcRect r="44"/>
            <a:stretch>
              <a:fillRect/>
            </a:stretch>
          </p:blipFill>
          <p:spPr>
            <a:xfrm>
              <a:off x="246803" y="244523"/>
              <a:ext cx="393997" cy="4064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568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2276" y="6123030"/>
            <a:ext cx="444017" cy="444501"/>
          </a:xfrm>
          <a:prstGeom prst="rect">
            <a:avLst/>
          </a:prstGeom>
          <a:ln w="12700">
            <a:miter lim="400000"/>
          </a:ln>
        </p:spPr>
      </p:pic>
      <p:sp>
        <p:nvSpPr>
          <p:cNvPr id="569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22640179" y="13033914"/>
            <a:ext cx="744358" cy="33274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anchor="t"/>
          <a:lstStyle>
            <a:lvl1pPr algn="r" defTabSz="9144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fld id="{86CB4B4D-7CA3-9044-876B-883B54F8677D}" type="slidenum">
              <a:t>7</a:t>
            </a:fld>
            <a:endParaRPr/>
          </a:p>
        </p:txBody>
      </p:sp>
      <p:sp>
        <p:nvSpPr>
          <p:cNvPr id="570" name="Прямоугольник 21"/>
          <p:cNvSpPr txBox="1"/>
          <p:nvPr/>
        </p:nvSpPr>
        <p:spPr>
          <a:xfrm>
            <a:off x="996913" y="13040264"/>
            <a:ext cx="6279853" cy="332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 defTabSz="9144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r>
              <a:t>LOGO</a:t>
            </a:r>
          </a:p>
        </p:txBody>
      </p:sp>
      <p:grpSp>
        <p:nvGrpSpPr>
          <p:cNvPr id="712" name="Group"/>
          <p:cNvGrpSpPr/>
          <p:nvPr/>
        </p:nvGrpSpPr>
        <p:grpSpPr>
          <a:xfrm>
            <a:off x="14546330" y="2229937"/>
            <a:ext cx="7841158" cy="9627147"/>
            <a:chOff x="0" y="0"/>
            <a:chExt cx="7841157" cy="9627145"/>
          </a:xfrm>
        </p:grpSpPr>
        <p:sp>
          <p:nvSpPr>
            <p:cNvPr id="571" name="Freeform 28"/>
            <p:cNvSpPr/>
            <p:nvPr/>
          </p:nvSpPr>
          <p:spPr>
            <a:xfrm>
              <a:off x="3617608" y="5804328"/>
              <a:ext cx="627702" cy="17509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04" h="20601" extrusionOk="0">
                  <a:moveTo>
                    <a:pt x="20499" y="17918"/>
                  </a:moveTo>
                  <a:cubicBezTo>
                    <a:pt x="19654" y="12527"/>
                    <a:pt x="18629" y="6958"/>
                    <a:pt x="17532" y="2535"/>
                  </a:cubicBezTo>
                  <a:cubicBezTo>
                    <a:pt x="17532" y="2535"/>
                    <a:pt x="15230" y="-633"/>
                    <a:pt x="7194" y="114"/>
                  </a:cubicBezTo>
                  <a:cubicBezTo>
                    <a:pt x="-683" y="847"/>
                    <a:pt x="16" y="4476"/>
                    <a:pt x="16" y="4476"/>
                  </a:cubicBezTo>
                  <a:lnTo>
                    <a:pt x="6224" y="18661"/>
                  </a:lnTo>
                  <a:cubicBezTo>
                    <a:pt x="6224" y="18661"/>
                    <a:pt x="7306" y="20967"/>
                    <a:pt x="14425" y="20550"/>
                  </a:cubicBezTo>
                  <a:cubicBezTo>
                    <a:pt x="20917" y="20170"/>
                    <a:pt x="20499" y="17918"/>
                    <a:pt x="20499" y="17918"/>
                  </a:cubicBezTo>
                  <a:close/>
                </a:path>
              </a:pathLst>
            </a:custGeom>
            <a:solidFill>
              <a:srgbClr val="597EF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72" name="Freeform 29"/>
            <p:cNvSpPr/>
            <p:nvPr/>
          </p:nvSpPr>
          <p:spPr>
            <a:xfrm>
              <a:off x="4014389" y="8474048"/>
              <a:ext cx="630098" cy="10444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40" h="21250" extrusionOk="0">
                  <a:moveTo>
                    <a:pt x="4533" y="12"/>
                  </a:moveTo>
                  <a:cubicBezTo>
                    <a:pt x="1865" y="-151"/>
                    <a:pt x="-335" y="1386"/>
                    <a:pt x="42" y="3154"/>
                  </a:cubicBezTo>
                  <a:cubicBezTo>
                    <a:pt x="476" y="5188"/>
                    <a:pt x="1040" y="7938"/>
                    <a:pt x="1587" y="10904"/>
                  </a:cubicBezTo>
                  <a:cubicBezTo>
                    <a:pt x="2151" y="13957"/>
                    <a:pt x="2627" y="16487"/>
                    <a:pt x="3008" y="16785"/>
                  </a:cubicBezTo>
                  <a:cubicBezTo>
                    <a:pt x="4681" y="18101"/>
                    <a:pt x="7658" y="18422"/>
                    <a:pt x="10855" y="19616"/>
                  </a:cubicBezTo>
                  <a:cubicBezTo>
                    <a:pt x="13384" y="20560"/>
                    <a:pt x="13875" y="21060"/>
                    <a:pt x="16931" y="21221"/>
                  </a:cubicBezTo>
                  <a:cubicBezTo>
                    <a:pt x="21265" y="21449"/>
                    <a:pt x="19092" y="20389"/>
                    <a:pt x="13767" y="16927"/>
                  </a:cubicBezTo>
                  <a:cubicBezTo>
                    <a:pt x="9023" y="13842"/>
                    <a:pt x="9051" y="12235"/>
                    <a:pt x="9051" y="12235"/>
                  </a:cubicBezTo>
                  <a:lnTo>
                    <a:pt x="8301" y="2624"/>
                  </a:lnTo>
                  <a:cubicBezTo>
                    <a:pt x="8194" y="1251"/>
                    <a:pt x="6589" y="138"/>
                    <a:pt x="4533" y="12"/>
                  </a:cubicBezTo>
                  <a:close/>
                </a:path>
              </a:pathLst>
            </a:custGeom>
            <a:solidFill>
              <a:srgbClr val="CE998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73" name="Freeform 30"/>
            <p:cNvSpPr/>
            <p:nvPr/>
          </p:nvSpPr>
          <p:spPr>
            <a:xfrm>
              <a:off x="4082896" y="9151889"/>
              <a:ext cx="603749" cy="4203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3" h="20291" extrusionOk="0">
                  <a:moveTo>
                    <a:pt x="12953" y="5378"/>
                  </a:moveTo>
                  <a:cubicBezTo>
                    <a:pt x="16957" y="10252"/>
                    <a:pt x="21396" y="13921"/>
                    <a:pt x="21498" y="16496"/>
                  </a:cubicBezTo>
                  <a:cubicBezTo>
                    <a:pt x="21600" y="19071"/>
                    <a:pt x="20292" y="21600"/>
                    <a:pt x="13895" y="19527"/>
                  </a:cubicBezTo>
                  <a:cubicBezTo>
                    <a:pt x="9518" y="18109"/>
                    <a:pt x="10628" y="16708"/>
                    <a:pt x="6323" y="13740"/>
                  </a:cubicBezTo>
                  <a:cubicBezTo>
                    <a:pt x="4173" y="12257"/>
                    <a:pt x="3455" y="12555"/>
                    <a:pt x="1439" y="10760"/>
                  </a:cubicBezTo>
                  <a:cubicBezTo>
                    <a:pt x="231" y="9062"/>
                    <a:pt x="0" y="0"/>
                    <a:pt x="0" y="0"/>
                  </a:cubicBezTo>
                  <a:lnTo>
                    <a:pt x="7881" y="9456"/>
                  </a:lnTo>
                  <a:cubicBezTo>
                    <a:pt x="7881" y="9456"/>
                    <a:pt x="5662" y="4841"/>
                    <a:pt x="7086" y="3565"/>
                  </a:cubicBezTo>
                  <a:cubicBezTo>
                    <a:pt x="8510" y="2289"/>
                    <a:pt x="9841" y="1369"/>
                    <a:pt x="10799" y="2107"/>
                  </a:cubicBezTo>
                  <a:cubicBezTo>
                    <a:pt x="11756" y="2846"/>
                    <a:pt x="12953" y="5378"/>
                    <a:pt x="12953" y="5378"/>
                  </a:cubicBezTo>
                  <a:close/>
                </a:path>
              </a:pathLst>
            </a:custGeom>
            <a:solidFill>
              <a:srgbClr val="7D455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74" name="Freeform 31"/>
            <p:cNvSpPr/>
            <p:nvPr/>
          </p:nvSpPr>
          <p:spPr>
            <a:xfrm>
              <a:off x="3804438" y="7161613"/>
              <a:ext cx="520982" cy="1829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400" extrusionOk="0">
                  <a:moveTo>
                    <a:pt x="18224" y="2409"/>
                  </a:moveTo>
                  <a:cubicBezTo>
                    <a:pt x="19874" y="11690"/>
                    <a:pt x="21400" y="21398"/>
                    <a:pt x="21400" y="21398"/>
                  </a:cubicBezTo>
                  <a:lnTo>
                    <a:pt x="9628" y="21400"/>
                  </a:lnTo>
                  <a:lnTo>
                    <a:pt x="0" y="3041"/>
                  </a:lnTo>
                  <a:cubicBezTo>
                    <a:pt x="0" y="3041"/>
                    <a:pt x="-200" y="247"/>
                    <a:pt x="8831" y="12"/>
                  </a:cubicBezTo>
                  <a:cubicBezTo>
                    <a:pt x="16981" y="-200"/>
                    <a:pt x="18224" y="2409"/>
                    <a:pt x="18224" y="2409"/>
                  </a:cubicBezTo>
                  <a:close/>
                </a:path>
              </a:pathLst>
            </a:custGeom>
            <a:solidFill>
              <a:srgbClr val="597EF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75" name="Freeform 32"/>
            <p:cNvSpPr/>
            <p:nvPr/>
          </p:nvSpPr>
          <p:spPr>
            <a:xfrm>
              <a:off x="3042701" y="5844387"/>
              <a:ext cx="600485" cy="17529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25" h="20693" extrusionOk="0">
                  <a:moveTo>
                    <a:pt x="2" y="18065"/>
                  </a:moveTo>
                  <a:cubicBezTo>
                    <a:pt x="529" y="12651"/>
                    <a:pt x="1235" y="7056"/>
                    <a:pt x="2096" y="2610"/>
                  </a:cubicBezTo>
                  <a:cubicBezTo>
                    <a:pt x="2096" y="2610"/>
                    <a:pt x="4322" y="-587"/>
                    <a:pt x="12902" y="95"/>
                  </a:cubicBezTo>
                  <a:cubicBezTo>
                    <a:pt x="21313" y="764"/>
                    <a:pt x="20819" y="4409"/>
                    <a:pt x="20819" y="4409"/>
                  </a:cubicBezTo>
                  <a:lnTo>
                    <a:pt x="15205" y="18691"/>
                  </a:lnTo>
                  <a:cubicBezTo>
                    <a:pt x="15205" y="18691"/>
                    <a:pt x="14214" y="21013"/>
                    <a:pt x="6630" y="20655"/>
                  </a:cubicBezTo>
                  <a:cubicBezTo>
                    <a:pt x="-287" y="20329"/>
                    <a:pt x="2" y="18065"/>
                    <a:pt x="2" y="18065"/>
                  </a:cubicBezTo>
                  <a:close/>
                </a:path>
              </a:pathLst>
            </a:custGeom>
            <a:solidFill>
              <a:srgbClr val="597EF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76" name="Freeform 33"/>
            <p:cNvSpPr/>
            <p:nvPr/>
          </p:nvSpPr>
          <p:spPr>
            <a:xfrm>
              <a:off x="2694112" y="8519024"/>
              <a:ext cx="609219" cy="10547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32" h="21171" extrusionOk="0">
                  <a:moveTo>
                    <a:pt x="14446" y="19"/>
                  </a:moveTo>
                  <a:cubicBezTo>
                    <a:pt x="17198" y="-183"/>
                    <a:pt x="19527" y="1299"/>
                    <a:pt x="19202" y="3048"/>
                  </a:cubicBezTo>
                  <a:cubicBezTo>
                    <a:pt x="18827" y="5061"/>
                    <a:pt x="18343" y="7782"/>
                    <a:pt x="17884" y="10716"/>
                  </a:cubicBezTo>
                  <a:cubicBezTo>
                    <a:pt x="17411" y="13736"/>
                    <a:pt x="17011" y="16238"/>
                    <a:pt x="16629" y="16538"/>
                  </a:cubicBezTo>
                  <a:cubicBezTo>
                    <a:pt x="14946" y="17861"/>
                    <a:pt x="11881" y="18224"/>
                    <a:pt x="8621" y="19450"/>
                  </a:cubicBezTo>
                  <a:cubicBezTo>
                    <a:pt x="6040" y="20421"/>
                    <a:pt x="5551" y="20921"/>
                    <a:pt x="2397" y="21126"/>
                  </a:cubicBezTo>
                  <a:cubicBezTo>
                    <a:pt x="-2073" y="21417"/>
                    <a:pt x="135" y="20339"/>
                    <a:pt x="5514" y="16843"/>
                  </a:cubicBezTo>
                  <a:cubicBezTo>
                    <a:pt x="10306" y="13728"/>
                    <a:pt x="10218" y="12143"/>
                    <a:pt x="10218" y="12143"/>
                  </a:cubicBezTo>
                  <a:lnTo>
                    <a:pt x="10646" y="2652"/>
                  </a:lnTo>
                  <a:cubicBezTo>
                    <a:pt x="10707" y="1296"/>
                    <a:pt x="12326" y="174"/>
                    <a:pt x="14446" y="19"/>
                  </a:cubicBezTo>
                  <a:close/>
                </a:path>
              </a:pathLst>
            </a:custGeom>
            <a:solidFill>
              <a:srgbClr val="CE998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77" name="Freeform 34"/>
            <p:cNvSpPr/>
            <p:nvPr/>
          </p:nvSpPr>
          <p:spPr>
            <a:xfrm>
              <a:off x="2651907" y="9195133"/>
              <a:ext cx="595525" cy="4320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3" h="20259" extrusionOk="0">
                  <a:moveTo>
                    <a:pt x="8484" y="5620"/>
                  </a:moveTo>
                  <a:cubicBezTo>
                    <a:pt x="4503" y="10476"/>
                    <a:pt x="60" y="14176"/>
                    <a:pt x="2" y="16679"/>
                  </a:cubicBezTo>
                  <a:cubicBezTo>
                    <a:pt x="-57" y="19184"/>
                    <a:pt x="1314" y="21600"/>
                    <a:pt x="7774" y="19391"/>
                  </a:cubicBezTo>
                  <a:cubicBezTo>
                    <a:pt x="12194" y="17879"/>
                    <a:pt x="11042" y="16552"/>
                    <a:pt x="15362" y="13538"/>
                  </a:cubicBezTo>
                  <a:cubicBezTo>
                    <a:pt x="17519" y="12033"/>
                    <a:pt x="18254" y="12300"/>
                    <a:pt x="20269" y="10495"/>
                  </a:cubicBezTo>
                  <a:cubicBezTo>
                    <a:pt x="21467" y="8808"/>
                    <a:pt x="21543" y="0"/>
                    <a:pt x="21543" y="0"/>
                  </a:cubicBezTo>
                  <a:lnTo>
                    <a:pt x="13705" y="9426"/>
                  </a:lnTo>
                  <a:cubicBezTo>
                    <a:pt x="13705" y="9426"/>
                    <a:pt x="15877" y="4876"/>
                    <a:pt x="14410" y="3681"/>
                  </a:cubicBezTo>
                  <a:cubicBezTo>
                    <a:pt x="12942" y="2485"/>
                    <a:pt x="11574" y="1631"/>
                    <a:pt x="10614" y="2378"/>
                  </a:cubicBezTo>
                  <a:cubicBezTo>
                    <a:pt x="9656" y="3124"/>
                    <a:pt x="8484" y="5620"/>
                    <a:pt x="8484" y="5620"/>
                  </a:cubicBezTo>
                  <a:close/>
                </a:path>
              </a:pathLst>
            </a:custGeom>
            <a:solidFill>
              <a:srgbClr val="7D455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78" name="Freeform 35"/>
            <p:cNvSpPr/>
            <p:nvPr/>
          </p:nvSpPr>
          <p:spPr>
            <a:xfrm>
              <a:off x="3001212" y="7204380"/>
              <a:ext cx="484298" cy="18353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49" extrusionOk="0">
                  <a:moveTo>
                    <a:pt x="1763" y="2463"/>
                  </a:moveTo>
                  <a:cubicBezTo>
                    <a:pt x="797" y="11743"/>
                    <a:pt x="0" y="21449"/>
                    <a:pt x="0" y="21449"/>
                  </a:cubicBezTo>
                  <a:lnTo>
                    <a:pt x="12779" y="21373"/>
                  </a:lnTo>
                  <a:lnTo>
                    <a:pt x="21600" y="2974"/>
                  </a:lnTo>
                  <a:cubicBezTo>
                    <a:pt x="21600" y="2974"/>
                    <a:pt x="21571" y="181"/>
                    <a:pt x="11746" y="7"/>
                  </a:cubicBezTo>
                  <a:cubicBezTo>
                    <a:pt x="2881" y="-151"/>
                    <a:pt x="1763" y="2463"/>
                    <a:pt x="1763" y="2463"/>
                  </a:cubicBezTo>
                  <a:close/>
                </a:path>
              </a:pathLst>
            </a:custGeom>
            <a:solidFill>
              <a:srgbClr val="597EF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79" name="Freeform 36"/>
            <p:cNvSpPr/>
            <p:nvPr/>
          </p:nvSpPr>
          <p:spPr>
            <a:xfrm>
              <a:off x="3455681" y="3738238"/>
              <a:ext cx="368712" cy="4519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8" h="21543" extrusionOk="0">
                  <a:moveTo>
                    <a:pt x="21105" y="12484"/>
                  </a:moveTo>
                  <a:lnTo>
                    <a:pt x="20390" y="0"/>
                  </a:lnTo>
                  <a:lnTo>
                    <a:pt x="494" y="10"/>
                  </a:lnTo>
                  <a:lnTo>
                    <a:pt x="7" y="12572"/>
                  </a:lnTo>
                  <a:cubicBezTo>
                    <a:pt x="-210" y="17433"/>
                    <a:pt x="4432" y="21487"/>
                    <a:pt x="10277" y="21540"/>
                  </a:cubicBezTo>
                  <a:cubicBezTo>
                    <a:pt x="10389" y="21541"/>
                    <a:pt x="10501" y="21542"/>
                    <a:pt x="10612" y="21543"/>
                  </a:cubicBezTo>
                  <a:cubicBezTo>
                    <a:pt x="16590" y="21600"/>
                    <a:pt x="21390" y="17453"/>
                    <a:pt x="21105" y="12484"/>
                  </a:cubicBezTo>
                  <a:close/>
                </a:path>
              </a:pathLst>
            </a:custGeom>
            <a:solidFill>
              <a:srgbClr val="CE998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80" name="Freeform 37"/>
            <p:cNvSpPr/>
            <p:nvPr/>
          </p:nvSpPr>
          <p:spPr>
            <a:xfrm>
              <a:off x="3023114" y="4000816"/>
              <a:ext cx="1215337" cy="1476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90" h="21600" extrusionOk="0">
                  <a:moveTo>
                    <a:pt x="14111" y="935"/>
                  </a:moveTo>
                  <a:lnTo>
                    <a:pt x="13748" y="0"/>
                  </a:lnTo>
                  <a:lnTo>
                    <a:pt x="6694" y="172"/>
                  </a:lnTo>
                  <a:lnTo>
                    <a:pt x="6411" y="1058"/>
                  </a:lnTo>
                  <a:cubicBezTo>
                    <a:pt x="6411" y="1058"/>
                    <a:pt x="2323" y="260"/>
                    <a:pt x="314" y="3082"/>
                  </a:cubicBezTo>
                  <a:cubicBezTo>
                    <a:pt x="-948" y="4855"/>
                    <a:pt x="2001" y="15512"/>
                    <a:pt x="2051" y="17891"/>
                  </a:cubicBezTo>
                  <a:cubicBezTo>
                    <a:pt x="851" y="20734"/>
                    <a:pt x="2595" y="21600"/>
                    <a:pt x="2595" y="21600"/>
                  </a:cubicBezTo>
                  <a:lnTo>
                    <a:pt x="16902" y="21447"/>
                  </a:lnTo>
                  <a:cubicBezTo>
                    <a:pt x="16902" y="21447"/>
                    <a:pt x="18540" y="20476"/>
                    <a:pt x="17138" y="18524"/>
                  </a:cubicBezTo>
                  <a:cubicBezTo>
                    <a:pt x="17712" y="15030"/>
                    <a:pt x="20652" y="5667"/>
                    <a:pt x="19703" y="3943"/>
                  </a:cubicBezTo>
                  <a:cubicBezTo>
                    <a:pt x="17818" y="517"/>
                    <a:pt x="14111" y="935"/>
                    <a:pt x="14111" y="935"/>
                  </a:cubicBezTo>
                  <a:close/>
                </a:path>
              </a:pathLst>
            </a:custGeom>
            <a:solidFill>
              <a:srgbClr val="ADC6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81" name="Freeform 38"/>
            <p:cNvSpPr/>
            <p:nvPr/>
          </p:nvSpPr>
          <p:spPr>
            <a:xfrm>
              <a:off x="3426465" y="4070926"/>
              <a:ext cx="432645" cy="312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1" h="20927" extrusionOk="0">
                  <a:moveTo>
                    <a:pt x="21222" y="23"/>
                  </a:moveTo>
                  <a:cubicBezTo>
                    <a:pt x="21402" y="-239"/>
                    <a:pt x="21562" y="1813"/>
                    <a:pt x="21579" y="4622"/>
                  </a:cubicBezTo>
                  <a:cubicBezTo>
                    <a:pt x="21597" y="7430"/>
                    <a:pt x="21464" y="9919"/>
                    <a:pt x="21284" y="10183"/>
                  </a:cubicBezTo>
                  <a:cubicBezTo>
                    <a:pt x="19848" y="12307"/>
                    <a:pt x="18311" y="14097"/>
                    <a:pt x="16688" y="15568"/>
                  </a:cubicBezTo>
                  <a:cubicBezTo>
                    <a:pt x="11733" y="20064"/>
                    <a:pt x="6545" y="21361"/>
                    <a:pt x="2005" y="20807"/>
                  </a:cubicBezTo>
                  <a:lnTo>
                    <a:pt x="322" y="20488"/>
                  </a:lnTo>
                  <a:cubicBezTo>
                    <a:pt x="140" y="20429"/>
                    <a:pt x="-3" y="18100"/>
                    <a:pt x="0" y="15291"/>
                  </a:cubicBezTo>
                  <a:cubicBezTo>
                    <a:pt x="4" y="12467"/>
                    <a:pt x="153" y="10240"/>
                    <a:pt x="335" y="10284"/>
                  </a:cubicBezTo>
                  <a:lnTo>
                    <a:pt x="1261" y="10488"/>
                  </a:lnTo>
                  <a:cubicBezTo>
                    <a:pt x="5961" y="11302"/>
                    <a:pt x="11438" y="10124"/>
                    <a:pt x="16650" y="5379"/>
                  </a:cubicBezTo>
                  <a:cubicBezTo>
                    <a:pt x="18265" y="3908"/>
                    <a:pt x="19795" y="2133"/>
                    <a:pt x="21222" y="23"/>
                  </a:cubicBezTo>
                  <a:close/>
                </a:path>
              </a:pathLst>
            </a:custGeom>
            <a:solidFill>
              <a:srgbClr val="597EF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82" name="Freeform 39"/>
            <p:cNvSpPr/>
            <p:nvPr/>
          </p:nvSpPr>
          <p:spPr>
            <a:xfrm>
              <a:off x="3094980" y="5599459"/>
              <a:ext cx="1066320" cy="8388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2617"/>
                  </a:moveTo>
                  <a:cubicBezTo>
                    <a:pt x="21033" y="4989"/>
                    <a:pt x="20152" y="1433"/>
                    <a:pt x="19479" y="0"/>
                  </a:cubicBezTo>
                  <a:cubicBezTo>
                    <a:pt x="5018" y="526"/>
                    <a:pt x="1416" y="284"/>
                    <a:pt x="1416" y="284"/>
                  </a:cubicBezTo>
                  <a:cubicBezTo>
                    <a:pt x="1416" y="284"/>
                    <a:pt x="178" y="4735"/>
                    <a:pt x="0" y="13689"/>
                  </a:cubicBezTo>
                  <a:cubicBezTo>
                    <a:pt x="0" y="13689"/>
                    <a:pt x="5054" y="21600"/>
                    <a:pt x="10800" y="21600"/>
                  </a:cubicBezTo>
                  <a:cubicBezTo>
                    <a:pt x="15980" y="21600"/>
                    <a:pt x="21600" y="12617"/>
                    <a:pt x="21600" y="12617"/>
                  </a:cubicBezTo>
                  <a:close/>
                </a:path>
              </a:pathLst>
            </a:custGeom>
            <a:solidFill>
              <a:srgbClr val="597EF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83" name="Freeform 40"/>
            <p:cNvSpPr/>
            <p:nvPr/>
          </p:nvSpPr>
          <p:spPr>
            <a:xfrm>
              <a:off x="3164863" y="5465131"/>
              <a:ext cx="891749" cy="1505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967" extrusionOk="0">
                  <a:moveTo>
                    <a:pt x="21600" y="17820"/>
                  </a:moveTo>
                  <a:lnTo>
                    <a:pt x="21273" y="0"/>
                  </a:lnTo>
                  <a:lnTo>
                    <a:pt x="99" y="1391"/>
                  </a:lnTo>
                  <a:lnTo>
                    <a:pt x="0" y="19238"/>
                  </a:lnTo>
                  <a:cubicBezTo>
                    <a:pt x="0" y="19238"/>
                    <a:pt x="11207" y="21600"/>
                    <a:pt x="21600" y="17820"/>
                  </a:cubicBezTo>
                  <a:close/>
                </a:path>
              </a:pathLst>
            </a:custGeom>
            <a:solidFill>
              <a:srgbClr val="597EF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84" name="Freeform 41"/>
            <p:cNvSpPr/>
            <p:nvPr/>
          </p:nvSpPr>
          <p:spPr>
            <a:xfrm>
              <a:off x="3543851" y="5619513"/>
              <a:ext cx="38332" cy="8123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6" h="21585" extrusionOk="0">
                  <a:moveTo>
                    <a:pt x="4795" y="0"/>
                  </a:moveTo>
                  <a:cubicBezTo>
                    <a:pt x="6835" y="2"/>
                    <a:pt x="8452" y="83"/>
                    <a:pt x="8412" y="182"/>
                  </a:cubicBezTo>
                  <a:lnTo>
                    <a:pt x="8082" y="1167"/>
                  </a:lnTo>
                  <a:cubicBezTo>
                    <a:pt x="8019" y="1365"/>
                    <a:pt x="7959" y="1576"/>
                    <a:pt x="7907" y="1798"/>
                  </a:cubicBezTo>
                  <a:cubicBezTo>
                    <a:pt x="7071" y="5131"/>
                    <a:pt x="7155" y="8715"/>
                    <a:pt x="8773" y="12080"/>
                  </a:cubicBezTo>
                  <a:lnTo>
                    <a:pt x="9020" y="12569"/>
                  </a:lnTo>
                  <a:cubicBezTo>
                    <a:pt x="11029" y="16369"/>
                    <a:pt x="14914" y="19397"/>
                    <a:pt x="21015" y="21380"/>
                  </a:cubicBezTo>
                  <a:cubicBezTo>
                    <a:pt x="21314" y="21478"/>
                    <a:pt x="19924" y="21569"/>
                    <a:pt x="17914" y="21583"/>
                  </a:cubicBezTo>
                  <a:cubicBezTo>
                    <a:pt x="15893" y="21598"/>
                    <a:pt x="14008" y="21530"/>
                    <a:pt x="13709" y="21433"/>
                  </a:cubicBezTo>
                  <a:lnTo>
                    <a:pt x="12936" y="21172"/>
                  </a:lnTo>
                  <a:cubicBezTo>
                    <a:pt x="6969" y="19083"/>
                    <a:pt x="3238" y="15966"/>
                    <a:pt x="1383" y="12088"/>
                  </a:cubicBezTo>
                  <a:cubicBezTo>
                    <a:pt x="-101" y="9000"/>
                    <a:pt x="-286" y="5727"/>
                    <a:pt x="332" y="2633"/>
                  </a:cubicBezTo>
                  <a:lnTo>
                    <a:pt x="776" y="873"/>
                  </a:lnTo>
                  <a:lnTo>
                    <a:pt x="1023" y="175"/>
                  </a:lnTo>
                  <a:cubicBezTo>
                    <a:pt x="1064" y="76"/>
                    <a:pt x="2754" y="-2"/>
                    <a:pt x="4795" y="0"/>
                  </a:cubicBezTo>
                  <a:close/>
                </a:path>
              </a:pathLst>
            </a:custGeom>
            <a:solidFill>
              <a:srgbClr val="1D39C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85" name="Freeform 42"/>
            <p:cNvSpPr/>
            <p:nvPr/>
          </p:nvSpPr>
          <p:spPr>
            <a:xfrm>
              <a:off x="3549504" y="5622365"/>
              <a:ext cx="152751" cy="618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2" h="21570" extrusionOk="0">
                  <a:moveTo>
                    <a:pt x="18039" y="0"/>
                  </a:moveTo>
                  <a:cubicBezTo>
                    <a:pt x="18563" y="1"/>
                    <a:pt x="18987" y="106"/>
                    <a:pt x="18984" y="235"/>
                  </a:cubicBezTo>
                  <a:lnTo>
                    <a:pt x="18987" y="1716"/>
                  </a:lnTo>
                  <a:cubicBezTo>
                    <a:pt x="18995" y="2418"/>
                    <a:pt x="19016" y="3216"/>
                    <a:pt x="19053" y="4085"/>
                  </a:cubicBezTo>
                  <a:cubicBezTo>
                    <a:pt x="19138" y="6097"/>
                    <a:pt x="19292" y="8087"/>
                    <a:pt x="19532" y="9970"/>
                  </a:cubicBezTo>
                  <a:lnTo>
                    <a:pt x="19617" y="10593"/>
                  </a:lnTo>
                  <a:cubicBezTo>
                    <a:pt x="20030" y="13552"/>
                    <a:pt x="20636" y="16006"/>
                    <a:pt x="21462" y="17785"/>
                  </a:cubicBezTo>
                  <a:lnTo>
                    <a:pt x="21549" y="17966"/>
                  </a:lnTo>
                  <a:lnTo>
                    <a:pt x="21552" y="18013"/>
                  </a:lnTo>
                  <a:cubicBezTo>
                    <a:pt x="21007" y="19724"/>
                    <a:pt x="17129" y="20768"/>
                    <a:pt x="11107" y="21261"/>
                  </a:cubicBezTo>
                  <a:cubicBezTo>
                    <a:pt x="7795" y="21531"/>
                    <a:pt x="4349" y="21600"/>
                    <a:pt x="1403" y="21559"/>
                  </a:cubicBezTo>
                  <a:lnTo>
                    <a:pt x="944" y="21551"/>
                  </a:lnTo>
                  <a:cubicBezTo>
                    <a:pt x="910" y="21550"/>
                    <a:pt x="878" y="21550"/>
                    <a:pt x="852" y="21549"/>
                  </a:cubicBezTo>
                  <a:cubicBezTo>
                    <a:pt x="331" y="21536"/>
                    <a:pt x="-48" y="21421"/>
                    <a:pt x="5" y="21292"/>
                  </a:cubicBezTo>
                  <a:cubicBezTo>
                    <a:pt x="58" y="21163"/>
                    <a:pt x="524" y="21069"/>
                    <a:pt x="1045" y="21083"/>
                  </a:cubicBezTo>
                  <a:lnTo>
                    <a:pt x="1511" y="21091"/>
                  </a:lnTo>
                  <a:cubicBezTo>
                    <a:pt x="4240" y="21129"/>
                    <a:pt x="7462" y="21065"/>
                    <a:pt x="10511" y="20815"/>
                  </a:cubicBezTo>
                  <a:cubicBezTo>
                    <a:pt x="15699" y="20392"/>
                    <a:pt x="18984" y="19535"/>
                    <a:pt x="19612" y="18108"/>
                  </a:cubicBezTo>
                  <a:lnTo>
                    <a:pt x="19651" y="17998"/>
                  </a:lnTo>
                  <a:lnTo>
                    <a:pt x="19577" y="17839"/>
                  </a:lnTo>
                  <a:cubicBezTo>
                    <a:pt x="18860" y="16292"/>
                    <a:pt x="18307" y="14247"/>
                    <a:pt x="17902" y="11809"/>
                  </a:cubicBezTo>
                  <a:lnTo>
                    <a:pt x="17719" y="10609"/>
                  </a:lnTo>
                  <a:cubicBezTo>
                    <a:pt x="17459" y="8748"/>
                    <a:pt x="17288" y="6770"/>
                    <a:pt x="17187" y="4761"/>
                  </a:cubicBezTo>
                  <a:lnTo>
                    <a:pt x="17126" y="3327"/>
                  </a:lnTo>
                  <a:cubicBezTo>
                    <a:pt x="17105" y="2666"/>
                    <a:pt x="17092" y="2057"/>
                    <a:pt x="17086" y="1510"/>
                  </a:cubicBezTo>
                  <a:lnTo>
                    <a:pt x="17086" y="233"/>
                  </a:lnTo>
                  <a:cubicBezTo>
                    <a:pt x="17089" y="104"/>
                    <a:pt x="17515" y="0"/>
                    <a:pt x="18039" y="0"/>
                  </a:cubicBezTo>
                  <a:close/>
                </a:path>
              </a:pathLst>
            </a:custGeom>
            <a:solidFill>
              <a:srgbClr val="1D39C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86" name="Freeform 43"/>
            <p:cNvSpPr/>
            <p:nvPr/>
          </p:nvSpPr>
          <p:spPr>
            <a:xfrm>
              <a:off x="3971866" y="5625197"/>
              <a:ext cx="125369" cy="2537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7" h="21529" extrusionOk="0">
                  <a:moveTo>
                    <a:pt x="1133" y="0"/>
                  </a:moveTo>
                  <a:cubicBezTo>
                    <a:pt x="1766" y="-5"/>
                    <a:pt x="2289" y="246"/>
                    <a:pt x="2302" y="562"/>
                  </a:cubicBezTo>
                  <a:lnTo>
                    <a:pt x="2340" y="1103"/>
                  </a:lnTo>
                  <a:cubicBezTo>
                    <a:pt x="2350" y="1202"/>
                    <a:pt x="2360" y="1311"/>
                    <a:pt x="2372" y="1431"/>
                  </a:cubicBezTo>
                  <a:cubicBezTo>
                    <a:pt x="2453" y="2130"/>
                    <a:pt x="2581" y="2910"/>
                    <a:pt x="2768" y="3752"/>
                  </a:cubicBezTo>
                  <a:cubicBezTo>
                    <a:pt x="3304" y="6153"/>
                    <a:pt x="4203" y="8552"/>
                    <a:pt x="5548" y="10787"/>
                  </a:cubicBezTo>
                  <a:cubicBezTo>
                    <a:pt x="8637" y="15907"/>
                    <a:pt x="13569" y="19350"/>
                    <a:pt x="20640" y="20412"/>
                  </a:cubicBezTo>
                  <a:cubicBezTo>
                    <a:pt x="21247" y="20503"/>
                    <a:pt x="21590" y="20821"/>
                    <a:pt x="21407" y="21124"/>
                  </a:cubicBezTo>
                  <a:cubicBezTo>
                    <a:pt x="21221" y="21425"/>
                    <a:pt x="20579" y="21595"/>
                    <a:pt x="19972" y="21504"/>
                  </a:cubicBezTo>
                  <a:cubicBezTo>
                    <a:pt x="11993" y="20305"/>
                    <a:pt x="6631" y="16563"/>
                    <a:pt x="3343" y="11113"/>
                  </a:cubicBezTo>
                  <a:cubicBezTo>
                    <a:pt x="1952" y="8806"/>
                    <a:pt x="1027" y="6341"/>
                    <a:pt x="481" y="3876"/>
                  </a:cubicBezTo>
                  <a:cubicBezTo>
                    <a:pt x="327" y="3187"/>
                    <a:pt x="212" y="2537"/>
                    <a:pt x="132" y="1935"/>
                  </a:cubicBezTo>
                  <a:lnTo>
                    <a:pt x="25" y="1006"/>
                  </a:lnTo>
                  <a:cubicBezTo>
                    <a:pt x="9" y="820"/>
                    <a:pt x="3" y="676"/>
                    <a:pt x="0" y="579"/>
                  </a:cubicBezTo>
                  <a:cubicBezTo>
                    <a:pt x="-10" y="264"/>
                    <a:pt x="497" y="4"/>
                    <a:pt x="1133" y="0"/>
                  </a:cubicBezTo>
                  <a:close/>
                </a:path>
              </a:pathLst>
            </a:custGeom>
            <a:solidFill>
              <a:srgbClr val="1D39C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87" name="Freeform 44"/>
            <p:cNvSpPr/>
            <p:nvPr/>
          </p:nvSpPr>
          <p:spPr>
            <a:xfrm>
              <a:off x="3149083" y="5640752"/>
              <a:ext cx="100734" cy="251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9" h="21537" extrusionOk="0">
                  <a:moveTo>
                    <a:pt x="20007" y="0"/>
                  </a:moveTo>
                  <a:cubicBezTo>
                    <a:pt x="20718" y="-2"/>
                    <a:pt x="21313" y="205"/>
                    <a:pt x="21429" y="479"/>
                  </a:cubicBezTo>
                  <a:lnTo>
                    <a:pt x="21449" y="590"/>
                  </a:lnTo>
                  <a:lnTo>
                    <a:pt x="21441" y="1186"/>
                  </a:lnTo>
                  <a:cubicBezTo>
                    <a:pt x="21409" y="1918"/>
                    <a:pt x="21317" y="2884"/>
                    <a:pt x="21126" y="4017"/>
                  </a:cubicBezTo>
                  <a:cubicBezTo>
                    <a:pt x="20718" y="6392"/>
                    <a:pt x="19975" y="8759"/>
                    <a:pt x="18808" y="10973"/>
                  </a:cubicBezTo>
                  <a:cubicBezTo>
                    <a:pt x="15756" y="16781"/>
                    <a:pt x="10367" y="20624"/>
                    <a:pt x="1790" y="21518"/>
                  </a:cubicBezTo>
                  <a:cubicBezTo>
                    <a:pt x="1028" y="21598"/>
                    <a:pt x="244" y="21413"/>
                    <a:pt x="45" y="21104"/>
                  </a:cubicBezTo>
                  <a:cubicBezTo>
                    <a:pt x="-151" y="20797"/>
                    <a:pt x="308" y="20482"/>
                    <a:pt x="1071" y="20402"/>
                  </a:cubicBezTo>
                  <a:cubicBezTo>
                    <a:pt x="8242" y="19654"/>
                    <a:pt x="13159" y="16149"/>
                    <a:pt x="16008" y="10735"/>
                  </a:cubicBezTo>
                  <a:cubicBezTo>
                    <a:pt x="17143" y="8579"/>
                    <a:pt x="17870" y="6264"/>
                    <a:pt x="18265" y="3939"/>
                  </a:cubicBezTo>
                  <a:lnTo>
                    <a:pt x="18369" y="3292"/>
                  </a:lnTo>
                  <a:cubicBezTo>
                    <a:pt x="18505" y="2355"/>
                    <a:pt x="18569" y="1564"/>
                    <a:pt x="18584" y="964"/>
                  </a:cubicBezTo>
                  <a:lnTo>
                    <a:pt x="18584" y="580"/>
                  </a:lnTo>
                  <a:cubicBezTo>
                    <a:pt x="18581" y="263"/>
                    <a:pt x="19216" y="3"/>
                    <a:pt x="20007" y="0"/>
                  </a:cubicBezTo>
                  <a:close/>
                </a:path>
              </a:pathLst>
            </a:custGeom>
            <a:solidFill>
              <a:srgbClr val="1D39C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88" name="Freeform 45"/>
            <p:cNvSpPr/>
            <p:nvPr/>
          </p:nvSpPr>
          <p:spPr>
            <a:xfrm>
              <a:off x="3395966" y="6369042"/>
              <a:ext cx="280022" cy="758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4" h="20983" extrusionOk="0">
                  <a:moveTo>
                    <a:pt x="55" y="1030"/>
                  </a:moveTo>
                  <a:cubicBezTo>
                    <a:pt x="183" y="112"/>
                    <a:pt x="492" y="-262"/>
                    <a:pt x="747" y="195"/>
                  </a:cubicBezTo>
                  <a:lnTo>
                    <a:pt x="1163" y="921"/>
                  </a:lnTo>
                  <a:lnTo>
                    <a:pt x="1599" y="1653"/>
                  </a:lnTo>
                  <a:cubicBezTo>
                    <a:pt x="1829" y="2032"/>
                    <a:pt x="2078" y="2436"/>
                    <a:pt x="2345" y="2856"/>
                  </a:cubicBezTo>
                  <a:cubicBezTo>
                    <a:pt x="3611" y="4859"/>
                    <a:pt x="5003" y="6867"/>
                    <a:pt x="6475" y="8735"/>
                  </a:cubicBezTo>
                  <a:cubicBezTo>
                    <a:pt x="9299" y="12330"/>
                    <a:pt x="12072" y="14992"/>
                    <a:pt x="14661" y="16326"/>
                  </a:cubicBezTo>
                  <a:cubicBezTo>
                    <a:pt x="16979" y="17519"/>
                    <a:pt x="19071" y="17597"/>
                    <a:pt x="20877" y="16414"/>
                  </a:cubicBezTo>
                  <a:cubicBezTo>
                    <a:pt x="21157" y="16232"/>
                    <a:pt x="21426" y="16902"/>
                    <a:pt x="21476" y="17913"/>
                  </a:cubicBezTo>
                  <a:cubicBezTo>
                    <a:pt x="21528" y="18925"/>
                    <a:pt x="21342" y="19890"/>
                    <a:pt x="21062" y="20072"/>
                  </a:cubicBezTo>
                  <a:cubicBezTo>
                    <a:pt x="19136" y="21338"/>
                    <a:pt x="16936" y="21255"/>
                    <a:pt x="14514" y="20004"/>
                  </a:cubicBezTo>
                  <a:cubicBezTo>
                    <a:pt x="11851" y="18635"/>
                    <a:pt x="9015" y="15916"/>
                    <a:pt x="6130" y="12243"/>
                  </a:cubicBezTo>
                  <a:cubicBezTo>
                    <a:pt x="4848" y="10613"/>
                    <a:pt x="3624" y="8880"/>
                    <a:pt x="2490" y="7132"/>
                  </a:cubicBezTo>
                  <a:lnTo>
                    <a:pt x="1930" y="6260"/>
                  </a:lnTo>
                  <a:cubicBezTo>
                    <a:pt x="1658" y="5829"/>
                    <a:pt x="1405" y="5420"/>
                    <a:pt x="1169" y="5031"/>
                  </a:cubicBezTo>
                  <a:lnTo>
                    <a:pt x="499" y="3900"/>
                  </a:lnTo>
                  <a:cubicBezTo>
                    <a:pt x="404" y="3733"/>
                    <a:pt x="332" y="3609"/>
                    <a:pt x="285" y="3526"/>
                  </a:cubicBezTo>
                  <a:cubicBezTo>
                    <a:pt x="30" y="3064"/>
                    <a:pt x="-72" y="1949"/>
                    <a:pt x="55" y="1030"/>
                  </a:cubicBezTo>
                  <a:close/>
                </a:path>
              </a:pathLst>
            </a:custGeom>
            <a:solidFill>
              <a:srgbClr val="1D39C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89" name="Freeform 46"/>
            <p:cNvSpPr/>
            <p:nvPr/>
          </p:nvSpPr>
          <p:spPr>
            <a:xfrm>
              <a:off x="3940326" y="3446979"/>
              <a:ext cx="167487" cy="234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185" h="16301" extrusionOk="0">
                  <a:moveTo>
                    <a:pt x="1394" y="3242"/>
                  </a:moveTo>
                  <a:cubicBezTo>
                    <a:pt x="1394" y="3242"/>
                    <a:pt x="9968" y="-3792"/>
                    <a:pt x="14945" y="2861"/>
                  </a:cubicBezTo>
                  <a:cubicBezTo>
                    <a:pt x="19673" y="9180"/>
                    <a:pt x="9935" y="17808"/>
                    <a:pt x="1681" y="16075"/>
                  </a:cubicBezTo>
                  <a:cubicBezTo>
                    <a:pt x="-1927" y="10154"/>
                    <a:pt x="1394" y="3242"/>
                    <a:pt x="1394" y="3242"/>
                  </a:cubicBezTo>
                  <a:close/>
                </a:path>
              </a:pathLst>
            </a:custGeom>
            <a:solidFill>
              <a:srgbClr val="CE998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90" name="Freeform 47"/>
            <p:cNvSpPr/>
            <p:nvPr/>
          </p:nvSpPr>
          <p:spPr>
            <a:xfrm>
              <a:off x="3183368" y="3446979"/>
              <a:ext cx="167474" cy="234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187" h="16301" extrusionOk="0">
                  <a:moveTo>
                    <a:pt x="14793" y="3242"/>
                  </a:moveTo>
                  <a:cubicBezTo>
                    <a:pt x="14793" y="3242"/>
                    <a:pt x="6220" y="-3792"/>
                    <a:pt x="1240" y="2861"/>
                  </a:cubicBezTo>
                  <a:cubicBezTo>
                    <a:pt x="-3487" y="9180"/>
                    <a:pt x="6250" y="17808"/>
                    <a:pt x="14506" y="16075"/>
                  </a:cubicBezTo>
                  <a:cubicBezTo>
                    <a:pt x="18113" y="10154"/>
                    <a:pt x="14793" y="3242"/>
                    <a:pt x="14793" y="3242"/>
                  </a:cubicBezTo>
                  <a:close/>
                </a:path>
              </a:pathLst>
            </a:custGeom>
            <a:solidFill>
              <a:srgbClr val="CE998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91" name="Freeform 48"/>
            <p:cNvSpPr/>
            <p:nvPr/>
          </p:nvSpPr>
          <p:spPr>
            <a:xfrm>
              <a:off x="3294468" y="3125409"/>
              <a:ext cx="696688" cy="7861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9" h="21600" extrusionOk="0">
                  <a:moveTo>
                    <a:pt x="21249" y="10703"/>
                  </a:moveTo>
                  <a:cubicBezTo>
                    <a:pt x="21249" y="19322"/>
                    <a:pt x="16496" y="21600"/>
                    <a:pt x="10633" y="21600"/>
                  </a:cubicBezTo>
                  <a:cubicBezTo>
                    <a:pt x="4771" y="21600"/>
                    <a:pt x="420" y="19412"/>
                    <a:pt x="19" y="10703"/>
                  </a:cubicBezTo>
                  <a:cubicBezTo>
                    <a:pt x="-351" y="2690"/>
                    <a:pt x="4771" y="0"/>
                    <a:pt x="10633" y="0"/>
                  </a:cubicBezTo>
                  <a:cubicBezTo>
                    <a:pt x="16496" y="0"/>
                    <a:pt x="21249" y="3136"/>
                    <a:pt x="21249" y="10703"/>
                  </a:cubicBezTo>
                  <a:close/>
                </a:path>
              </a:pathLst>
            </a:custGeom>
            <a:solidFill>
              <a:srgbClr val="CE998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92" name="Freeform 49"/>
            <p:cNvSpPr/>
            <p:nvPr/>
          </p:nvSpPr>
          <p:spPr>
            <a:xfrm>
              <a:off x="3670914" y="3433381"/>
              <a:ext cx="229411" cy="229446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93" name="Freeform 50"/>
            <p:cNvSpPr/>
            <p:nvPr/>
          </p:nvSpPr>
          <p:spPr>
            <a:xfrm>
              <a:off x="3662829" y="3425297"/>
              <a:ext cx="245581" cy="2456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7" h="21461" extrusionOk="0">
                  <a:moveTo>
                    <a:pt x="10602" y="1"/>
                  </a:moveTo>
                  <a:cubicBezTo>
                    <a:pt x="4676" y="73"/>
                    <a:pt x="-71" y="4935"/>
                    <a:pt x="1" y="10859"/>
                  </a:cubicBezTo>
                  <a:cubicBezTo>
                    <a:pt x="72" y="16785"/>
                    <a:pt x="4932" y="21530"/>
                    <a:pt x="10858" y="21460"/>
                  </a:cubicBezTo>
                  <a:cubicBezTo>
                    <a:pt x="16783" y="21388"/>
                    <a:pt x="21529" y="16526"/>
                    <a:pt x="21457" y="10601"/>
                  </a:cubicBezTo>
                  <a:cubicBezTo>
                    <a:pt x="21386" y="4677"/>
                    <a:pt x="16525" y="-70"/>
                    <a:pt x="10602" y="1"/>
                  </a:cubicBezTo>
                  <a:close/>
                  <a:moveTo>
                    <a:pt x="10619" y="1413"/>
                  </a:moveTo>
                  <a:cubicBezTo>
                    <a:pt x="15762" y="1353"/>
                    <a:pt x="19983" y="5474"/>
                    <a:pt x="20046" y="10618"/>
                  </a:cubicBezTo>
                  <a:cubicBezTo>
                    <a:pt x="20108" y="15763"/>
                    <a:pt x="15985" y="19984"/>
                    <a:pt x="10840" y="20047"/>
                  </a:cubicBezTo>
                  <a:cubicBezTo>
                    <a:pt x="5696" y="20109"/>
                    <a:pt x="1475" y="15988"/>
                    <a:pt x="1413" y="10842"/>
                  </a:cubicBezTo>
                  <a:cubicBezTo>
                    <a:pt x="1352" y="5789"/>
                    <a:pt x="5329" y="1625"/>
                    <a:pt x="10348" y="1420"/>
                  </a:cubicBezTo>
                  <a:lnTo>
                    <a:pt x="10619" y="1413"/>
                  </a:lnTo>
                  <a:close/>
                </a:path>
              </a:pathLst>
            </a:custGeom>
            <a:solidFill>
              <a:srgbClr val="7D455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94" name="Freeform 51"/>
            <p:cNvSpPr/>
            <p:nvPr/>
          </p:nvSpPr>
          <p:spPr>
            <a:xfrm>
              <a:off x="3741482" y="3503064"/>
              <a:ext cx="91944" cy="590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3" h="21493" extrusionOk="0">
                  <a:moveTo>
                    <a:pt x="3765" y="18918"/>
                  </a:moveTo>
                  <a:cubicBezTo>
                    <a:pt x="3651" y="20352"/>
                    <a:pt x="2869" y="21472"/>
                    <a:pt x="1913" y="21492"/>
                  </a:cubicBezTo>
                  <a:cubicBezTo>
                    <a:pt x="952" y="21513"/>
                    <a:pt x="153" y="20421"/>
                    <a:pt x="18" y="18987"/>
                  </a:cubicBezTo>
                  <a:lnTo>
                    <a:pt x="0" y="18583"/>
                  </a:lnTo>
                  <a:cubicBezTo>
                    <a:pt x="-13" y="16173"/>
                    <a:pt x="277" y="12915"/>
                    <a:pt x="1167" y="9610"/>
                  </a:cubicBezTo>
                  <a:cubicBezTo>
                    <a:pt x="2734" y="3778"/>
                    <a:pt x="5735" y="83"/>
                    <a:pt x="10258" y="2"/>
                  </a:cubicBezTo>
                  <a:cubicBezTo>
                    <a:pt x="14747" y="-87"/>
                    <a:pt x="17915" y="3224"/>
                    <a:pt x="19815" y="8613"/>
                  </a:cubicBezTo>
                  <a:cubicBezTo>
                    <a:pt x="20898" y="11686"/>
                    <a:pt x="21372" y="14711"/>
                    <a:pt x="21495" y="16855"/>
                  </a:cubicBezTo>
                  <a:cubicBezTo>
                    <a:pt x="21587" y="18474"/>
                    <a:pt x="20819" y="19902"/>
                    <a:pt x="19780" y="20045"/>
                  </a:cubicBezTo>
                  <a:cubicBezTo>
                    <a:pt x="18740" y="20188"/>
                    <a:pt x="17822" y="18993"/>
                    <a:pt x="17726" y="17374"/>
                  </a:cubicBezTo>
                  <a:lnTo>
                    <a:pt x="17682" y="16863"/>
                  </a:lnTo>
                  <a:cubicBezTo>
                    <a:pt x="17651" y="16527"/>
                    <a:pt x="17594" y="16097"/>
                    <a:pt x="17516" y="15592"/>
                  </a:cubicBezTo>
                  <a:cubicBezTo>
                    <a:pt x="17296" y="14165"/>
                    <a:pt x="16963" y="12745"/>
                    <a:pt x="16502" y="11440"/>
                  </a:cubicBezTo>
                  <a:cubicBezTo>
                    <a:pt x="15234" y="7848"/>
                    <a:pt x="13299" y="5827"/>
                    <a:pt x="10306" y="5882"/>
                  </a:cubicBezTo>
                  <a:cubicBezTo>
                    <a:pt x="7415" y="5936"/>
                    <a:pt x="5678" y="8074"/>
                    <a:pt x="4651" y="11884"/>
                  </a:cubicBezTo>
                  <a:cubicBezTo>
                    <a:pt x="4274" y="13290"/>
                    <a:pt x="4023" y="14835"/>
                    <a:pt x="3887" y="16391"/>
                  </a:cubicBezTo>
                  <a:cubicBezTo>
                    <a:pt x="3839" y="16965"/>
                    <a:pt x="3809" y="17463"/>
                    <a:pt x="3791" y="17866"/>
                  </a:cubicBezTo>
                  <a:lnTo>
                    <a:pt x="3765" y="18918"/>
                  </a:lnTo>
                  <a:close/>
                </a:path>
              </a:pathLst>
            </a:custGeom>
            <a:solidFill>
              <a:srgbClr val="7D455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95" name="Freeform 52"/>
            <p:cNvSpPr/>
            <p:nvPr/>
          </p:nvSpPr>
          <p:spPr>
            <a:xfrm>
              <a:off x="3395605" y="3382158"/>
              <a:ext cx="184018" cy="442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0" h="18240" extrusionOk="0">
                  <a:moveTo>
                    <a:pt x="2259" y="6363"/>
                  </a:moveTo>
                  <a:cubicBezTo>
                    <a:pt x="6368" y="-2886"/>
                    <a:pt x="12484" y="-2886"/>
                    <a:pt x="20822" y="11931"/>
                  </a:cubicBezTo>
                  <a:cubicBezTo>
                    <a:pt x="21285" y="12751"/>
                    <a:pt x="21472" y="14754"/>
                    <a:pt x="21241" y="16401"/>
                  </a:cubicBezTo>
                  <a:cubicBezTo>
                    <a:pt x="21009" y="18041"/>
                    <a:pt x="20445" y="18714"/>
                    <a:pt x="19984" y="17886"/>
                  </a:cubicBezTo>
                  <a:cubicBezTo>
                    <a:pt x="12204" y="4066"/>
                    <a:pt x="6784" y="4066"/>
                    <a:pt x="3261" y="11993"/>
                  </a:cubicBezTo>
                  <a:cubicBezTo>
                    <a:pt x="2768" y="13107"/>
                    <a:pt x="2363" y="14290"/>
                    <a:pt x="2041" y="15450"/>
                  </a:cubicBezTo>
                  <a:lnTo>
                    <a:pt x="1856" y="16153"/>
                  </a:lnTo>
                  <a:cubicBezTo>
                    <a:pt x="1806" y="16347"/>
                    <a:pt x="1769" y="16518"/>
                    <a:pt x="1743" y="16633"/>
                  </a:cubicBezTo>
                  <a:lnTo>
                    <a:pt x="1710" y="16788"/>
                  </a:lnTo>
                  <a:cubicBezTo>
                    <a:pt x="1419" y="18311"/>
                    <a:pt x="836" y="18698"/>
                    <a:pt x="407" y="17653"/>
                  </a:cubicBezTo>
                  <a:cubicBezTo>
                    <a:pt x="-20" y="16618"/>
                    <a:pt x="-128" y="14545"/>
                    <a:pt x="163" y="13030"/>
                  </a:cubicBezTo>
                  <a:cubicBezTo>
                    <a:pt x="507" y="11243"/>
                    <a:pt x="1190" y="8776"/>
                    <a:pt x="2259" y="6363"/>
                  </a:cubicBezTo>
                  <a:close/>
                </a:path>
              </a:pathLst>
            </a:custGeom>
            <a:solidFill>
              <a:srgbClr val="7D455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96" name="Freeform 53"/>
            <p:cNvSpPr/>
            <p:nvPr/>
          </p:nvSpPr>
          <p:spPr>
            <a:xfrm>
              <a:off x="3691806" y="3379676"/>
              <a:ext cx="170847" cy="467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3" h="20660" extrusionOk="0">
                  <a:moveTo>
                    <a:pt x="13472" y="99"/>
                  </a:moveTo>
                  <a:cubicBezTo>
                    <a:pt x="16247" y="-431"/>
                    <a:pt x="18719" y="1145"/>
                    <a:pt x="20795" y="5234"/>
                  </a:cubicBezTo>
                  <a:cubicBezTo>
                    <a:pt x="21282" y="6189"/>
                    <a:pt x="21457" y="8370"/>
                    <a:pt x="21185" y="10095"/>
                  </a:cubicBezTo>
                  <a:cubicBezTo>
                    <a:pt x="20916" y="11820"/>
                    <a:pt x="20301" y="12443"/>
                    <a:pt x="19814" y="11480"/>
                  </a:cubicBezTo>
                  <a:cubicBezTo>
                    <a:pt x="18105" y="8112"/>
                    <a:pt x="16001" y="6777"/>
                    <a:pt x="13579" y="7234"/>
                  </a:cubicBezTo>
                  <a:cubicBezTo>
                    <a:pt x="11077" y="7706"/>
                    <a:pt x="8369" y="10054"/>
                    <a:pt x="5638" y="13678"/>
                  </a:cubicBezTo>
                  <a:cubicBezTo>
                    <a:pt x="4767" y="14832"/>
                    <a:pt x="3946" y="16051"/>
                    <a:pt x="3183" y="17278"/>
                  </a:cubicBezTo>
                  <a:lnTo>
                    <a:pt x="2623" y="18199"/>
                  </a:lnTo>
                  <a:cubicBezTo>
                    <a:pt x="2080" y="19120"/>
                    <a:pt x="1694" y="19826"/>
                    <a:pt x="1495" y="20215"/>
                  </a:cubicBezTo>
                  <a:cubicBezTo>
                    <a:pt x="1008" y="21169"/>
                    <a:pt x="393" y="20539"/>
                    <a:pt x="126" y="18813"/>
                  </a:cubicBezTo>
                  <a:cubicBezTo>
                    <a:pt x="-143" y="17088"/>
                    <a:pt x="33" y="14915"/>
                    <a:pt x="522" y="13960"/>
                  </a:cubicBezTo>
                  <a:lnTo>
                    <a:pt x="922" y="13206"/>
                  </a:lnTo>
                  <a:cubicBezTo>
                    <a:pt x="1144" y="12800"/>
                    <a:pt x="1425" y="12310"/>
                    <a:pt x="1758" y="11746"/>
                  </a:cubicBezTo>
                  <a:cubicBezTo>
                    <a:pt x="2719" y="10120"/>
                    <a:pt x="3787" y="8502"/>
                    <a:pt x="4931" y="6985"/>
                  </a:cubicBezTo>
                  <a:cubicBezTo>
                    <a:pt x="7840" y="3128"/>
                    <a:pt x="10738" y="614"/>
                    <a:pt x="13472" y="99"/>
                  </a:cubicBezTo>
                  <a:close/>
                </a:path>
              </a:pathLst>
            </a:custGeom>
            <a:solidFill>
              <a:srgbClr val="7D455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97" name="Freeform 54"/>
            <p:cNvSpPr/>
            <p:nvPr/>
          </p:nvSpPr>
          <p:spPr>
            <a:xfrm>
              <a:off x="3591278" y="3447946"/>
              <a:ext cx="63363" cy="2262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0" h="21478" extrusionOk="0">
                  <a:moveTo>
                    <a:pt x="1205" y="68"/>
                  </a:moveTo>
                  <a:cubicBezTo>
                    <a:pt x="2283" y="-89"/>
                    <a:pt x="3605" y="34"/>
                    <a:pt x="4157" y="342"/>
                  </a:cubicBezTo>
                  <a:lnTo>
                    <a:pt x="4646" y="629"/>
                  </a:lnTo>
                  <a:cubicBezTo>
                    <a:pt x="4847" y="752"/>
                    <a:pt x="5079" y="901"/>
                    <a:pt x="5342" y="1074"/>
                  </a:cubicBezTo>
                  <a:cubicBezTo>
                    <a:pt x="6213" y="1646"/>
                    <a:pt x="7085" y="2287"/>
                    <a:pt x="7893" y="2979"/>
                  </a:cubicBezTo>
                  <a:cubicBezTo>
                    <a:pt x="10557" y="5252"/>
                    <a:pt x="11986" y="7551"/>
                    <a:pt x="11541" y="9722"/>
                  </a:cubicBezTo>
                  <a:cubicBezTo>
                    <a:pt x="11265" y="11043"/>
                    <a:pt x="10419" y="12251"/>
                    <a:pt x="8858" y="13800"/>
                  </a:cubicBezTo>
                  <a:lnTo>
                    <a:pt x="6564" y="16015"/>
                  </a:lnTo>
                  <a:cubicBezTo>
                    <a:pt x="4991" y="17590"/>
                    <a:pt x="4978" y="17900"/>
                    <a:pt x="5530" y="18480"/>
                  </a:cubicBezTo>
                  <a:cubicBezTo>
                    <a:pt x="6395" y="19379"/>
                    <a:pt x="10237" y="19955"/>
                    <a:pt x="19208" y="20232"/>
                  </a:cubicBezTo>
                  <a:cubicBezTo>
                    <a:pt x="20417" y="20270"/>
                    <a:pt x="21288" y="20578"/>
                    <a:pt x="21156" y="20920"/>
                  </a:cubicBezTo>
                  <a:cubicBezTo>
                    <a:pt x="21025" y="21264"/>
                    <a:pt x="19941" y="21511"/>
                    <a:pt x="18731" y="21474"/>
                  </a:cubicBezTo>
                  <a:cubicBezTo>
                    <a:pt x="8162" y="21146"/>
                    <a:pt x="2760" y="20336"/>
                    <a:pt x="1293" y="18808"/>
                  </a:cubicBezTo>
                  <a:lnTo>
                    <a:pt x="1030" y="18517"/>
                  </a:lnTo>
                  <a:cubicBezTo>
                    <a:pt x="377" y="17725"/>
                    <a:pt x="697" y="17239"/>
                    <a:pt x="3198" y="14831"/>
                  </a:cubicBezTo>
                  <a:lnTo>
                    <a:pt x="4157" y="13919"/>
                  </a:lnTo>
                  <a:cubicBezTo>
                    <a:pt x="5944" y="12217"/>
                    <a:pt x="6878" y="10986"/>
                    <a:pt x="7153" y="9649"/>
                  </a:cubicBezTo>
                  <a:cubicBezTo>
                    <a:pt x="7567" y="7658"/>
                    <a:pt x="6226" y="5508"/>
                    <a:pt x="3725" y="3373"/>
                  </a:cubicBezTo>
                  <a:cubicBezTo>
                    <a:pt x="3110" y="2848"/>
                    <a:pt x="2459" y="2354"/>
                    <a:pt x="1806" y="1902"/>
                  </a:cubicBezTo>
                  <a:lnTo>
                    <a:pt x="1312" y="1569"/>
                  </a:lnTo>
                  <a:cubicBezTo>
                    <a:pt x="822" y="1249"/>
                    <a:pt x="446" y="1022"/>
                    <a:pt x="239" y="906"/>
                  </a:cubicBezTo>
                  <a:cubicBezTo>
                    <a:pt x="-312" y="600"/>
                    <a:pt x="121" y="224"/>
                    <a:pt x="1205" y="68"/>
                  </a:cubicBezTo>
                  <a:close/>
                </a:path>
              </a:pathLst>
            </a:custGeom>
            <a:solidFill>
              <a:srgbClr val="965C5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98" name="Freeform 55"/>
            <p:cNvSpPr/>
            <p:nvPr/>
          </p:nvSpPr>
          <p:spPr>
            <a:xfrm>
              <a:off x="3541580" y="3686540"/>
              <a:ext cx="187181" cy="312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8" h="19047" extrusionOk="0">
                  <a:moveTo>
                    <a:pt x="20438" y="176"/>
                  </a:moveTo>
                  <a:cubicBezTo>
                    <a:pt x="20861" y="-578"/>
                    <a:pt x="21293" y="1164"/>
                    <a:pt x="21402" y="4075"/>
                  </a:cubicBezTo>
                  <a:cubicBezTo>
                    <a:pt x="21512" y="6985"/>
                    <a:pt x="21256" y="9955"/>
                    <a:pt x="20835" y="10707"/>
                  </a:cubicBezTo>
                  <a:cubicBezTo>
                    <a:pt x="15062" y="21006"/>
                    <a:pt x="9077" y="21006"/>
                    <a:pt x="3548" y="14845"/>
                  </a:cubicBezTo>
                  <a:cubicBezTo>
                    <a:pt x="2904" y="14121"/>
                    <a:pt x="2309" y="13367"/>
                    <a:pt x="1774" y="12599"/>
                  </a:cubicBezTo>
                  <a:lnTo>
                    <a:pt x="1037" y="11477"/>
                  </a:lnTo>
                  <a:cubicBezTo>
                    <a:pt x="834" y="11136"/>
                    <a:pt x="681" y="10870"/>
                    <a:pt x="582" y="10694"/>
                  </a:cubicBezTo>
                  <a:cubicBezTo>
                    <a:pt x="161" y="9895"/>
                    <a:pt x="-88" y="6911"/>
                    <a:pt x="28" y="4016"/>
                  </a:cubicBezTo>
                  <a:cubicBezTo>
                    <a:pt x="142" y="1120"/>
                    <a:pt x="578" y="-594"/>
                    <a:pt x="999" y="189"/>
                  </a:cubicBezTo>
                  <a:lnTo>
                    <a:pt x="1725" y="1385"/>
                  </a:lnTo>
                  <a:cubicBezTo>
                    <a:pt x="2331" y="2316"/>
                    <a:pt x="3024" y="3233"/>
                    <a:pt x="3802" y="4104"/>
                  </a:cubicBezTo>
                  <a:cubicBezTo>
                    <a:pt x="9132" y="10044"/>
                    <a:pt x="14906" y="10044"/>
                    <a:pt x="20438" y="176"/>
                  </a:cubicBezTo>
                  <a:close/>
                </a:path>
              </a:pathLst>
            </a:custGeom>
            <a:solidFill>
              <a:srgbClr val="7D455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99" name="Freeform 56"/>
            <p:cNvSpPr/>
            <p:nvPr/>
          </p:nvSpPr>
          <p:spPr>
            <a:xfrm>
              <a:off x="3381282" y="3433381"/>
              <a:ext cx="229446" cy="229446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00" name="Freeform 57"/>
            <p:cNvSpPr/>
            <p:nvPr/>
          </p:nvSpPr>
          <p:spPr>
            <a:xfrm>
              <a:off x="3373198" y="3425297"/>
              <a:ext cx="245598" cy="2456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0" h="21461" extrusionOk="0">
                  <a:moveTo>
                    <a:pt x="10602" y="1"/>
                  </a:moveTo>
                  <a:cubicBezTo>
                    <a:pt x="4676" y="73"/>
                    <a:pt x="-70" y="4935"/>
                    <a:pt x="1" y="10859"/>
                  </a:cubicBezTo>
                  <a:cubicBezTo>
                    <a:pt x="71" y="16785"/>
                    <a:pt x="4933" y="21530"/>
                    <a:pt x="10859" y="21460"/>
                  </a:cubicBezTo>
                  <a:cubicBezTo>
                    <a:pt x="16784" y="21388"/>
                    <a:pt x="21530" y="16527"/>
                    <a:pt x="21459" y="10601"/>
                  </a:cubicBezTo>
                  <a:cubicBezTo>
                    <a:pt x="21387" y="4677"/>
                    <a:pt x="16527" y="-70"/>
                    <a:pt x="10602" y="1"/>
                  </a:cubicBezTo>
                  <a:close/>
                  <a:moveTo>
                    <a:pt x="10618" y="1413"/>
                  </a:moveTo>
                  <a:cubicBezTo>
                    <a:pt x="15765" y="1353"/>
                    <a:pt x="19986" y="5474"/>
                    <a:pt x="20048" y="10619"/>
                  </a:cubicBezTo>
                  <a:cubicBezTo>
                    <a:pt x="20109" y="15763"/>
                    <a:pt x="15987" y="19984"/>
                    <a:pt x="10842" y="20047"/>
                  </a:cubicBezTo>
                  <a:cubicBezTo>
                    <a:pt x="5695" y="20109"/>
                    <a:pt x="1474" y="15986"/>
                    <a:pt x="1414" y="10842"/>
                  </a:cubicBezTo>
                  <a:cubicBezTo>
                    <a:pt x="1353" y="5787"/>
                    <a:pt x="5330" y="1625"/>
                    <a:pt x="10348" y="1420"/>
                  </a:cubicBezTo>
                  <a:lnTo>
                    <a:pt x="10618" y="1413"/>
                  </a:lnTo>
                  <a:close/>
                </a:path>
              </a:pathLst>
            </a:custGeom>
            <a:solidFill>
              <a:srgbClr val="7D455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01" name="Freeform 58"/>
            <p:cNvSpPr/>
            <p:nvPr/>
          </p:nvSpPr>
          <p:spPr>
            <a:xfrm>
              <a:off x="3451870" y="3503064"/>
              <a:ext cx="91926" cy="590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7" h="21493" extrusionOk="0">
                  <a:moveTo>
                    <a:pt x="3767" y="18918"/>
                  </a:moveTo>
                  <a:cubicBezTo>
                    <a:pt x="3653" y="20352"/>
                    <a:pt x="2872" y="21472"/>
                    <a:pt x="1915" y="21492"/>
                  </a:cubicBezTo>
                  <a:cubicBezTo>
                    <a:pt x="957" y="21513"/>
                    <a:pt x="154" y="20421"/>
                    <a:pt x="18" y="18987"/>
                  </a:cubicBezTo>
                  <a:lnTo>
                    <a:pt x="1" y="18583"/>
                  </a:lnTo>
                  <a:cubicBezTo>
                    <a:pt x="-8" y="16173"/>
                    <a:pt x="277" y="12915"/>
                    <a:pt x="1168" y="9610"/>
                  </a:cubicBezTo>
                  <a:cubicBezTo>
                    <a:pt x="2736" y="3778"/>
                    <a:pt x="5738" y="83"/>
                    <a:pt x="10263" y="2"/>
                  </a:cubicBezTo>
                  <a:cubicBezTo>
                    <a:pt x="14753" y="-87"/>
                    <a:pt x="17918" y="3224"/>
                    <a:pt x="19819" y="8613"/>
                  </a:cubicBezTo>
                  <a:cubicBezTo>
                    <a:pt x="20907" y="11686"/>
                    <a:pt x="21377" y="14711"/>
                    <a:pt x="21500" y="16855"/>
                  </a:cubicBezTo>
                  <a:cubicBezTo>
                    <a:pt x="21592" y="18474"/>
                    <a:pt x="20824" y="19902"/>
                    <a:pt x="19784" y="20045"/>
                  </a:cubicBezTo>
                  <a:cubicBezTo>
                    <a:pt x="18744" y="20188"/>
                    <a:pt x="17826" y="18993"/>
                    <a:pt x="17734" y="17374"/>
                  </a:cubicBezTo>
                  <a:lnTo>
                    <a:pt x="17690" y="16863"/>
                  </a:lnTo>
                  <a:cubicBezTo>
                    <a:pt x="17655" y="16527"/>
                    <a:pt x="17598" y="16097"/>
                    <a:pt x="17519" y="15592"/>
                  </a:cubicBezTo>
                  <a:cubicBezTo>
                    <a:pt x="17299" y="14165"/>
                    <a:pt x="16966" y="12745"/>
                    <a:pt x="16505" y="11440"/>
                  </a:cubicBezTo>
                  <a:cubicBezTo>
                    <a:pt x="15236" y="7848"/>
                    <a:pt x="13301" y="5827"/>
                    <a:pt x="10307" y="5882"/>
                  </a:cubicBezTo>
                  <a:cubicBezTo>
                    <a:pt x="7414" y="5936"/>
                    <a:pt x="5681" y="8074"/>
                    <a:pt x="4658" y="11884"/>
                  </a:cubicBezTo>
                  <a:cubicBezTo>
                    <a:pt x="4276" y="13290"/>
                    <a:pt x="4026" y="14835"/>
                    <a:pt x="3890" y="16391"/>
                  </a:cubicBezTo>
                  <a:lnTo>
                    <a:pt x="3815" y="17436"/>
                  </a:lnTo>
                  <a:cubicBezTo>
                    <a:pt x="3798" y="17744"/>
                    <a:pt x="3789" y="18010"/>
                    <a:pt x="3785" y="18228"/>
                  </a:cubicBezTo>
                  <a:lnTo>
                    <a:pt x="3780" y="18522"/>
                  </a:lnTo>
                  <a:lnTo>
                    <a:pt x="3767" y="18918"/>
                  </a:lnTo>
                  <a:close/>
                </a:path>
              </a:pathLst>
            </a:custGeom>
            <a:solidFill>
              <a:srgbClr val="7D455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02" name="Freeform 59"/>
            <p:cNvSpPr/>
            <p:nvPr/>
          </p:nvSpPr>
          <p:spPr>
            <a:xfrm>
              <a:off x="3606948" y="3491887"/>
              <a:ext cx="67955" cy="312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932" extrusionOk="0">
                  <a:moveTo>
                    <a:pt x="3328" y="3624"/>
                  </a:moveTo>
                  <a:cubicBezTo>
                    <a:pt x="8593" y="-1056"/>
                    <a:pt x="14182" y="-1668"/>
                    <a:pt x="19501" y="4551"/>
                  </a:cubicBezTo>
                  <a:cubicBezTo>
                    <a:pt x="19978" y="5113"/>
                    <a:pt x="20443" y="5725"/>
                    <a:pt x="20908" y="6387"/>
                  </a:cubicBezTo>
                  <a:lnTo>
                    <a:pt x="21600" y="7412"/>
                  </a:lnTo>
                  <a:lnTo>
                    <a:pt x="19071" y="19817"/>
                  </a:lnTo>
                  <a:cubicBezTo>
                    <a:pt x="18558" y="19023"/>
                    <a:pt x="18034" y="18313"/>
                    <a:pt x="17503" y="17683"/>
                  </a:cubicBezTo>
                  <a:cubicBezTo>
                    <a:pt x="13484" y="12986"/>
                    <a:pt x="9095" y="13466"/>
                    <a:pt x="4896" y="17188"/>
                  </a:cubicBezTo>
                  <a:cubicBezTo>
                    <a:pt x="3888" y="18080"/>
                    <a:pt x="3119" y="18957"/>
                    <a:pt x="2642" y="19585"/>
                  </a:cubicBezTo>
                  <a:lnTo>
                    <a:pt x="2392" y="19932"/>
                  </a:lnTo>
                  <a:lnTo>
                    <a:pt x="0" y="7312"/>
                  </a:lnTo>
                  <a:cubicBezTo>
                    <a:pt x="674" y="6320"/>
                    <a:pt x="1813" y="4963"/>
                    <a:pt x="3328" y="3624"/>
                  </a:cubicBezTo>
                  <a:close/>
                </a:path>
              </a:pathLst>
            </a:custGeom>
            <a:solidFill>
              <a:srgbClr val="7D455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03" name="Freeform 60"/>
            <p:cNvSpPr/>
            <p:nvPr/>
          </p:nvSpPr>
          <p:spPr>
            <a:xfrm>
              <a:off x="3477980" y="3875287"/>
              <a:ext cx="345283" cy="458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4" h="16345" extrusionOk="0">
                  <a:moveTo>
                    <a:pt x="20930" y="174"/>
                  </a:moveTo>
                  <a:cubicBezTo>
                    <a:pt x="21139" y="-314"/>
                    <a:pt x="21379" y="261"/>
                    <a:pt x="21464" y="1459"/>
                  </a:cubicBezTo>
                  <a:cubicBezTo>
                    <a:pt x="21549" y="2657"/>
                    <a:pt x="21449" y="4028"/>
                    <a:pt x="21240" y="4517"/>
                  </a:cubicBezTo>
                  <a:cubicBezTo>
                    <a:pt x="14076" y="21286"/>
                    <a:pt x="6741" y="18777"/>
                    <a:pt x="276" y="6030"/>
                  </a:cubicBezTo>
                  <a:cubicBezTo>
                    <a:pt x="62" y="5608"/>
                    <a:pt x="-51" y="4270"/>
                    <a:pt x="23" y="3045"/>
                  </a:cubicBezTo>
                  <a:cubicBezTo>
                    <a:pt x="96" y="1821"/>
                    <a:pt x="329" y="1171"/>
                    <a:pt x="542" y="1593"/>
                  </a:cubicBezTo>
                  <a:cubicBezTo>
                    <a:pt x="6837" y="13999"/>
                    <a:pt x="13978" y="16448"/>
                    <a:pt x="20930" y="174"/>
                  </a:cubicBezTo>
                  <a:close/>
                </a:path>
              </a:pathLst>
            </a:custGeom>
            <a:solidFill>
              <a:srgbClr val="965C5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04" name="Freeform 61"/>
            <p:cNvSpPr/>
            <p:nvPr/>
          </p:nvSpPr>
          <p:spPr>
            <a:xfrm>
              <a:off x="3606912" y="3745782"/>
              <a:ext cx="64990" cy="312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18" y="0"/>
                  </a:moveTo>
                  <a:cubicBezTo>
                    <a:pt x="20627" y="0"/>
                    <a:pt x="21600" y="4836"/>
                    <a:pt x="21600" y="10816"/>
                  </a:cubicBezTo>
                  <a:cubicBezTo>
                    <a:pt x="21600" y="16178"/>
                    <a:pt x="20808" y="20646"/>
                    <a:pt x="19773" y="21475"/>
                  </a:cubicBezTo>
                  <a:lnTo>
                    <a:pt x="19418" y="21600"/>
                  </a:lnTo>
                  <a:lnTo>
                    <a:pt x="2182" y="21600"/>
                  </a:lnTo>
                  <a:cubicBezTo>
                    <a:pt x="979" y="21600"/>
                    <a:pt x="0" y="16760"/>
                    <a:pt x="0" y="10816"/>
                  </a:cubicBezTo>
                  <a:cubicBezTo>
                    <a:pt x="0" y="5455"/>
                    <a:pt x="792" y="987"/>
                    <a:pt x="1833" y="154"/>
                  </a:cubicBezTo>
                  <a:lnTo>
                    <a:pt x="2182" y="0"/>
                  </a:lnTo>
                  <a:lnTo>
                    <a:pt x="19418" y="0"/>
                  </a:lnTo>
                  <a:close/>
                </a:path>
              </a:pathLst>
            </a:custGeom>
            <a:solidFill>
              <a:srgbClr val="965C5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05" name="Freeform 62"/>
            <p:cNvSpPr/>
            <p:nvPr/>
          </p:nvSpPr>
          <p:spPr>
            <a:xfrm>
              <a:off x="3620084" y="3826432"/>
              <a:ext cx="31270" cy="847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84" y="0"/>
                  </a:moveTo>
                  <a:cubicBezTo>
                    <a:pt x="16145" y="0"/>
                    <a:pt x="20613" y="607"/>
                    <a:pt x="21442" y="1406"/>
                  </a:cubicBezTo>
                  <a:lnTo>
                    <a:pt x="21600" y="1679"/>
                  </a:lnTo>
                  <a:lnTo>
                    <a:pt x="21600" y="19921"/>
                  </a:lnTo>
                  <a:cubicBezTo>
                    <a:pt x="21600" y="20849"/>
                    <a:pt x="16760" y="21600"/>
                    <a:pt x="10784" y="21600"/>
                  </a:cubicBezTo>
                  <a:cubicBezTo>
                    <a:pt x="5422" y="21600"/>
                    <a:pt x="954" y="20993"/>
                    <a:pt x="121" y="20194"/>
                  </a:cubicBezTo>
                  <a:lnTo>
                    <a:pt x="0" y="19921"/>
                  </a:lnTo>
                  <a:lnTo>
                    <a:pt x="0" y="1679"/>
                  </a:lnTo>
                  <a:cubicBezTo>
                    <a:pt x="0" y="751"/>
                    <a:pt x="4836" y="0"/>
                    <a:pt x="10784" y="0"/>
                  </a:cubicBezTo>
                  <a:close/>
                </a:path>
              </a:pathLst>
            </a:custGeom>
            <a:solidFill>
              <a:srgbClr val="965C5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06" name="Freeform 63"/>
            <p:cNvSpPr/>
            <p:nvPr/>
          </p:nvSpPr>
          <p:spPr>
            <a:xfrm>
              <a:off x="3653405" y="3846182"/>
              <a:ext cx="31269" cy="674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36" h="21359" extrusionOk="0">
                  <a:moveTo>
                    <a:pt x="5738" y="20"/>
                  </a:moveTo>
                  <a:cubicBezTo>
                    <a:pt x="8994" y="-123"/>
                    <a:pt x="12043" y="512"/>
                    <a:pt x="12969" y="1469"/>
                  </a:cubicBezTo>
                  <a:lnTo>
                    <a:pt x="13198" y="1802"/>
                  </a:lnTo>
                  <a:lnTo>
                    <a:pt x="20675" y="18994"/>
                  </a:lnTo>
                  <a:cubicBezTo>
                    <a:pt x="21167" y="20135"/>
                    <a:pt x="18611" y="21186"/>
                    <a:pt x="14996" y="21341"/>
                  </a:cubicBezTo>
                  <a:cubicBezTo>
                    <a:pt x="11720" y="21477"/>
                    <a:pt x="8691" y="20847"/>
                    <a:pt x="7745" y="19885"/>
                  </a:cubicBezTo>
                  <a:lnTo>
                    <a:pt x="7519" y="19558"/>
                  </a:lnTo>
                  <a:lnTo>
                    <a:pt x="61" y="2360"/>
                  </a:lnTo>
                  <a:cubicBezTo>
                    <a:pt x="-433" y="1225"/>
                    <a:pt x="2106" y="174"/>
                    <a:pt x="5738" y="20"/>
                  </a:cubicBezTo>
                  <a:close/>
                </a:path>
              </a:pathLst>
            </a:custGeom>
            <a:solidFill>
              <a:srgbClr val="965C5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07" name="Freeform 64"/>
            <p:cNvSpPr/>
            <p:nvPr/>
          </p:nvSpPr>
          <p:spPr>
            <a:xfrm>
              <a:off x="3578107" y="3863447"/>
              <a:ext cx="31270" cy="45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79" extrusionOk="0">
                  <a:moveTo>
                    <a:pt x="13667" y="0"/>
                  </a:moveTo>
                  <a:lnTo>
                    <a:pt x="14946" y="44"/>
                  </a:lnTo>
                  <a:cubicBezTo>
                    <a:pt x="18798" y="275"/>
                    <a:pt x="21553" y="1587"/>
                    <a:pt x="21600" y="3075"/>
                  </a:cubicBezTo>
                  <a:lnTo>
                    <a:pt x="21509" y="3581"/>
                  </a:lnTo>
                  <a:lnTo>
                    <a:pt x="15616" y="18737"/>
                  </a:lnTo>
                  <a:cubicBezTo>
                    <a:pt x="14967" y="20439"/>
                    <a:pt x="10956" y="21600"/>
                    <a:pt x="6678" y="21343"/>
                  </a:cubicBezTo>
                  <a:cubicBezTo>
                    <a:pt x="2823" y="21103"/>
                    <a:pt x="44" y="19801"/>
                    <a:pt x="0" y="18302"/>
                  </a:cubicBezTo>
                  <a:lnTo>
                    <a:pt x="112" y="17798"/>
                  </a:lnTo>
                  <a:lnTo>
                    <a:pt x="5984" y="2642"/>
                  </a:lnTo>
                  <a:cubicBezTo>
                    <a:pt x="6586" y="1117"/>
                    <a:pt x="9880" y="17"/>
                    <a:pt x="13667" y="0"/>
                  </a:cubicBezTo>
                  <a:close/>
                </a:path>
              </a:pathLst>
            </a:custGeom>
            <a:solidFill>
              <a:srgbClr val="965C5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08" name="Freeform 65"/>
            <p:cNvSpPr/>
            <p:nvPr/>
          </p:nvSpPr>
          <p:spPr>
            <a:xfrm>
              <a:off x="3681770" y="3858516"/>
              <a:ext cx="31269" cy="501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40" h="21079" extrusionOk="0">
                  <a:moveTo>
                    <a:pt x="4310" y="94"/>
                  </a:moveTo>
                  <a:cubicBezTo>
                    <a:pt x="7112" y="-261"/>
                    <a:pt x="9964" y="416"/>
                    <a:pt x="11107" y="1631"/>
                  </a:cubicBezTo>
                  <a:lnTo>
                    <a:pt x="11422" y="2048"/>
                  </a:lnTo>
                  <a:lnTo>
                    <a:pt x="20141" y="17605"/>
                  </a:lnTo>
                  <a:cubicBezTo>
                    <a:pt x="20970" y="19078"/>
                    <a:pt x="19130" y="20590"/>
                    <a:pt x="16032" y="20985"/>
                  </a:cubicBezTo>
                  <a:cubicBezTo>
                    <a:pt x="13245" y="21339"/>
                    <a:pt x="10378" y="20662"/>
                    <a:pt x="9233" y="19449"/>
                  </a:cubicBezTo>
                  <a:lnTo>
                    <a:pt x="8918" y="19031"/>
                  </a:lnTo>
                  <a:lnTo>
                    <a:pt x="199" y="3474"/>
                  </a:lnTo>
                  <a:cubicBezTo>
                    <a:pt x="-630" y="2001"/>
                    <a:pt x="1210" y="488"/>
                    <a:pt x="4310" y="94"/>
                  </a:cubicBezTo>
                  <a:close/>
                </a:path>
              </a:pathLst>
            </a:custGeom>
            <a:solidFill>
              <a:srgbClr val="965C5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09" name="Freeform 66"/>
            <p:cNvSpPr/>
            <p:nvPr/>
          </p:nvSpPr>
          <p:spPr>
            <a:xfrm>
              <a:off x="3204564" y="3504043"/>
              <a:ext cx="84741" cy="1257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7" h="20707" extrusionOk="0">
                  <a:moveTo>
                    <a:pt x="1934" y="1943"/>
                  </a:moveTo>
                  <a:cubicBezTo>
                    <a:pt x="5595" y="-893"/>
                    <a:pt x="10439" y="-893"/>
                    <a:pt x="15004" y="3742"/>
                  </a:cubicBezTo>
                  <a:cubicBezTo>
                    <a:pt x="16873" y="6528"/>
                    <a:pt x="16708" y="8388"/>
                    <a:pt x="15080" y="10984"/>
                  </a:cubicBezTo>
                  <a:lnTo>
                    <a:pt x="14157" y="12396"/>
                  </a:lnTo>
                  <a:cubicBezTo>
                    <a:pt x="13183" y="13987"/>
                    <a:pt x="13245" y="15000"/>
                    <a:pt x="14863" y="16583"/>
                  </a:cubicBezTo>
                  <a:cubicBezTo>
                    <a:pt x="15340" y="17052"/>
                    <a:pt x="15894" y="17429"/>
                    <a:pt x="16504" y="17729"/>
                  </a:cubicBezTo>
                  <a:cubicBezTo>
                    <a:pt x="17611" y="18273"/>
                    <a:pt x="18713" y="18492"/>
                    <a:pt x="19451" y="18532"/>
                  </a:cubicBezTo>
                  <a:lnTo>
                    <a:pt x="19707" y="18541"/>
                  </a:lnTo>
                  <a:cubicBezTo>
                    <a:pt x="20625" y="18541"/>
                    <a:pt x="21367" y="19026"/>
                    <a:pt x="21367" y="19623"/>
                  </a:cubicBezTo>
                  <a:cubicBezTo>
                    <a:pt x="21367" y="20222"/>
                    <a:pt x="20625" y="20707"/>
                    <a:pt x="19707" y="20707"/>
                  </a:cubicBezTo>
                  <a:cubicBezTo>
                    <a:pt x="18330" y="20707"/>
                    <a:pt x="16419" y="20395"/>
                    <a:pt x="14513" y="19462"/>
                  </a:cubicBezTo>
                  <a:cubicBezTo>
                    <a:pt x="13604" y="19017"/>
                    <a:pt x="12795" y="18461"/>
                    <a:pt x="12104" y="17784"/>
                  </a:cubicBezTo>
                  <a:cubicBezTo>
                    <a:pt x="9966" y="15689"/>
                    <a:pt x="9744" y="14012"/>
                    <a:pt x="10856" y="11976"/>
                  </a:cubicBezTo>
                  <a:lnTo>
                    <a:pt x="11239" y="11339"/>
                  </a:lnTo>
                  <a:cubicBezTo>
                    <a:pt x="11305" y="11231"/>
                    <a:pt x="11423" y="11055"/>
                    <a:pt x="11740" y="10585"/>
                  </a:cubicBezTo>
                  <a:cubicBezTo>
                    <a:pt x="13306" y="8240"/>
                    <a:pt x="13514" y="6921"/>
                    <a:pt x="12090" y="4764"/>
                  </a:cubicBezTo>
                  <a:cubicBezTo>
                    <a:pt x="8926" y="1566"/>
                    <a:pt x="6759" y="1566"/>
                    <a:pt x="4470" y="3337"/>
                  </a:cubicBezTo>
                  <a:cubicBezTo>
                    <a:pt x="3836" y="3831"/>
                    <a:pt x="3377" y="4332"/>
                    <a:pt x="3159" y="4638"/>
                  </a:cubicBezTo>
                  <a:cubicBezTo>
                    <a:pt x="2767" y="5178"/>
                    <a:pt x="1778" y="5410"/>
                    <a:pt x="950" y="5157"/>
                  </a:cubicBezTo>
                  <a:cubicBezTo>
                    <a:pt x="122" y="4900"/>
                    <a:pt x="-233" y="4254"/>
                    <a:pt x="160" y="3714"/>
                  </a:cubicBezTo>
                  <a:cubicBezTo>
                    <a:pt x="491" y="3253"/>
                    <a:pt x="1083" y="2601"/>
                    <a:pt x="1934" y="1943"/>
                  </a:cubicBezTo>
                  <a:close/>
                </a:path>
              </a:pathLst>
            </a:custGeom>
            <a:solidFill>
              <a:srgbClr val="965C5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10" name="Freeform 67"/>
            <p:cNvSpPr/>
            <p:nvPr/>
          </p:nvSpPr>
          <p:spPr>
            <a:xfrm>
              <a:off x="3989766" y="3503960"/>
              <a:ext cx="84729" cy="1258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9" h="20721" extrusionOk="0">
                  <a:moveTo>
                    <a:pt x="6487" y="3601"/>
                  </a:moveTo>
                  <a:cubicBezTo>
                    <a:pt x="10930" y="-879"/>
                    <a:pt x="15775" y="-879"/>
                    <a:pt x="19433" y="1954"/>
                  </a:cubicBezTo>
                  <a:cubicBezTo>
                    <a:pt x="20285" y="2615"/>
                    <a:pt x="20877" y="3267"/>
                    <a:pt x="21212" y="3728"/>
                  </a:cubicBezTo>
                  <a:cubicBezTo>
                    <a:pt x="21600" y="4268"/>
                    <a:pt x="21245" y="4914"/>
                    <a:pt x="20417" y="5167"/>
                  </a:cubicBezTo>
                  <a:cubicBezTo>
                    <a:pt x="19589" y="5424"/>
                    <a:pt x="18600" y="5192"/>
                    <a:pt x="18208" y="4652"/>
                  </a:cubicBezTo>
                  <a:cubicBezTo>
                    <a:pt x="17990" y="4346"/>
                    <a:pt x="17536" y="3845"/>
                    <a:pt x="16897" y="3351"/>
                  </a:cubicBezTo>
                  <a:cubicBezTo>
                    <a:pt x="14612" y="1580"/>
                    <a:pt x="12445" y="1580"/>
                    <a:pt x="9402" y="4624"/>
                  </a:cubicBezTo>
                  <a:cubicBezTo>
                    <a:pt x="7949" y="6790"/>
                    <a:pt x="8044" y="8084"/>
                    <a:pt x="9350" y="10170"/>
                  </a:cubicBezTo>
                  <a:lnTo>
                    <a:pt x="10287" y="11604"/>
                  </a:lnTo>
                  <a:cubicBezTo>
                    <a:pt x="11645" y="13816"/>
                    <a:pt x="11536" y="15574"/>
                    <a:pt x="9260" y="17798"/>
                  </a:cubicBezTo>
                  <a:cubicBezTo>
                    <a:pt x="8574" y="18475"/>
                    <a:pt x="7760" y="19034"/>
                    <a:pt x="6847" y="19479"/>
                  </a:cubicBezTo>
                  <a:cubicBezTo>
                    <a:pt x="4945" y="20409"/>
                    <a:pt x="3033" y="20721"/>
                    <a:pt x="1661" y="20721"/>
                  </a:cubicBezTo>
                  <a:cubicBezTo>
                    <a:pt x="743" y="20721"/>
                    <a:pt x="0" y="20236"/>
                    <a:pt x="0" y="19637"/>
                  </a:cubicBezTo>
                  <a:cubicBezTo>
                    <a:pt x="0" y="19099"/>
                    <a:pt x="601" y="18654"/>
                    <a:pt x="1391" y="18568"/>
                  </a:cubicBezTo>
                  <a:lnTo>
                    <a:pt x="1661" y="18555"/>
                  </a:lnTo>
                  <a:cubicBezTo>
                    <a:pt x="2380" y="18555"/>
                    <a:pt x="3615" y="18354"/>
                    <a:pt x="4860" y="17746"/>
                  </a:cubicBezTo>
                  <a:cubicBezTo>
                    <a:pt x="5470" y="17446"/>
                    <a:pt x="6023" y="17069"/>
                    <a:pt x="6501" y="16597"/>
                  </a:cubicBezTo>
                  <a:cubicBezTo>
                    <a:pt x="8011" y="15119"/>
                    <a:pt x="8167" y="14137"/>
                    <a:pt x="7386" y="12719"/>
                  </a:cubicBezTo>
                  <a:lnTo>
                    <a:pt x="6917" y="11955"/>
                  </a:lnTo>
                  <a:cubicBezTo>
                    <a:pt x="6842" y="11844"/>
                    <a:pt x="6738" y="11690"/>
                    <a:pt x="6586" y="11464"/>
                  </a:cubicBezTo>
                  <a:cubicBezTo>
                    <a:pt x="4689" y="8616"/>
                    <a:pt x="4386" y="6706"/>
                    <a:pt x="6487" y="3601"/>
                  </a:cubicBezTo>
                  <a:close/>
                </a:path>
              </a:pathLst>
            </a:custGeom>
            <a:solidFill>
              <a:srgbClr val="965C5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11" name="Freeform 68"/>
            <p:cNvSpPr/>
            <p:nvPr/>
          </p:nvSpPr>
          <p:spPr>
            <a:xfrm>
              <a:off x="3232325" y="3024318"/>
              <a:ext cx="816606" cy="5877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25" h="18544" extrusionOk="0">
                  <a:moveTo>
                    <a:pt x="1229" y="17106"/>
                  </a:moveTo>
                  <a:cubicBezTo>
                    <a:pt x="1229" y="17106"/>
                    <a:pt x="-76" y="15340"/>
                    <a:pt x="576" y="13159"/>
                  </a:cubicBezTo>
                  <a:cubicBezTo>
                    <a:pt x="-565" y="10563"/>
                    <a:pt x="169" y="8071"/>
                    <a:pt x="1229" y="7136"/>
                  </a:cubicBezTo>
                  <a:cubicBezTo>
                    <a:pt x="902" y="4852"/>
                    <a:pt x="2125" y="801"/>
                    <a:pt x="4652" y="386"/>
                  </a:cubicBezTo>
                  <a:cubicBezTo>
                    <a:pt x="6140" y="1139"/>
                    <a:pt x="7912" y="1217"/>
                    <a:pt x="7912" y="1217"/>
                  </a:cubicBezTo>
                  <a:cubicBezTo>
                    <a:pt x="7912" y="1217"/>
                    <a:pt x="12151" y="-1898"/>
                    <a:pt x="15085" y="1840"/>
                  </a:cubicBezTo>
                  <a:cubicBezTo>
                    <a:pt x="18101" y="1425"/>
                    <a:pt x="19650" y="5786"/>
                    <a:pt x="19405" y="7344"/>
                  </a:cubicBezTo>
                  <a:cubicBezTo>
                    <a:pt x="21035" y="9940"/>
                    <a:pt x="19731" y="13886"/>
                    <a:pt x="19731" y="13886"/>
                  </a:cubicBezTo>
                  <a:cubicBezTo>
                    <a:pt x="19731" y="13886"/>
                    <a:pt x="19549" y="15413"/>
                    <a:pt x="18998" y="17521"/>
                  </a:cubicBezTo>
                  <a:cubicBezTo>
                    <a:pt x="18427" y="19702"/>
                    <a:pt x="18183" y="16898"/>
                    <a:pt x="18183" y="16275"/>
                  </a:cubicBezTo>
                  <a:cubicBezTo>
                    <a:pt x="18183" y="15652"/>
                    <a:pt x="16960" y="15133"/>
                    <a:pt x="17368" y="12329"/>
                  </a:cubicBezTo>
                  <a:cubicBezTo>
                    <a:pt x="15982" y="11082"/>
                    <a:pt x="16288" y="9162"/>
                    <a:pt x="16288" y="9162"/>
                  </a:cubicBezTo>
                  <a:cubicBezTo>
                    <a:pt x="16288" y="9162"/>
                    <a:pt x="15289" y="10460"/>
                    <a:pt x="12436" y="8694"/>
                  </a:cubicBezTo>
                  <a:cubicBezTo>
                    <a:pt x="10398" y="10875"/>
                    <a:pt x="7301" y="8694"/>
                    <a:pt x="7301" y="8694"/>
                  </a:cubicBezTo>
                  <a:cubicBezTo>
                    <a:pt x="7301" y="8694"/>
                    <a:pt x="4794" y="10226"/>
                    <a:pt x="3327" y="9084"/>
                  </a:cubicBezTo>
                  <a:cubicBezTo>
                    <a:pt x="3327" y="9084"/>
                    <a:pt x="3734" y="10641"/>
                    <a:pt x="2594" y="12822"/>
                  </a:cubicBezTo>
                  <a:cubicBezTo>
                    <a:pt x="3002" y="14899"/>
                    <a:pt x="1799" y="15859"/>
                    <a:pt x="2125" y="17106"/>
                  </a:cubicBezTo>
                  <a:cubicBezTo>
                    <a:pt x="2451" y="18352"/>
                    <a:pt x="1555" y="19598"/>
                    <a:pt x="1229" y="17106"/>
                  </a:cubicBezTo>
                  <a:close/>
                </a:path>
              </a:pathLst>
            </a:custGeom>
            <a:solidFill>
              <a:srgbClr val="7D455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12" name="Freeform 69"/>
            <p:cNvSpPr/>
            <p:nvPr/>
          </p:nvSpPr>
          <p:spPr>
            <a:xfrm>
              <a:off x="2566753" y="3698362"/>
              <a:ext cx="940478" cy="10466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101" h="19467" extrusionOk="0">
                  <a:moveTo>
                    <a:pt x="10797" y="17576"/>
                  </a:moveTo>
                  <a:cubicBezTo>
                    <a:pt x="10797" y="17576"/>
                    <a:pt x="13908" y="21143"/>
                    <a:pt x="17428" y="18478"/>
                  </a:cubicBezTo>
                  <a:cubicBezTo>
                    <a:pt x="21017" y="15760"/>
                    <a:pt x="17715" y="12263"/>
                    <a:pt x="17715" y="12263"/>
                  </a:cubicBezTo>
                  <a:cubicBezTo>
                    <a:pt x="17715" y="12263"/>
                    <a:pt x="15586" y="9745"/>
                    <a:pt x="12902" y="6774"/>
                  </a:cubicBezTo>
                  <a:cubicBezTo>
                    <a:pt x="10805" y="4451"/>
                    <a:pt x="9206" y="2662"/>
                    <a:pt x="7710" y="1293"/>
                  </a:cubicBezTo>
                  <a:cubicBezTo>
                    <a:pt x="6095" y="-184"/>
                    <a:pt x="3571" y="-457"/>
                    <a:pt x="1922" y="791"/>
                  </a:cubicBezTo>
                  <a:cubicBezTo>
                    <a:pt x="-583" y="2688"/>
                    <a:pt x="-361" y="4863"/>
                    <a:pt x="1005" y="6524"/>
                  </a:cubicBezTo>
                  <a:cubicBezTo>
                    <a:pt x="2333" y="8139"/>
                    <a:pt x="4199" y="10268"/>
                    <a:pt x="5706" y="12019"/>
                  </a:cubicBezTo>
                  <a:cubicBezTo>
                    <a:pt x="8605" y="15384"/>
                    <a:pt x="10797" y="17576"/>
                    <a:pt x="10797" y="17576"/>
                  </a:cubicBezTo>
                  <a:close/>
                </a:path>
              </a:pathLst>
            </a:custGeom>
            <a:solidFill>
              <a:srgbClr val="ADC6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13" name="Freeform 70"/>
            <p:cNvSpPr/>
            <p:nvPr/>
          </p:nvSpPr>
          <p:spPr>
            <a:xfrm>
              <a:off x="2214238" y="2483849"/>
              <a:ext cx="314611" cy="5792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508" h="19400" extrusionOk="0">
                  <a:moveTo>
                    <a:pt x="958" y="11553"/>
                  </a:moveTo>
                  <a:cubicBezTo>
                    <a:pt x="958" y="11553"/>
                    <a:pt x="3604" y="18540"/>
                    <a:pt x="9348" y="19311"/>
                  </a:cubicBezTo>
                  <a:cubicBezTo>
                    <a:pt x="14549" y="20010"/>
                    <a:pt x="17012" y="16353"/>
                    <a:pt x="17012" y="16353"/>
                  </a:cubicBezTo>
                  <a:cubicBezTo>
                    <a:pt x="17012" y="16353"/>
                    <a:pt x="18368" y="13370"/>
                    <a:pt x="18292" y="9932"/>
                  </a:cubicBezTo>
                  <a:cubicBezTo>
                    <a:pt x="18243" y="7679"/>
                    <a:pt x="19270" y="3389"/>
                    <a:pt x="17237" y="3093"/>
                  </a:cubicBezTo>
                  <a:cubicBezTo>
                    <a:pt x="14588" y="2708"/>
                    <a:pt x="14795" y="7193"/>
                    <a:pt x="12974" y="7651"/>
                  </a:cubicBezTo>
                  <a:cubicBezTo>
                    <a:pt x="9286" y="8578"/>
                    <a:pt x="7655" y="1542"/>
                    <a:pt x="6315" y="482"/>
                  </a:cubicBezTo>
                  <a:cubicBezTo>
                    <a:pt x="3696" y="-1590"/>
                    <a:pt x="-2330" y="3186"/>
                    <a:pt x="958" y="11553"/>
                  </a:cubicBezTo>
                  <a:close/>
                </a:path>
              </a:pathLst>
            </a:custGeom>
            <a:solidFill>
              <a:srgbClr val="CE998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14" name="Freeform 71"/>
            <p:cNvSpPr/>
            <p:nvPr/>
          </p:nvSpPr>
          <p:spPr>
            <a:xfrm>
              <a:off x="2280335" y="2502522"/>
              <a:ext cx="58384" cy="2097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85" h="21492" extrusionOk="0">
                  <a:moveTo>
                    <a:pt x="2480" y="1"/>
                  </a:moveTo>
                  <a:cubicBezTo>
                    <a:pt x="3770" y="12"/>
                    <a:pt x="4785" y="324"/>
                    <a:pt x="4738" y="696"/>
                  </a:cubicBezTo>
                  <a:cubicBezTo>
                    <a:pt x="4217" y="5245"/>
                    <a:pt x="7242" y="10047"/>
                    <a:pt x="12619" y="14772"/>
                  </a:cubicBezTo>
                  <a:cubicBezTo>
                    <a:pt x="14355" y="16300"/>
                    <a:pt x="16219" y="17709"/>
                    <a:pt x="18082" y="18963"/>
                  </a:cubicBezTo>
                  <a:lnTo>
                    <a:pt x="19017" y="19580"/>
                  </a:lnTo>
                  <a:lnTo>
                    <a:pt x="20453" y="20468"/>
                  </a:lnTo>
                  <a:cubicBezTo>
                    <a:pt x="20480" y="20485"/>
                    <a:pt x="20507" y="20503"/>
                    <a:pt x="20534" y="20514"/>
                  </a:cubicBezTo>
                  <a:cubicBezTo>
                    <a:pt x="21115" y="20847"/>
                    <a:pt x="20654" y="21252"/>
                    <a:pt x="19499" y="21420"/>
                  </a:cubicBezTo>
                  <a:cubicBezTo>
                    <a:pt x="18343" y="21587"/>
                    <a:pt x="16934" y="21454"/>
                    <a:pt x="16353" y="21122"/>
                  </a:cubicBezTo>
                  <a:lnTo>
                    <a:pt x="15632" y="20689"/>
                  </a:lnTo>
                  <a:lnTo>
                    <a:pt x="14743" y="20132"/>
                  </a:lnTo>
                  <a:cubicBezTo>
                    <a:pt x="14436" y="19932"/>
                    <a:pt x="14108" y="19718"/>
                    <a:pt x="13774" y="19492"/>
                  </a:cubicBezTo>
                  <a:cubicBezTo>
                    <a:pt x="11864" y="18204"/>
                    <a:pt x="9954" y="16758"/>
                    <a:pt x="8171" y="15191"/>
                  </a:cubicBezTo>
                  <a:cubicBezTo>
                    <a:pt x="2641" y="10329"/>
                    <a:pt x="-485" y="5377"/>
                    <a:pt x="62" y="650"/>
                  </a:cubicBezTo>
                  <a:cubicBezTo>
                    <a:pt x="102" y="279"/>
                    <a:pt x="1185" y="-13"/>
                    <a:pt x="2480" y="1"/>
                  </a:cubicBezTo>
                  <a:close/>
                </a:path>
              </a:pathLst>
            </a:custGeom>
            <a:solidFill>
              <a:srgbClr val="965C5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15" name="Freeform 72"/>
            <p:cNvSpPr/>
            <p:nvPr/>
          </p:nvSpPr>
          <p:spPr>
            <a:xfrm>
              <a:off x="2239965" y="2537081"/>
              <a:ext cx="51899" cy="2123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21" h="21485" extrusionOk="0">
                  <a:moveTo>
                    <a:pt x="3024" y="2"/>
                  </a:moveTo>
                  <a:cubicBezTo>
                    <a:pt x="4498" y="31"/>
                    <a:pt x="5597" y="350"/>
                    <a:pt x="5483" y="716"/>
                  </a:cubicBezTo>
                  <a:lnTo>
                    <a:pt x="5429" y="996"/>
                  </a:lnTo>
                  <a:cubicBezTo>
                    <a:pt x="5178" y="2556"/>
                    <a:pt x="5551" y="4751"/>
                    <a:pt x="7078" y="7473"/>
                  </a:cubicBezTo>
                  <a:cubicBezTo>
                    <a:pt x="9362" y="11568"/>
                    <a:pt x="13813" y="15973"/>
                    <a:pt x="20944" y="20581"/>
                  </a:cubicBezTo>
                  <a:cubicBezTo>
                    <a:pt x="21471" y="20924"/>
                    <a:pt x="20784" y="21310"/>
                    <a:pt x="19402" y="21441"/>
                  </a:cubicBezTo>
                  <a:cubicBezTo>
                    <a:pt x="18027" y="21574"/>
                    <a:pt x="16478" y="21401"/>
                    <a:pt x="15943" y="21059"/>
                  </a:cubicBezTo>
                  <a:cubicBezTo>
                    <a:pt x="8667" y="16353"/>
                    <a:pt x="4116" y="11849"/>
                    <a:pt x="1772" y="7655"/>
                  </a:cubicBezTo>
                  <a:cubicBezTo>
                    <a:pt x="314" y="5039"/>
                    <a:pt x="-129" y="2884"/>
                    <a:pt x="31" y="1278"/>
                  </a:cubicBezTo>
                  <a:lnTo>
                    <a:pt x="115" y="741"/>
                  </a:lnTo>
                  <a:cubicBezTo>
                    <a:pt x="131" y="686"/>
                    <a:pt x="139" y="644"/>
                    <a:pt x="146" y="614"/>
                  </a:cubicBezTo>
                  <a:cubicBezTo>
                    <a:pt x="261" y="247"/>
                    <a:pt x="1550" y="-26"/>
                    <a:pt x="3024" y="2"/>
                  </a:cubicBezTo>
                  <a:close/>
                </a:path>
              </a:pathLst>
            </a:custGeom>
            <a:solidFill>
              <a:srgbClr val="965C5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16" name="Freeform 73"/>
            <p:cNvSpPr/>
            <p:nvPr/>
          </p:nvSpPr>
          <p:spPr>
            <a:xfrm>
              <a:off x="2213172" y="2635368"/>
              <a:ext cx="46972" cy="1606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26" h="21428" extrusionOk="0">
                  <a:moveTo>
                    <a:pt x="2606" y="6"/>
                  </a:moveTo>
                  <a:cubicBezTo>
                    <a:pt x="4226" y="-49"/>
                    <a:pt x="5678" y="296"/>
                    <a:pt x="5864" y="779"/>
                  </a:cubicBezTo>
                  <a:cubicBezTo>
                    <a:pt x="7392" y="4769"/>
                    <a:pt x="9475" y="8386"/>
                    <a:pt x="11969" y="11627"/>
                  </a:cubicBezTo>
                  <a:cubicBezTo>
                    <a:pt x="13909" y="14153"/>
                    <a:pt x="15983" y="16305"/>
                    <a:pt x="18057" y="18090"/>
                  </a:cubicBezTo>
                  <a:lnTo>
                    <a:pt x="18897" y="18791"/>
                  </a:lnTo>
                  <a:cubicBezTo>
                    <a:pt x="19166" y="19011"/>
                    <a:pt x="19426" y="19216"/>
                    <a:pt x="19670" y="19406"/>
                  </a:cubicBezTo>
                  <a:lnTo>
                    <a:pt x="20660" y="20124"/>
                  </a:lnTo>
                  <a:cubicBezTo>
                    <a:pt x="20703" y="20147"/>
                    <a:pt x="20729" y="20167"/>
                    <a:pt x="20753" y="20182"/>
                  </a:cubicBezTo>
                  <a:cubicBezTo>
                    <a:pt x="21434" y="20622"/>
                    <a:pt x="20795" y="21143"/>
                    <a:pt x="19317" y="21346"/>
                  </a:cubicBezTo>
                  <a:cubicBezTo>
                    <a:pt x="17839" y="21551"/>
                    <a:pt x="16092" y="21359"/>
                    <a:pt x="15412" y="20920"/>
                  </a:cubicBezTo>
                  <a:lnTo>
                    <a:pt x="14799" y="20498"/>
                  </a:lnTo>
                  <a:lnTo>
                    <a:pt x="14581" y="20337"/>
                  </a:lnTo>
                  <a:cubicBezTo>
                    <a:pt x="13951" y="19869"/>
                    <a:pt x="13245" y="19313"/>
                    <a:pt x="12489" y="18663"/>
                  </a:cubicBezTo>
                  <a:cubicBezTo>
                    <a:pt x="10357" y="16818"/>
                    <a:pt x="8223" y="14606"/>
                    <a:pt x="6233" y="12020"/>
                  </a:cubicBezTo>
                  <a:cubicBezTo>
                    <a:pt x="3688" y="8714"/>
                    <a:pt x="1572" y="5032"/>
                    <a:pt x="19" y="977"/>
                  </a:cubicBezTo>
                  <a:cubicBezTo>
                    <a:pt x="-166" y="497"/>
                    <a:pt x="992" y="61"/>
                    <a:pt x="2606" y="6"/>
                  </a:cubicBezTo>
                  <a:close/>
                </a:path>
              </a:pathLst>
            </a:custGeom>
            <a:solidFill>
              <a:srgbClr val="965C5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17" name="Freeform 74"/>
            <p:cNvSpPr/>
            <p:nvPr/>
          </p:nvSpPr>
          <p:spPr>
            <a:xfrm>
              <a:off x="2301344" y="3026239"/>
              <a:ext cx="675046" cy="1085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45" h="20090" extrusionOk="0">
                  <a:moveTo>
                    <a:pt x="18752" y="13984"/>
                  </a:moveTo>
                  <a:cubicBezTo>
                    <a:pt x="18752" y="13984"/>
                    <a:pt x="21110" y="18386"/>
                    <a:pt x="15506" y="19785"/>
                  </a:cubicBezTo>
                  <a:cubicBezTo>
                    <a:pt x="9726" y="21228"/>
                    <a:pt x="7162" y="17073"/>
                    <a:pt x="7162" y="17073"/>
                  </a:cubicBezTo>
                  <a:cubicBezTo>
                    <a:pt x="7162" y="17073"/>
                    <a:pt x="5470" y="14121"/>
                    <a:pt x="3359" y="10488"/>
                  </a:cubicBezTo>
                  <a:cubicBezTo>
                    <a:pt x="2070" y="8270"/>
                    <a:pt x="723" y="5802"/>
                    <a:pt x="141" y="3920"/>
                  </a:cubicBezTo>
                  <a:cubicBezTo>
                    <a:pt x="-490" y="1882"/>
                    <a:pt x="1040" y="1281"/>
                    <a:pt x="3842" y="582"/>
                  </a:cubicBezTo>
                  <a:cubicBezTo>
                    <a:pt x="7169" y="-248"/>
                    <a:pt x="8675" y="-372"/>
                    <a:pt x="10228" y="1434"/>
                  </a:cubicBezTo>
                  <a:cubicBezTo>
                    <a:pt x="11708" y="3157"/>
                    <a:pt x="13223" y="5625"/>
                    <a:pt x="14530" y="7504"/>
                  </a:cubicBezTo>
                  <a:cubicBezTo>
                    <a:pt x="17022" y="11085"/>
                    <a:pt x="18752" y="13984"/>
                    <a:pt x="18752" y="13984"/>
                  </a:cubicBezTo>
                  <a:close/>
                </a:path>
              </a:pathLst>
            </a:custGeom>
            <a:solidFill>
              <a:srgbClr val="ADC6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18" name="Freeform 75"/>
            <p:cNvSpPr/>
            <p:nvPr/>
          </p:nvSpPr>
          <p:spPr>
            <a:xfrm>
              <a:off x="2295556" y="2936186"/>
              <a:ext cx="302747" cy="247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7637"/>
                  </a:moveTo>
                  <a:lnTo>
                    <a:pt x="16216" y="0"/>
                  </a:lnTo>
                  <a:lnTo>
                    <a:pt x="21600" y="12862"/>
                  </a:lnTo>
                  <a:lnTo>
                    <a:pt x="3048" y="21600"/>
                  </a:lnTo>
                  <a:lnTo>
                    <a:pt x="0" y="7637"/>
                  </a:lnTo>
                  <a:close/>
                </a:path>
              </a:pathLst>
            </a:custGeom>
            <a:solidFill>
              <a:srgbClr val="ADC6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19" name="Freeform 76"/>
            <p:cNvSpPr/>
            <p:nvPr/>
          </p:nvSpPr>
          <p:spPr>
            <a:xfrm>
              <a:off x="3837564" y="3698362"/>
              <a:ext cx="940477" cy="10466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101" h="19467" extrusionOk="0">
                  <a:moveTo>
                    <a:pt x="8304" y="17576"/>
                  </a:moveTo>
                  <a:cubicBezTo>
                    <a:pt x="8304" y="17576"/>
                    <a:pt x="5193" y="21143"/>
                    <a:pt x="1673" y="18478"/>
                  </a:cubicBezTo>
                  <a:cubicBezTo>
                    <a:pt x="-1916" y="15760"/>
                    <a:pt x="1386" y="12263"/>
                    <a:pt x="1386" y="12263"/>
                  </a:cubicBezTo>
                  <a:cubicBezTo>
                    <a:pt x="1386" y="12263"/>
                    <a:pt x="3515" y="9745"/>
                    <a:pt x="6198" y="6774"/>
                  </a:cubicBezTo>
                  <a:cubicBezTo>
                    <a:pt x="8296" y="4451"/>
                    <a:pt x="9895" y="2662"/>
                    <a:pt x="11391" y="1293"/>
                  </a:cubicBezTo>
                  <a:cubicBezTo>
                    <a:pt x="13006" y="-184"/>
                    <a:pt x="15530" y="-457"/>
                    <a:pt x="17179" y="791"/>
                  </a:cubicBezTo>
                  <a:cubicBezTo>
                    <a:pt x="19684" y="2688"/>
                    <a:pt x="19462" y="4863"/>
                    <a:pt x="18096" y="6524"/>
                  </a:cubicBezTo>
                  <a:cubicBezTo>
                    <a:pt x="16768" y="8139"/>
                    <a:pt x="14902" y="10268"/>
                    <a:pt x="13395" y="12019"/>
                  </a:cubicBezTo>
                  <a:cubicBezTo>
                    <a:pt x="10496" y="15384"/>
                    <a:pt x="8304" y="17576"/>
                    <a:pt x="8304" y="17576"/>
                  </a:cubicBezTo>
                  <a:close/>
                </a:path>
              </a:pathLst>
            </a:custGeom>
            <a:solidFill>
              <a:srgbClr val="ADC6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20" name="Freeform 77"/>
            <p:cNvSpPr/>
            <p:nvPr/>
          </p:nvSpPr>
          <p:spPr>
            <a:xfrm>
              <a:off x="4815944" y="2483849"/>
              <a:ext cx="314613" cy="5792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508" h="19400" extrusionOk="0">
                  <a:moveTo>
                    <a:pt x="17550" y="11553"/>
                  </a:moveTo>
                  <a:cubicBezTo>
                    <a:pt x="17550" y="11553"/>
                    <a:pt x="14904" y="18540"/>
                    <a:pt x="9160" y="19311"/>
                  </a:cubicBezTo>
                  <a:cubicBezTo>
                    <a:pt x="3960" y="20010"/>
                    <a:pt x="1495" y="16353"/>
                    <a:pt x="1495" y="16353"/>
                  </a:cubicBezTo>
                  <a:cubicBezTo>
                    <a:pt x="1495" y="16353"/>
                    <a:pt x="140" y="13370"/>
                    <a:pt x="215" y="9932"/>
                  </a:cubicBezTo>
                  <a:cubicBezTo>
                    <a:pt x="266" y="7679"/>
                    <a:pt x="-762" y="3389"/>
                    <a:pt x="1271" y="3093"/>
                  </a:cubicBezTo>
                  <a:cubicBezTo>
                    <a:pt x="3920" y="2708"/>
                    <a:pt x="3713" y="7193"/>
                    <a:pt x="5534" y="7651"/>
                  </a:cubicBezTo>
                  <a:cubicBezTo>
                    <a:pt x="9222" y="8578"/>
                    <a:pt x="10852" y="1542"/>
                    <a:pt x="12193" y="482"/>
                  </a:cubicBezTo>
                  <a:cubicBezTo>
                    <a:pt x="14812" y="-1590"/>
                    <a:pt x="20838" y="3186"/>
                    <a:pt x="17550" y="11553"/>
                  </a:cubicBezTo>
                  <a:close/>
                </a:path>
              </a:pathLst>
            </a:custGeom>
            <a:solidFill>
              <a:srgbClr val="CE998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21" name="Freeform 78"/>
            <p:cNvSpPr/>
            <p:nvPr/>
          </p:nvSpPr>
          <p:spPr>
            <a:xfrm>
              <a:off x="5006077" y="2502522"/>
              <a:ext cx="58382" cy="2097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84" h="21492" extrusionOk="0">
                  <a:moveTo>
                    <a:pt x="18304" y="1"/>
                  </a:moveTo>
                  <a:cubicBezTo>
                    <a:pt x="19600" y="-13"/>
                    <a:pt x="20682" y="279"/>
                    <a:pt x="20722" y="650"/>
                  </a:cubicBezTo>
                  <a:cubicBezTo>
                    <a:pt x="21270" y="5377"/>
                    <a:pt x="18143" y="10329"/>
                    <a:pt x="12614" y="15191"/>
                  </a:cubicBezTo>
                  <a:cubicBezTo>
                    <a:pt x="10831" y="16758"/>
                    <a:pt x="8920" y="18204"/>
                    <a:pt x="7010" y="19492"/>
                  </a:cubicBezTo>
                  <a:lnTo>
                    <a:pt x="6041" y="20132"/>
                  </a:lnTo>
                  <a:lnTo>
                    <a:pt x="5153" y="20689"/>
                  </a:lnTo>
                  <a:cubicBezTo>
                    <a:pt x="4813" y="20899"/>
                    <a:pt x="4565" y="21045"/>
                    <a:pt x="4432" y="21122"/>
                  </a:cubicBezTo>
                  <a:cubicBezTo>
                    <a:pt x="3851" y="21454"/>
                    <a:pt x="2442" y="21587"/>
                    <a:pt x="1286" y="21420"/>
                  </a:cubicBezTo>
                  <a:cubicBezTo>
                    <a:pt x="130" y="21252"/>
                    <a:pt x="-330" y="20847"/>
                    <a:pt x="251" y="20514"/>
                  </a:cubicBezTo>
                  <a:lnTo>
                    <a:pt x="731" y="20230"/>
                  </a:lnTo>
                  <a:lnTo>
                    <a:pt x="912" y="20118"/>
                  </a:lnTo>
                  <a:cubicBezTo>
                    <a:pt x="1453" y="19787"/>
                    <a:pt x="2054" y="19399"/>
                    <a:pt x="2702" y="18963"/>
                  </a:cubicBezTo>
                  <a:cubicBezTo>
                    <a:pt x="4565" y="17709"/>
                    <a:pt x="6429" y="16300"/>
                    <a:pt x="8165" y="14772"/>
                  </a:cubicBezTo>
                  <a:cubicBezTo>
                    <a:pt x="13542" y="10047"/>
                    <a:pt x="16567" y="5245"/>
                    <a:pt x="16047" y="696"/>
                  </a:cubicBezTo>
                  <a:cubicBezTo>
                    <a:pt x="16000" y="324"/>
                    <a:pt x="17015" y="12"/>
                    <a:pt x="18304" y="1"/>
                  </a:cubicBezTo>
                  <a:close/>
                </a:path>
              </a:pathLst>
            </a:custGeom>
            <a:solidFill>
              <a:srgbClr val="965C5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22" name="Freeform 79"/>
            <p:cNvSpPr/>
            <p:nvPr/>
          </p:nvSpPr>
          <p:spPr>
            <a:xfrm>
              <a:off x="5052929" y="2537081"/>
              <a:ext cx="51891" cy="2123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66" h="21485" extrusionOk="0">
                  <a:moveTo>
                    <a:pt x="18052" y="2"/>
                  </a:moveTo>
                  <a:cubicBezTo>
                    <a:pt x="19523" y="-26"/>
                    <a:pt x="20809" y="247"/>
                    <a:pt x="20924" y="614"/>
                  </a:cubicBezTo>
                  <a:lnTo>
                    <a:pt x="20992" y="942"/>
                  </a:lnTo>
                  <a:cubicBezTo>
                    <a:pt x="21251" y="2579"/>
                    <a:pt x="20863" y="4853"/>
                    <a:pt x="19302" y="7655"/>
                  </a:cubicBezTo>
                  <a:cubicBezTo>
                    <a:pt x="16963" y="11849"/>
                    <a:pt x="12424" y="16353"/>
                    <a:pt x="5165" y="21059"/>
                  </a:cubicBezTo>
                  <a:cubicBezTo>
                    <a:pt x="4632" y="21401"/>
                    <a:pt x="3086" y="21574"/>
                    <a:pt x="1715" y="21441"/>
                  </a:cubicBezTo>
                  <a:cubicBezTo>
                    <a:pt x="337" y="21310"/>
                    <a:pt x="-349" y="20924"/>
                    <a:pt x="177" y="20581"/>
                  </a:cubicBezTo>
                  <a:cubicBezTo>
                    <a:pt x="7290" y="15973"/>
                    <a:pt x="11730" y="11568"/>
                    <a:pt x="14008" y="7473"/>
                  </a:cubicBezTo>
                  <a:cubicBezTo>
                    <a:pt x="15425" y="4933"/>
                    <a:pt x="15851" y="2850"/>
                    <a:pt x="15699" y="1316"/>
                  </a:cubicBezTo>
                  <a:lnTo>
                    <a:pt x="15654" y="996"/>
                  </a:lnTo>
                  <a:cubicBezTo>
                    <a:pt x="15631" y="853"/>
                    <a:pt x="15608" y="760"/>
                    <a:pt x="15600" y="716"/>
                  </a:cubicBezTo>
                  <a:cubicBezTo>
                    <a:pt x="15486" y="350"/>
                    <a:pt x="16582" y="31"/>
                    <a:pt x="18052" y="2"/>
                  </a:cubicBezTo>
                  <a:close/>
                </a:path>
              </a:pathLst>
            </a:custGeom>
            <a:solidFill>
              <a:srgbClr val="965C5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23" name="Freeform 80"/>
            <p:cNvSpPr/>
            <p:nvPr/>
          </p:nvSpPr>
          <p:spPr>
            <a:xfrm>
              <a:off x="5084650" y="2635372"/>
              <a:ext cx="46973" cy="1606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27" h="21477" extrusionOk="0">
                  <a:moveTo>
                    <a:pt x="18421" y="5"/>
                  </a:moveTo>
                  <a:cubicBezTo>
                    <a:pt x="20034" y="60"/>
                    <a:pt x="21192" y="497"/>
                    <a:pt x="21008" y="978"/>
                  </a:cubicBezTo>
                  <a:cubicBezTo>
                    <a:pt x="19454" y="5045"/>
                    <a:pt x="17338" y="8733"/>
                    <a:pt x="14793" y="12047"/>
                  </a:cubicBezTo>
                  <a:cubicBezTo>
                    <a:pt x="13029" y="14350"/>
                    <a:pt x="11139" y="16359"/>
                    <a:pt x="9241" y="18075"/>
                  </a:cubicBezTo>
                  <a:lnTo>
                    <a:pt x="8536" y="18705"/>
                  </a:lnTo>
                  <a:cubicBezTo>
                    <a:pt x="7931" y="19227"/>
                    <a:pt x="7360" y="19689"/>
                    <a:pt x="6831" y="20092"/>
                  </a:cubicBezTo>
                  <a:lnTo>
                    <a:pt x="6033" y="20682"/>
                  </a:lnTo>
                  <a:cubicBezTo>
                    <a:pt x="5848" y="20810"/>
                    <a:pt x="5714" y="20905"/>
                    <a:pt x="5613" y="20968"/>
                  </a:cubicBezTo>
                  <a:cubicBezTo>
                    <a:pt x="4933" y="21407"/>
                    <a:pt x="3177" y="21600"/>
                    <a:pt x="1708" y="21394"/>
                  </a:cubicBezTo>
                  <a:cubicBezTo>
                    <a:pt x="230" y="21191"/>
                    <a:pt x="-408" y="20669"/>
                    <a:pt x="272" y="20228"/>
                  </a:cubicBezTo>
                  <a:lnTo>
                    <a:pt x="792" y="19869"/>
                  </a:lnTo>
                  <a:lnTo>
                    <a:pt x="986" y="19723"/>
                  </a:lnTo>
                  <a:cubicBezTo>
                    <a:pt x="1582" y="19285"/>
                    <a:pt x="2246" y="18753"/>
                    <a:pt x="2968" y="18131"/>
                  </a:cubicBezTo>
                  <a:cubicBezTo>
                    <a:pt x="5042" y="16342"/>
                    <a:pt x="7116" y="14184"/>
                    <a:pt x="9056" y="11655"/>
                  </a:cubicBezTo>
                  <a:cubicBezTo>
                    <a:pt x="11551" y="8404"/>
                    <a:pt x="13633" y="4779"/>
                    <a:pt x="15162" y="780"/>
                  </a:cubicBezTo>
                  <a:cubicBezTo>
                    <a:pt x="15330" y="346"/>
                    <a:pt x="16523" y="23"/>
                    <a:pt x="17942" y="0"/>
                  </a:cubicBezTo>
                  <a:lnTo>
                    <a:pt x="18421" y="5"/>
                  </a:lnTo>
                  <a:close/>
                </a:path>
              </a:pathLst>
            </a:custGeom>
            <a:solidFill>
              <a:srgbClr val="965C5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24" name="Freeform 81"/>
            <p:cNvSpPr/>
            <p:nvPr/>
          </p:nvSpPr>
          <p:spPr>
            <a:xfrm>
              <a:off x="4368405" y="3026239"/>
              <a:ext cx="675046" cy="1085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45" h="20090" extrusionOk="0">
                  <a:moveTo>
                    <a:pt x="492" y="13984"/>
                  </a:moveTo>
                  <a:cubicBezTo>
                    <a:pt x="492" y="13984"/>
                    <a:pt x="-1866" y="18386"/>
                    <a:pt x="3738" y="19785"/>
                  </a:cubicBezTo>
                  <a:cubicBezTo>
                    <a:pt x="9518" y="21228"/>
                    <a:pt x="12082" y="17073"/>
                    <a:pt x="12082" y="17073"/>
                  </a:cubicBezTo>
                  <a:cubicBezTo>
                    <a:pt x="12082" y="17073"/>
                    <a:pt x="13774" y="14121"/>
                    <a:pt x="15885" y="10488"/>
                  </a:cubicBezTo>
                  <a:cubicBezTo>
                    <a:pt x="17174" y="8270"/>
                    <a:pt x="18521" y="5802"/>
                    <a:pt x="19103" y="3920"/>
                  </a:cubicBezTo>
                  <a:cubicBezTo>
                    <a:pt x="19734" y="1882"/>
                    <a:pt x="18204" y="1281"/>
                    <a:pt x="15402" y="582"/>
                  </a:cubicBezTo>
                  <a:cubicBezTo>
                    <a:pt x="12075" y="-248"/>
                    <a:pt x="10569" y="-372"/>
                    <a:pt x="9016" y="1434"/>
                  </a:cubicBezTo>
                  <a:cubicBezTo>
                    <a:pt x="7536" y="3157"/>
                    <a:pt x="6021" y="5625"/>
                    <a:pt x="4714" y="7504"/>
                  </a:cubicBezTo>
                  <a:cubicBezTo>
                    <a:pt x="2222" y="11085"/>
                    <a:pt x="492" y="13984"/>
                    <a:pt x="492" y="13984"/>
                  </a:cubicBezTo>
                  <a:close/>
                </a:path>
              </a:pathLst>
            </a:custGeom>
            <a:solidFill>
              <a:srgbClr val="ADC6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25" name="Freeform 82"/>
            <p:cNvSpPr/>
            <p:nvPr/>
          </p:nvSpPr>
          <p:spPr>
            <a:xfrm>
              <a:off x="4746493" y="2936186"/>
              <a:ext cx="302747" cy="247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637"/>
                  </a:moveTo>
                  <a:lnTo>
                    <a:pt x="5384" y="0"/>
                  </a:lnTo>
                  <a:lnTo>
                    <a:pt x="0" y="12862"/>
                  </a:lnTo>
                  <a:lnTo>
                    <a:pt x="18552" y="21600"/>
                  </a:lnTo>
                  <a:lnTo>
                    <a:pt x="21600" y="7637"/>
                  </a:lnTo>
                  <a:close/>
                </a:path>
              </a:pathLst>
            </a:custGeom>
            <a:solidFill>
              <a:srgbClr val="ADC6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26" name="Freeform 83"/>
            <p:cNvSpPr/>
            <p:nvPr/>
          </p:nvSpPr>
          <p:spPr>
            <a:xfrm>
              <a:off x="3167060" y="5466990"/>
              <a:ext cx="890116" cy="312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37" y="0"/>
                  </a:moveTo>
                  <a:cubicBezTo>
                    <a:pt x="21527" y="0"/>
                    <a:pt x="21600" y="4851"/>
                    <a:pt x="21600" y="10814"/>
                  </a:cubicBezTo>
                  <a:cubicBezTo>
                    <a:pt x="21600" y="16179"/>
                    <a:pt x="21541" y="20639"/>
                    <a:pt x="21463" y="21481"/>
                  </a:cubicBezTo>
                  <a:lnTo>
                    <a:pt x="21437" y="21600"/>
                  </a:lnTo>
                  <a:lnTo>
                    <a:pt x="163" y="21600"/>
                  </a:lnTo>
                  <a:cubicBezTo>
                    <a:pt x="73" y="21600"/>
                    <a:pt x="0" y="16780"/>
                    <a:pt x="0" y="10814"/>
                  </a:cubicBezTo>
                  <a:cubicBezTo>
                    <a:pt x="0" y="5452"/>
                    <a:pt x="59" y="992"/>
                    <a:pt x="137" y="150"/>
                  </a:cubicBezTo>
                  <a:lnTo>
                    <a:pt x="163" y="0"/>
                  </a:lnTo>
                  <a:lnTo>
                    <a:pt x="21437" y="0"/>
                  </a:lnTo>
                  <a:close/>
                </a:path>
              </a:pathLst>
            </a:custGeom>
            <a:solidFill>
              <a:srgbClr val="1D39C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27" name="Freeform 84"/>
            <p:cNvSpPr/>
            <p:nvPr/>
          </p:nvSpPr>
          <p:spPr>
            <a:xfrm>
              <a:off x="3149518" y="5589726"/>
              <a:ext cx="907659" cy="312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40" y="0"/>
                  </a:moveTo>
                  <a:cubicBezTo>
                    <a:pt x="21529" y="0"/>
                    <a:pt x="21600" y="4851"/>
                    <a:pt x="21600" y="10816"/>
                  </a:cubicBezTo>
                  <a:cubicBezTo>
                    <a:pt x="21600" y="16176"/>
                    <a:pt x="21542" y="20635"/>
                    <a:pt x="21466" y="21477"/>
                  </a:cubicBezTo>
                  <a:lnTo>
                    <a:pt x="21440" y="21600"/>
                  </a:lnTo>
                  <a:lnTo>
                    <a:pt x="160" y="21600"/>
                  </a:lnTo>
                  <a:cubicBezTo>
                    <a:pt x="72" y="21600"/>
                    <a:pt x="0" y="16777"/>
                    <a:pt x="0" y="10816"/>
                  </a:cubicBezTo>
                  <a:cubicBezTo>
                    <a:pt x="0" y="5451"/>
                    <a:pt x="58" y="992"/>
                    <a:pt x="134" y="150"/>
                  </a:cubicBezTo>
                  <a:lnTo>
                    <a:pt x="160" y="0"/>
                  </a:lnTo>
                  <a:lnTo>
                    <a:pt x="21440" y="0"/>
                  </a:lnTo>
                  <a:close/>
                </a:path>
              </a:pathLst>
            </a:custGeom>
            <a:solidFill>
              <a:srgbClr val="1D39C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28" name="Freeform 85"/>
            <p:cNvSpPr/>
            <p:nvPr/>
          </p:nvSpPr>
          <p:spPr>
            <a:xfrm>
              <a:off x="1368477" y="3621092"/>
              <a:ext cx="31269" cy="1381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8" y="21600"/>
                  </a:moveTo>
                  <a:cubicBezTo>
                    <a:pt x="4822" y="21600"/>
                    <a:pt x="0" y="20969"/>
                    <a:pt x="0" y="20192"/>
                  </a:cubicBezTo>
                  <a:lnTo>
                    <a:pt x="0" y="1408"/>
                  </a:lnTo>
                  <a:cubicBezTo>
                    <a:pt x="0" y="631"/>
                    <a:pt x="4822" y="0"/>
                    <a:pt x="10798" y="0"/>
                  </a:cubicBezTo>
                  <a:cubicBezTo>
                    <a:pt x="16756" y="0"/>
                    <a:pt x="21600" y="631"/>
                    <a:pt x="21600" y="1408"/>
                  </a:cubicBezTo>
                  <a:lnTo>
                    <a:pt x="21600" y="20192"/>
                  </a:lnTo>
                  <a:cubicBezTo>
                    <a:pt x="21600" y="20969"/>
                    <a:pt x="16756" y="21600"/>
                    <a:pt x="10798" y="21600"/>
                  </a:cubicBezTo>
                  <a:close/>
                </a:path>
              </a:pathLst>
            </a:custGeom>
            <a:solidFill>
              <a:srgbClr val="3A81E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29" name="Freeform 86"/>
            <p:cNvSpPr/>
            <p:nvPr/>
          </p:nvSpPr>
          <p:spPr>
            <a:xfrm>
              <a:off x="1223100" y="3661102"/>
              <a:ext cx="79075" cy="1228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14" h="21377" extrusionOk="0">
                  <a:moveTo>
                    <a:pt x="18504" y="21377"/>
                  </a:moveTo>
                  <a:cubicBezTo>
                    <a:pt x="17671" y="21377"/>
                    <a:pt x="16858" y="21093"/>
                    <a:pt x="16411" y="20587"/>
                  </a:cubicBezTo>
                  <a:lnTo>
                    <a:pt x="324" y="2368"/>
                  </a:lnTo>
                  <a:cubicBezTo>
                    <a:pt x="-341" y="1611"/>
                    <a:pt x="51" y="648"/>
                    <a:pt x="1207" y="211"/>
                  </a:cubicBezTo>
                  <a:cubicBezTo>
                    <a:pt x="2363" y="-223"/>
                    <a:pt x="3837" y="34"/>
                    <a:pt x="4502" y="789"/>
                  </a:cubicBezTo>
                  <a:lnTo>
                    <a:pt x="20589" y="19011"/>
                  </a:lnTo>
                  <a:cubicBezTo>
                    <a:pt x="21259" y="19765"/>
                    <a:pt x="20862" y="20731"/>
                    <a:pt x="19706" y="21165"/>
                  </a:cubicBezTo>
                  <a:cubicBezTo>
                    <a:pt x="19328" y="21308"/>
                    <a:pt x="18911" y="21377"/>
                    <a:pt x="18504" y="21377"/>
                  </a:cubicBezTo>
                  <a:close/>
                </a:path>
              </a:pathLst>
            </a:custGeom>
            <a:solidFill>
              <a:srgbClr val="3A81E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30" name="Freeform 87"/>
            <p:cNvSpPr/>
            <p:nvPr/>
          </p:nvSpPr>
          <p:spPr>
            <a:xfrm>
              <a:off x="1111634" y="3772567"/>
              <a:ext cx="122900" cy="790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7" h="21253" extrusionOk="0">
                  <a:moveTo>
                    <a:pt x="19593" y="21253"/>
                  </a:moveTo>
                  <a:cubicBezTo>
                    <a:pt x="19328" y="21253"/>
                    <a:pt x="19060" y="21147"/>
                    <a:pt x="18815" y="20920"/>
                  </a:cubicBezTo>
                  <a:lnTo>
                    <a:pt x="780" y="4574"/>
                  </a:lnTo>
                  <a:cubicBezTo>
                    <a:pt x="34" y="3898"/>
                    <a:pt x="-221" y="2401"/>
                    <a:pt x="208" y="1226"/>
                  </a:cubicBezTo>
                  <a:cubicBezTo>
                    <a:pt x="641" y="51"/>
                    <a:pt x="1594" y="-347"/>
                    <a:pt x="2343" y="329"/>
                  </a:cubicBezTo>
                  <a:lnTo>
                    <a:pt x="20374" y="16675"/>
                  </a:lnTo>
                  <a:cubicBezTo>
                    <a:pt x="21124" y="17350"/>
                    <a:pt x="21379" y="18853"/>
                    <a:pt x="20946" y="20023"/>
                  </a:cubicBezTo>
                  <a:cubicBezTo>
                    <a:pt x="20659" y="20809"/>
                    <a:pt x="20132" y="21253"/>
                    <a:pt x="19593" y="21253"/>
                  </a:cubicBezTo>
                  <a:close/>
                </a:path>
              </a:pathLst>
            </a:custGeom>
            <a:solidFill>
              <a:srgbClr val="3A81E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31" name="Freeform 88"/>
            <p:cNvSpPr/>
            <p:nvPr/>
          </p:nvSpPr>
          <p:spPr>
            <a:xfrm>
              <a:off x="1071625" y="3917944"/>
              <a:ext cx="138138" cy="312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92" y="21600"/>
                  </a:moveTo>
                  <a:lnTo>
                    <a:pt x="1408" y="21600"/>
                  </a:lnTo>
                  <a:cubicBezTo>
                    <a:pt x="631" y="21600"/>
                    <a:pt x="0" y="16756"/>
                    <a:pt x="0" y="10798"/>
                  </a:cubicBezTo>
                  <a:cubicBezTo>
                    <a:pt x="0" y="4822"/>
                    <a:pt x="631" y="0"/>
                    <a:pt x="1408" y="0"/>
                  </a:cubicBezTo>
                  <a:lnTo>
                    <a:pt x="20192" y="0"/>
                  </a:lnTo>
                  <a:cubicBezTo>
                    <a:pt x="20969" y="0"/>
                    <a:pt x="21600" y="4822"/>
                    <a:pt x="21600" y="10798"/>
                  </a:cubicBezTo>
                  <a:cubicBezTo>
                    <a:pt x="21600" y="16756"/>
                    <a:pt x="20969" y="21600"/>
                    <a:pt x="20192" y="21600"/>
                  </a:cubicBezTo>
                  <a:close/>
                </a:path>
              </a:pathLst>
            </a:custGeom>
            <a:solidFill>
              <a:srgbClr val="3A81E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32" name="Freeform 89"/>
            <p:cNvSpPr/>
            <p:nvPr/>
          </p:nvSpPr>
          <p:spPr>
            <a:xfrm>
              <a:off x="1111634" y="4013599"/>
              <a:ext cx="122900" cy="790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7" h="21251" extrusionOk="0">
                  <a:moveTo>
                    <a:pt x="1562" y="21251"/>
                  </a:moveTo>
                  <a:cubicBezTo>
                    <a:pt x="1022" y="21251"/>
                    <a:pt x="499" y="20812"/>
                    <a:pt x="208" y="20026"/>
                  </a:cubicBezTo>
                  <a:cubicBezTo>
                    <a:pt x="-221" y="18850"/>
                    <a:pt x="34" y="17353"/>
                    <a:pt x="780" y="16677"/>
                  </a:cubicBezTo>
                  <a:lnTo>
                    <a:pt x="18815" y="331"/>
                  </a:lnTo>
                  <a:cubicBezTo>
                    <a:pt x="19561" y="-349"/>
                    <a:pt x="20517" y="54"/>
                    <a:pt x="20946" y="1229"/>
                  </a:cubicBezTo>
                  <a:cubicBezTo>
                    <a:pt x="21379" y="2398"/>
                    <a:pt x="21124" y="3901"/>
                    <a:pt x="20374" y="4577"/>
                  </a:cubicBezTo>
                  <a:lnTo>
                    <a:pt x="2343" y="20923"/>
                  </a:lnTo>
                  <a:cubicBezTo>
                    <a:pt x="2098" y="21145"/>
                    <a:pt x="1827" y="21251"/>
                    <a:pt x="1562" y="21251"/>
                  </a:cubicBezTo>
                  <a:close/>
                </a:path>
              </a:pathLst>
            </a:custGeom>
            <a:solidFill>
              <a:srgbClr val="3A81E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33" name="Freeform 90"/>
            <p:cNvSpPr/>
            <p:nvPr/>
          </p:nvSpPr>
          <p:spPr>
            <a:xfrm>
              <a:off x="1223100" y="4081244"/>
              <a:ext cx="79075" cy="1229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14" h="21375" extrusionOk="0">
                  <a:moveTo>
                    <a:pt x="2413" y="21375"/>
                  </a:moveTo>
                  <a:cubicBezTo>
                    <a:pt x="2001" y="21375"/>
                    <a:pt x="1589" y="21306"/>
                    <a:pt x="1207" y="21163"/>
                  </a:cubicBezTo>
                  <a:cubicBezTo>
                    <a:pt x="51" y="20725"/>
                    <a:pt x="-341" y="19763"/>
                    <a:pt x="324" y="19006"/>
                  </a:cubicBezTo>
                  <a:lnTo>
                    <a:pt x="16411" y="790"/>
                  </a:lnTo>
                  <a:cubicBezTo>
                    <a:pt x="17076" y="36"/>
                    <a:pt x="18555" y="-225"/>
                    <a:pt x="19706" y="212"/>
                  </a:cubicBezTo>
                  <a:cubicBezTo>
                    <a:pt x="20862" y="646"/>
                    <a:pt x="21259" y="1612"/>
                    <a:pt x="20589" y="2366"/>
                  </a:cubicBezTo>
                  <a:lnTo>
                    <a:pt x="4502" y="20585"/>
                  </a:lnTo>
                  <a:cubicBezTo>
                    <a:pt x="4055" y="21091"/>
                    <a:pt x="3246" y="21375"/>
                    <a:pt x="2413" y="21375"/>
                  </a:cubicBezTo>
                  <a:close/>
                </a:path>
              </a:pathLst>
            </a:custGeom>
            <a:solidFill>
              <a:srgbClr val="3A81E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34" name="Freeform 91"/>
            <p:cNvSpPr/>
            <p:nvPr/>
          </p:nvSpPr>
          <p:spPr>
            <a:xfrm>
              <a:off x="1368477" y="4106010"/>
              <a:ext cx="31269" cy="1381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8" y="21600"/>
                  </a:moveTo>
                  <a:cubicBezTo>
                    <a:pt x="4822" y="21600"/>
                    <a:pt x="0" y="20969"/>
                    <a:pt x="0" y="20192"/>
                  </a:cubicBezTo>
                  <a:lnTo>
                    <a:pt x="0" y="1408"/>
                  </a:lnTo>
                  <a:cubicBezTo>
                    <a:pt x="0" y="631"/>
                    <a:pt x="4822" y="0"/>
                    <a:pt x="10798" y="0"/>
                  </a:cubicBezTo>
                  <a:cubicBezTo>
                    <a:pt x="16756" y="0"/>
                    <a:pt x="21600" y="631"/>
                    <a:pt x="21600" y="1408"/>
                  </a:cubicBezTo>
                  <a:lnTo>
                    <a:pt x="21600" y="20192"/>
                  </a:lnTo>
                  <a:cubicBezTo>
                    <a:pt x="21600" y="20969"/>
                    <a:pt x="16756" y="21600"/>
                    <a:pt x="10798" y="21600"/>
                  </a:cubicBezTo>
                  <a:close/>
                </a:path>
              </a:pathLst>
            </a:custGeom>
            <a:solidFill>
              <a:srgbClr val="3A81E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35" name="Freeform 92"/>
            <p:cNvSpPr/>
            <p:nvPr/>
          </p:nvSpPr>
          <p:spPr>
            <a:xfrm>
              <a:off x="1464130" y="4081244"/>
              <a:ext cx="79076" cy="1229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14" h="21375" extrusionOk="0">
                  <a:moveTo>
                    <a:pt x="18502" y="21375"/>
                  </a:moveTo>
                  <a:cubicBezTo>
                    <a:pt x="17669" y="21375"/>
                    <a:pt x="16860" y="21091"/>
                    <a:pt x="16413" y="20585"/>
                  </a:cubicBezTo>
                  <a:lnTo>
                    <a:pt x="326" y="2366"/>
                  </a:lnTo>
                  <a:cubicBezTo>
                    <a:pt x="-344" y="1612"/>
                    <a:pt x="53" y="646"/>
                    <a:pt x="1210" y="212"/>
                  </a:cubicBezTo>
                  <a:cubicBezTo>
                    <a:pt x="2360" y="-225"/>
                    <a:pt x="3839" y="36"/>
                    <a:pt x="4504" y="790"/>
                  </a:cubicBezTo>
                  <a:lnTo>
                    <a:pt x="20591" y="19006"/>
                  </a:lnTo>
                  <a:cubicBezTo>
                    <a:pt x="21256" y="19763"/>
                    <a:pt x="20864" y="20725"/>
                    <a:pt x="19708" y="21163"/>
                  </a:cubicBezTo>
                  <a:cubicBezTo>
                    <a:pt x="19326" y="21306"/>
                    <a:pt x="18914" y="21375"/>
                    <a:pt x="18502" y="21375"/>
                  </a:cubicBezTo>
                  <a:close/>
                </a:path>
              </a:pathLst>
            </a:custGeom>
            <a:solidFill>
              <a:srgbClr val="3A81E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36" name="Freeform 93"/>
            <p:cNvSpPr/>
            <p:nvPr/>
          </p:nvSpPr>
          <p:spPr>
            <a:xfrm>
              <a:off x="1531772" y="4013599"/>
              <a:ext cx="122901" cy="790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7" h="21251" extrusionOk="0">
                  <a:moveTo>
                    <a:pt x="19595" y="21251"/>
                  </a:moveTo>
                  <a:cubicBezTo>
                    <a:pt x="19330" y="21251"/>
                    <a:pt x="19059" y="21145"/>
                    <a:pt x="18813" y="20923"/>
                  </a:cubicBezTo>
                  <a:lnTo>
                    <a:pt x="782" y="4577"/>
                  </a:lnTo>
                  <a:cubicBezTo>
                    <a:pt x="33" y="3901"/>
                    <a:pt x="-222" y="2398"/>
                    <a:pt x="211" y="1229"/>
                  </a:cubicBezTo>
                  <a:cubicBezTo>
                    <a:pt x="640" y="54"/>
                    <a:pt x="1596" y="-349"/>
                    <a:pt x="2342" y="331"/>
                  </a:cubicBezTo>
                  <a:lnTo>
                    <a:pt x="20376" y="16677"/>
                  </a:lnTo>
                  <a:cubicBezTo>
                    <a:pt x="21123" y="17353"/>
                    <a:pt x="21378" y="18850"/>
                    <a:pt x="20948" y="20026"/>
                  </a:cubicBezTo>
                  <a:cubicBezTo>
                    <a:pt x="20657" y="20812"/>
                    <a:pt x="20134" y="21251"/>
                    <a:pt x="19595" y="21251"/>
                  </a:cubicBezTo>
                  <a:close/>
                </a:path>
              </a:pathLst>
            </a:custGeom>
            <a:solidFill>
              <a:srgbClr val="3A81E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37" name="Freeform 94"/>
            <p:cNvSpPr/>
            <p:nvPr/>
          </p:nvSpPr>
          <p:spPr>
            <a:xfrm>
              <a:off x="1556543" y="3917944"/>
              <a:ext cx="138138" cy="312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92" y="21600"/>
                  </a:moveTo>
                  <a:lnTo>
                    <a:pt x="1408" y="21600"/>
                  </a:lnTo>
                  <a:cubicBezTo>
                    <a:pt x="631" y="21600"/>
                    <a:pt x="0" y="16756"/>
                    <a:pt x="0" y="10798"/>
                  </a:cubicBezTo>
                  <a:cubicBezTo>
                    <a:pt x="0" y="4822"/>
                    <a:pt x="631" y="0"/>
                    <a:pt x="1408" y="0"/>
                  </a:cubicBezTo>
                  <a:lnTo>
                    <a:pt x="20192" y="0"/>
                  </a:lnTo>
                  <a:cubicBezTo>
                    <a:pt x="20969" y="0"/>
                    <a:pt x="21600" y="4822"/>
                    <a:pt x="21600" y="10798"/>
                  </a:cubicBezTo>
                  <a:cubicBezTo>
                    <a:pt x="21600" y="16756"/>
                    <a:pt x="20969" y="21600"/>
                    <a:pt x="20192" y="21600"/>
                  </a:cubicBezTo>
                  <a:close/>
                </a:path>
              </a:pathLst>
            </a:custGeom>
            <a:solidFill>
              <a:srgbClr val="3A81E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38" name="Freeform 95"/>
            <p:cNvSpPr/>
            <p:nvPr/>
          </p:nvSpPr>
          <p:spPr>
            <a:xfrm>
              <a:off x="1531772" y="3772567"/>
              <a:ext cx="122901" cy="790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7" h="21253" extrusionOk="0">
                  <a:moveTo>
                    <a:pt x="1564" y="21253"/>
                  </a:moveTo>
                  <a:cubicBezTo>
                    <a:pt x="1025" y="21253"/>
                    <a:pt x="498" y="20809"/>
                    <a:pt x="211" y="20023"/>
                  </a:cubicBezTo>
                  <a:cubicBezTo>
                    <a:pt x="-222" y="18853"/>
                    <a:pt x="33" y="17350"/>
                    <a:pt x="782" y="16675"/>
                  </a:cubicBezTo>
                  <a:lnTo>
                    <a:pt x="18813" y="329"/>
                  </a:lnTo>
                  <a:cubicBezTo>
                    <a:pt x="19563" y="-347"/>
                    <a:pt x="20515" y="51"/>
                    <a:pt x="20948" y="1226"/>
                  </a:cubicBezTo>
                  <a:cubicBezTo>
                    <a:pt x="21378" y="2401"/>
                    <a:pt x="21123" y="3898"/>
                    <a:pt x="20376" y="4574"/>
                  </a:cubicBezTo>
                  <a:lnTo>
                    <a:pt x="2342" y="20920"/>
                  </a:lnTo>
                  <a:cubicBezTo>
                    <a:pt x="2097" y="21147"/>
                    <a:pt x="1829" y="21253"/>
                    <a:pt x="1564" y="21253"/>
                  </a:cubicBezTo>
                  <a:close/>
                </a:path>
              </a:pathLst>
            </a:custGeom>
            <a:solidFill>
              <a:srgbClr val="3A81E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39" name="Freeform 96"/>
            <p:cNvSpPr/>
            <p:nvPr/>
          </p:nvSpPr>
          <p:spPr>
            <a:xfrm>
              <a:off x="1464130" y="3661102"/>
              <a:ext cx="79076" cy="1228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14" h="21377" extrusionOk="0">
                  <a:moveTo>
                    <a:pt x="2411" y="21377"/>
                  </a:moveTo>
                  <a:cubicBezTo>
                    <a:pt x="2004" y="21377"/>
                    <a:pt x="1587" y="21308"/>
                    <a:pt x="1210" y="21165"/>
                  </a:cubicBezTo>
                  <a:cubicBezTo>
                    <a:pt x="53" y="20731"/>
                    <a:pt x="-344" y="19765"/>
                    <a:pt x="326" y="19011"/>
                  </a:cubicBezTo>
                  <a:lnTo>
                    <a:pt x="16413" y="789"/>
                  </a:lnTo>
                  <a:cubicBezTo>
                    <a:pt x="17078" y="34"/>
                    <a:pt x="18552" y="-223"/>
                    <a:pt x="19708" y="211"/>
                  </a:cubicBezTo>
                  <a:cubicBezTo>
                    <a:pt x="20864" y="648"/>
                    <a:pt x="21256" y="1614"/>
                    <a:pt x="20591" y="2368"/>
                  </a:cubicBezTo>
                  <a:lnTo>
                    <a:pt x="4504" y="20587"/>
                  </a:lnTo>
                  <a:cubicBezTo>
                    <a:pt x="4057" y="21093"/>
                    <a:pt x="3244" y="21377"/>
                    <a:pt x="2411" y="21377"/>
                  </a:cubicBezTo>
                  <a:close/>
                </a:path>
              </a:pathLst>
            </a:custGeom>
            <a:solidFill>
              <a:srgbClr val="3A81E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40" name="Freeform 97"/>
            <p:cNvSpPr/>
            <p:nvPr/>
          </p:nvSpPr>
          <p:spPr>
            <a:xfrm>
              <a:off x="3957492" y="1801277"/>
              <a:ext cx="31270" cy="1381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8" y="21600"/>
                  </a:moveTo>
                  <a:cubicBezTo>
                    <a:pt x="4822" y="21600"/>
                    <a:pt x="0" y="20969"/>
                    <a:pt x="0" y="20192"/>
                  </a:cubicBezTo>
                  <a:lnTo>
                    <a:pt x="0" y="1408"/>
                  </a:lnTo>
                  <a:cubicBezTo>
                    <a:pt x="0" y="631"/>
                    <a:pt x="4822" y="0"/>
                    <a:pt x="10798" y="0"/>
                  </a:cubicBezTo>
                  <a:cubicBezTo>
                    <a:pt x="16756" y="0"/>
                    <a:pt x="21600" y="631"/>
                    <a:pt x="21600" y="1408"/>
                  </a:cubicBezTo>
                  <a:lnTo>
                    <a:pt x="21600" y="20192"/>
                  </a:lnTo>
                  <a:cubicBezTo>
                    <a:pt x="21600" y="20969"/>
                    <a:pt x="16756" y="21600"/>
                    <a:pt x="10798" y="21600"/>
                  </a:cubicBezTo>
                  <a:close/>
                </a:path>
              </a:pathLst>
            </a:custGeom>
            <a:solidFill>
              <a:srgbClr val="3A81E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41" name="Freeform 98"/>
            <p:cNvSpPr/>
            <p:nvPr/>
          </p:nvSpPr>
          <p:spPr>
            <a:xfrm>
              <a:off x="3812116" y="1841286"/>
              <a:ext cx="79075" cy="1228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14" h="21377" extrusionOk="0">
                  <a:moveTo>
                    <a:pt x="18504" y="21377"/>
                  </a:moveTo>
                  <a:cubicBezTo>
                    <a:pt x="17671" y="21377"/>
                    <a:pt x="16858" y="21093"/>
                    <a:pt x="16411" y="20587"/>
                  </a:cubicBezTo>
                  <a:lnTo>
                    <a:pt x="324" y="2368"/>
                  </a:lnTo>
                  <a:cubicBezTo>
                    <a:pt x="-341" y="1611"/>
                    <a:pt x="51" y="648"/>
                    <a:pt x="1207" y="211"/>
                  </a:cubicBezTo>
                  <a:cubicBezTo>
                    <a:pt x="2363" y="-223"/>
                    <a:pt x="3837" y="34"/>
                    <a:pt x="4502" y="789"/>
                  </a:cubicBezTo>
                  <a:lnTo>
                    <a:pt x="20589" y="19011"/>
                  </a:lnTo>
                  <a:cubicBezTo>
                    <a:pt x="21259" y="19765"/>
                    <a:pt x="20862" y="20731"/>
                    <a:pt x="19706" y="21165"/>
                  </a:cubicBezTo>
                  <a:cubicBezTo>
                    <a:pt x="19328" y="21308"/>
                    <a:pt x="18911" y="21377"/>
                    <a:pt x="18504" y="21377"/>
                  </a:cubicBezTo>
                  <a:close/>
                </a:path>
              </a:pathLst>
            </a:custGeom>
            <a:solidFill>
              <a:srgbClr val="3A81E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42" name="Freeform 99"/>
            <p:cNvSpPr/>
            <p:nvPr/>
          </p:nvSpPr>
          <p:spPr>
            <a:xfrm>
              <a:off x="3700650" y="1952751"/>
              <a:ext cx="122900" cy="790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7" h="21253" extrusionOk="0">
                  <a:moveTo>
                    <a:pt x="19593" y="21253"/>
                  </a:moveTo>
                  <a:cubicBezTo>
                    <a:pt x="19328" y="21253"/>
                    <a:pt x="19060" y="21147"/>
                    <a:pt x="18815" y="20920"/>
                  </a:cubicBezTo>
                  <a:lnTo>
                    <a:pt x="780" y="4574"/>
                  </a:lnTo>
                  <a:cubicBezTo>
                    <a:pt x="34" y="3898"/>
                    <a:pt x="-221" y="2401"/>
                    <a:pt x="208" y="1226"/>
                  </a:cubicBezTo>
                  <a:cubicBezTo>
                    <a:pt x="641" y="51"/>
                    <a:pt x="1594" y="-347"/>
                    <a:pt x="2343" y="329"/>
                  </a:cubicBezTo>
                  <a:lnTo>
                    <a:pt x="20374" y="16675"/>
                  </a:lnTo>
                  <a:cubicBezTo>
                    <a:pt x="21124" y="17350"/>
                    <a:pt x="21379" y="18853"/>
                    <a:pt x="20946" y="20023"/>
                  </a:cubicBezTo>
                  <a:cubicBezTo>
                    <a:pt x="20659" y="20809"/>
                    <a:pt x="20132" y="21253"/>
                    <a:pt x="19593" y="21253"/>
                  </a:cubicBezTo>
                  <a:close/>
                </a:path>
              </a:pathLst>
            </a:custGeom>
            <a:solidFill>
              <a:srgbClr val="3A81E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43" name="Freeform 100"/>
            <p:cNvSpPr/>
            <p:nvPr/>
          </p:nvSpPr>
          <p:spPr>
            <a:xfrm>
              <a:off x="3660641" y="2098128"/>
              <a:ext cx="138138" cy="312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92" y="21600"/>
                  </a:moveTo>
                  <a:lnTo>
                    <a:pt x="1408" y="21600"/>
                  </a:lnTo>
                  <a:cubicBezTo>
                    <a:pt x="631" y="21600"/>
                    <a:pt x="0" y="16756"/>
                    <a:pt x="0" y="10798"/>
                  </a:cubicBezTo>
                  <a:cubicBezTo>
                    <a:pt x="0" y="4822"/>
                    <a:pt x="631" y="0"/>
                    <a:pt x="1408" y="0"/>
                  </a:cubicBezTo>
                  <a:lnTo>
                    <a:pt x="20192" y="0"/>
                  </a:lnTo>
                  <a:cubicBezTo>
                    <a:pt x="20969" y="0"/>
                    <a:pt x="21600" y="4822"/>
                    <a:pt x="21600" y="10798"/>
                  </a:cubicBezTo>
                  <a:cubicBezTo>
                    <a:pt x="21600" y="16756"/>
                    <a:pt x="20969" y="21600"/>
                    <a:pt x="20192" y="21600"/>
                  </a:cubicBezTo>
                  <a:close/>
                </a:path>
              </a:pathLst>
            </a:custGeom>
            <a:solidFill>
              <a:srgbClr val="3A81E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44" name="Freeform 101"/>
            <p:cNvSpPr/>
            <p:nvPr/>
          </p:nvSpPr>
          <p:spPr>
            <a:xfrm>
              <a:off x="3700650" y="2193783"/>
              <a:ext cx="122900" cy="790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7" h="21251" extrusionOk="0">
                  <a:moveTo>
                    <a:pt x="1562" y="21251"/>
                  </a:moveTo>
                  <a:cubicBezTo>
                    <a:pt x="1022" y="21251"/>
                    <a:pt x="499" y="20812"/>
                    <a:pt x="208" y="20026"/>
                  </a:cubicBezTo>
                  <a:cubicBezTo>
                    <a:pt x="-221" y="18850"/>
                    <a:pt x="34" y="17353"/>
                    <a:pt x="780" y="16677"/>
                  </a:cubicBezTo>
                  <a:lnTo>
                    <a:pt x="18815" y="331"/>
                  </a:lnTo>
                  <a:cubicBezTo>
                    <a:pt x="19561" y="-349"/>
                    <a:pt x="20517" y="54"/>
                    <a:pt x="20946" y="1229"/>
                  </a:cubicBezTo>
                  <a:cubicBezTo>
                    <a:pt x="21379" y="2398"/>
                    <a:pt x="21124" y="3901"/>
                    <a:pt x="20374" y="4577"/>
                  </a:cubicBezTo>
                  <a:lnTo>
                    <a:pt x="2343" y="20923"/>
                  </a:lnTo>
                  <a:cubicBezTo>
                    <a:pt x="2098" y="21145"/>
                    <a:pt x="1826" y="21251"/>
                    <a:pt x="1562" y="21251"/>
                  </a:cubicBezTo>
                  <a:close/>
                </a:path>
              </a:pathLst>
            </a:custGeom>
            <a:solidFill>
              <a:srgbClr val="3A81E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45" name="Freeform 102"/>
            <p:cNvSpPr/>
            <p:nvPr/>
          </p:nvSpPr>
          <p:spPr>
            <a:xfrm>
              <a:off x="3812116" y="2261428"/>
              <a:ext cx="79075" cy="1229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14" h="21375" extrusionOk="0">
                  <a:moveTo>
                    <a:pt x="2413" y="21375"/>
                  </a:moveTo>
                  <a:cubicBezTo>
                    <a:pt x="2001" y="21375"/>
                    <a:pt x="1589" y="21306"/>
                    <a:pt x="1207" y="21163"/>
                  </a:cubicBezTo>
                  <a:cubicBezTo>
                    <a:pt x="51" y="20725"/>
                    <a:pt x="-341" y="19763"/>
                    <a:pt x="324" y="19006"/>
                  </a:cubicBezTo>
                  <a:lnTo>
                    <a:pt x="16411" y="790"/>
                  </a:lnTo>
                  <a:cubicBezTo>
                    <a:pt x="17076" y="36"/>
                    <a:pt x="18555" y="-225"/>
                    <a:pt x="19706" y="212"/>
                  </a:cubicBezTo>
                  <a:cubicBezTo>
                    <a:pt x="20862" y="646"/>
                    <a:pt x="21259" y="1612"/>
                    <a:pt x="20589" y="2366"/>
                  </a:cubicBezTo>
                  <a:lnTo>
                    <a:pt x="4502" y="20585"/>
                  </a:lnTo>
                  <a:cubicBezTo>
                    <a:pt x="4055" y="21091"/>
                    <a:pt x="3246" y="21375"/>
                    <a:pt x="2413" y="21375"/>
                  </a:cubicBezTo>
                  <a:close/>
                </a:path>
              </a:pathLst>
            </a:custGeom>
            <a:solidFill>
              <a:srgbClr val="3A81E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46" name="Freeform 103"/>
            <p:cNvSpPr/>
            <p:nvPr/>
          </p:nvSpPr>
          <p:spPr>
            <a:xfrm>
              <a:off x="3957492" y="2286194"/>
              <a:ext cx="31270" cy="1381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8" y="21600"/>
                  </a:moveTo>
                  <a:cubicBezTo>
                    <a:pt x="4822" y="21600"/>
                    <a:pt x="0" y="20969"/>
                    <a:pt x="0" y="20192"/>
                  </a:cubicBezTo>
                  <a:lnTo>
                    <a:pt x="0" y="1408"/>
                  </a:lnTo>
                  <a:cubicBezTo>
                    <a:pt x="0" y="631"/>
                    <a:pt x="4822" y="0"/>
                    <a:pt x="10798" y="0"/>
                  </a:cubicBezTo>
                  <a:cubicBezTo>
                    <a:pt x="16756" y="0"/>
                    <a:pt x="21600" y="631"/>
                    <a:pt x="21600" y="1408"/>
                  </a:cubicBezTo>
                  <a:lnTo>
                    <a:pt x="21600" y="20192"/>
                  </a:lnTo>
                  <a:cubicBezTo>
                    <a:pt x="21600" y="20969"/>
                    <a:pt x="16756" y="21600"/>
                    <a:pt x="10798" y="21600"/>
                  </a:cubicBezTo>
                  <a:close/>
                </a:path>
              </a:pathLst>
            </a:custGeom>
            <a:solidFill>
              <a:srgbClr val="3A81E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47" name="Freeform 104"/>
            <p:cNvSpPr/>
            <p:nvPr/>
          </p:nvSpPr>
          <p:spPr>
            <a:xfrm>
              <a:off x="4053148" y="2261428"/>
              <a:ext cx="79074" cy="1229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15" h="21375" extrusionOk="0">
                  <a:moveTo>
                    <a:pt x="18502" y="21375"/>
                  </a:moveTo>
                  <a:cubicBezTo>
                    <a:pt x="17668" y="21375"/>
                    <a:pt x="16860" y="21091"/>
                    <a:pt x="16413" y="20585"/>
                  </a:cubicBezTo>
                  <a:lnTo>
                    <a:pt x="325" y="2366"/>
                  </a:lnTo>
                  <a:cubicBezTo>
                    <a:pt x="-344" y="1612"/>
                    <a:pt x="53" y="646"/>
                    <a:pt x="1209" y="212"/>
                  </a:cubicBezTo>
                  <a:cubicBezTo>
                    <a:pt x="2360" y="-225"/>
                    <a:pt x="3839" y="36"/>
                    <a:pt x="4504" y="790"/>
                  </a:cubicBezTo>
                  <a:lnTo>
                    <a:pt x="20591" y="19006"/>
                  </a:lnTo>
                  <a:cubicBezTo>
                    <a:pt x="21256" y="19763"/>
                    <a:pt x="20864" y="20725"/>
                    <a:pt x="19708" y="21163"/>
                  </a:cubicBezTo>
                  <a:cubicBezTo>
                    <a:pt x="19326" y="21306"/>
                    <a:pt x="18914" y="21375"/>
                    <a:pt x="18502" y="21375"/>
                  </a:cubicBezTo>
                  <a:close/>
                </a:path>
              </a:pathLst>
            </a:custGeom>
            <a:solidFill>
              <a:srgbClr val="3A81E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48" name="Freeform 105"/>
            <p:cNvSpPr/>
            <p:nvPr/>
          </p:nvSpPr>
          <p:spPr>
            <a:xfrm>
              <a:off x="4120788" y="2193783"/>
              <a:ext cx="122900" cy="790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7" h="21251" extrusionOk="0">
                  <a:moveTo>
                    <a:pt x="19595" y="21251"/>
                  </a:moveTo>
                  <a:cubicBezTo>
                    <a:pt x="19331" y="21251"/>
                    <a:pt x="19059" y="21145"/>
                    <a:pt x="18814" y="20923"/>
                  </a:cubicBezTo>
                  <a:lnTo>
                    <a:pt x="783" y="4577"/>
                  </a:lnTo>
                  <a:cubicBezTo>
                    <a:pt x="33" y="3901"/>
                    <a:pt x="-222" y="2398"/>
                    <a:pt x="211" y="1229"/>
                  </a:cubicBezTo>
                  <a:cubicBezTo>
                    <a:pt x="640" y="54"/>
                    <a:pt x="1596" y="-349"/>
                    <a:pt x="2342" y="331"/>
                  </a:cubicBezTo>
                  <a:lnTo>
                    <a:pt x="20377" y="16677"/>
                  </a:lnTo>
                  <a:cubicBezTo>
                    <a:pt x="21123" y="17353"/>
                    <a:pt x="21378" y="18850"/>
                    <a:pt x="20949" y="20026"/>
                  </a:cubicBezTo>
                  <a:cubicBezTo>
                    <a:pt x="20658" y="20812"/>
                    <a:pt x="20135" y="21251"/>
                    <a:pt x="19595" y="21251"/>
                  </a:cubicBezTo>
                  <a:close/>
                </a:path>
              </a:pathLst>
            </a:custGeom>
            <a:solidFill>
              <a:srgbClr val="3A81E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49" name="Freeform 106"/>
            <p:cNvSpPr/>
            <p:nvPr/>
          </p:nvSpPr>
          <p:spPr>
            <a:xfrm>
              <a:off x="4145559" y="2098128"/>
              <a:ext cx="138138" cy="312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92" y="21600"/>
                  </a:moveTo>
                  <a:lnTo>
                    <a:pt x="1408" y="21600"/>
                  </a:lnTo>
                  <a:cubicBezTo>
                    <a:pt x="631" y="21600"/>
                    <a:pt x="0" y="16756"/>
                    <a:pt x="0" y="10798"/>
                  </a:cubicBezTo>
                  <a:cubicBezTo>
                    <a:pt x="0" y="4822"/>
                    <a:pt x="631" y="0"/>
                    <a:pt x="1408" y="0"/>
                  </a:cubicBezTo>
                  <a:lnTo>
                    <a:pt x="20192" y="0"/>
                  </a:lnTo>
                  <a:cubicBezTo>
                    <a:pt x="20969" y="0"/>
                    <a:pt x="21600" y="4822"/>
                    <a:pt x="21600" y="10798"/>
                  </a:cubicBezTo>
                  <a:cubicBezTo>
                    <a:pt x="21600" y="16756"/>
                    <a:pt x="20969" y="21600"/>
                    <a:pt x="20192" y="21600"/>
                  </a:cubicBezTo>
                  <a:close/>
                </a:path>
              </a:pathLst>
            </a:custGeom>
            <a:solidFill>
              <a:srgbClr val="3A81E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50" name="Freeform 107"/>
            <p:cNvSpPr/>
            <p:nvPr/>
          </p:nvSpPr>
          <p:spPr>
            <a:xfrm>
              <a:off x="4120788" y="1952751"/>
              <a:ext cx="122900" cy="790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7" h="21253" extrusionOk="0">
                  <a:moveTo>
                    <a:pt x="1564" y="21253"/>
                  </a:moveTo>
                  <a:cubicBezTo>
                    <a:pt x="1025" y="21253"/>
                    <a:pt x="498" y="20809"/>
                    <a:pt x="211" y="20023"/>
                  </a:cubicBezTo>
                  <a:cubicBezTo>
                    <a:pt x="-222" y="18853"/>
                    <a:pt x="33" y="17350"/>
                    <a:pt x="783" y="16675"/>
                  </a:cubicBezTo>
                  <a:lnTo>
                    <a:pt x="18814" y="329"/>
                  </a:lnTo>
                  <a:cubicBezTo>
                    <a:pt x="19563" y="-347"/>
                    <a:pt x="20516" y="51"/>
                    <a:pt x="20949" y="1226"/>
                  </a:cubicBezTo>
                  <a:cubicBezTo>
                    <a:pt x="21378" y="2401"/>
                    <a:pt x="21123" y="3898"/>
                    <a:pt x="20377" y="4574"/>
                  </a:cubicBezTo>
                  <a:lnTo>
                    <a:pt x="2342" y="20920"/>
                  </a:lnTo>
                  <a:cubicBezTo>
                    <a:pt x="2097" y="21147"/>
                    <a:pt x="1829" y="21253"/>
                    <a:pt x="1564" y="21253"/>
                  </a:cubicBezTo>
                  <a:close/>
                </a:path>
              </a:pathLst>
            </a:custGeom>
            <a:solidFill>
              <a:srgbClr val="3A81E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51" name="Freeform 108"/>
            <p:cNvSpPr/>
            <p:nvPr/>
          </p:nvSpPr>
          <p:spPr>
            <a:xfrm>
              <a:off x="4053148" y="1841286"/>
              <a:ext cx="79074" cy="1228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15" h="21377" extrusionOk="0">
                  <a:moveTo>
                    <a:pt x="2410" y="21377"/>
                  </a:moveTo>
                  <a:cubicBezTo>
                    <a:pt x="2003" y="21377"/>
                    <a:pt x="1586" y="21308"/>
                    <a:pt x="1209" y="21165"/>
                  </a:cubicBezTo>
                  <a:cubicBezTo>
                    <a:pt x="53" y="20731"/>
                    <a:pt x="-344" y="19765"/>
                    <a:pt x="325" y="19011"/>
                  </a:cubicBezTo>
                  <a:lnTo>
                    <a:pt x="16413" y="789"/>
                  </a:lnTo>
                  <a:cubicBezTo>
                    <a:pt x="17078" y="34"/>
                    <a:pt x="18552" y="-223"/>
                    <a:pt x="19708" y="211"/>
                  </a:cubicBezTo>
                  <a:cubicBezTo>
                    <a:pt x="20864" y="648"/>
                    <a:pt x="21256" y="1614"/>
                    <a:pt x="20591" y="2368"/>
                  </a:cubicBezTo>
                  <a:lnTo>
                    <a:pt x="4504" y="20587"/>
                  </a:lnTo>
                  <a:cubicBezTo>
                    <a:pt x="4057" y="21093"/>
                    <a:pt x="3244" y="21377"/>
                    <a:pt x="2410" y="21377"/>
                  </a:cubicBezTo>
                  <a:close/>
                </a:path>
              </a:pathLst>
            </a:custGeom>
            <a:solidFill>
              <a:srgbClr val="3A81E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52" name="Freeform 109"/>
            <p:cNvSpPr/>
            <p:nvPr/>
          </p:nvSpPr>
          <p:spPr>
            <a:xfrm>
              <a:off x="5927395" y="4165162"/>
              <a:ext cx="31269" cy="1381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8" y="21600"/>
                  </a:moveTo>
                  <a:cubicBezTo>
                    <a:pt x="4822" y="21600"/>
                    <a:pt x="0" y="20969"/>
                    <a:pt x="0" y="20192"/>
                  </a:cubicBezTo>
                  <a:lnTo>
                    <a:pt x="0" y="1408"/>
                  </a:lnTo>
                  <a:cubicBezTo>
                    <a:pt x="0" y="631"/>
                    <a:pt x="4822" y="0"/>
                    <a:pt x="10798" y="0"/>
                  </a:cubicBezTo>
                  <a:cubicBezTo>
                    <a:pt x="16756" y="0"/>
                    <a:pt x="21600" y="631"/>
                    <a:pt x="21600" y="1408"/>
                  </a:cubicBezTo>
                  <a:lnTo>
                    <a:pt x="21600" y="20192"/>
                  </a:lnTo>
                  <a:cubicBezTo>
                    <a:pt x="21600" y="20969"/>
                    <a:pt x="16756" y="21600"/>
                    <a:pt x="10798" y="21600"/>
                  </a:cubicBezTo>
                  <a:close/>
                </a:path>
              </a:pathLst>
            </a:custGeom>
            <a:solidFill>
              <a:srgbClr val="3A81E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53" name="Freeform 110"/>
            <p:cNvSpPr/>
            <p:nvPr/>
          </p:nvSpPr>
          <p:spPr>
            <a:xfrm>
              <a:off x="5782019" y="4205170"/>
              <a:ext cx="79076" cy="1228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14" h="21377" extrusionOk="0">
                  <a:moveTo>
                    <a:pt x="18504" y="21377"/>
                  </a:moveTo>
                  <a:cubicBezTo>
                    <a:pt x="17671" y="21377"/>
                    <a:pt x="16858" y="21093"/>
                    <a:pt x="16411" y="20587"/>
                  </a:cubicBezTo>
                  <a:lnTo>
                    <a:pt x="324" y="2368"/>
                  </a:lnTo>
                  <a:cubicBezTo>
                    <a:pt x="-341" y="1611"/>
                    <a:pt x="51" y="648"/>
                    <a:pt x="1207" y="211"/>
                  </a:cubicBezTo>
                  <a:cubicBezTo>
                    <a:pt x="2363" y="-223"/>
                    <a:pt x="3837" y="34"/>
                    <a:pt x="4502" y="789"/>
                  </a:cubicBezTo>
                  <a:lnTo>
                    <a:pt x="20589" y="19011"/>
                  </a:lnTo>
                  <a:cubicBezTo>
                    <a:pt x="21259" y="19765"/>
                    <a:pt x="20862" y="20731"/>
                    <a:pt x="19706" y="21165"/>
                  </a:cubicBezTo>
                  <a:cubicBezTo>
                    <a:pt x="19328" y="21308"/>
                    <a:pt x="18911" y="21377"/>
                    <a:pt x="18504" y="21377"/>
                  </a:cubicBezTo>
                  <a:close/>
                </a:path>
              </a:pathLst>
            </a:custGeom>
            <a:solidFill>
              <a:srgbClr val="3A81E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54" name="Freeform 111"/>
            <p:cNvSpPr/>
            <p:nvPr/>
          </p:nvSpPr>
          <p:spPr>
            <a:xfrm>
              <a:off x="5670554" y="4316636"/>
              <a:ext cx="122900" cy="790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7" h="21253" extrusionOk="0">
                  <a:moveTo>
                    <a:pt x="19593" y="21253"/>
                  </a:moveTo>
                  <a:cubicBezTo>
                    <a:pt x="19328" y="21253"/>
                    <a:pt x="19060" y="21147"/>
                    <a:pt x="18815" y="20920"/>
                  </a:cubicBezTo>
                  <a:lnTo>
                    <a:pt x="780" y="4574"/>
                  </a:lnTo>
                  <a:cubicBezTo>
                    <a:pt x="34" y="3898"/>
                    <a:pt x="-221" y="2401"/>
                    <a:pt x="208" y="1226"/>
                  </a:cubicBezTo>
                  <a:cubicBezTo>
                    <a:pt x="641" y="51"/>
                    <a:pt x="1594" y="-347"/>
                    <a:pt x="2343" y="329"/>
                  </a:cubicBezTo>
                  <a:lnTo>
                    <a:pt x="20374" y="16675"/>
                  </a:lnTo>
                  <a:cubicBezTo>
                    <a:pt x="21124" y="17350"/>
                    <a:pt x="21379" y="18853"/>
                    <a:pt x="20946" y="20023"/>
                  </a:cubicBezTo>
                  <a:cubicBezTo>
                    <a:pt x="20659" y="20809"/>
                    <a:pt x="20132" y="21253"/>
                    <a:pt x="19593" y="21253"/>
                  </a:cubicBezTo>
                  <a:close/>
                </a:path>
              </a:pathLst>
            </a:custGeom>
            <a:solidFill>
              <a:srgbClr val="3A81E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55" name="Freeform 112"/>
            <p:cNvSpPr/>
            <p:nvPr/>
          </p:nvSpPr>
          <p:spPr>
            <a:xfrm>
              <a:off x="5630545" y="4462012"/>
              <a:ext cx="138138" cy="312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92" y="21600"/>
                  </a:moveTo>
                  <a:lnTo>
                    <a:pt x="1408" y="21600"/>
                  </a:lnTo>
                  <a:cubicBezTo>
                    <a:pt x="631" y="21600"/>
                    <a:pt x="0" y="16756"/>
                    <a:pt x="0" y="10798"/>
                  </a:cubicBezTo>
                  <a:cubicBezTo>
                    <a:pt x="0" y="4822"/>
                    <a:pt x="631" y="0"/>
                    <a:pt x="1408" y="0"/>
                  </a:cubicBezTo>
                  <a:lnTo>
                    <a:pt x="20192" y="0"/>
                  </a:lnTo>
                  <a:cubicBezTo>
                    <a:pt x="20969" y="0"/>
                    <a:pt x="21600" y="4822"/>
                    <a:pt x="21600" y="10798"/>
                  </a:cubicBezTo>
                  <a:cubicBezTo>
                    <a:pt x="21600" y="16756"/>
                    <a:pt x="20969" y="21600"/>
                    <a:pt x="20192" y="21600"/>
                  </a:cubicBezTo>
                  <a:close/>
                </a:path>
              </a:pathLst>
            </a:custGeom>
            <a:solidFill>
              <a:srgbClr val="3A81E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56" name="Freeform 113"/>
            <p:cNvSpPr/>
            <p:nvPr/>
          </p:nvSpPr>
          <p:spPr>
            <a:xfrm>
              <a:off x="5670554" y="4557668"/>
              <a:ext cx="122900" cy="79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7" h="21251" extrusionOk="0">
                  <a:moveTo>
                    <a:pt x="1562" y="21251"/>
                  </a:moveTo>
                  <a:cubicBezTo>
                    <a:pt x="1022" y="21251"/>
                    <a:pt x="499" y="20812"/>
                    <a:pt x="208" y="20026"/>
                  </a:cubicBezTo>
                  <a:cubicBezTo>
                    <a:pt x="-221" y="18850"/>
                    <a:pt x="34" y="17353"/>
                    <a:pt x="780" y="16677"/>
                  </a:cubicBezTo>
                  <a:lnTo>
                    <a:pt x="18815" y="331"/>
                  </a:lnTo>
                  <a:cubicBezTo>
                    <a:pt x="19561" y="-349"/>
                    <a:pt x="20517" y="54"/>
                    <a:pt x="20946" y="1229"/>
                  </a:cubicBezTo>
                  <a:cubicBezTo>
                    <a:pt x="21379" y="2398"/>
                    <a:pt x="21124" y="3901"/>
                    <a:pt x="20374" y="4577"/>
                  </a:cubicBezTo>
                  <a:lnTo>
                    <a:pt x="2343" y="20923"/>
                  </a:lnTo>
                  <a:cubicBezTo>
                    <a:pt x="2098" y="21145"/>
                    <a:pt x="1826" y="21251"/>
                    <a:pt x="1562" y="21251"/>
                  </a:cubicBezTo>
                  <a:close/>
                </a:path>
              </a:pathLst>
            </a:custGeom>
            <a:solidFill>
              <a:srgbClr val="3A81E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57" name="Freeform 114"/>
            <p:cNvSpPr/>
            <p:nvPr/>
          </p:nvSpPr>
          <p:spPr>
            <a:xfrm>
              <a:off x="5782019" y="4625311"/>
              <a:ext cx="79076" cy="1229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14" h="21375" extrusionOk="0">
                  <a:moveTo>
                    <a:pt x="2413" y="21375"/>
                  </a:moveTo>
                  <a:cubicBezTo>
                    <a:pt x="2001" y="21375"/>
                    <a:pt x="1589" y="21306"/>
                    <a:pt x="1207" y="21163"/>
                  </a:cubicBezTo>
                  <a:cubicBezTo>
                    <a:pt x="51" y="20725"/>
                    <a:pt x="-341" y="19763"/>
                    <a:pt x="324" y="19006"/>
                  </a:cubicBezTo>
                  <a:lnTo>
                    <a:pt x="16411" y="790"/>
                  </a:lnTo>
                  <a:cubicBezTo>
                    <a:pt x="17076" y="36"/>
                    <a:pt x="18555" y="-225"/>
                    <a:pt x="19706" y="212"/>
                  </a:cubicBezTo>
                  <a:cubicBezTo>
                    <a:pt x="20862" y="646"/>
                    <a:pt x="21259" y="1612"/>
                    <a:pt x="20589" y="2366"/>
                  </a:cubicBezTo>
                  <a:lnTo>
                    <a:pt x="4502" y="20585"/>
                  </a:lnTo>
                  <a:cubicBezTo>
                    <a:pt x="4055" y="21091"/>
                    <a:pt x="3246" y="21375"/>
                    <a:pt x="2413" y="21375"/>
                  </a:cubicBezTo>
                  <a:close/>
                </a:path>
              </a:pathLst>
            </a:custGeom>
            <a:solidFill>
              <a:srgbClr val="3A81E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58" name="Freeform 115"/>
            <p:cNvSpPr/>
            <p:nvPr/>
          </p:nvSpPr>
          <p:spPr>
            <a:xfrm>
              <a:off x="5927395" y="4650079"/>
              <a:ext cx="31269" cy="1381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8" y="21600"/>
                  </a:moveTo>
                  <a:cubicBezTo>
                    <a:pt x="4822" y="21600"/>
                    <a:pt x="0" y="20969"/>
                    <a:pt x="0" y="20192"/>
                  </a:cubicBezTo>
                  <a:lnTo>
                    <a:pt x="0" y="1408"/>
                  </a:lnTo>
                  <a:cubicBezTo>
                    <a:pt x="0" y="631"/>
                    <a:pt x="4822" y="0"/>
                    <a:pt x="10798" y="0"/>
                  </a:cubicBezTo>
                  <a:cubicBezTo>
                    <a:pt x="16756" y="0"/>
                    <a:pt x="21600" y="631"/>
                    <a:pt x="21600" y="1408"/>
                  </a:cubicBezTo>
                  <a:lnTo>
                    <a:pt x="21600" y="20192"/>
                  </a:lnTo>
                  <a:cubicBezTo>
                    <a:pt x="21600" y="20969"/>
                    <a:pt x="16756" y="21600"/>
                    <a:pt x="10798" y="21600"/>
                  </a:cubicBezTo>
                  <a:close/>
                </a:path>
              </a:pathLst>
            </a:custGeom>
            <a:solidFill>
              <a:srgbClr val="3A81E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59" name="Freeform 116"/>
            <p:cNvSpPr/>
            <p:nvPr/>
          </p:nvSpPr>
          <p:spPr>
            <a:xfrm>
              <a:off x="6023052" y="4625311"/>
              <a:ext cx="79074" cy="1229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15" h="21375" extrusionOk="0">
                  <a:moveTo>
                    <a:pt x="18502" y="21375"/>
                  </a:moveTo>
                  <a:cubicBezTo>
                    <a:pt x="17668" y="21375"/>
                    <a:pt x="16860" y="21091"/>
                    <a:pt x="16413" y="20585"/>
                  </a:cubicBezTo>
                  <a:lnTo>
                    <a:pt x="325" y="2366"/>
                  </a:lnTo>
                  <a:cubicBezTo>
                    <a:pt x="-344" y="1612"/>
                    <a:pt x="53" y="646"/>
                    <a:pt x="1209" y="212"/>
                  </a:cubicBezTo>
                  <a:cubicBezTo>
                    <a:pt x="2360" y="-225"/>
                    <a:pt x="3839" y="36"/>
                    <a:pt x="4504" y="790"/>
                  </a:cubicBezTo>
                  <a:lnTo>
                    <a:pt x="20591" y="19006"/>
                  </a:lnTo>
                  <a:cubicBezTo>
                    <a:pt x="21256" y="19763"/>
                    <a:pt x="20864" y="20725"/>
                    <a:pt x="19708" y="21163"/>
                  </a:cubicBezTo>
                  <a:cubicBezTo>
                    <a:pt x="19326" y="21306"/>
                    <a:pt x="18914" y="21375"/>
                    <a:pt x="18502" y="21375"/>
                  </a:cubicBezTo>
                  <a:close/>
                </a:path>
              </a:pathLst>
            </a:custGeom>
            <a:solidFill>
              <a:srgbClr val="3A81E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60" name="Freeform 117"/>
            <p:cNvSpPr/>
            <p:nvPr/>
          </p:nvSpPr>
          <p:spPr>
            <a:xfrm>
              <a:off x="6090691" y="4557668"/>
              <a:ext cx="122899" cy="79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7" h="21251" extrusionOk="0">
                  <a:moveTo>
                    <a:pt x="19595" y="21251"/>
                  </a:moveTo>
                  <a:cubicBezTo>
                    <a:pt x="19331" y="21251"/>
                    <a:pt x="19059" y="21145"/>
                    <a:pt x="18814" y="20923"/>
                  </a:cubicBezTo>
                  <a:lnTo>
                    <a:pt x="783" y="4577"/>
                  </a:lnTo>
                  <a:cubicBezTo>
                    <a:pt x="33" y="3901"/>
                    <a:pt x="-222" y="2398"/>
                    <a:pt x="211" y="1229"/>
                  </a:cubicBezTo>
                  <a:cubicBezTo>
                    <a:pt x="640" y="54"/>
                    <a:pt x="1596" y="-349"/>
                    <a:pt x="2342" y="331"/>
                  </a:cubicBezTo>
                  <a:lnTo>
                    <a:pt x="20377" y="16677"/>
                  </a:lnTo>
                  <a:cubicBezTo>
                    <a:pt x="21123" y="17353"/>
                    <a:pt x="21378" y="18850"/>
                    <a:pt x="20949" y="20026"/>
                  </a:cubicBezTo>
                  <a:cubicBezTo>
                    <a:pt x="20658" y="20812"/>
                    <a:pt x="20135" y="21251"/>
                    <a:pt x="19595" y="21251"/>
                  </a:cubicBezTo>
                  <a:close/>
                </a:path>
              </a:pathLst>
            </a:custGeom>
            <a:solidFill>
              <a:srgbClr val="3A81E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61" name="Freeform 118"/>
            <p:cNvSpPr/>
            <p:nvPr/>
          </p:nvSpPr>
          <p:spPr>
            <a:xfrm>
              <a:off x="6115463" y="4462012"/>
              <a:ext cx="138138" cy="312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92" y="21600"/>
                  </a:moveTo>
                  <a:lnTo>
                    <a:pt x="1408" y="21600"/>
                  </a:lnTo>
                  <a:cubicBezTo>
                    <a:pt x="631" y="21600"/>
                    <a:pt x="0" y="16756"/>
                    <a:pt x="0" y="10798"/>
                  </a:cubicBezTo>
                  <a:cubicBezTo>
                    <a:pt x="0" y="4822"/>
                    <a:pt x="631" y="0"/>
                    <a:pt x="1408" y="0"/>
                  </a:cubicBezTo>
                  <a:lnTo>
                    <a:pt x="20192" y="0"/>
                  </a:lnTo>
                  <a:cubicBezTo>
                    <a:pt x="20969" y="0"/>
                    <a:pt x="21600" y="4822"/>
                    <a:pt x="21600" y="10798"/>
                  </a:cubicBezTo>
                  <a:cubicBezTo>
                    <a:pt x="21600" y="16756"/>
                    <a:pt x="20969" y="21600"/>
                    <a:pt x="20192" y="21600"/>
                  </a:cubicBezTo>
                  <a:close/>
                </a:path>
              </a:pathLst>
            </a:custGeom>
            <a:solidFill>
              <a:srgbClr val="3A81E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62" name="Freeform 119"/>
            <p:cNvSpPr/>
            <p:nvPr/>
          </p:nvSpPr>
          <p:spPr>
            <a:xfrm>
              <a:off x="6090691" y="4316636"/>
              <a:ext cx="122899" cy="790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7" h="21253" extrusionOk="0">
                  <a:moveTo>
                    <a:pt x="1564" y="21253"/>
                  </a:moveTo>
                  <a:cubicBezTo>
                    <a:pt x="1025" y="21253"/>
                    <a:pt x="498" y="20809"/>
                    <a:pt x="211" y="20023"/>
                  </a:cubicBezTo>
                  <a:cubicBezTo>
                    <a:pt x="-222" y="18853"/>
                    <a:pt x="33" y="17350"/>
                    <a:pt x="783" y="16675"/>
                  </a:cubicBezTo>
                  <a:lnTo>
                    <a:pt x="18814" y="329"/>
                  </a:lnTo>
                  <a:cubicBezTo>
                    <a:pt x="19563" y="-347"/>
                    <a:pt x="20516" y="51"/>
                    <a:pt x="20949" y="1226"/>
                  </a:cubicBezTo>
                  <a:cubicBezTo>
                    <a:pt x="21378" y="2401"/>
                    <a:pt x="21123" y="3898"/>
                    <a:pt x="20377" y="4574"/>
                  </a:cubicBezTo>
                  <a:lnTo>
                    <a:pt x="2342" y="20920"/>
                  </a:lnTo>
                  <a:cubicBezTo>
                    <a:pt x="2097" y="21147"/>
                    <a:pt x="1829" y="21253"/>
                    <a:pt x="1564" y="21253"/>
                  </a:cubicBezTo>
                  <a:close/>
                </a:path>
              </a:pathLst>
            </a:custGeom>
            <a:solidFill>
              <a:srgbClr val="3A81E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63" name="Freeform 120"/>
            <p:cNvSpPr/>
            <p:nvPr/>
          </p:nvSpPr>
          <p:spPr>
            <a:xfrm>
              <a:off x="6023052" y="4205170"/>
              <a:ext cx="79074" cy="1228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15" h="21377" extrusionOk="0">
                  <a:moveTo>
                    <a:pt x="2410" y="21377"/>
                  </a:moveTo>
                  <a:cubicBezTo>
                    <a:pt x="2003" y="21377"/>
                    <a:pt x="1586" y="21308"/>
                    <a:pt x="1209" y="21165"/>
                  </a:cubicBezTo>
                  <a:cubicBezTo>
                    <a:pt x="53" y="20731"/>
                    <a:pt x="-344" y="19765"/>
                    <a:pt x="325" y="19011"/>
                  </a:cubicBezTo>
                  <a:lnTo>
                    <a:pt x="16413" y="789"/>
                  </a:lnTo>
                  <a:cubicBezTo>
                    <a:pt x="17078" y="34"/>
                    <a:pt x="18552" y="-223"/>
                    <a:pt x="19708" y="211"/>
                  </a:cubicBezTo>
                  <a:cubicBezTo>
                    <a:pt x="20864" y="648"/>
                    <a:pt x="21256" y="1614"/>
                    <a:pt x="20591" y="2368"/>
                  </a:cubicBezTo>
                  <a:lnTo>
                    <a:pt x="4504" y="20587"/>
                  </a:lnTo>
                  <a:cubicBezTo>
                    <a:pt x="4057" y="21093"/>
                    <a:pt x="3244" y="21377"/>
                    <a:pt x="2410" y="21377"/>
                  </a:cubicBezTo>
                  <a:close/>
                </a:path>
              </a:pathLst>
            </a:custGeom>
            <a:solidFill>
              <a:srgbClr val="3A81E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64" name="Freeform 121"/>
            <p:cNvSpPr/>
            <p:nvPr/>
          </p:nvSpPr>
          <p:spPr>
            <a:xfrm>
              <a:off x="603634" y="6413892"/>
              <a:ext cx="448876" cy="30006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8" h="21600" extrusionOk="0">
                  <a:moveTo>
                    <a:pt x="2889" y="21600"/>
                  </a:moveTo>
                  <a:cubicBezTo>
                    <a:pt x="1205" y="21600"/>
                    <a:pt x="-122" y="21384"/>
                    <a:pt x="9" y="21132"/>
                  </a:cubicBezTo>
                  <a:lnTo>
                    <a:pt x="10972" y="0"/>
                  </a:lnTo>
                  <a:lnTo>
                    <a:pt x="21478" y="0"/>
                  </a:lnTo>
                  <a:lnTo>
                    <a:pt x="6002" y="21213"/>
                  </a:lnTo>
                  <a:cubicBezTo>
                    <a:pt x="5841" y="21433"/>
                    <a:pt x="4603" y="21600"/>
                    <a:pt x="3130" y="21600"/>
                  </a:cubicBezTo>
                </a:path>
              </a:pathLst>
            </a:custGeom>
            <a:solidFill>
              <a:srgbClr val="F5C56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65" name="Freeform 122"/>
            <p:cNvSpPr/>
            <p:nvPr/>
          </p:nvSpPr>
          <p:spPr>
            <a:xfrm>
              <a:off x="5333934" y="6413892"/>
              <a:ext cx="448856" cy="30006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8" h="21600" extrusionOk="0">
                  <a:moveTo>
                    <a:pt x="18589" y="21600"/>
                  </a:moveTo>
                  <a:cubicBezTo>
                    <a:pt x="20273" y="21600"/>
                    <a:pt x="21600" y="21384"/>
                    <a:pt x="21469" y="21132"/>
                  </a:cubicBezTo>
                  <a:lnTo>
                    <a:pt x="10506" y="0"/>
                  </a:lnTo>
                  <a:lnTo>
                    <a:pt x="0" y="0"/>
                  </a:lnTo>
                  <a:lnTo>
                    <a:pt x="15476" y="21213"/>
                  </a:lnTo>
                  <a:cubicBezTo>
                    <a:pt x="15636" y="21433"/>
                    <a:pt x="16874" y="21600"/>
                    <a:pt x="18348" y="21600"/>
                  </a:cubicBezTo>
                </a:path>
              </a:pathLst>
            </a:custGeom>
            <a:solidFill>
              <a:srgbClr val="F5C56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66" name="Freeform 123"/>
            <p:cNvSpPr/>
            <p:nvPr/>
          </p:nvSpPr>
          <p:spPr>
            <a:xfrm>
              <a:off x="648105" y="6304104"/>
              <a:ext cx="5090226" cy="109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1" h="21600" extrusionOk="0">
                  <a:moveTo>
                    <a:pt x="21240" y="21600"/>
                  </a:moveTo>
                  <a:lnTo>
                    <a:pt x="232" y="21600"/>
                  </a:lnTo>
                  <a:cubicBezTo>
                    <a:pt x="156" y="21600"/>
                    <a:pt x="85" y="19847"/>
                    <a:pt x="42" y="16920"/>
                  </a:cubicBezTo>
                  <a:cubicBezTo>
                    <a:pt x="-64" y="9755"/>
                    <a:pt x="46" y="0"/>
                    <a:pt x="232" y="0"/>
                  </a:cubicBezTo>
                  <a:lnTo>
                    <a:pt x="21240" y="0"/>
                  </a:lnTo>
                  <a:cubicBezTo>
                    <a:pt x="21426" y="0"/>
                    <a:pt x="21536" y="9755"/>
                    <a:pt x="21430" y="16920"/>
                  </a:cubicBezTo>
                  <a:cubicBezTo>
                    <a:pt x="21387" y="19847"/>
                    <a:pt x="21316" y="21600"/>
                    <a:pt x="21240" y="21600"/>
                  </a:cubicBezTo>
                  <a:close/>
                </a:path>
              </a:pathLst>
            </a:custGeom>
            <a:solidFill>
              <a:srgbClr val="F5C56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67" name="Freeform 124"/>
            <p:cNvSpPr/>
            <p:nvPr/>
          </p:nvSpPr>
          <p:spPr>
            <a:xfrm>
              <a:off x="825632" y="6413892"/>
              <a:ext cx="4735181" cy="7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33" y="0"/>
                  </a:lnTo>
                  <a:lnTo>
                    <a:pt x="21567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DF9E5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68" name="Freeform 125"/>
            <p:cNvSpPr/>
            <p:nvPr/>
          </p:nvSpPr>
          <p:spPr>
            <a:xfrm>
              <a:off x="2109952" y="5979332"/>
              <a:ext cx="306667" cy="240949"/>
            </a:xfrm>
            <a:prstGeom prst="rect">
              <a:avLst/>
            </a:prstGeom>
            <a:solidFill>
              <a:srgbClr val="597EF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69" name="Freeform 126"/>
            <p:cNvSpPr/>
            <p:nvPr/>
          </p:nvSpPr>
          <p:spPr>
            <a:xfrm>
              <a:off x="1885064" y="6204237"/>
              <a:ext cx="766669" cy="985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11" y="21600"/>
                  </a:moveTo>
                  <a:lnTo>
                    <a:pt x="1389" y="21600"/>
                  </a:lnTo>
                  <a:cubicBezTo>
                    <a:pt x="622" y="21600"/>
                    <a:pt x="0" y="16765"/>
                    <a:pt x="0" y="10800"/>
                  </a:cubicBezTo>
                  <a:cubicBezTo>
                    <a:pt x="0" y="4835"/>
                    <a:pt x="622" y="0"/>
                    <a:pt x="1389" y="0"/>
                  </a:cubicBezTo>
                  <a:lnTo>
                    <a:pt x="20211" y="0"/>
                  </a:lnTo>
                  <a:cubicBezTo>
                    <a:pt x="20978" y="0"/>
                    <a:pt x="21600" y="4835"/>
                    <a:pt x="21600" y="10800"/>
                  </a:cubicBezTo>
                  <a:cubicBezTo>
                    <a:pt x="21600" y="16765"/>
                    <a:pt x="20978" y="21600"/>
                    <a:pt x="20211" y="21600"/>
                  </a:cubicBezTo>
                  <a:close/>
                </a:path>
              </a:pathLst>
            </a:custGeom>
            <a:solidFill>
              <a:srgbClr val="597EF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70" name="Freeform 127"/>
            <p:cNvSpPr/>
            <p:nvPr/>
          </p:nvSpPr>
          <p:spPr>
            <a:xfrm>
              <a:off x="1126033" y="4545615"/>
              <a:ext cx="2259835" cy="14493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18" y="21600"/>
                  </a:moveTo>
                  <a:lnTo>
                    <a:pt x="882" y="21600"/>
                  </a:lnTo>
                  <a:cubicBezTo>
                    <a:pt x="395" y="21600"/>
                    <a:pt x="0" y="20985"/>
                    <a:pt x="0" y="20225"/>
                  </a:cubicBezTo>
                  <a:lnTo>
                    <a:pt x="0" y="1375"/>
                  </a:lnTo>
                  <a:cubicBezTo>
                    <a:pt x="0" y="615"/>
                    <a:pt x="395" y="0"/>
                    <a:pt x="882" y="0"/>
                  </a:cubicBezTo>
                  <a:lnTo>
                    <a:pt x="20718" y="0"/>
                  </a:lnTo>
                  <a:cubicBezTo>
                    <a:pt x="21205" y="0"/>
                    <a:pt x="21600" y="615"/>
                    <a:pt x="21600" y="1375"/>
                  </a:cubicBezTo>
                  <a:lnTo>
                    <a:pt x="21600" y="20225"/>
                  </a:lnTo>
                  <a:cubicBezTo>
                    <a:pt x="21600" y="20985"/>
                    <a:pt x="21205" y="21600"/>
                    <a:pt x="20718" y="21600"/>
                  </a:cubicBezTo>
                  <a:close/>
                </a:path>
              </a:pathLst>
            </a:custGeom>
            <a:solidFill>
              <a:srgbClr val="25336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71" name="Freeform 128"/>
            <p:cNvSpPr/>
            <p:nvPr/>
          </p:nvSpPr>
          <p:spPr>
            <a:xfrm>
              <a:off x="4559427" y="4906220"/>
              <a:ext cx="608701" cy="8071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8180"/>
                  </a:moveTo>
                  <a:cubicBezTo>
                    <a:pt x="21600" y="3684"/>
                    <a:pt x="16765" y="0"/>
                    <a:pt x="10800" y="0"/>
                  </a:cubicBezTo>
                  <a:cubicBezTo>
                    <a:pt x="4835" y="0"/>
                    <a:pt x="0" y="3684"/>
                    <a:pt x="0" y="8180"/>
                  </a:cubicBezTo>
                  <a:cubicBezTo>
                    <a:pt x="0" y="9960"/>
                    <a:pt x="1253" y="12259"/>
                    <a:pt x="3265" y="13954"/>
                  </a:cubicBezTo>
                  <a:cubicBezTo>
                    <a:pt x="5261" y="15634"/>
                    <a:pt x="5829" y="18462"/>
                    <a:pt x="5829" y="20716"/>
                  </a:cubicBezTo>
                  <a:lnTo>
                    <a:pt x="5829" y="21600"/>
                  </a:lnTo>
                  <a:lnTo>
                    <a:pt x="15771" y="21600"/>
                  </a:lnTo>
                  <a:lnTo>
                    <a:pt x="15771" y="20723"/>
                  </a:lnTo>
                  <a:cubicBezTo>
                    <a:pt x="15771" y="18469"/>
                    <a:pt x="16340" y="15647"/>
                    <a:pt x="18324" y="13962"/>
                  </a:cubicBezTo>
                  <a:cubicBezTo>
                    <a:pt x="20344" y="12249"/>
                    <a:pt x="21600" y="9746"/>
                    <a:pt x="21600" y="8180"/>
                  </a:cubicBezTo>
                  <a:close/>
                </a:path>
              </a:pathLst>
            </a:custGeom>
            <a:solidFill>
              <a:srgbClr val="FFE58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72" name="Freeform 129"/>
            <p:cNvSpPr/>
            <p:nvPr/>
          </p:nvSpPr>
          <p:spPr>
            <a:xfrm>
              <a:off x="4609555" y="4955713"/>
              <a:ext cx="508480" cy="6742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8180"/>
                  </a:moveTo>
                  <a:cubicBezTo>
                    <a:pt x="21600" y="3684"/>
                    <a:pt x="16766" y="0"/>
                    <a:pt x="10800" y="0"/>
                  </a:cubicBezTo>
                  <a:cubicBezTo>
                    <a:pt x="4833" y="0"/>
                    <a:pt x="0" y="3684"/>
                    <a:pt x="0" y="8180"/>
                  </a:cubicBezTo>
                  <a:cubicBezTo>
                    <a:pt x="0" y="9962"/>
                    <a:pt x="1252" y="12260"/>
                    <a:pt x="3265" y="13955"/>
                  </a:cubicBezTo>
                  <a:cubicBezTo>
                    <a:pt x="5261" y="15634"/>
                    <a:pt x="6742" y="18462"/>
                    <a:pt x="6742" y="20717"/>
                  </a:cubicBezTo>
                  <a:lnTo>
                    <a:pt x="6742" y="21600"/>
                  </a:lnTo>
                  <a:lnTo>
                    <a:pt x="14858" y="21600"/>
                  </a:lnTo>
                  <a:lnTo>
                    <a:pt x="14858" y="20724"/>
                  </a:lnTo>
                  <a:cubicBezTo>
                    <a:pt x="14858" y="18469"/>
                    <a:pt x="16339" y="15647"/>
                    <a:pt x="18325" y="13962"/>
                  </a:cubicBezTo>
                  <a:cubicBezTo>
                    <a:pt x="20344" y="12250"/>
                    <a:pt x="21600" y="9747"/>
                    <a:pt x="21600" y="8181"/>
                  </a:cubicBezTo>
                  <a:lnTo>
                    <a:pt x="21600" y="8180"/>
                  </a:lnTo>
                  <a:close/>
                </a:path>
              </a:pathLst>
            </a:custGeom>
            <a:solidFill>
              <a:srgbClr val="FFC53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73" name="Freeform 130"/>
            <p:cNvSpPr/>
            <p:nvPr/>
          </p:nvSpPr>
          <p:spPr>
            <a:xfrm>
              <a:off x="4752251" y="5803841"/>
              <a:ext cx="223070" cy="63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79" y="21600"/>
                  </a:moveTo>
                  <a:lnTo>
                    <a:pt x="3319" y="21600"/>
                  </a:lnTo>
                  <a:cubicBezTo>
                    <a:pt x="2796" y="21600"/>
                    <a:pt x="2320" y="20409"/>
                    <a:pt x="2035" y="18454"/>
                  </a:cubicBezTo>
                  <a:lnTo>
                    <a:pt x="0" y="0"/>
                  </a:lnTo>
                  <a:lnTo>
                    <a:pt x="21600" y="0"/>
                  </a:lnTo>
                  <a:lnTo>
                    <a:pt x="19565" y="18454"/>
                  </a:lnTo>
                  <a:cubicBezTo>
                    <a:pt x="19280" y="20409"/>
                    <a:pt x="18804" y="21600"/>
                    <a:pt x="18281" y="21600"/>
                  </a:cubicBezTo>
                  <a:lnTo>
                    <a:pt x="18279" y="21600"/>
                  </a:lnTo>
                  <a:close/>
                </a:path>
              </a:pathLst>
            </a:custGeom>
            <a:solidFill>
              <a:srgbClr val="25336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74" name="Freeform 131"/>
            <p:cNvSpPr/>
            <p:nvPr/>
          </p:nvSpPr>
          <p:spPr>
            <a:xfrm>
              <a:off x="4718125" y="5587678"/>
              <a:ext cx="291284" cy="2395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310" y="0"/>
                  </a:moveTo>
                  <a:lnTo>
                    <a:pt x="2290" y="0"/>
                  </a:lnTo>
                  <a:cubicBezTo>
                    <a:pt x="1025" y="0"/>
                    <a:pt x="0" y="1247"/>
                    <a:pt x="0" y="2784"/>
                  </a:cubicBezTo>
                  <a:lnTo>
                    <a:pt x="0" y="18816"/>
                  </a:lnTo>
                  <a:cubicBezTo>
                    <a:pt x="0" y="20353"/>
                    <a:pt x="1025" y="21600"/>
                    <a:pt x="2290" y="21600"/>
                  </a:cubicBezTo>
                  <a:lnTo>
                    <a:pt x="19310" y="21600"/>
                  </a:lnTo>
                  <a:cubicBezTo>
                    <a:pt x="20575" y="21600"/>
                    <a:pt x="21600" y="20353"/>
                    <a:pt x="21600" y="18816"/>
                  </a:cubicBezTo>
                  <a:lnTo>
                    <a:pt x="21600" y="2784"/>
                  </a:lnTo>
                  <a:cubicBezTo>
                    <a:pt x="21600" y="1247"/>
                    <a:pt x="20575" y="0"/>
                    <a:pt x="19310" y="0"/>
                  </a:cubicBezTo>
                  <a:close/>
                </a:path>
              </a:pathLst>
            </a:custGeom>
            <a:solidFill>
              <a:srgbClr val="597EF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75" name="Freeform 132"/>
            <p:cNvSpPr/>
            <p:nvPr/>
          </p:nvSpPr>
          <p:spPr>
            <a:xfrm>
              <a:off x="4713360" y="5641382"/>
              <a:ext cx="174405" cy="312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63" y="0"/>
                  </a:moveTo>
                  <a:cubicBezTo>
                    <a:pt x="21314" y="0"/>
                    <a:pt x="21600" y="4805"/>
                    <a:pt x="21600" y="10800"/>
                  </a:cubicBezTo>
                  <a:cubicBezTo>
                    <a:pt x="21600" y="16593"/>
                    <a:pt x="21328" y="21362"/>
                    <a:pt x="20991" y="21600"/>
                  </a:cubicBezTo>
                  <a:lnTo>
                    <a:pt x="639" y="21600"/>
                  </a:lnTo>
                  <a:cubicBezTo>
                    <a:pt x="286" y="21600"/>
                    <a:pt x="0" y="16748"/>
                    <a:pt x="0" y="10800"/>
                  </a:cubicBezTo>
                  <a:cubicBezTo>
                    <a:pt x="0" y="4966"/>
                    <a:pt x="272" y="238"/>
                    <a:pt x="611" y="0"/>
                  </a:cubicBezTo>
                  <a:lnTo>
                    <a:pt x="2096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76" name="Freeform 133"/>
            <p:cNvSpPr/>
            <p:nvPr/>
          </p:nvSpPr>
          <p:spPr>
            <a:xfrm>
              <a:off x="4713360" y="5747889"/>
              <a:ext cx="174405" cy="312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63" y="0"/>
                  </a:moveTo>
                  <a:cubicBezTo>
                    <a:pt x="21314" y="0"/>
                    <a:pt x="21600" y="4810"/>
                    <a:pt x="21600" y="10800"/>
                  </a:cubicBezTo>
                  <a:cubicBezTo>
                    <a:pt x="21600" y="16593"/>
                    <a:pt x="21328" y="21362"/>
                    <a:pt x="20991" y="21600"/>
                  </a:cubicBezTo>
                  <a:lnTo>
                    <a:pt x="639" y="21600"/>
                  </a:lnTo>
                  <a:cubicBezTo>
                    <a:pt x="286" y="21600"/>
                    <a:pt x="0" y="16753"/>
                    <a:pt x="0" y="10800"/>
                  </a:cubicBezTo>
                  <a:cubicBezTo>
                    <a:pt x="0" y="4966"/>
                    <a:pt x="272" y="238"/>
                    <a:pt x="611" y="0"/>
                  </a:cubicBezTo>
                  <a:lnTo>
                    <a:pt x="2096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77" name="Freeform 134"/>
            <p:cNvSpPr/>
            <p:nvPr/>
          </p:nvSpPr>
          <p:spPr>
            <a:xfrm>
              <a:off x="4839225" y="5694627"/>
              <a:ext cx="174402" cy="312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61" y="0"/>
                  </a:moveTo>
                  <a:cubicBezTo>
                    <a:pt x="21314" y="0"/>
                    <a:pt x="21600" y="4847"/>
                    <a:pt x="21600" y="10800"/>
                  </a:cubicBezTo>
                  <a:cubicBezTo>
                    <a:pt x="21600" y="16593"/>
                    <a:pt x="21328" y="21362"/>
                    <a:pt x="20989" y="21600"/>
                  </a:cubicBezTo>
                  <a:lnTo>
                    <a:pt x="637" y="21600"/>
                  </a:lnTo>
                  <a:cubicBezTo>
                    <a:pt x="286" y="21600"/>
                    <a:pt x="0" y="16753"/>
                    <a:pt x="0" y="10800"/>
                  </a:cubicBezTo>
                  <a:cubicBezTo>
                    <a:pt x="0" y="5007"/>
                    <a:pt x="272" y="238"/>
                    <a:pt x="609" y="0"/>
                  </a:cubicBezTo>
                  <a:lnTo>
                    <a:pt x="2096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78" name="Freeform 135"/>
            <p:cNvSpPr/>
            <p:nvPr/>
          </p:nvSpPr>
          <p:spPr>
            <a:xfrm>
              <a:off x="4767450" y="5084780"/>
              <a:ext cx="192984" cy="333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92" h="21010" extrusionOk="0">
                  <a:moveTo>
                    <a:pt x="12554" y="269"/>
                  </a:moveTo>
                  <a:lnTo>
                    <a:pt x="254" y="11284"/>
                  </a:lnTo>
                  <a:cubicBezTo>
                    <a:pt x="-408" y="11882"/>
                    <a:pt x="304" y="12616"/>
                    <a:pt x="1497" y="12616"/>
                  </a:cubicBezTo>
                  <a:lnTo>
                    <a:pt x="7007" y="12616"/>
                  </a:lnTo>
                  <a:lnTo>
                    <a:pt x="232" y="20138"/>
                  </a:lnTo>
                  <a:cubicBezTo>
                    <a:pt x="-273" y="20747"/>
                    <a:pt x="1028" y="21311"/>
                    <a:pt x="1827" y="20830"/>
                  </a:cubicBezTo>
                  <a:lnTo>
                    <a:pt x="20253" y="9948"/>
                  </a:lnTo>
                  <a:cubicBezTo>
                    <a:pt x="21192" y="9382"/>
                    <a:pt x="20526" y="8415"/>
                    <a:pt x="19195" y="8415"/>
                  </a:cubicBezTo>
                  <a:lnTo>
                    <a:pt x="10863" y="8415"/>
                  </a:lnTo>
                  <a:lnTo>
                    <a:pt x="14349" y="749"/>
                  </a:lnTo>
                  <a:cubicBezTo>
                    <a:pt x="14620" y="95"/>
                    <a:pt x="13174" y="-289"/>
                    <a:pt x="12554" y="26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79" name="Freeform 136"/>
            <p:cNvSpPr/>
            <p:nvPr/>
          </p:nvSpPr>
          <p:spPr>
            <a:xfrm>
              <a:off x="6697239" y="6172270"/>
              <a:ext cx="1143919" cy="18998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118" h="19063" extrusionOk="0">
                  <a:moveTo>
                    <a:pt x="9215" y="464"/>
                  </a:moveTo>
                  <a:cubicBezTo>
                    <a:pt x="16197" y="-1628"/>
                    <a:pt x="20358" y="3859"/>
                    <a:pt x="16847" y="6914"/>
                  </a:cubicBezTo>
                  <a:cubicBezTo>
                    <a:pt x="12562" y="10642"/>
                    <a:pt x="10367" y="14931"/>
                    <a:pt x="9145" y="16224"/>
                  </a:cubicBezTo>
                  <a:cubicBezTo>
                    <a:pt x="8114" y="17314"/>
                    <a:pt x="5289" y="19972"/>
                    <a:pt x="1888" y="18747"/>
                  </a:cubicBezTo>
                  <a:cubicBezTo>
                    <a:pt x="-1242" y="17619"/>
                    <a:pt x="464" y="13194"/>
                    <a:pt x="464" y="13194"/>
                  </a:cubicBezTo>
                  <a:cubicBezTo>
                    <a:pt x="464" y="13194"/>
                    <a:pt x="602" y="3045"/>
                    <a:pt x="9215" y="464"/>
                  </a:cubicBezTo>
                  <a:close/>
                </a:path>
              </a:pathLst>
            </a:custGeom>
            <a:solidFill>
              <a:srgbClr val="389E0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80" name="Freeform 137"/>
            <p:cNvSpPr/>
            <p:nvPr/>
          </p:nvSpPr>
          <p:spPr>
            <a:xfrm>
              <a:off x="5813137" y="7373278"/>
              <a:ext cx="787585" cy="10914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686" h="19543" extrusionOk="0">
                  <a:moveTo>
                    <a:pt x="3323" y="10429"/>
                  </a:moveTo>
                  <a:cubicBezTo>
                    <a:pt x="-233" y="6809"/>
                    <a:pt x="-1531" y="1614"/>
                    <a:pt x="2438" y="281"/>
                  </a:cubicBezTo>
                  <a:cubicBezTo>
                    <a:pt x="6243" y="-996"/>
                    <a:pt x="12546" y="2149"/>
                    <a:pt x="15466" y="8201"/>
                  </a:cubicBezTo>
                  <a:cubicBezTo>
                    <a:pt x="18385" y="14254"/>
                    <a:pt x="20069" y="18606"/>
                    <a:pt x="17213" y="19362"/>
                  </a:cubicBezTo>
                  <a:cubicBezTo>
                    <a:pt x="12528" y="20604"/>
                    <a:pt x="8020" y="15211"/>
                    <a:pt x="3323" y="10429"/>
                  </a:cubicBezTo>
                  <a:close/>
                </a:path>
              </a:pathLst>
            </a:custGeom>
            <a:solidFill>
              <a:srgbClr val="389E0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81" name="Freeform 138"/>
            <p:cNvSpPr/>
            <p:nvPr/>
          </p:nvSpPr>
          <p:spPr>
            <a:xfrm>
              <a:off x="6931542" y="7656500"/>
              <a:ext cx="686148" cy="801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862" h="16804" extrusionOk="0">
                  <a:moveTo>
                    <a:pt x="15546" y="6592"/>
                  </a:moveTo>
                  <a:cubicBezTo>
                    <a:pt x="11134" y="10754"/>
                    <a:pt x="4766" y="19127"/>
                    <a:pt x="777" y="16195"/>
                  </a:cubicBezTo>
                  <a:cubicBezTo>
                    <a:pt x="-1641" y="14417"/>
                    <a:pt x="1591" y="6001"/>
                    <a:pt x="10439" y="1422"/>
                  </a:cubicBezTo>
                  <a:cubicBezTo>
                    <a:pt x="17964" y="-2473"/>
                    <a:pt x="19959" y="2430"/>
                    <a:pt x="15546" y="6592"/>
                  </a:cubicBezTo>
                  <a:close/>
                </a:path>
              </a:pathLst>
            </a:custGeom>
            <a:solidFill>
              <a:srgbClr val="BAE63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82" name="Freeform 139"/>
            <p:cNvSpPr/>
            <p:nvPr/>
          </p:nvSpPr>
          <p:spPr>
            <a:xfrm>
              <a:off x="5813147" y="6550539"/>
              <a:ext cx="1017792" cy="1635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52" h="20686" extrusionOk="0">
                  <a:moveTo>
                    <a:pt x="1863" y="533"/>
                  </a:moveTo>
                  <a:cubicBezTo>
                    <a:pt x="3145" y="-16"/>
                    <a:pt x="4759" y="-141"/>
                    <a:pt x="6231" y="159"/>
                  </a:cubicBezTo>
                  <a:cubicBezTo>
                    <a:pt x="8286" y="577"/>
                    <a:pt x="11404" y="1823"/>
                    <a:pt x="14490" y="5398"/>
                  </a:cubicBezTo>
                  <a:cubicBezTo>
                    <a:pt x="18519" y="10066"/>
                    <a:pt x="20616" y="15184"/>
                    <a:pt x="20201" y="18425"/>
                  </a:cubicBezTo>
                  <a:cubicBezTo>
                    <a:pt x="19930" y="20545"/>
                    <a:pt x="15822" y="21459"/>
                    <a:pt x="13524" y="19913"/>
                  </a:cubicBezTo>
                  <a:cubicBezTo>
                    <a:pt x="12468" y="19204"/>
                    <a:pt x="11351" y="18109"/>
                    <a:pt x="10259" y="16449"/>
                  </a:cubicBezTo>
                  <a:cubicBezTo>
                    <a:pt x="5861" y="9769"/>
                    <a:pt x="1750" y="5583"/>
                    <a:pt x="1259" y="5162"/>
                  </a:cubicBezTo>
                  <a:cubicBezTo>
                    <a:pt x="-49" y="4041"/>
                    <a:pt x="-984" y="1750"/>
                    <a:pt x="1863" y="533"/>
                  </a:cubicBezTo>
                  <a:close/>
                </a:path>
              </a:pathLst>
            </a:custGeom>
            <a:solidFill>
              <a:srgbClr val="BAE63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83" name="Freeform 140"/>
            <p:cNvSpPr/>
            <p:nvPr/>
          </p:nvSpPr>
          <p:spPr>
            <a:xfrm>
              <a:off x="5960343" y="6759883"/>
              <a:ext cx="94764" cy="9476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84" name="Freeform 141"/>
            <p:cNvSpPr/>
            <p:nvPr/>
          </p:nvSpPr>
          <p:spPr>
            <a:xfrm>
              <a:off x="6362772" y="6962165"/>
              <a:ext cx="94760" cy="947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18" h="20718" extrusionOk="0">
                  <a:moveTo>
                    <a:pt x="20681" y="9496"/>
                  </a:moveTo>
                  <a:cubicBezTo>
                    <a:pt x="21161" y="15193"/>
                    <a:pt x="16928" y="20205"/>
                    <a:pt x="11226" y="20681"/>
                  </a:cubicBezTo>
                  <a:cubicBezTo>
                    <a:pt x="5525" y="21161"/>
                    <a:pt x="516" y="16928"/>
                    <a:pt x="37" y="11226"/>
                  </a:cubicBezTo>
                  <a:cubicBezTo>
                    <a:pt x="-439" y="5525"/>
                    <a:pt x="3794" y="516"/>
                    <a:pt x="9496" y="37"/>
                  </a:cubicBezTo>
                  <a:cubicBezTo>
                    <a:pt x="15197" y="-439"/>
                    <a:pt x="20205" y="3794"/>
                    <a:pt x="20681" y="94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85" name="Freeform 142"/>
            <p:cNvSpPr/>
            <p:nvPr/>
          </p:nvSpPr>
          <p:spPr>
            <a:xfrm>
              <a:off x="6281587" y="7494461"/>
              <a:ext cx="108526" cy="108509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86" name="Freeform 143"/>
            <p:cNvSpPr/>
            <p:nvPr/>
          </p:nvSpPr>
          <p:spPr>
            <a:xfrm>
              <a:off x="7472520" y="6662532"/>
              <a:ext cx="153467" cy="153484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87" name="Freeform 144"/>
            <p:cNvSpPr/>
            <p:nvPr/>
          </p:nvSpPr>
          <p:spPr>
            <a:xfrm>
              <a:off x="6854812" y="6896858"/>
              <a:ext cx="153467" cy="153466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88" name="Freeform 145"/>
            <p:cNvSpPr/>
            <p:nvPr/>
          </p:nvSpPr>
          <p:spPr>
            <a:xfrm>
              <a:off x="7144182" y="7462387"/>
              <a:ext cx="64145" cy="64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797"/>
                  </a:moveTo>
                  <a:cubicBezTo>
                    <a:pt x="21600" y="16761"/>
                    <a:pt x="16766" y="21600"/>
                    <a:pt x="10803" y="21600"/>
                  </a:cubicBezTo>
                  <a:cubicBezTo>
                    <a:pt x="4839" y="21600"/>
                    <a:pt x="0" y="16761"/>
                    <a:pt x="0" y="10797"/>
                  </a:cubicBezTo>
                  <a:cubicBezTo>
                    <a:pt x="0" y="4833"/>
                    <a:pt x="4839" y="0"/>
                    <a:pt x="10803" y="0"/>
                  </a:cubicBezTo>
                  <a:cubicBezTo>
                    <a:pt x="16766" y="0"/>
                    <a:pt x="21600" y="4833"/>
                    <a:pt x="21600" y="1079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89" name="Freeform 146"/>
            <p:cNvSpPr/>
            <p:nvPr/>
          </p:nvSpPr>
          <p:spPr>
            <a:xfrm>
              <a:off x="7344624" y="7857230"/>
              <a:ext cx="94764" cy="94764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90" name="Freeform 147"/>
            <p:cNvSpPr/>
            <p:nvPr/>
          </p:nvSpPr>
          <p:spPr>
            <a:xfrm>
              <a:off x="6329331" y="8006644"/>
              <a:ext cx="317611" cy="9278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2" h="21573" extrusionOk="0">
                  <a:moveTo>
                    <a:pt x="232" y="71"/>
                  </a:moveTo>
                  <a:cubicBezTo>
                    <a:pt x="531" y="-27"/>
                    <a:pt x="1005" y="-23"/>
                    <a:pt x="1291" y="80"/>
                  </a:cubicBezTo>
                  <a:lnTo>
                    <a:pt x="1427" y="130"/>
                  </a:lnTo>
                  <a:lnTo>
                    <a:pt x="1531" y="170"/>
                  </a:lnTo>
                  <a:cubicBezTo>
                    <a:pt x="1719" y="242"/>
                    <a:pt x="1938" y="328"/>
                    <a:pt x="2182" y="428"/>
                  </a:cubicBezTo>
                  <a:cubicBezTo>
                    <a:pt x="2879" y="713"/>
                    <a:pt x="3652" y="1053"/>
                    <a:pt x="4485" y="1449"/>
                  </a:cubicBezTo>
                  <a:cubicBezTo>
                    <a:pt x="6855" y="2575"/>
                    <a:pt x="9225" y="3919"/>
                    <a:pt x="11435" y="5479"/>
                  </a:cubicBezTo>
                  <a:cubicBezTo>
                    <a:pt x="17740" y="9929"/>
                    <a:pt x="21522" y="15214"/>
                    <a:pt x="21522" y="21316"/>
                  </a:cubicBezTo>
                  <a:cubicBezTo>
                    <a:pt x="21522" y="21458"/>
                    <a:pt x="21186" y="21573"/>
                    <a:pt x="20773" y="21573"/>
                  </a:cubicBezTo>
                  <a:cubicBezTo>
                    <a:pt x="20359" y="21573"/>
                    <a:pt x="20025" y="21458"/>
                    <a:pt x="20025" y="21316"/>
                  </a:cubicBezTo>
                  <a:cubicBezTo>
                    <a:pt x="20025" y="15295"/>
                    <a:pt x="16297" y="10085"/>
                    <a:pt x="10087" y="5703"/>
                  </a:cubicBezTo>
                  <a:cubicBezTo>
                    <a:pt x="7917" y="4171"/>
                    <a:pt x="5593" y="2853"/>
                    <a:pt x="3270" y="1750"/>
                  </a:cubicBezTo>
                  <a:cubicBezTo>
                    <a:pt x="2508" y="1387"/>
                    <a:pt x="1797" y="1073"/>
                    <a:pt x="1155" y="808"/>
                  </a:cubicBezTo>
                  <a:lnTo>
                    <a:pt x="1036" y="759"/>
                  </a:lnTo>
                  <a:cubicBezTo>
                    <a:pt x="854" y="684"/>
                    <a:pt x="687" y="618"/>
                    <a:pt x="539" y="560"/>
                  </a:cubicBezTo>
                  <a:lnTo>
                    <a:pt x="352" y="488"/>
                  </a:lnTo>
                  <a:cubicBezTo>
                    <a:pt x="282" y="462"/>
                    <a:pt x="233" y="444"/>
                    <a:pt x="207" y="434"/>
                  </a:cubicBezTo>
                  <a:cubicBezTo>
                    <a:pt x="-78" y="332"/>
                    <a:pt x="-67" y="169"/>
                    <a:pt x="232" y="71"/>
                  </a:cubicBezTo>
                  <a:close/>
                </a:path>
              </a:pathLst>
            </a:custGeom>
            <a:solidFill>
              <a:srgbClr val="25336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91" name="Freeform 148"/>
            <p:cNvSpPr/>
            <p:nvPr/>
          </p:nvSpPr>
          <p:spPr>
            <a:xfrm>
              <a:off x="6836648" y="8082584"/>
              <a:ext cx="350663" cy="7936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9" h="21537" extrusionOk="0">
                  <a:moveTo>
                    <a:pt x="20241" y="120"/>
                  </a:moveTo>
                  <a:cubicBezTo>
                    <a:pt x="20463" y="-13"/>
                    <a:pt x="20887" y="-40"/>
                    <a:pt x="21186" y="59"/>
                  </a:cubicBezTo>
                  <a:cubicBezTo>
                    <a:pt x="21486" y="158"/>
                    <a:pt x="21547" y="346"/>
                    <a:pt x="21324" y="479"/>
                  </a:cubicBezTo>
                  <a:cubicBezTo>
                    <a:pt x="18862" y="1941"/>
                    <a:pt x="16590" y="3513"/>
                    <a:pt x="14499" y="5180"/>
                  </a:cubicBezTo>
                  <a:cubicBezTo>
                    <a:pt x="10082" y="8704"/>
                    <a:pt x="6667" y="12481"/>
                    <a:pt x="4132" y="16259"/>
                  </a:cubicBezTo>
                  <a:cubicBezTo>
                    <a:pt x="3244" y="17581"/>
                    <a:pt x="2530" y="18809"/>
                    <a:pt x="1975" y="19910"/>
                  </a:cubicBezTo>
                  <a:lnTo>
                    <a:pt x="1862" y="20136"/>
                  </a:lnTo>
                  <a:cubicBezTo>
                    <a:pt x="1730" y="20405"/>
                    <a:pt x="1615" y="20650"/>
                    <a:pt x="1518" y="20871"/>
                  </a:cubicBezTo>
                  <a:lnTo>
                    <a:pt x="1455" y="21015"/>
                  </a:lnTo>
                  <a:lnTo>
                    <a:pt x="1342" y="21287"/>
                  </a:lnTo>
                  <a:cubicBezTo>
                    <a:pt x="1280" y="21450"/>
                    <a:pt x="932" y="21560"/>
                    <a:pt x="564" y="21532"/>
                  </a:cubicBezTo>
                  <a:cubicBezTo>
                    <a:pt x="195" y="21505"/>
                    <a:pt x="-53" y="21350"/>
                    <a:pt x="9" y="21187"/>
                  </a:cubicBezTo>
                  <a:lnTo>
                    <a:pt x="48" y="21091"/>
                  </a:lnTo>
                  <a:cubicBezTo>
                    <a:pt x="79" y="21013"/>
                    <a:pt x="118" y="20921"/>
                    <a:pt x="164" y="20816"/>
                  </a:cubicBezTo>
                  <a:lnTo>
                    <a:pt x="275" y="20566"/>
                  </a:lnTo>
                  <a:cubicBezTo>
                    <a:pt x="385" y="20328"/>
                    <a:pt x="511" y="20065"/>
                    <a:pt x="655" y="19779"/>
                  </a:cubicBezTo>
                  <a:lnTo>
                    <a:pt x="778" y="19538"/>
                  </a:lnTo>
                  <a:cubicBezTo>
                    <a:pt x="1321" y="18487"/>
                    <a:pt x="2003" y="17329"/>
                    <a:pt x="2836" y="16088"/>
                  </a:cubicBezTo>
                  <a:cubicBezTo>
                    <a:pt x="5397" y="12271"/>
                    <a:pt x="8848" y="8454"/>
                    <a:pt x="13318" y="4889"/>
                  </a:cubicBezTo>
                  <a:cubicBezTo>
                    <a:pt x="15436" y="3199"/>
                    <a:pt x="17741" y="1605"/>
                    <a:pt x="20241" y="120"/>
                  </a:cubicBezTo>
                  <a:close/>
                </a:path>
              </a:pathLst>
            </a:custGeom>
            <a:solidFill>
              <a:srgbClr val="25336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92" name="Freeform 149"/>
            <p:cNvSpPr/>
            <p:nvPr/>
          </p:nvSpPr>
          <p:spPr>
            <a:xfrm>
              <a:off x="6813163" y="6705613"/>
              <a:ext cx="550706" cy="21706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34" h="21582" extrusionOk="0">
                  <a:moveTo>
                    <a:pt x="20804" y="31"/>
                  </a:moveTo>
                  <a:cubicBezTo>
                    <a:pt x="20966" y="71"/>
                    <a:pt x="20977" y="137"/>
                    <a:pt x="20836" y="181"/>
                  </a:cubicBezTo>
                  <a:lnTo>
                    <a:pt x="20817" y="186"/>
                  </a:lnTo>
                  <a:cubicBezTo>
                    <a:pt x="20809" y="189"/>
                    <a:pt x="20792" y="193"/>
                    <a:pt x="20764" y="201"/>
                  </a:cubicBezTo>
                  <a:lnTo>
                    <a:pt x="20661" y="231"/>
                  </a:lnTo>
                  <a:lnTo>
                    <a:pt x="20601" y="248"/>
                  </a:lnTo>
                  <a:cubicBezTo>
                    <a:pt x="20421" y="301"/>
                    <a:pt x="20210" y="364"/>
                    <a:pt x="19973" y="438"/>
                  </a:cubicBezTo>
                  <a:cubicBezTo>
                    <a:pt x="19293" y="651"/>
                    <a:pt x="18534" y="907"/>
                    <a:pt x="17716" y="1207"/>
                  </a:cubicBezTo>
                  <a:cubicBezTo>
                    <a:pt x="15376" y="2064"/>
                    <a:pt x="13034" y="3096"/>
                    <a:pt x="10848" y="4304"/>
                  </a:cubicBezTo>
                  <a:cubicBezTo>
                    <a:pt x="7207" y="6316"/>
                    <a:pt x="4371" y="8611"/>
                    <a:pt x="2653" y="11191"/>
                  </a:cubicBezTo>
                  <a:cubicBezTo>
                    <a:pt x="566" y="14323"/>
                    <a:pt x="221" y="17745"/>
                    <a:pt x="1929" y="21460"/>
                  </a:cubicBezTo>
                  <a:cubicBezTo>
                    <a:pt x="1957" y="21520"/>
                    <a:pt x="1792" y="21574"/>
                    <a:pt x="1562" y="21582"/>
                  </a:cubicBezTo>
                  <a:cubicBezTo>
                    <a:pt x="1332" y="21589"/>
                    <a:pt x="1122" y="21546"/>
                    <a:pt x="1095" y="21486"/>
                  </a:cubicBezTo>
                  <a:cubicBezTo>
                    <a:pt x="-623" y="17750"/>
                    <a:pt x="-276" y="14307"/>
                    <a:pt x="1825" y="11153"/>
                  </a:cubicBezTo>
                  <a:cubicBezTo>
                    <a:pt x="3557" y="8553"/>
                    <a:pt x="6416" y="6240"/>
                    <a:pt x="10088" y="4210"/>
                  </a:cubicBezTo>
                  <a:cubicBezTo>
                    <a:pt x="12297" y="2990"/>
                    <a:pt x="14664" y="1946"/>
                    <a:pt x="17033" y="1079"/>
                  </a:cubicBezTo>
                  <a:lnTo>
                    <a:pt x="17216" y="1012"/>
                  </a:lnTo>
                  <a:cubicBezTo>
                    <a:pt x="17947" y="747"/>
                    <a:pt x="18630" y="517"/>
                    <a:pt x="19251" y="322"/>
                  </a:cubicBezTo>
                  <a:lnTo>
                    <a:pt x="19329" y="297"/>
                  </a:lnTo>
                  <a:cubicBezTo>
                    <a:pt x="19552" y="228"/>
                    <a:pt x="19753" y="167"/>
                    <a:pt x="19929" y="115"/>
                  </a:cubicBezTo>
                  <a:lnTo>
                    <a:pt x="19976" y="101"/>
                  </a:lnTo>
                  <a:cubicBezTo>
                    <a:pt x="20031" y="85"/>
                    <a:pt x="20080" y="71"/>
                    <a:pt x="20123" y="59"/>
                  </a:cubicBezTo>
                  <a:lnTo>
                    <a:pt x="20211" y="34"/>
                  </a:lnTo>
                  <a:cubicBezTo>
                    <a:pt x="20372" y="-10"/>
                    <a:pt x="20638" y="-11"/>
                    <a:pt x="20804" y="31"/>
                  </a:cubicBezTo>
                  <a:close/>
                </a:path>
              </a:pathLst>
            </a:custGeom>
            <a:solidFill>
              <a:srgbClr val="25336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93" name="Freeform 150"/>
            <p:cNvSpPr/>
            <p:nvPr/>
          </p:nvSpPr>
          <p:spPr>
            <a:xfrm>
              <a:off x="6398872" y="7362229"/>
              <a:ext cx="386357" cy="15722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1" h="21578" extrusionOk="0">
                  <a:moveTo>
                    <a:pt x="296" y="23"/>
                  </a:moveTo>
                  <a:cubicBezTo>
                    <a:pt x="587" y="-21"/>
                    <a:pt x="965" y="2"/>
                    <a:pt x="1141" y="73"/>
                  </a:cubicBezTo>
                  <a:lnTo>
                    <a:pt x="1203" y="99"/>
                  </a:lnTo>
                  <a:cubicBezTo>
                    <a:pt x="1252" y="120"/>
                    <a:pt x="1310" y="144"/>
                    <a:pt x="1376" y="172"/>
                  </a:cubicBezTo>
                  <a:lnTo>
                    <a:pt x="1472" y="214"/>
                  </a:lnTo>
                  <a:cubicBezTo>
                    <a:pt x="1637" y="285"/>
                    <a:pt x="1823" y="368"/>
                    <a:pt x="2027" y="460"/>
                  </a:cubicBezTo>
                  <a:lnTo>
                    <a:pt x="2196" y="537"/>
                  </a:lnTo>
                  <a:cubicBezTo>
                    <a:pt x="2822" y="825"/>
                    <a:pt x="3507" y="1157"/>
                    <a:pt x="4239" y="1533"/>
                  </a:cubicBezTo>
                  <a:lnTo>
                    <a:pt x="4340" y="1585"/>
                  </a:lnTo>
                  <a:cubicBezTo>
                    <a:pt x="6728" y="2818"/>
                    <a:pt x="9114" y="4259"/>
                    <a:pt x="11340" y="5898"/>
                  </a:cubicBezTo>
                  <a:cubicBezTo>
                    <a:pt x="17576" y="10486"/>
                    <a:pt x="21369" y="15693"/>
                    <a:pt x="21511" y="21426"/>
                  </a:cubicBezTo>
                  <a:cubicBezTo>
                    <a:pt x="21513" y="21510"/>
                    <a:pt x="21239" y="21578"/>
                    <a:pt x="20900" y="21578"/>
                  </a:cubicBezTo>
                  <a:cubicBezTo>
                    <a:pt x="20559" y="21579"/>
                    <a:pt x="20282" y="21512"/>
                    <a:pt x="20280" y="21428"/>
                  </a:cubicBezTo>
                  <a:cubicBezTo>
                    <a:pt x="20139" y="15729"/>
                    <a:pt x="16370" y="10553"/>
                    <a:pt x="10174" y="5994"/>
                  </a:cubicBezTo>
                  <a:cubicBezTo>
                    <a:pt x="8004" y="4398"/>
                    <a:pt x="5682" y="2989"/>
                    <a:pt x="3359" y="1782"/>
                  </a:cubicBezTo>
                  <a:lnTo>
                    <a:pt x="3229" y="1715"/>
                  </a:lnTo>
                  <a:cubicBezTo>
                    <a:pt x="2436" y="1305"/>
                    <a:pt x="1696" y="947"/>
                    <a:pt x="1030" y="643"/>
                  </a:cubicBezTo>
                  <a:lnTo>
                    <a:pt x="828" y="552"/>
                  </a:lnTo>
                  <a:cubicBezTo>
                    <a:pt x="636" y="465"/>
                    <a:pt x="462" y="389"/>
                    <a:pt x="310" y="323"/>
                  </a:cubicBezTo>
                  <a:lnTo>
                    <a:pt x="237" y="293"/>
                  </a:lnTo>
                  <a:lnTo>
                    <a:pt x="89" y="231"/>
                  </a:lnTo>
                  <a:cubicBezTo>
                    <a:pt x="-87" y="159"/>
                    <a:pt x="6" y="66"/>
                    <a:pt x="296" y="23"/>
                  </a:cubicBezTo>
                  <a:close/>
                </a:path>
              </a:pathLst>
            </a:custGeom>
            <a:solidFill>
              <a:srgbClr val="25336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94" name="Freeform 151"/>
            <p:cNvSpPr/>
            <p:nvPr/>
          </p:nvSpPr>
          <p:spPr>
            <a:xfrm>
              <a:off x="6205646" y="8587090"/>
              <a:ext cx="1142675" cy="8843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26" y="21600"/>
                  </a:moveTo>
                  <a:lnTo>
                    <a:pt x="1774" y="21600"/>
                  </a:lnTo>
                  <a:cubicBezTo>
                    <a:pt x="799" y="21600"/>
                    <a:pt x="0" y="20569"/>
                    <a:pt x="0" y="19308"/>
                  </a:cubicBezTo>
                  <a:lnTo>
                    <a:pt x="0" y="2292"/>
                  </a:lnTo>
                  <a:cubicBezTo>
                    <a:pt x="0" y="1031"/>
                    <a:pt x="799" y="0"/>
                    <a:pt x="1774" y="0"/>
                  </a:cubicBezTo>
                  <a:lnTo>
                    <a:pt x="19826" y="0"/>
                  </a:lnTo>
                  <a:cubicBezTo>
                    <a:pt x="20801" y="0"/>
                    <a:pt x="21600" y="1031"/>
                    <a:pt x="21600" y="2292"/>
                  </a:cubicBezTo>
                  <a:lnTo>
                    <a:pt x="21600" y="19308"/>
                  </a:lnTo>
                  <a:cubicBezTo>
                    <a:pt x="21600" y="20569"/>
                    <a:pt x="20801" y="21600"/>
                    <a:pt x="19826" y="21600"/>
                  </a:cubicBezTo>
                  <a:close/>
                </a:path>
              </a:pathLst>
            </a:custGeom>
            <a:solidFill>
              <a:srgbClr val="25336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95" name="Freeform 152"/>
            <p:cNvSpPr/>
            <p:nvPr/>
          </p:nvSpPr>
          <p:spPr>
            <a:xfrm>
              <a:off x="5037154" y="1409379"/>
              <a:ext cx="2372291" cy="296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6092"/>
                  </a:lnTo>
                  <a:cubicBezTo>
                    <a:pt x="0" y="2728"/>
                    <a:pt x="340" y="0"/>
                    <a:pt x="760" y="0"/>
                  </a:cubicBezTo>
                  <a:lnTo>
                    <a:pt x="20840" y="0"/>
                  </a:lnTo>
                  <a:cubicBezTo>
                    <a:pt x="21260" y="0"/>
                    <a:pt x="21600" y="2728"/>
                    <a:pt x="21600" y="6092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rgbClr val="25336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96" name="Freeform 153"/>
            <p:cNvSpPr/>
            <p:nvPr/>
          </p:nvSpPr>
          <p:spPr>
            <a:xfrm>
              <a:off x="5037154" y="1681133"/>
              <a:ext cx="2372291" cy="2075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40" y="21600"/>
                  </a:moveTo>
                  <a:lnTo>
                    <a:pt x="760" y="21600"/>
                  </a:lnTo>
                  <a:cubicBezTo>
                    <a:pt x="340" y="21600"/>
                    <a:pt x="0" y="21210"/>
                    <a:pt x="0" y="20729"/>
                  </a:cubicBezTo>
                  <a:lnTo>
                    <a:pt x="0" y="0"/>
                  </a:lnTo>
                  <a:lnTo>
                    <a:pt x="21600" y="0"/>
                  </a:lnTo>
                  <a:lnTo>
                    <a:pt x="21600" y="20729"/>
                  </a:lnTo>
                  <a:cubicBezTo>
                    <a:pt x="21600" y="21210"/>
                    <a:pt x="21260" y="21600"/>
                    <a:pt x="20840" y="21600"/>
                  </a:cubicBezTo>
                  <a:close/>
                </a:path>
              </a:pathLst>
            </a:custGeom>
            <a:solidFill>
              <a:srgbClr val="E4EBF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97" name="Freeform 154"/>
            <p:cNvSpPr/>
            <p:nvPr/>
          </p:nvSpPr>
          <p:spPr>
            <a:xfrm>
              <a:off x="5125142" y="1494948"/>
              <a:ext cx="104800" cy="105026"/>
            </a:xfrm>
            <a:prstGeom prst="ellipse">
              <a:avLst/>
            </a:prstGeom>
            <a:solidFill>
              <a:srgbClr val="FF794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98" name="Freeform 155"/>
            <p:cNvSpPr/>
            <p:nvPr/>
          </p:nvSpPr>
          <p:spPr>
            <a:xfrm>
              <a:off x="5320822" y="1494948"/>
              <a:ext cx="104799" cy="105026"/>
            </a:xfrm>
            <a:prstGeom prst="ellipse">
              <a:avLst/>
            </a:prstGeom>
            <a:solidFill>
              <a:srgbClr val="FFC53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699" name="Freeform 156"/>
            <p:cNvSpPr/>
            <p:nvPr/>
          </p:nvSpPr>
          <p:spPr>
            <a:xfrm>
              <a:off x="5516517" y="1494948"/>
              <a:ext cx="104802" cy="105026"/>
            </a:xfrm>
            <a:prstGeom prst="ellipse">
              <a:avLst/>
            </a:prstGeom>
            <a:solidFill>
              <a:srgbClr val="BAE63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00" name="Freeform 157"/>
            <p:cNvSpPr/>
            <p:nvPr/>
          </p:nvSpPr>
          <p:spPr>
            <a:xfrm>
              <a:off x="5267503" y="1910130"/>
              <a:ext cx="1937523" cy="15645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0" y="21600"/>
                  </a:moveTo>
                  <a:cubicBezTo>
                    <a:pt x="130" y="21600"/>
                    <a:pt x="0" y="21439"/>
                    <a:pt x="0" y="21240"/>
                  </a:cubicBezTo>
                  <a:lnTo>
                    <a:pt x="0" y="360"/>
                  </a:lnTo>
                  <a:cubicBezTo>
                    <a:pt x="0" y="161"/>
                    <a:pt x="130" y="0"/>
                    <a:pt x="290" y="0"/>
                  </a:cubicBezTo>
                  <a:lnTo>
                    <a:pt x="21309" y="0"/>
                  </a:lnTo>
                  <a:cubicBezTo>
                    <a:pt x="21470" y="0"/>
                    <a:pt x="21600" y="161"/>
                    <a:pt x="21600" y="360"/>
                  </a:cubicBezTo>
                  <a:lnTo>
                    <a:pt x="21600" y="21240"/>
                  </a:lnTo>
                  <a:cubicBezTo>
                    <a:pt x="21600" y="21439"/>
                    <a:pt x="21470" y="21600"/>
                    <a:pt x="21309" y="21600"/>
                  </a:cubicBezTo>
                  <a:lnTo>
                    <a:pt x="29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01" name="Freeform 158"/>
            <p:cNvSpPr/>
            <p:nvPr/>
          </p:nvSpPr>
          <p:spPr>
            <a:xfrm>
              <a:off x="5451276" y="2563535"/>
              <a:ext cx="1605738" cy="6377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5" h="21374" extrusionOk="0">
                  <a:moveTo>
                    <a:pt x="6323" y="195"/>
                  </a:moveTo>
                  <a:cubicBezTo>
                    <a:pt x="6469" y="-116"/>
                    <a:pt x="6689" y="-47"/>
                    <a:pt x="6800" y="340"/>
                  </a:cubicBezTo>
                  <a:lnTo>
                    <a:pt x="6805" y="361"/>
                  </a:lnTo>
                  <a:lnTo>
                    <a:pt x="11898" y="19420"/>
                  </a:lnTo>
                  <a:lnTo>
                    <a:pt x="15838" y="12509"/>
                  </a:lnTo>
                  <a:cubicBezTo>
                    <a:pt x="15884" y="12427"/>
                    <a:pt x="15939" y="12377"/>
                    <a:pt x="15996" y="12365"/>
                  </a:cubicBezTo>
                  <a:lnTo>
                    <a:pt x="16008" y="12362"/>
                  </a:lnTo>
                  <a:lnTo>
                    <a:pt x="21213" y="11684"/>
                  </a:lnTo>
                  <a:cubicBezTo>
                    <a:pt x="21393" y="11661"/>
                    <a:pt x="21546" y="12005"/>
                    <a:pt x="21555" y="12453"/>
                  </a:cubicBezTo>
                  <a:cubicBezTo>
                    <a:pt x="21564" y="12893"/>
                    <a:pt x="21431" y="13269"/>
                    <a:pt x="21257" y="13304"/>
                  </a:cubicBezTo>
                  <a:lnTo>
                    <a:pt x="21247" y="13306"/>
                  </a:lnTo>
                  <a:lnTo>
                    <a:pt x="16135" y="13972"/>
                  </a:lnTo>
                  <a:lnTo>
                    <a:pt x="12000" y="21226"/>
                  </a:lnTo>
                  <a:cubicBezTo>
                    <a:pt x="11853" y="21484"/>
                    <a:pt x="11651" y="21395"/>
                    <a:pt x="11548" y="21033"/>
                  </a:cubicBezTo>
                  <a:lnTo>
                    <a:pt x="11542" y="21013"/>
                  </a:lnTo>
                  <a:lnTo>
                    <a:pt x="6468" y="2024"/>
                  </a:lnTo>
                  <a:lnTo>
                    <a:pt x="537" y="14700"/>
                  </a:lnTo>
                  <a:cubicBezTo>
                    <a:pt x="403" y="14987"/>
                    <a:pt x="203" y="14953"/>
                    <a:pt x="85" y="14630"/>
                  </a:cubicBezTo>
                  <a:lnTo>
                    <a:pt x="79" y="14611"/>
                  </a:lnTo>
                  <a:cubicBezTo>
                    <a:pt x="-36" y="14277"/>
                    <a:pt x="-23" y="13777"/>
                    <a:pt x="107" y="13483"/>
                  </a:cubicBezTo>
                  <a:lnTo>
                    <a:pt x="114" y="13467"/>
                  </a:lnTo>
                  <a:lnTo>
                    <a:pt x="6323" y="195"/>
                  </a:lnTo>
                  <a:close/>
                </a:path>
              </a:pathLst>
            </a:custGeom>
            <a:solidFill>
              <a:srgbClr val="FF794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02" name="Freeform 159"/>
            <p:cNvSpPr/>
            <p:nvPr/>
          </p:nvSpPr>
          <p:spPr>
            <a:xfrm>
              <a:off x="5451282" y="2215430"/>
              <a:ext cx="1567162" cy="5628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3" h="21334" extrusionOk="0">
                  <a:moveTo>
                    <a:pt x="20943" y="406"/>
                  </a:moveTo>
                  <a:cubicBezTo>
                    <a:pt x="21045" y="-15"/>
                    <a:pt x="21252" y="-127"/>
                    <a:pt x="21405" y="155"/>
                  </a:cubicBezTo>
                  <a:cubicBezTo>
                    <a:pt x="21555" y="433"/>
                    <a:pt x="21597" y="987"/>
                    <a:pt x="21502" y="1406"/>
                  </a:cubicBezTo>
                  <a:lnTo>
                    <a:pt x="21496" y="1429"/>
                  </a:lnTo>
                  <a:lnTo>
                    <a:pt x="16752" y="20927"/>
                  </a:lnTo>
                  <a:cubicBezTo>
                    <a:pt x="16633" y="21416"/>
                    <a:pt x="16380" y="21473"/>
                    <a:pt x="16234" y="21051"/>
                  </a:cubicBezTo>
                  <a:lnTo>
                    <a:pt x="16227" y="21029"/>
                  </a:lnTo>
                  <a:lnTo>
                    <a:pt x="10804" y="4400"/>
                  </a:lnTo>
                  <a:lnTo>
                    <a:pt x="7045" y="11390"/>
                  </a:lnTo>
                  <a:cubicBezTo>
                    <a:pt x="6992" y="11489"/>
                    <a:pt x="6930" y="11543"/>
                    <a:pt x="6866" y="11548"/>
                  </a:cubicBezTo>
                  <a:lnTo>
                    <a:pt x="6853" y="11548"/>
                  </a:lnTo>
                  <a:lnTo>
                    <a:pt x="328" y="11253"/>
                  </a:lnTo>
                  <a:cubicBezTo>
                    <a:pt x="144" y="11245"/>
                    <a:pt x="-3" y="10827"/>
                    <a:pt x="0" y="10320"/>
                  </a:cubicBezTo>
                  <a:cubicBezTo>
                    <a:pt x="3" y="9823"/>
                    <a:pt x="149" y="9424"/>
                    <a:pt x="329" y="9417"/>
                  </a:cubicBezTo>
                  <a:lnTo>
                    <a:pt x="339" y="9417"/>
                  </a:lnTo>
                  <a:lnTo>
                    <a:pt x="6759" y="9707"/>
                  </a:lnTo>
                  <a:lnTo>
                    <a:pt x="10672" y="2432"/>
                  </a:lnTo>
                  <a:cubicBezTo>
                    <a:pt x="10807" y="2180"/>
                    <a:pt x="10987" y="2235"/>
                    <a:pt x="11099" y="2557"/>
                  </a:cubicBezTo>
                  <a:lnTo>
                    <a:pt x="11106" y="2579"/>
                  </a:lnTo>
                  <a:lnTo>
                    <a:pt x="16436" y="18924"/>
                  </a:lnTo>
                  <a:lnTo>
                    <a:pt x="20943" y="406"/>
                  </a:lnTo>
                  <a:close/>
                </a:path>
              </a:pathLst>
            </a:custGeom>
            <a:solidFill>
              <a:srgbClr val="FFC53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03" name="Freeform 160"/>
            <p:cNvSpPr/>
            <p:nvPr/>
          </p:nvSpPr>
          <p:spPr>
            <a:xfrm>
              <a:off x="5423442" y="2549609"/>
              <a:ext cx="1628817" cy="4297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2" h="21442" extrusionOk="0">
                  <a:moveTo>
                    <a:pt x="12598" y="299"/>
                  </a:moveTo>
                  <a:cubicBezTo>
                    <a:pt x="12678" y="35"/>
                    <a:pt x="12787" y="-61"/>
                    <a:pt x="12889" y="39"/>
                  </a:cubicBezTo>
                  <a:lnTo>
                    <a:pt x="12900" y="50"/>
                  </a:lnTo>
                  <a:lnTo>
                    <a:pt x="16239" y="3789"/>
                  </a:lnTo>
                  <a:lnTo>
                    <a:pt x="21161" y="829"/>
                  </a:lnTo>
                  <a:cubicBezTo>
                    <a:pt x="21333" y="726"/>
                    <a:pt x="21494" y="1158"/>
                    <a:pt x="21526" y="1798"/>
                  </a:cubicBezTo>
                  <a:lnTo>
                    <a:pt x="21528" y="1833"/>
                  </a:lnTo>
                  <a:cubicBezTo>
                    <a:pt x="21555" y="2481"/>
                    <a:pt x="21440" y="3090"/>
                    <a:pt x="21271" y="3211"/>
                  </a:cubicBezTo>
                  <a:lnTo>
                    <a:pt x="21262" y="3217"/>
                  </a:lnTo>
                  <a:lnTo>
                    <a:pt x="16268" y="6220"/>
                  </a:lnTo>
                  <a:cubicBezTo>
                    <a:pt x="16225" y="6246"/>
                    <a:pt x="16181" y="6238"/>
                    <a:pt x="16139" y="6198"/>
                  </a:cubicBezTo>
                  <a:lnTo>
                    <a:pt x="16127" y="6185"/>
                  </a:lnTo>
                  <a:lnTo>
                    <a:pt x="12887" y="2557"/>
                  </a:lnTo>
                  <a:lnTo>
                    <a:pt x="7257" y="21144"/>
                  </a:lnTo>
                  <a:cubicBezTo>
                    <a:pt x="7153" y="21487"/>
                    <a:pt x="7004" y="21539"/>
                    <a:pt x="6885" y="21279"/>
                  </a:cubicBezTo>
                  <a:lnTo>
                    <a:pt x="6876" y="21259"/>
                  </a:lnTo>
                  <a:lnTo>
                    <a:pt x="150" y="5373"/>
                  </a:lnTo>
                  <a:cubicBezTo>
                    <a:pt x="1" y="5020"/>
                    <a:pt x="-45" y="4273"/>
                    <a:pt x="49" y="3707"/>
                  </a:cubicBezTo>
                  <a:cubicBezTo>
                    <a:pt x="141" y="3152"/>
                    <a:pt x="333" y="2976"/>
                    <a:pt x="482" y="3305"/>
                  </a:cubicBezTo>
                  <a:lnTo>
                    <a:pt x="490" y="3324"/>
                  </a:lnTo>
                  <a:lnTo>
                    <a:pt x="7014" y="18733"/>
                  </a:lnTo>
                  <a:lnTo>
                    <a:pt x="12598" y="299"/>
                  </a:lnTo>
                  <a:close/>
                </a:path>
              </a:pathLst>
            </a:custGeom>
            <a:solidFill>
              <a:srgbClr val="597EF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04" name="Freeform 161"/>
            <p:cNvSpPr/>
            <p:nvPr/>
          </p:nvSpPr>
          <p:spPr>
            <a:xfrm>
              <a:off x="5426800" y="2036934"/>
              <a:ext cx="548329" cy="711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00" y="21600"/>
                  </a:moveTo>
                  <a:lnTo>
                    <a:pt x="1399" y="21600"/>
                  </a:lnTo>
                  <a:cubicBezTo>
                    <a:pt x="630" y="21600"/>
                    <a:pt x="0" y="16739"/>
                    <a:pt x="0" y="10797"/>
                  </a:cubicBezTo>
                  <a:cubicBezTo>
                    <a:pt x="0" y="4861"/>
                    <a:pt x="630" y="0"/>
                    <a:pt x="1399" y="0"/>
                  </a:cubicBezTo>
                  <a:lnTo>
                    <a:pt x="20200" y="0"/>
                  </a:lnTo>
                  <a:cubicBezTo>
                    <a:pt x="20970" y="0"/>
                    <a:pt x="21600" y="4861"/>
                    <a:pt x="21600" y="10797"/>
                  </a:cubicBezTo>
                  <a:cubicBezTo>
                    <a:pt x="21600" y="16739"/>
                    <a:pt x="20970" y="21600"/>
                    <a:pt x="20200" y="21600"/>
                  </a:cubicBezTo>
                  <a:close/>
                </a:path>
              </a:pathLst>
            </a:custGeom>
            <a:solidFill>
              <a:srgbClr val="CCD7E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05" name="Freeform 162"/>
            <p:cNvSpPr/>
            <p:nvPr/>
          </p:nvSpPr>
          <p:spPr>
            <a:xfrm>
              <a:off x="5450497" y="2204828"/>
              <a:ext cx="248678" cy="711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15" y="21600"/>
                  </a:moveTo>
                  <a:lnTo>
                    <a:pt x="3086" y="21600"/>
                  </a:lnTo>
                  <a:cubicBezTo>
                    <a:pt x="1382" y="21600"/>
                    <a:pt x="0" y="16768"/>
                    <a:pt x="0" y="10803"/>
                  </a:cubicBezTo>
                  <a:cubicBezTo>
                    <a:pt x="0" y="4838"/>
                    <a:pt x="1382" y="0"/>
                    <a:pt x="3086" y="0"/>
                  </a:cubicBezTo>
                  <a:lnTo>
                    <a:pt x="18515" y="0"/>
                  </a:lnTo>
                  <a:cubicBezTo>
                    <a:pt x="20218" y="0"/>
                    <a:pt x="21600" y="4838"/>
                    <a:pt x="21600" y="10803"/>
                  </a:cubicBezTo>
                  <a:cubicBezTo>
                    <a:pt x="21600" y="16768"/>
                    <a:pt x="20218" y="21600"/>
                    <a:pt x="18515" y="21600"/>
                  </a:cubicBezTo>
                  <a:close/>
                </a:path>
              </a:pathLst>
            </a:custGeom>
            <a:solidFill>
              <a:srgbClr val="CCD7E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06" name="Freeform 163"/>
            <p:cNvSpPr/>
            <p:nvPr/>
          </p:nvSpPr>
          <p:spPr>
            <a:xfrm>
              <a:off x="6800161" y="3050685"/>
              <a:ext cx="300871" cy="3048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4827" y="0"/>
                    <a:pt x="0" y="4842"/>
                    <a:pt x="0" y="10800"/>
                  </a:cubicBezTo>
                  <a:cubicBezTo>
                    <a:pt x="0" y="16758"/>
                    <a:pt x="4827" y="21600"/>
                    <a:pt x="10801" y="21600"/>
                  </a:cubicBezTo>
                  <a:cubicBezTo>
                    <a:pt x="16773" y="21600"/>
                    <a:pt x="21600" y="16758"/>
                    <a:pt x="21600" y="10800"/>
                  </a:cubicBezTo>
                  <a:cubicBezTo>
                    <a:pt x="21600" y="4842"/>
                    <a:pt x="16773" y="0"/>
                    <a:pt x="10801" y="0"/>
                  </a:cubicBezTo>
                  <a:close/>
                  <a:moveTo>
                    <a:pt x="10801" y="4062"/>
                  </a:moveTo>
                  <a:cubicBezTo>
                    <a:pt x="14483" y="4062"/>
                    <a:pt x="17484" y="7071"/>
                    <a:pt x="17484" y="10800"/>
                  </a:cubicBezTo>
                  <a:cubicBezTo>
                    <a:pt x="17484" y="14529"/>
                    <a:pt x="14484" y="17538"/>
                    <a:pt x="10801" y="17538"/>
                  </a:cubicBezTo>
                  <a:cubicBezTo>
                    <a:pt x="7117" y="17538"/>
                    <a:pt x="4116" y="14529"/>
                    <a:pt x="4116" y="10800"/>
                  </a:cubicBezTo>
                  <a:cubicBezTo>
                    <a:pt x="4116" y="7071"/>
                    <a:pt x="7117" y="4062"/>
                    <a:pt x="10801" y="4062"/>
                  </a:cubicBezTo>
                  <a:close/>
                </a:path>
              </a:pathLst>
            </a:custGeom>
            <a:solidFill>
              <a:srgbClr val="CCD7E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07" name="Freeform 164"/>
            <p:cNvSpPr/>
            <p:nvPr/>
          </p:nvSpPr>
          <p:spPr>
            <a:xfrm>
              <a:off x="7033254" y="3120409"/>
              <a:ext cx="67779" cy="151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23" h="20582" extrusionOk="0">
                  <a:moveTo>
                    <a:pt x="5239" y="315"/>
                  </a:moveTo>
                  <a:cubicBezTo>
                    <a:pt x="9626" y="-531"/>
                    <a:pt x="14708" y="387"/>
                    <a:pt x="16585" y="2362"/>
                  </a:cubicBezTo>
                  <a:cubicBezTo>
                    <a:pt x="19105" y="5021"/>
                    <a:pt x="20423" y="7914"/>
                    <a:pt x="20423" y="10886"/>
                  </a:cubicBezTo>
                  <a:cubicBezTo>
                    <a:pt x="20423" y="13320"/>
                    <a:pt x="19541" y="15701"/>
                    <a:pt x="17828" y="17949"/>
                  </a:cubicBezTo>
                  <a:cubicBezTo>
                    <a:pt x="16279" y="19983"/>
                    <a:pt x="11367" y="21069"/>
                    <a:pt x="6856" y="20371"/>
                  </a:cubicBezTo>
                  <a:cubicBezTo>
                    <a:pt x="2413" y="19682"/>
                    <a:pt x="16" y="17526"/>
                    <a:pt x="1412" y="15520"/>
                  </a:cubicBezTo>
                  <a:lnTo>
                    <a:pt x="1486" y="15420"/>
                  </a:lnTo>
                  <a:cubicBezTo>
                    <a:pt x="2577" y="13985"/>
                    <a:pt x="3147" y="12458"/>
                    <a:pt x="3147" y="10886"/>
                  </a:cubicBezTo>
                  <a:cubicBezTo>
                    <a:pt x="3147" y="9048"/>
                    <a:pt x="2368" y="7274"/>
                    <a:pt x="892" y="5640"/>
                  </a:cubicBezTo>
                  <a:lnTo>
                    <a:pt x="700" y="5429"/>
                  </a:lnTo>
                  <a:cubicBezTo>
                    <a:pt x="-1177" y="3450"/>
                    <a:pt x="852" y="1162"/>
                    <a:pt x="5239" y="315"/>
                  </a:cubicBezTo>
                  <a:close/>
                </a:path>
              </a:pathLst>
            </a:custGeom>
            <a:solidFill>
              <a:srgbClr val="597EF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l" defTabSz="1828800">
                <a:def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grpSp>
          <p:nvGrpSpPr>
            <p:cNvPr id="711" name="Group"/>
            <p:cNvGrpSpPr/>
            <p:nvPr/>
          </p:nvGrpSpPr>
          <p:grpSpPr>
            <a:xfrm>
              <a:off x="0" y="0"/>
              <a:ext cx="2915315" cy="2756794"/>
              <a:chOff x="0" y="0"/>
              <a:chExt cx="2915314" cy="2756793"/>
            </a:xfrm>
          </p:grpSpPr>
          <p:sp>
            <p:nvSpPr>
              <p:cNvPr id="708" name="Circle"/>
              <p:cNvSpPr/>
              <p:nvPr/>
            </p:nvSpPr>
            <p:spPr>
              <a:xfrm>
                <a:off x="79259" y="0"/>
                <a:ext cx="2756794" cy="2756794"/>
              </a:xfrm>
              <a:prstGeom prst="ellipse">
                <a:avLst/>
              </a:prstGeom>
              <a:solidFill>
                <a:srgbClr val="5972D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09" name="TextBox 13"/>
              <p:cNvSpPr txBox="1"/>
              <p:nvPr/>
            </p:nvSpPr>
            <p:spPr>
              <a:xfrm>
                <a:off x="37155" y="1630576"/>
                <a:ext cx="2841002" cy="62262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0" tIns="0" rIns="0" bIns="0" numCol="1" anchor="t">
                <a:noAutofit/>
              </a:bodyPr>
              <a:lstStyle>
                <a:lvl1pPr defTabSz="914400">
                  <a:lnSpc>
                    <a:spcPct val="120000"/>
                  </a:lnSpc>
                  <a:spcBef>
                    <a:spcPts val="2000"/>
                  </a:spcBef>
                  <a:buClr>
                    <a:srgbClr val="5B7AF7"/>
                  </a:buClr>
                  <a:defRPr sz="1800">
                    <a:solidFill>
                      <a:srgbClr val="FFFFFF"/>
                    </a:solidFill>
                    <a:latin typeface="Lato Bold"/>
                    <a:ea typeface="Lato Bold"/>
                    <a:cs typeface="Lato Bold"/>
                    <a:sym typeface="Lato Bold"/>
                  </a:defRPr>
                </a:lvl1pPr>
              </a:lstStyle>
              <a:p>
                <a:r>
                  <a:t>higher productivity confirmed</a:t>
                </a:r>
              </a:p>
            </p:txBody>
          </p:sp>
          <p:sp>
            <p:nvSpPr>
              <p:cNvPr id="710" name="TextBox 14"/>
              <p:cNvSpPr txBox="1"/>
              <p:nvPr/>
            </p:nvSpPr>
            <p:spPr>
              <a:xfrm>
                <a:off x="0" y="374948"/>
                <a:ext cx="2915315" cy="122209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 defTabSz="1828800">
                  <a:lnSpc>
                    <a:spcPct val="110000"/>
                  </a:lnSpc>
                  <a:defRPr sz="8000">
                    <a:solidFill>
                      <a:srgbClr val="FFFFFF"/>
                    </a:solidFill>
                    <a:latin typeface="Archivo Bold"/>
                    <a:ea typeface="Archivo Bold"/>
                    <a:cs typeface="Archivo Bold"/>
                    <a:sym typeface="Archivo Bold"/>
                  </a:defRPr>
                </a:lvl1pPr>
              </a:lstStyle>
              <a:p>
                <a:r>
                  <a:t>50%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Прямоугольник 17"/>
          <p:cNvSpPr/>
          <p:nvPr/>
        </p:nvSpPr>
        <p:spPr>
          <a:xfrm>
            <a:off x="1061881" y="1066800"/>
            <a:ext cx="22260236" cy="11582400"/>
          </a:xfrm>
          <a:prstGeom prst="rect">
            <a:avLst/>
          </a:prstGeom>
          <a:solidFill>
            <a:srgbClr val="F7FAF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15" name="Line"/>
          <p:cNvSpPr/>
          <p:nvPr/>
        </p:nvSpPr>
        <p:spPr>
          <a:xfrm>
            <a:off x="1023862" y="6864170"/>
            <a:ext cx="22336276" cy="1"/>
          </a:xfrm>
          <a:prstGeom prst="line">
            <a:avLst/>
          </a:prstGeom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16" name="Employment-As-a-Service"/>
          <p:cNvSpPr txBox="1"/>
          <p:nvPr/>
        </p:nvSpPr>
        <p:spPr>
          <a:xfrm>
            <a:off x="3506553" y="1892300"/>
            <a:ext cx="17370894" cy="9931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defTabSz="914400">
              <a:lnSpc>
                <a:spcPct val="90000"/>
              </a:lnSpc>
              <a:defRPr sz="6500">
                <a:solidFill>
                  <a:srgbClr val="263169"/>
                </a:solidFill>
                <a:latin typeface="Archivo Bold"/>
                <a:ea typeface="Archivo Bold"/>
                <a:cs typeface="Archivo Bold"/>
                <a:sym typeface="Archivo Bold"/>
              </a:defRPr>
            </a:lvl1pPr>
          </a:lstStyle>
          <a:p>
            <a:r>
              <a:t>Large &amp; fast-growing addressable market</a:t>
            </a:r>
          </a:p>
        </p:txBody>
      </p:sp>
      <p:sp>
        <p:nvSpPr>
          <p:cNvPr id="717" name="Circle"/>
          <p:cNvSpPr/>
          <p:nvPr/>
        </p:nvSpPr>
        <p:spPr>
          <a:xfrm>
            <a:off x="3156830" y="4348717"/>
            <a:ext cx="5030906" cy="5030906"/>
          </a:xfrm>
          <a:prstGeom prst="ellipse">
            <a:avLst/>
          </a:prstGeom>
          <a:solidFill>
            <a:srgbClr val="5B7AF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18" name="Circle"/>
          <p:cNvSpPr/>
          <p:nvPr/>
        </p:nvSpPr>
        <p:spPr>
          <a:xfrm>
            <a:off x="2955345" y="4348717"/>
            <a:ext cx="5030906" cy="5030906"/>
          </a:xfrm>
          <a:prstGeom prst="ellipse">
            <a:avLst/>
          </a:prstGeom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19" name="Circle"/>
          <p:cNvSpPr/>
          <p:nvPr/>
        </p:nvSpPr>
        <p:spPr>
          <a:xfrm>
            <a:off x="10657261" y="4733023"/>
            <a:ext cx="4262295" cy="4262295"/>
          </a:xfrm>
          <a:prstGeom prst="ellipse">
            <a:avLst/>
          </a:prstGeom>
          <a:solidFill>
            <a:srgbClr val="F9AE1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20" name="Circle"/>
          <p:cNvSpPr/>
          <p:nvPr/>
        </p:nvSpPr>
        <p:spPr>
          <a:xfrm>
            <a:off x="10468920" y="4733023"/>
            <a:ext cx="4262295" cy="4262295"/>
          </a:xfrm>
          <a:prstGeom prst="ellipse">
            <a:avLst/>
          </a:prstGeom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21" name="Circle"/>
          <p:cNvSpPr/>
          <p:nvPr/>
        </p:nvSpPr>
        <p:spPr>
          <a:xfrm>
            <a:off x="17566489" y="5197451"/>
            <a:ext cx="3333438" cy="3333438"/>
          </a:xfrm>
          <a:prstGeom prst="ellipse">
            <a:avLst/>
          </a:prstGeom>
          <a:solidFill>
            <a:srgbClr val="7CB40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22" name="Circle"/>
          <p:cNvSpPr/>
          <p:nvPr/>
        </p:nvSpPr>
        <p:spPr>
          <a:xfrm>
            <a:off x="17399327" y="5197451"/>
            <a:ext cx="3333438" cy="3333438"/>
          </a:xfrm>
          <a:prstGeom prst="ellipse">
            <a:avLst/>
          </a:prstGeom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23" name="Rectangle 12"/>
          <p:cNvSpPr txBox="1"/>
          <p:nvPr/>
        </p:nvSpPr>
        <p:spPr>
          <a:xfrm>
            <a:off x="3179070" y="10050446"/>
            <a:ext cx="4583456" cy="10769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/>
          <a:p>
            <a:pPr defTabSz="914400">
              <a:lnSpc>
                <a:spcPct val="120000"/>
              </a:lnSpc>
              <a:spcBef>
                <a:spcPts val="1000"/>
              </a:spcBef>
              <a:defRPr sz="26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rPr>
                <a:latin typeface="Lato Bold"/>
                <a:ea typeface="Lato Bold"/>
                <a:cs typeface="Lato Bold"/>
                <a:sym typeface="Lato Bold"/>
              </a:rPr>
              <a:t>Global </a:t>
            </a:r>
            <a:r>
              <a:t>productivity </a:t>
            </a:r>
            <a:br/>
            <a:r>
              <a:t>software market</a:t>
            </a:r>
          </a:p>
        </p:txBody>
      </p:sp>
      <p:sp>
        <p:nvSpPr>
          <p:cNvPr id="724" name="Rectangle 12"/>
          <p:cNvSpPr txBox="1"/>
          <p:nvPr/>
        </p:nvSpPr>
        <p:spPr>
          <a:xfrm>
            <a:off x="10308339" y="10050446"/>
            <a:ext cx="4583456" cy="10769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/>
          <a:p>
            <a:pPr defTabSz="914400">
              <a:lnSpc>
                <a:spcPct val="120000"/>
              </a:lnSpc>
              <a:spcBef>
                <a:spcPts val="1000"/>
              </a:spcBef>
              <a:defRPr sz="26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rPr>
                <a:latin typeface="Lato Bold"/>
                <a:ea typeface="Lato Bold"/>
                <a:cs typeface="Lato Bold"/>
                <a:sym typeface="Lato Bold"/>
              </a:rPr>
              <a:t>United States </a:t>
            </a:r>
            <a:r>
              <a:t>productivity</a:t>
            </a:r>
            <a:br/>
            <a:r>
              <a:t> software market</a:t>
            </a:r>
          </a:p>
        </p:txBody>
      </p:sp>
      <p:sp>
        <p:nvSpPr>
          <p:cNvPr id="725" name="Rectangle 12"/>
          <p:cNvSpPr txBox="1"/>
          <p:nvPr/>
        </p:nvSpPr>
        <p:spPr>
          <a:xfrm>
            <a:off x="16705054" y="10050446"/>
            <a:ext cx="5056306" cy="10769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/>
          <a:p>
            <a:pPr defTabSz="914400">
              <a:lnSpc>
                <a:spcPct val="120000"/>
              </a:lnSpc>
              <a:spcBef>
                <a:spcPts val="1000"/>
              </a:spcBef>
              <a:defRPr sz="26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rPr>
                <a:latin typeface="Lato Bold"/>
                <a:ea typeface="Lato Bold"/>
                <a:cs typeface="Lato Bold"/>
                <a:sym typeface="Lato Bold"/>
              </a:rPr>
              <a:t>Unites States market </a:t>
            </a:r>
            <a:r>
              <a:t>of productivity software for SMB</a:t>
            </a:r>
          </a:p>
        </p:txBody>
      </p:sp>
      <p:sp>
        <p:nvSpPr>
          <p:cNvPr id="726" name="Employment-As-a-Service"/>
          <p:cNvSpPr txBox="1"/>
          <p:nvPr/>
        </p:nvSpPr>
        <p:spPr>
          <a:xfrm>
            <a:off x="3274721" y="6119950"/>
            <a:ext cx="4392154" cy="161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defTabSz="914400">
              <a:lnSpc>
                <a:spcPct val="90000"/>
              </a:lnSpc>
              <a:defRPr sz="10000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defRPr>
            </a:lvl1pPr>
          </a:lstStyle>
          <a:p>
            <a:r>
              <a:t>$62B</a:t>
            </a:r>
          </a:p>
        </p:txBody>
      </p:sp>
      <p:sp>
        <p:nvSpPr>
          <p:cNvPr id="727" name="Employment-As-a-Service"/>
          <p:cNvSpPr txBox="1"/>
          <p:nvPr/>
        </p:nvSpPr>
        <p:spPr>
          <a:xfrm>
            <a:off x="10403991" y="6272350"/>
            <a:ext cx="4392154" cy="1310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defTabSz="914400">
              <a:lnSpc>
                <a:spcPct val="90000"/>
              </a:lnSpc>
              <a:defRPr sz="8000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defRPr>
            </a:lvl1pPr>
          </a:lstStyle>
          <a:p>
            <a:r>
              <a:t>$31B</a:t>
            </a:r>
          </a:p>
        </p:txBody>
      </p:sp>
      <p:sp>
        <p:nvSpPr>
          <p:cNvPr id="728" name="Employment-As-a-Service"/>
          <p:cNvSpPr txBox="1"/>
          <p:nvPr/>
        </p:nvSpPr>
        <p:spPr>
          <a:xfrm>
            <a:off x="16869970" y="6348550"/>
            <a:ext cx="4392154" cy="1158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defTabSz="914400">
              <a:lnSpc>
                <a:spcPct val="90000"/>
              </a:lnSpc>
              <a:defRPr sz="7000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defRPr>
            </a:lvl1pPr>
          </a:lstStyle>
          <a:p>
            <a:r>
              <a:t>$12B</a:t>
            </a:r>
          </a:p>
        </p:txBody>
      </p:sp>
      <p:pic>
        <p:nvPicPr>
          <p:cNvPr id="729" name="Square block.png" descr="Square block.png"/>
          <p:cNvPicPr>
            <a:picLocks noChangeAspect="1"/>
          </p:cNvPicPr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 rot="14320596">
            <a:off x="21218610" y="2212594"/>
            <a:ext cx="1097281" cy="1097281"/>
          </a:xfrm>
          <a:prstGeom prst="rect">
            <a:avLst/>
          </a:prstGeom>
          <a:ln w="12700">
            <a:miter lim="400000"/>
          </a:ln>
        </p:spPr>
      </p:pic>
      <p:sp>
        <p:nvSpPr>
          <p:cNvPr id="730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22640179" y="13033914"/>
            <a:ext cx="744358" cy="33274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anchor="t"/>
          <a:lstStyle>
            <a:lvl1pPr algn="r" defTabSz="9144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fld id="{86CB4B4D-7CA3-9044-876B-883B54F8677D}" type="slidenum">
              <a:t>8</a:t>
            </a:fld>
            <a:endParaRPr/>
          </a:p>
        </p:txBody>
      </p:sp>
      <p:sp>
        <p:nvSpPr>
          <p:cNvPr id="731" name="Прямоугольник 21"/>
          <p:cNvSpPr txBox="1"/>
          <p:nvPr/>
        </p:nvSpPr>
        <p:spPr>
          <a:xfrm>
            <a:off x="996913" y="13040264"/>
            <a:ext cx="6279853" cy="332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 defTabSz="9144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r>
              <a:t>LOGO</a:t>
            </a:r>
          </a:p>
        </p:txBody>
      </p:sp>
      <p:sp>
        <p:nvSpPr>
          <p:cNvPr id="732" name="Rectangle 12"/>
          <p:cNvSpPr txBox="1"/>
          <p:nvPr/>
        </p:nvSpPr>
        <p:spPr>
          <a:xfrm>
            <a:off x="3179070" y="5743020"/>
            <a:ext cx="4583456" cy="551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 defTabSz="914400">
              <a:lnSpc>
                <a:spcPct val="120000"/>
              </a:lnSpc>
              <a:spcBef>
                <a:spcPts val="1000"/>
              </a:spcBef>
              <a:defRPr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defRPr>
            </a:lvl1pPr>
          </a:lstStyle>
          <a:p>
            <a:r>
              <a:t>TAM</a:t>
            </a:r>
          </a:p>
        </p:txBody>
      </p:sp>
      <p:sp>
        <p:nvSpPr>
          <p:cNvPr id="733" name="Rectangle 12"/>
          <p:cNvSpPr txBox="1"/>
          <p:nvPr/>
        </p:nvSpPr>
        <p:spPr>
          <a:xfrm>
            <a:off x="10308340" y="5743020"/>
            <a:ext cx="4583456" cy="551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 defTabSz="914400">
              <a:lnSpc>
                <a:spcPct val="120000"/>
              </a:lnSpc>
              <a:spcBef>
                <a:spcPts val="1000"/>
              </a:spcBef>
              <a:defRPr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defRPr>
            </a:lvl1pPr>
          </a:lstStyle>
          <a:p>
            <a:r>
              <a:t>SAM</a:t>
            </a:r>
          </a:p>
        </p:txBody>
      </p:sp>
      <p:sp>
        <p:nvSpPr>
          <p:cNvPr id="734" name="Rectangle 12"/>
          <p:cNvSpPr txBox="1"/>
          <p:nvPr/>
        </p:nvSpPr>
        <p:spPr>
          <a:xfrm>
            <a:off x="16774318" y="5743020"/>
            <a:ext cx="4583456" cy="551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 defTabSz="914400">
              <a:lnSpc>
                <a:spcPct val="120000"/>
              </a:lnSpc>
              <a:spcBef>
                <a:spcPts val="1000"/>
              </a:spcBef>
              <a:defRPr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defRPr>
            </a:lvl1pPr>
          </a:lstStyle>
          <a:p>
            <a:r>
              <a:t>SOM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Прямоугольник 17"/>
          <p:cNvSpPr/>
          <p:nvPr/>
        </p:nvSpPr>
        <p:spPr>
          <a:xfrm>
            <a:off x="1061880" y="1066800"/>
            <a:ext cx="22260238" cy="11582400"/>
          </a:xfrm>
          <a:prstGeom prst="rect">
            <a:avLst/>
          </a:prstGeom>
          <a:solidFill>
            <a:srgbClr val="F7FAF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grpSp>
        <p:nvGrpSpPr>
          <p:cNvPr id="786" name="Graphic 4"/>
          <p:cNvGrpSpPr/>
          <p:nvPr/>
        </p:nvGrpSpPr>
        <p:grpSpPr>
          <a:xfrm flipH="1">
            <a:off x="19304671" y="2008150"/>
            <a:ext cx="2776689" cy="9910975"/>
            <a:chOff x="0" y="0"/>
            <a:chExt cx="2776688" cy="9910973"/>
          </a:xfrm>
        </p:grpSpPr>
        <p:sp>
          <p:nvSpPr>
            <p:cNvPr id="737" name="Freeform 6"/>
            <p:cNvSpPr/>
            <p:nvPr/>
          </p:nvSpPr>
          <p:spPr>
            <a:xfrm>
              <a:off x="341831" y="-1"/>
              <a:ext cx="1701977" cy="24204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66" h="19077" extrusionOk="0">
                  <a:moveTo>
                    <a:pt x="15871" y="16094"/>
                  </a:moveTo>
                  <a:cubicBezTo>
                    <a:pt x="11871" y="20670"/>
                    <a:pt x="6596" y="18897"/>
                    <a:pt x="4986" y="17815"/>
                  </a:cubicBezTo>
                  <a:cubicBezTo>
                    <a:pt x="3162" y="16590"/>
                    <a:pt x="1040" y="16840"/>
                    <a:pt x="244" y="15284"/>
                  </a:cubicBezTo>
                  <a:cubicBezTo>
                    <a:pt x="-667" y="13504"/>
                    <a:pt x="1303" y="12261"/>
                    <a:pt x="822" y="11469"/>
                  </a:cubicBezTo>
                  <a:cubicBezTo>
                    <a:pt x="-686" y="8389"/>
                    <a:pt x="2766" y="9375"/>
                    <a:pt x="2069" y="7463"/>
                  </a:cubicBezTo>
                  <a:cubicBezTo>
                    <a:pt x="904" y="4267"/>
                    <a:pt x="1655" y="4299"/>
                    <a:pt x="3507" y="1914"/>
                  </a:cubicBezTo>
                  <a:cubicBezTo>
                    <a:pt x="5716" y="-930"/>
                    <a:pt x="8455" y="236"/>
                    <a:pt x="8455" y="236"/>
                  </a:cubicBezTo>
                  <a:cubicBezTo>
                    <a:pt x="8455" y="236"/>
                    <a:pt x="12024" y="-494"/>
                    <a:pt x="13948" y="2676"/>
                  </a:cubicBezTo>
                  <a:cubicBezTo>
                    <a:pt x="14295" y="3250"/>
                    <a:pt x="15522" y="3551"/>
                    <a:pt x="15686" y="5025"/>
                  </a:cubicBezTo>
                  <a:cubicBezTo>
                    <a:pt x="16104" y="8780"/>
                    <a:pt x="19189" y="8952"/>
                    <a:pt x="20033" y="11491"/>
                  </a:cubicBezTo>
                  <a:cubicBezTo>
                    <a:pt x="20914" y="14141"/>
                    <a:pt x="17191" y="14523"/>
                    <a:pt x="15871" y="16094"/>
                  </a:cubicBezTo>
                  <a:close/>
                </a:path>
              </a:pathLst>
            </a:custGeom>
            <a:solidFill>
              <a:srgbClr val="253368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38" name="Freeform 7"/>
            <p:cNvSpPr/>
            <p:nvPr/>
          </p:nvSpPr>
          <p:spPr>
            <a:xfrm>
              <a:off x="1367838" y="613955"/>
              <a:ext cx="107966" cy="225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455" h="20054" extrusionOk="0">
                  <a:moveTo>
                    <a:pt x="18278" y="9035"/>
                  </a:moveTo>
                  <a:cubicBezTo>
                    <a:pt x="20227" y="-1546"/>
                    <a:pt x="5437" y="91"/>
                    <a:pt x="5437" y="91"/>
                  </a:cubicBezTo>
                  <a:cubicBezTo>
                    <a:pt x="5437" y="91"/>
                    <a:pt x="-479" y="11220"/>
                    <a:pt x="32" y="20054"/>
                  </a:cubicBezTo>
                  <a:cubicBezTo>
                    <a:pt x="21121" y="19484"/>
                    <a:pt x="18278" y="9035"/>
                    <a:pt x="18278" y="9035"/>
                  </a:cubicBezTo>
                  <a:close/>
                </a:path>
              </a:pathLst>
            </a:custGeom>
            <a:solidFill>
              <a:srgbClr val="F4B78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39" name="Freeform 8"/>
            <p:cNvSpPr/>
            <p:nvPr/>
          </p:nvSpPr>
          <p:spPr>
            <a:xfrm>
              <a:off x="625699" y="657193"/>
              <a:ext cx="149426" cy="2195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819" h="20268" extrusionOk="0">
                  <a:moveTo>
                    <a:pt x="490" y="10220"/>
                  </a:moveTo>
                  <a:cubicBezTo>
                    <a:pt x="-2781" y="-560"/>
                    <a:pt x="11381" y="5"/>
                    <a:pt x="11381" y="5"/>
                  </a:cubicBezTo>
                  <a:cubicBezTo>
                    <a:pt x="11381" y="5"/>
                    <a:pt x="17649" y="11086"/>
                    <a:pt x="18819" y="20224"/>
                  </a:cubicBezTo>
                  <a:cubicBezTo>
                    <a:pt x="3299" y="21040"/>
                    <a:pt x="490" y="10220"/>
                    <a:pt x="490" y="10220"/>
                  </a:cubicBezTo>
                  <a:close/>
                </a:path>
              </a:pathLst>
            </a:custGeom>
            <a:solidFill>
              <a:srgbClr val="F4B78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40" name="Freeform 9"/>
            <p:cNvSpPr/>
            <p:nvPr/>
          </p:nvSpPr>
          <p:spPr>
            <a:xfrm>
              <a:off x="864409" y="936698"/>
              <a:ext cx="416135" cy="6273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95" h="21385" extrusionOk="0">
                  <a:moveTo>
                    <a:pt x="11997" y="21372"/>
                  </a:moveTo>
                  <a:cubicBezTo>
                    <a:pt x="6504" y="21600"/>
                    <a:pt x="1830" y="18711"/>
                    <a:pt x="474" y="15062"/>
                  </a:cubicBezTo>
                  <a:lnTo>
                    <a:pt x="0" y="786"/>
                  </a:lnTo>
                  <a:lnTo>
                    <a:pt x="18898" y="0"/>
                  </a:lnTo>
                  <a:lnTo>
                    <a:pt x="21044" y="14207"/>
                  </a:lnTo>
                  <a:cubicBezTo>
                    <a:pt x="21600" y="17889"/>
                    <a:pt x="17491" y="21143"/>
                    <a:pt x="11997" y="21372"/>
                  </a:cubicBezTo>
                  <a:close/>
                </a:path>
              </a:pathLst>
            </a:custGeom>
            <a:solidFill>
              <a:srgbClr val="F4B78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41" name="Freeform 10"/>
            <p:cNvSpPr/>
            <p:nvPr/>
          </p:nvSpPr>
          <p:spPr>
            <a:xfrm>
              <a:off x="1051834" y="966631"/>
              <a:ext cx="50994" cy="30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2" h="20555" extrusionOk="0">
                  <a:moveTo>
                    <a:pt x="16797" y="68"/>
                  </a:moveTo>
                  <a:cubicBezTo>
                    <a:pt x="18922" y="-516"/>
                    <a:pt x="20863" y="2726"/>
                    <a:pt x="21140" y="7327"/>
                  </a:cubicBezTo>
                  <a:cubicBezTo>
                    <a:pt x="21383" y="11475"/>
                    <a:pt x="20196" y="15299"/>
                    <a:pt x="18402" y="16455"/>
                  </a:cubicBezTo>
                  <a:lnTo>
                    <a:pt x="17789" y="16745"/>
                  </a:lnTo>
                  <a:lnTo>
                    <a:pt x="4376" y="20484"/>
                  </a:lnTo>
                  <a:cubicBezTo>
                    <a:pt x="2251" y="21084"/>
                    <a:pt x="303" y="17826"/>
                    <a:pt x="33" y="13225"/>
                  </a:cubicBezTo>
                  <a:cubicBezTo>
                    <a:pt x="-217" y="9078"/>
                    <a:pt x="976" y="5269"/>
                    <a:pt x="2764" y="4100"/>
                  </a:cubicBezTo>
                  <a:lnTo>
                    <a:pt x="3384" y="3823"/>
                  </a:lnTo>
                  <a:lnTo>
                    <a:pt x="16797" y="68"/>
                  </a:lnTo>
                  <a:close/>
                </a:path>
              </a:pathLst>
            </a:custGeom>
            <a:solidFill>
              <a:srgbClr val="DD936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42" name="Freeform 11"/>
            <p:cNvSpPr/>
            <p:nvPr/>
          </p:nvSpPr>
          <p:spPr>
            <a:xfrm>
              <a:off x="712250" y="213271"/>
              <a:ext cx="683758" cy="9326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92" h="21114" extrusionOk="0">
                  <a:moveTo>
                    <a:pt x="19650" y="10945"/>
                  </a:moveTo>
                  <a:cubicBezTo>
                    <a:pt x="19261" y="16954"/>
                    <a:pt x="16086" y="20843"/>
                    <a:pt x="10750" y="21103"/>
                  </a:cubicBezTo>
                  <a:cubicBezTo>
                    <a:pt x="5414" y="21362"/>
                    <a:pt x="1331" y="17187"/>
                    <a:pt x="326" y="11884"/>
                  </a:cubicBezTo>
                  <a:cubicBezTo>
                    <a:pt x="-1356" y="3019"/>
                    <a:pt x="3756" y="281"/>
                    <a:pt x="9092" y="21"/>
                  </a:cubicBezTo>
                  <a:cubicBezTo>
                    <a:pt x="14428" y="-238"/>
                    <a:pt x="20244" y="1764"/>
                    <a:pt x="19650" y="10945"/>
                  </a:cubicBezTo>
                  <a:close/>
                </a:path>
              </a:pathLst>
            </a:custGeom>
            <a:solidFill>
              <a:srgbClr val="FFC99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43" name="Freeform 12"/>
            <p:cNvSpPr/>
            <p:nvPr/>
          </p:nvSpPr>
          <p:spPr>
            <a:xfrm>
              <a:off x="540805" y="112820"/>
              <a:ext cx="900062" cy="6893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619" h="18215" extrusionOk="0">
                  <a:moveTo>
                    <a:pt x="17142" y="7250"/>
                  </a:moveTo>
                  <a:cubicBezTo>
                    <a:pt x="16145" y="3109"/>
                    <a:pt x="14432" y="-998"/>
                    <a:pt x="9925" y="467"/>
                  </a:cubicBezTo>
                  <a:cubicBezTo>
                    <a:pt x="4248" y="-3054"/>
                    <a:pt x="-3461" y="14454"/>
                    <a:pt x="1700" y="14753"/>
                  </a:cubicBezTo>
                  <a:cubicBezTo>
                    <a:pt x="6556" y="15034"/>
                    <a:pt x="5765" y="9984"/>
                    <a:pt x="6632" y="6553"/>
                  </a:cubicBezTo>
                  <a:cubicBezTo>
                    <a:pt x="7429" y="3400"/>
                    <a:pt x="9314" y="6693"/>
                    <a:pt x="9314" y="6693"/>
                  </a:cubicBezTo>
                  <a:cubicBezTo>
                    <a:pt x="9314" y="6693"/>
                    <a:pt x="10201" y="5166"/>
                    <a:pt x="11298" y="5619"/>
                  </a:cubicBezTo>
                  <a:cubicBezTo>
                    <a:pt x="13137" y="6378"/>
                    <a:pt x="11411" y="11360"/>
                    <a:pt x="16106" y="13995"/>
                  </a:cubicBezTo>
                  <a:cubicBezTo>
                    <a:pt x="16677" y="14316"/>
                    <a:pt x="16391" y="18546"/>
                    <a:pt x="16568" y="18193"/>
                  </a:cubicBezTo>
                  <a:cubicBezTo>
                    <a:pt x="17389" y="16551"/>
                    <a:pt x="18139" y="11389"/>
                    <a:pt x="17142" y="7250"/>
                  </a:cubicBezTo>
                  <a:close/>
                </a:path>
              </a:pathLst>
            </a:custGeom>
            <a:solidFill>
              <a:srgbClr val="253368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44" name="Freeform 13"/>
            <p:cNvSpPr/>
            <p:nvPr/>
          </p:nvSpPr>
          <p:spPr>
            <a:xfrm>
              <a:off x="771229" y="510415"/>
              <a:ext cx="190473" cy="431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6" h="21600" extrusionOk="0">
                  <a:moveTo>
                    <a:pt x="1339" y="0"/>
                  </a:moveTo>
                  <a:lnTo>
                    <a:pt x="1525" y="41"/>
                  </a:lnTo>
                  <a:lnTo>
                    <a:pt x="20228" y="9439"/>
                  </a:lnTo>
                  <a:cubicBezTo>
                    <a:pt x="20982" y="9820"/>
                    <a:pt x="21523" y="12836"/>
                    <a:pt x="21437" y="16185"/>
                  </a:cubicBezTo>
                  <a:cubicBezTo>
                    <a:pt x="21360" y="19250"/>
                    <a:pt x="20782" y="21526"/>
                    <a:pt x="20108" y="21600"/>
                  </a:cubicBezTo>
                  <a:lnTo>
                    <a:pt x="19921" y="21559"/>
                  </a:lnTo>
                  <a:lnTo>
                    <a:pt x="1218" y="12154"/>
                  </a:lnTo>
                  <a:cubicBezTo>
                    <a:pt x="464" y="11779"/>
                    <a:pt x="-77" y="8755"/>
                    <a:pt x="9" y="5414"/>
                  </a:cubicBezTo>
                  <a:cubicBezTo>
                    <a:pt x="86" y="2350"/>
                    <a:pt x="664" y="66"/>
                    <a:pt x="1339" y="0"/>
                  </a:cubicBezTo>
                  <a:close/>
                </a:path>
              </a:pathLst>
            </a:custGeom>
            <a:solidFill>
              <a:srgbClr val="253368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45" name="Freeform 14"/>
            <p:cNvSpPr/>
            <p:nvPr/>
          </p:nvSpPr>
          <p:spPr>
            <a:xfrm>
              <a:off x="1091038" y="487645"/>
              <a:ext cx="220903" cy="56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7" h="20913" extrusionOk="0">
                  <a:moveTo>
                    <a:pt x="20063" y="60"/>
                  </a:moveTo>
                  <a:cubicBezTo>
                    <a:pt x="20708" y="-344"/>
                    <a:pt x="21316" y="1330"/>
                    <a:pt x="21420" y="3792"/>
                  </a:cubicBezTo>
                  <a:cubicBezTo>
                    <a:pt x="21518" y="6043"/>
                    <a:pt x="21159" y="8180"/>
                    <a:pt x="20601" y="8831"/>
                  </a:cubicBezTo>
                  <a:lnTo>
                    <a:pt x="20445" y="8969"/>
                  </a:lnTo>
                  <a:lnTo>
                    <a:pt x="1371" y="20852"/>
                  </a:lnTo>
                  <a:cubicBezTo>
                    <a:pt x="728" y="21256"/>
                    <a:pt x="120" y="19589"/>
                    <a:pt x="16" y="17127"/>
                  </a:cubicBezTo>
                  <a:cubicBezTo>
                    <a:pt x="-82" y="14869"/>
                    <a:pt x="277" y="12732"/>
                    <a:pt x="835" y="12081"/>
                  </a:cubicBezTo>
                  <a:lnTo>
                    <a:pt x="991" y="11943"/>
                  </a:lnTo>
                  <a:lnTo>
                    <a:pt x="20063" y="60"/>
                  </a:lnTo>
                  <a:close/>
                </a:path>
              </a:pathLst>
            </a:custGeom>
            <a:solidFill>
              <a:srgbClr val="253368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46" name="Freeform 15"/>
            <p:cNvSpPr/>
            <p:nvPr/>
          </p:nvSpPr>
          <p:spPr>
            <a:xfrm>
              <a:off x="964305" y="551884"/>
              <a:ext cx="105302" cy="2951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7" h="21473" extrusionOk="0">
                  <a:moveTo>
                    <a:pt x="1032" y="75"/>
                  </a:moveTo>
                  <a:cubicBezTo>
                    <a:pt x="1864" y="-79"/>
                    <a:pt x="2867" y="13"/>
                    <a:pt x="3405" y="278"/>
                  </a:cubicBezTo>
                  <a:lnTo>
                    <a:pt x="3565" y="371"/>
                  </a:lnTo>
                  <a:lnTo>
                    <a:pt x="9352" y="4469"/>
                  </a:lnTo>
                  <a:cubicBezTo>
                    <a:pt x="9438" y="4530"/>
                    <a:pt x="9500" y="4595"/>
                    <a:pt x="9530" y="4664"/>
                  </a:cubicBezTo>
                  <a:lnTo>
                    <a:pt x="9556" y="4766"/>
                  </a:lnTo>
                  <a:lnTo>
                    <a:pt x="10195" y="18892"/>
                  </a:lnTo>
                  <a:lnTo>
                    <a:pt x="19997" y="20154"/>
                  </a:lnTo>
                  <a:cubicBezTo>
                    <a:pt x="20879" y="20267"/>
                    <a:pt x="21380" y="20593"/>
                    <a:pt x="21216" y="20915"/>
                  </a:cubicBezTo>
                  <a:lnTo>
                    <a:pt x="21138" y="21022"/>
                  </a:lnTo>
                  <a:cubicBezTo>
                    <a:pt x="20823" y="21340"/>
                    <a:pt x="19918" y="21521"/>
                    <a:pt x="19024" y="21462"/>
                  </a:cubicBezTo>
                  <a:lnTo>
                    <a:pt x="18729" y="21434"/>
                  </a:lnTo>
                  <a:lnTo>
                    <a:pt x="7698" y="20014"/>
                  </a:lnTo>
                  <a:cubicBezTo>
                    <a:pt x="7049" y="19930"/>
                    <a:pt x="6587" y="19728"/>
                    <a:pt x="6472" y="19489"/>
                  </a:cubicBezTo>
                  <a:lnTo>
                    <a:pt x="6446" y="19384"/>
                  </a:lnTo>
                  <a:lnTo>
                    <a:pt x="5794" y="4946"/>
                  </a:lnTo>
                  <a:lnTo>
                    <a:pt x="206" y="988"/>
                  </a:lnTo>
                  <a:cubicBezTo>
                    <a:pt x="-220" y="688"/>
                    <a:pt x="39" y="326"/>
                    <a:pt x="769" y="133"/>
                  </a:cubicBezTo>
                  <a:lnTo>
                    <a:pt x="1032" y="75"/>
                  </a:lnTo>
                  <a:close/>
                </a:path>
              </a:pathLst>
            </a:custGeom>
            <a:solidFill>
              <a:srgbClr val="DD936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47" name="Freeform 16"/>
            <p:cNvSpPr/>
            <p:nvPr/>
          </p:nvSpPr>
          <p:spPr>
            <a:xfrm>
              <a:off x="816026" y="620159"/>
              <a:ext cx="120363" cy="855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2" h="21009" extrusionOk="0">
                  <a:moveTo>
                    <a:pt x="9817" y="25"/>
                  </a:moveTo>
                  <a:cubicBezTo>
                    <a:pt x="15748" y="-493"/>
                    <a:pt x="20721" y="6958"/>
                    <a:pt x="21138" y="16383"/>
                  </a:cubicBezTo>
                  <a:cubicBezTo>
                    <a:pt x="21209" y="18033"/>
                    <a:pt x="20310" y="19449"/>
                    <a:pt x="19132" y="19552"/>
                  </a:cubicBezTo>
                  <a:cubicBezTo>
                    <a:pt x="17951" y="19652"/>
                    <a:pt x="16938" y="18396"/>
                    <a:pt x="16864" y="16750"/>
                  </a:cubicBezTo>
                  <a:cubicBezTo>
                    <a:pt x="16584" y="10395"/>
                    <a:pt x="13452" y="5698"/>
                    <a:pt x="10082" y="5994"/>
                  </a:cubicBezTo>
                  <a:cubicBezTo>
                    <a:pt x="6713" y="6285"/>
                    <a:pt x="4017" y="11483"/>
                    <a:pt x="4299" y="17834"/>
                  </a:cubicBezTo>
                  <a:cubicBezTo>
                    <a:pt x="4373" y="19480"/>
                    <a:pt x="3478" y="20900"/>
                    <a:pt x="2297" y="21003"/>
                  </a:cubicBezTo>
                  <a:cubicBezTo>
                    <a:pt x="1118" y="21107"/>
                    <a:pt x="103" y="19851"/>
                    <a:pt x="29" y="18204"/>
                  </a:cubicBezTo>
                  <a:cubicBezTo>
                    <a:pt x="-391" y="8784"/>
                    <a:pt x="3889" y="536"/>
                    <a:pt x="9817" y="25"/>
                  </a:cubicBezTo>
                  <a:close/>
                </a:path>
              </a:pathLst>
            </a:custGeom>
            <a:solidFill>
              <a:srgbClr val="253368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48" name="Freeform 17"/>
            <p:cNvSpPr/>
            <p:nvPr/>
          </p:nvSpPr>
          <p:spPr>
            <a:xfrm>
              <a:off x="1144675" y="599841"/>
              <a:ext cx="120365" cy="855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39" h="21009" extrusionOk="0">
                  <a:moveTo>
                    <a:pt x="9813" y="25"/>
                  </a:moveTo>
                  <a:cubicBezTo>
                    <a:pt x="15743" y="-493"/>
                    <a:pt x="20715" y="6954"/>
                    <a:pt x="21135" y="16375"/>
                  </a:cubicBezTo>
                  <a:cubicBezTo>
                    <a:pt x="21209" y="18021"/>
                    <a:pt x="20313" y="19440"/>
                    <a:pt x="19132" y="19544"/>
                  </a:cubicBezTo>
                  <a:cubicBezTo>
                    <a:pt x="17954" y="19648"/>
                    <a:pt x="16939" y="18396"/>
                    <a:pt x="16864" y="16745"/>
                  </a:cubicBezTo>
                  <a:cubicBezTo>
                    <a:pt x="16582" y="10395"/>
                    <a:pt x="13447" y="5698"/>
                    <a:pt x="10078" y="5994"/>
                  </a:cubicBezTo>
                  <a:cubicBezTo>
                    <a:pt x="6712" y="6284"/>
                    <a:pt x="4016" y="11483"/>
                    <a:pt x="4299" y="17834"/>
                  </a:cubicBezTo>
                  <a:cubicBezTo>
                    <a:pt x="4370" y="19480"/>
                    <a:pt x="3474" y="20900"/>
                    <a:pt x="2296" y="21003"/>
                  </a:cubicBezTo>
                  <a:cubicBezTo>
                    <a:pt x="1115" y="21107"/>
                    <a:pt x="100" y="19855"/>
                    <a:pt x="29" y="18204"/>
                  </a:cubicBezTo>
                  <a:cubicBezTo>
                    <a:pt x="-391" y="8784"/>
                    <a:pt x="3885" y="536"/>
                    <a:pt x="9813" y="25"/>
                  </a:cubicBezTo>
                  <a:close/>
                </a:path>
              </a:pathLst>
            </a:custGeom>
            <a:solidFill>
              <a:srgbClr val="253368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49" name="Freeform 18"/>
            <p:cNvSpPr/>
            <p:nvPr/>
          </p:nvSpPr>
          <p:spPr>
            <a:xfrm>
              <a:off x="963541" y="872940"/>
              <a:ext cx="193533" cy="90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1" h="21037" extrusionOk="0">
                  <a:moveTo>
                    <a:pt x="19971" y="6"/>
                  </a:moveTo>
                  <a:lnTo>
                    <a:pt x="17959" y="251"/>
                  </a:lnTo>
                  <a:cubicBezTo>
                    <a:pt x="14929" y="597"/>
                    <a:pt x="11718" y="861"/>
                    <a:pt x="8476" y="1053"/>
                  </a:cubicBezTo>
                  <a:lnTo>
                    <a:pt x="4940" y="1239"/>
                  </a:lnTo>
                  <a:lnTo>
                    <a:pt x="1335" y="1366"/>
                  </a:lnTo>
                  <a:cubicBezTo>
                    <a:pt x="462" y="1382"/>
                    <a:pt x="-174" y="3116"/>
                    <a:pt x="43" y="4895"/>
                  </a:cubicBezTo>
                  <a:cubicBezTo>
                    <a:pt x="302" y="7002"/>
                    <a:pt x="925" y="9984"/>
                    <a:pt x="2068" y="12969"/>
                  </a:cubicBezTo>
                  <a:cubicBezTo>
                    <a:pt x="4145" y="18405"/>
                    <a:pt x="7181" y="21504"/>
                    <a:pt x="11215" y="20980"/>
                  </a:cubicBezTo>
                  <a:cubicBezTo>
                    <a:pt x="15290" y="20453"/>
                    <a:pt x="18119" y="17226"/>
                    <a:pt x="19813" y="12151"/>
                  </a:cubicBezTo>
                  <a:cubicBezTo>
                    <a:pt x="20950" y="8744"/>
                    <a:pt x="21363" y="5347"/>
                    <a:pt x="21401" y="2920"/>
                  </a:cubicBezTo>
                  <a:cubicBezTo>
                    <a:pt x="21426" y="1253"/>
                    <a:pt x="20763" y="-96"/>
                    <a:pt x="19971" y="6"/>
                  </a:cubicBezTo>
                  <a:close/>
                  <a:moveTo>
                    <a:pt x="18356" y="5868"/>
                  </a:moveTo>
                  <a:lnTo>
                    <a:pt x="18279" y="6320"/>
                  </a:lnTo>
                  <a:cubicBezTo>
                    <a:pt x="18107" y="7206"/>
                    <a:pt x="17884" y="8076"/>
                    <a:pt x="17608" y="8906"/>
                  </a:cubicBezTo>
                  <a:cubicBezTo>
                    <a:pt x="16390" y="12551"/>
                    <a:pt x="14319" y="14911"/>
                    <a:pt x="11048" y="15337"/>
                  </a:cubicBezTo>
                  <a:cubicBezTo>
                    <a:pt x="7928" y="15744"/>
                    <a:pt x="5721" y="13490"/>
                    <a:pt x="4167" y="9430"/>
                  </a:cubicBezTo>
                  <a:lnTo>
                    <a:pt x="3876" y="8623"/>
                  </a:lnTo>
                  <a:cubicBezTo>
                    <a:pt x="3783" y="8351"/>
                    <a:pt x="3695" y="8076"/>
                    <a:pt x="3610" y="7798"/>
                  </a:cubicBezTo>
                  <a:lnTo>
                    <a:pt x="3370" y="6953"/>
                  </a:lnTo>
                  <a:lnTo>
                    <a:pt x="5783" y="6855"/>
                  </a:lnTo>
                  <a:lnTo>
                    <a:pt x="6596" y="6814"/>
                  </a:lnTo>
                  <a:cubicBezTo>
                    <a:pt x="9864" y="6648"/>
                    <a:pt x="13133" y="6410"/>
                    <a:pt x="16251" y="6097"/>
                  </a:cubicBezTo>
                  <a:lnTo>
                    <a:pt x="18356" y="5868"/>
                  </a:lnTo>
                  <a:close/>
                </a:path>
              </a:pathLst>
            </a:custGeom>
            <a:solidFill>
              <a:srgbClr val="B5302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50" name="Freeform 19"/>
            <p:cNvSpPr/>
            <p:nvPr/>
          </p:nvSpPr>
          <p:spPr>
            <a:xfrm>
              <a:off x="1038170" y="997549"/>
              <a:ext cx="66600" cy="30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3" h="21020" extrusionOk="0">
                  <a:moveTo>
                    <a:pt x="18236" y="18"/>
                  </a:moveTo>
                  <a:cubicBezTo>
                    <a:pt x="19892" y="-297"/>
                    <a:pt x="21319" y="3503"/>
                    <a:pt x="21418" y="8501"/>
                  </a:cubicBezTo>
                  <a:cubicBezTo>
                    <a:pt x="21512" y="12995"/>
                    <a:pt x="20503" y="16936"/>
                    <a:pt x="19093" y="17899"/>
                  </a:cubicBezTo>
                  <a:lnTo>
                    <a:pt x="18607" y="18118"/>
                  </a:lnTo>
                  <a:lnTo>
                    <a:pt x="3188" y="21004"/>
                  </a:lnTo>
                  <a:cubicBezTo>
                    <a:pt x="1532" y="21303"/>
                    <a:pt x="105" y="17503"/>
                    <a:pt x="6" y="12505"/>
                  </a:cubicBezTo>
                  <a:cubicBezTo>
                    <a:pt x="-88" y="8011"/>
                    <a:pt x="921" y="4070"/>
                    <a:pt x="2331" y="3107"/>
                  </a:cubicBezTo>
                  <a:lnTo>
                    <a:pt x="2817" y="2888"/>
                  </a:lnTo>
                  <a:lnTo>
                    <a:pt x="18236" y="18"/>
                  </a:lnTo>
                  <a:close/>
                </a:path>
              </a:pathLst>
            </a:custGeom>
            <a:solidFill>
              <a:srgbClr val="DD936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51" name="Freeform 20"/>
            <p:cNvSpPr/>
            <p:nvPr/>
          </p:nvSpPr>
          <p:spPr>
            <a:xfrm>
              <a:off x="1394983" y="797977"/>
              <a:ext cx="74071" cy="2304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1944" h="21402" extrusionOk="0">
                  <a:moveTo>
                    <a:pt x="4916" y="421"/>
                  </a:moveTo>
                  <a:cubicBezTo>
                    <a:pt x="4508" y="-190"/>
                    <a:pt x="2975" y="-118"/>
                    <a:pt x="2748" y="525"/>
                  </a:cubicBezTo>
                  <a:cubicBezTo>
                    <a:pt x="728" y="6189"/>
                    <a:pt x="-3761" y="21410"/>
                    <a:pt x="6391" y="21403"/>
                  </a:cubicBezTo>
                  <a:cubicBezTo>
                    <a:pt x="17839" y="21394"/>
                    <a:pt x="8630" y="6000"/>
                    <a:pt x="4916" y="42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52" name="Freeform 21"/>
            <p:cNvSpPr/>
            <p:nvPr/>
          </p:nvSpPr>
          <p:spPr>
            <a:xfrm>
              <a:off x="684415" y="841913"/>
              <a:ext cx="74065" cy="2305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1943" h="21403" extrusionOk="0">
                  <a:moveTo>
                    <a:pt x="4918" y="421"/>
                  </a:moveTo>
                  <a:cubicBezTo>
                    <a:pt x="4509" y="-190"/>
                    <a:pt x="2977" y="-118"/>
                    <a:pt x="2749" y="525"/>
                  </a:cubicBezTo>
                  <a:cubicBezTo>
                    <a:pt x="730" y="6189"/>
                    <a:pt x="-3762" y="21410"/>
                    <a:pt x="6390" y="21404"/>
                  </a:cubicBezTo>
                  <a:cubicBezTo>
                    <a:pt x="17838" y="21395"/>
                    <a:pt x="8629" y="6000"/>
                    <a:pt x="4918" y="42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53" name="Freeform 22"/>
            <p:cNvSpPr/>
            <p:nvPr/>
          </p:nvSpPr>
          <p:spPr>
            <a:xfrm>
              <a:off x="52705" y="1585505"/>
              <a:ext cx="545040" cy="1562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06" h="21015" extrusionOk="0">
                  <a:moveTo>
                    <a:pt x="6513" y="20977"/>
                  </a:moveTo>
                  <a:cubicBezTo>
                    <a:pt x="2338" y="20715"/>
                    <a:pt x="-489" y="19194"/>
                    <a:pt x="71" y="17511"/>
                  </a:cubicBezTo>
                  <a:lnTo>
                    <a:pt x="4069" y="3565"/>
                  </a:lnTo>
                  <a:cubicBezTo>
                    <a:pt x="4815" y="1323"/>
                    <a:pt x="8594" y="-358"/>
                    <a:pt x="13549" y="66"/>
                  </a:cubicBezTo>
                  <a:cubicBezTo>
                    <a:pt x="19048" y="411"/>
                    <a:pt x="21111" y="2885"/>
                    <a:pt x="19847" y="5070"/>
                  </a:cubicBezTo>
                  <a:lnTo>
                    <a:pt x="15824" y="18444"/>
                  </a:lnTo>
                  <a:cubicBezTo>
                    <a:pt x="14851" y="20124"/>
                    <a:pt x="10742" y="21242"/>
                    <a:pt x="6513" y="20977"/>
                  </a:cubicBezTo>
                  <a:close/>
                </a:path>
              </a:pathLst>
            </a:custGeom>
            <a:solidFill>
              <a:srgbClr val="FFC99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54" name="Freeform 23"/>
            <p:cNvSpPr/>
            <p:nvPr/>
          </p:nvSpPr>
          <p:spPr>
            <a:xfrm>
              <a:off x="107267" y="1535266"/>
              <a:ext cx="673783" cy="8796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66" h="21600" extrusionOk="0">
                  <a:moveTo>
                    <a:pt x="12900" y="21600"/>
                  </a:moveTo>
                  <a:lnTo>
                    <a:pt x="0" y="18754"/>
                  </a:lnTo>
                  <a:lnTo>
                    <a:pt x="963" y="8137"/>
                  </a:lnTo>
                  <a:cubicBezTo>
                    <a:pt x="2629" y="1348"/>
                    <a:pt x="6449" y="1323"/>
                    <a:pt x="11386" y="414"/>
                  </a:cubicBezTo>
                  <a:lnTo>
                    <a:pt x="16956" y="0"/>
                  </a:lnTo>
                  <a:cubicBezTo>
                    <a:pt x="21600" y="611"/>
                    <a:pt x="18246" y="5609"/>
                    <a:pt x="17448" y="9563"/>
                  </a:cubicBezTo>
                  <a:lnTo>
                    <a:pt x="12900" y="21600"/>
                  </a:lnTo>
                  <a:close/>
                </a:path>
              </a:pathLst>
            </a:custGeom>
            <a:solidFill>
              <a:srgbClr val="597EF7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55" name="Freeform 24"/>
            <p:cNvSpPr/>
            <p:nvPr/>
          </p:nvSpPr>
          <p:spPr>
            <a:xfrm>
              <a:off x="102722" y="2299009"/>
              <a:ext cx="479508" cy="125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8" h="21507" extrusionOk="0">
                  <a:moveTo>
                    <a:pt x="440" y="4"/>
                  </a:moveTo>
                  <a:lnTo>
                    <a:pt x="506" y="46"/>
                  </a:lnTo>
                  <a:lnTo>
                    <a:pt x="20078" y="18053"/>
                  </a:lnTo>
                  <a:lnTo>
                    <a:pt x="20733" y="9410"/>
                  </a:lnTo>
                  <a:cubicBezTo>
                    <a:pt x="20790" y="8661"/>
                    <a:pt x="20979" y="8197"/>
                    <a:pt x="21176" y="8287"/>
                  </a:cubicBezTo>
                  <a:lnTo>
                    <a:pt x="21241" y="8340"/>
                  </a:lnTo>
                  <a:cubicBezTo>
                    <a:pt x="21437" y="8558"/>
                    <a:pt x="21558" y="9285"/>
                    <a:pt x="21535" y="10036"/>
                  </a:cubicBezTo>
                  <a:lnTo>
                    <a:pt x="21521" y="10287"/>
                  </a:lnTo>
                  <a:lnTo>
                    <a:pt x="20757" y="20372"/>
                  </a:lnTo>
                  <a:cubicBezTo>
                    <a:pt x="20703" y="21090"/>
                    <a:pt x="20526" y="21548"/>
                    <a:pt x="20338" y="21503"/>
                  </a:cubicBezTo>
                  <a:lnTo>
                    <a:pt x="20267" y="21462"/>
                  </a:lnTo>
                  <a:lnTo>
                    <a:pt x="314" y="3099"/>
                  </a:lnTo>
                  <a:cubicBezTo>
                    <a:pt x="94" y="2898"/>
                    <a:pt x="-42" y="2049"/>
                    <a:pt x="11" y="1205"/>
                  </a:cubicBezTo>
                  <a:cubicBezTo>
                    <a:pt x="59" y="445"/>
                    <a:pt x="243" y="-52"/>
                    <a:pt x="440" y="4"/>
                  </a:cubicBezTo>
                  <a:close/>
                </a:path>
              </a:pathLst>
            </a:custGeom>
            <a:solidFill>
              <a:srgbClr val="1D39C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56" name="Freeform 25"/>
            <p:cNvSpPr/>
            <p:nvPr/>
          </p:nvSpPr>
          <p:spPr>
            <a:xfrm>
              <a:off x="1382357" y="1078732"/>
              <a:ext cx="1394332" cy="9864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54" h="20271" extrusionOk="0">
                  <a:moveTo>
                    <a:pt x="18996" y="1488"/>
                  </a:moveTo>
                  <a:cubicBezTo>
                    <a:pt x="18089" y="-555"/>
                    <a:pt x="16166" y="-278"/>
                    <a:pt x="14635" y="1018"/>
                  </a:cubicBezTo>
                  <a:lnTo>
                    <a:pt x="2128" y="9946"/>
                  </a:lnTo>
                  <a:cubicBezTo>
                    <a:pt x="89" y="11671"/>
                    <a:pt x="-616" y="15634"/>
                    <a:pt x="592" y="18355"/>
                  </a:cubicBezTo>
                  <a:cubicBezTo>
                    <a:pt x="1785" y="21045"/>
                    <a:pt x="4490" y="20660"/>
                    <a:pt x="6393" y="18696"/>
                  </a:cubicBezTo>
                  <a:lnTo>
                    <a:pt x="17457" y="8912"/>
                  </a:lnTo>
                  <a:cubicBezTo>
                    <a:pt x="20984" y="4777"/>
                    <a:pt x="18996" y="1488"/>
                    <a:pt x="18996" y="1488"/>
                  </a:cubicBezTo>
                  <a:close/>
                </a:path>
              </a:pathLst>
            </a:custGeom>
            <a:solidFill>
              <a:srgbClr val="FFC99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57" name="Freeform 26"/>
            <p:cNvSpPr/>
            <p:nvPr/>
          </p:nvSpPr>
          <p:spPr>
            <a:xfrm>
              <a:off x="1226453" y="1356924"/>
              <a:ext cx="881608" cy="7725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63" h="19721" extrusionOk="0">
                  <a:moveTo>
                    <a:pt x="20363" y="12257"/>
                  </a:moveTo>
                  <a:lnTo>
                    <a:pt x="16613" y="0"/>
                  </a:lnTo>
                  <a:lnTo>
                    <a:pt x="4466" y="4552"/>
                  </a:lnTo>
                  <a:cubicBezTo>
                    <a:pt x="981" y="6156"/>
                    <a:pt x="-1237" y="14534"/>
                    <a:pt x="870" y="17738"/>
                  </a:cubicBezTo>
                  <a:lnTo>
                    <a:pt x="0" y="17778"/>
                  </a:lnTo>
                  <a:cubicBezTo>
                    <a:pt x="1513" y="21600"/>
                    <a:pt x="8376" y="18900"/>
                    <a:pt x="11807" y="17160"/>
                  </a:cubicBezTo>
                  <a:lnTo>
                    <a:pt x="20363" y="12257"/>
                  </a:lnTo>
                  <a:close/>
                </a:path>
              </a:pathLst>
            </a:custGeom>
            <a:solidFill>
              <a:srgbClr val="597EF7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58" name="Freeform 27"/>
            <p:cNvSpPr/>
            <p:nvPr/>
          </p:nvSpPr>
          <p:spPr>
            <a:xfrm>
              <a:off x="163876" y="6587296"/>
              <a:ext cx="786591" cy="3233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45" h="18421" extrusionOk="0">
                  <a:moveTo>
                    <a:pt x="20745" y="4503"/>
                  </a:moveTo>
                  <a:cubicBezTo>
                    <a:pt x="20756" y="4468"/>
                    <a:pt x="19382" y="13328"/>
                    <a:pt x="19531" y="13963"/>
                  </a:cubicBezTo>
                  <a:cubicBezTo>
                    <a:pt x="19939" y="15697"/>
                    <a:pt x="20918" y="15924"/>
                    <a:pt x="16744" y="16432"/>
                  </a:cubicBezTo>
                  <a:cubicBezTo>
                    <a:pt x="15675" y="16562"/>
                    <a:pt x="13987" y="16448"/>
                    <a:pt x="12349" y="16889"/>
                  </a:cubicBezTo>
                  <a:cubicBezTo>
                    <a:pt x="7867" y="18098"/>
                    <a:pt x="1070" y="18830"/>
                    <a:pt x="34" y="18176"/>
                  </a:cubicBezTo>
                  <a:cubicBezTo>
                    <a:pt x="-682" y="17560"/>
                    <a:pt x="10062" y="15453"/>
                    <a:pt x="10875" y="14155"/>
                  </a:cubicBezTo>
                  <a:cubicBezTo>
                    <a:pt x="11720" y="12806"/>
                    <a:pt x="4896" y="2367"/>
                    <a:pt x="8957" y="1563"/>
                  </a:cubicBezTo>
                  <a:cubicBezTo>
                    <a:pt x="13017" y="759"/>
                    <a:pt x="17531" y="-2770"/>
                    <a:pt x="20745" y="4503"/>
                  </a:cubicBezTo>
                  <a:close/>
                </a:path>
              </a:pathLst>
            </a:custGeom>
            <a:solidFill>
              <a:srgbClr val="FFC99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59" name="Freeform 28"/>
            <p:cNvSpPr/>
            <p:nvPr/>
          </p:nvSpPr>
          <p:spPr>
            <a:xfrm>
              <a:off x="0" y="9136552"/>
              <a:ext cx="925174" cy="7706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516" h="20549" extrusionOk="0">
                  <a:moveTo>
                    <a:pt x="18123" y="9830"/>
                  </a:moveTo>
                  <a:cubicBezTo>
                    <a:pt x="18123" y="9830"/>
                    <a:pt x="19009" y="5349"/>
                    <a:pt x="18120" y="0"/>
                  </a:cubicBezTo>
                  <a:cubicBezTo>
                    <a:pt x="18120" y="0"/>
                    <a:pt x="15508" y="3527"/>
                    <a:pt x="13259" y="7348"/>
                  </a:cubicBezTo>
                  <a:cubicBezTo>
                    <a:pt x="10662" y="11759"/>
                    <a:pt x="9999" y="12020"/>
                    <a:pt x="9999" y="12020"/>
                  </a:cubicBezTo>
                  <a:cubicBezTo>
                    <a:pt x="6579" y="13704"/>
                    <a:pt x="5689" y="11107"/>
                    <a:pt x="5689" y="11107"/>
                  </a:cubicBezTo>
                  <a:cubicBezTo>
                    <a:pt x="5689" y="11107"/>
                    <a:pt x="3922" y="14490"/>
                    <a:pt x="486" y="18241"/>
                  </a:cubicBezTo>
                  <a:cubicBezTo>
                    <a:pt x="-2591" y="21600"/>
                    <a:pt x="9871" y="21365"/>
                    <a:pt x="11407" y="17061"/>
                  </a:cubicBezTo>
                  <a:cubicBezTo>
                    <a:pt x="12943" y="12757"/>
                    <a:pt x="15090" y="10154"/>
                    <a:pt x="15090" y="10154"/>
                  </a:cubicBezTo>
                  <a:lnTo>
                    <a:pt x="16315" y="16428"/>
                  </a:lnTo>
                  <a:lnTo>
                    <a:pt x="17498" y="16300"/>
                  </a:lnTo>
                  <a:lnTo>
                    <a:pt x="18123" y="9830"/>
                  </a:lnTo>
                  <a:close/>
                </a:path>
              </a:pathLst>
            </a:custGeom>
            <a:solidFill>
              <a:srgbClr val="253368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60" name="Freeform 29"/>
            <p:cNvSpPr/>
            <p:nvPr/>
          </p:nvSpPr>
          <p:spPr>
            <a:xfrm>
              <a:off x="110900" y="5504967"/>
              <a:ext cx="992796" cy="29913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4" h="21600" extrusionOk="0">
                  <a:moveTo>
                    <a:pt x="21131" y="5238"/>
                  </a:moveTo>
                  <a:lnTo>
                    <a:pt x="21314" y="21600"/>
                  </a:lnTo>
                  <a:lnTo>
                    <a:pt x="5" y="21325"/>
                  </a:lnTo>
                  <a:cubicBezTo>
                    <a:pt x="5" y="21325"/>
                    <a:pt x="-89" y="13956"/>
                    <a:pt x="518" y="5153"/>
                  </a:cubicBezTo>
                  <a:cubicBezTo>
                    <a:pt x="518" y="5153"/>
                    <a:pt x="-124" y="0"/>
                    <a:pt x="10676" y="0"/>
                  </a:cubicBezTo>
                  <a:cubicBezTo>
                    <a:pt x="21476" y="0"/>
                    <a:pt x="21131" y="5238"/>
                    <a:pt x="21131" y="5238"/>
                  </a:cubicBezTo>
                  <a:close/>
                </a:path>
              </a:pathLst>
            </a:custGeom>
            <a:solidFill>
              <a:srgbClr val="E4EBF7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61" name="Freeform 30"/>
            <p:cNvSpPr/>
            <p:nvPr/>
          </p:nvSpPr>
          <p:spPr>
            <a:xfrm>
              <a:off x="136637" y="3667657"/>
              <a:ext cx="958156" cy="30171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66" h="20979" extrusionOk="0">
                  <a:moveTo>
                    <a:pt x="55" y="17036"/>
                  </a:moveTo>
                  <a:cubicBezTo>
                    <a:pt x="578" y="10203"/>
                    <a:pt x="1562" y="1773"/>
                    <a:pt x="3407" y="280"/>
                  </a:cubicBezTo>
                  <a:cubicBezTo>
                    <a:pt x="3407" y="280"/>
                    <a:pt x="5671" y="-621"/>
                    <a:pt x="12464" y="810"/>
                  </a:cubicBezTo>
                  <a:cubicBezTo>
                    <a:pt x="20384" y="2478"/>
                    <a:pt x="19667" y="4912"/>
                    <a:pt x="19667" y="4912"/>
                  </a:cubicBezTo>
                  <a:lnTo>
                    <a:pt x="19766" y="17270"/>
                  </a:lnTo>
                  <a:cubicBezTo>
                    <a:pt x="19604" y="18173"/>
                    <a:pt x="19324" y="20979"/>
                    <a:pt x="8973" y="20979"/>
                  </a:cubicBezTo>
                  <a:cubicBezTo>
                    <a:pt x="-1216" y="20979"/>
                    <a:pt x="44" y="17184"/>
                    <a:pt x="55" y="17036"/>
                  </a:cubicBezTo>
                  <a:close/>
                </a:path>
              </a:pathLst>
            </a:custGeom>
            <a:solidFill>
              <a:srgbClr val="E4EBF7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62" name="Freeform 31"/>
            <p:cNvSpPr/>
            <p:nvPr/>
          </p:nvSpPr>
          <p:spPr>
            <a:xfrm>
              <a:off x="1264507" y="6591082"/>
              <a:ext cx="786592" cy="3233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45" h="18421" extrusionOk="0">
                  <a:moveTo>
                    <a:pt x="0" y="4503"/>
                  </a:moveTo>
                  <a:cubicBezTo>
                    <a:pt x="-11" y="4468"/>
                    <a:pt x="1363" y="13328"/>
                    <a:pt x="1214" y="13963"/>
                  </a:cubicBezTo>
                  <a:cubicBezTo>
                    <a:pt x="806" y="15697"/>
                    <a:pt x="-173" y="15924"/>
                    <a:pt x="4001" y="16432"/>
                  </a:cubicBezTo>
                  <a:cubicBezTo>
                    <a:pt x="5070" y="16562"/>
                    <a:pt x="6758" y="16448"/>
                    <a:pt x="8396" y="16889"/>
                  </a:cubicBezTo>
                  <a:cubicBezTo>
                    <a:pt x="12878" y="18098"/>
                    <a:pt x="19675" y="18830"/>
                    <a:pt x="20711" y="18176"/>
                  </a:cubicBezTo>
                  <a:cubicBezTo>
                    <a:pt x="21427" y="17560"/>
                    <a:pt x="10683" y="15453"/>
                    <a:pt x="9870" y="14155"/>
                  </a:cubicBezTo>
                  <a:cubicBezTo>
                    <a:pt x="9025" y="12806"/>
                    <a:pt x="15849" y="2367"/>
                    <a:pt x="11788" y="1563"/>
                  </a:cubicBezTo>
                  <a:cubicBezTo>
                    <a:pt x="7728" y="759"/>
                    <a:pt x="3214" y="-2770"/>
                    <a:pt x="0" y="4503"/>
                  </a:cubicBezTo>
                  <a:close/>
                </a:path>
              </a:pathLst>
            </a:custGeom>
            <a:solidFill>
              <a:srgbClr val="FFC99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63" name="Freeform 32"/>
            <p:cNvSpPr/>
            <p:nvPr/>
          </p:nvSpPr>
          <p:spPr>
            <a:xfrm>
              <a:off x="1289800" y="9140338"/>
              <a:ext cx="925175" cy="7706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516" h="20550" extrusionOk="0">
                  <a:moveTo>
                    <a:pt x="393" y="9830"/>
                  </a:moveTo>
                  <a:cubicBezTo>
                    <a:pt x="393" y="9830"/>
                    <a:pt x="-493" y="5349"/>
                    <a:pt x="396" y="0"/>
                  </a:cubicBezTo>
                  <a:cubicBezTo>
                    <a:pt x="396" y="0"/>
                    <a:pt x="3008" y="3527"/>
                    <a:pt x="5257" y="7348"/>
                  </a:cubicBezTo>
                  <a:cubicBezTo>
                    <a:pt x="7854" y="11759"/>
                    <a:pt x="8517" y="12020"/>
                    <a:pt x="8517" y="12020"/>
                  </a:cubicBezTo>
                  <a:cubicBezTo>
                    <a:pt x="11937" y="13704"/>
                    <a:pt x="12827" y="11107"/>
                    <a:pt x="12827" y="11107"/>
                  </a:cubicBezTo>
                  <a:cubicBezTo>
                    <a:pt x="12827" y="11107"/>
                    <a:pt x="14594" y="14490"/>
                    <a:pt x="18030" y="18241"/>
                  </a:cubicBezTo>
                  <a:cubicBezTo>
                    <a:pt x="21107" y="21600"/>
                    <a:pt x="8645" y="21366"/>
                    <a:pt x="7109" y="17061"/>
                  </a:cubicBezTo>
                  <a:cubicBezTo>
                    <a:pt x="5573" y="12757"/>
                    <a:pt x="3426" y="10154"/>
                    <a:pt x="3426" y="10154"/>
                  </a:cubicBezTo>
                  <a:lnTo>
                    <a:pt x="2201" y="16428"/>
                  </a:lnTo>
                  <a:lnTo>
                    <a:pt x="1018" y="16300"/>
                  </a:lnTo>
                  <a:lnTo>
                    <a:pt x="393" y="9830"/>
                  </a:lnTo>
                  <a:close/>
                </a:path>
              </a:pathLst>
            </a:custGeom>
            <a:solidFill>
              <a:srgbClr val="253368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64" name="Freeform 33"/>
            <p:cNvSpPr/>
            <p:nvPr/>
          </p:nvSpPr>
          <p:spPr>
            <a:xfrm>
              <a:off x="1135626" y="5508770"/>
              <a:ext cx="992808" cy="29913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4" h="21600" extrusionOk="0">
                  <a:moveTo>
                    <a:pt x="183" y="5238"/>
                  </a:moveTo>
                  <a:lnTo>
                    <a:pt x="0" y="21600"/>
                  </a:lnTo>
                  <a:lnTo>
                    <a:pt x="21309" y="21325"/>
                  </a:lnTo>
                  <a:cubicBezTo>
                    <a:pt x="21309" y="21325"/>
                    <a:pt x="21403" y="13955"/>
                    <a:pt x="20796" y="5153"/>
                  </a:cubicBezTo>
                  <a:cubicBezTo>
                    <a:pt x="20796" y="5153"/>
                    <a:pt x="21438" y="0"/>
                    <a:pt x="10638" y="0"/>
                  </a:cubicBezTo>
                  <a:cubicBezTo>
                    <a:pt x="-162" y="0"/>
                    <a:pt x="183" y="5238"/>
                    <a:pt x="183" y="5238"/>
                  </a:cubicBezTo>
                  <a:close/>
                </a:path>
              </a:pathLst>
            </a:custGeom>
            <a:solidFill>
              <a:srgbClr val="E4EBF7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65" name="Freeform 34"/>
            <p:cNvSpPr/>
            <p:nvPr/>
          </p:nvSpPr>
          <p:spPr>
            <a:xfrm>
              <a:off x="1147613" y="3777414"/>
              <a:ext cx="958168" cy="30171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66" h="20979" extrusionOk="0">
                  <a:moveTo>
                    <a:pt x="19711" y="17036"/>
                  </a:moveTo>
                  <a:cubicBezTo>
                    <a:pt x="19188" y="10203"/>
                    <a:pt x="18204" y="1773"/>
                    <a:pt x="16359" y="280"/>
                  </a:cubicBezTo>
                  <a:cubicBezTo>
                    <a:pt x="16359" y="280"/>
                    <a:pt x="14095" y="-621"/>
                    <a:pt x="7302" y="810"/>
                  </a:cubicBezTo>
                  <a:cubicBezTo>
                    <a:pt x="-618" y="2478"/>
                    <a:pt x="100" y="4912"/>
                    <a:pt x="100" y="4912"/>
                  </a:cubicBezTo>
                  <a:lnTo>
                    <a:pt x="0" y="17270"/>
                  </a:lnTo>
                  <a:cubicBezTo>
                    <a:pt x="162" y="18173"/>
                    <a:pt x="442" y="20979"/>
                    <a:pt x="10793" y="20979"/>
                  </a:cubicBezTo>
                  <a:cubicBezTo>
                    <a:pt x="20982" y="20979"/>
                    <a:pt x="19723" y="17184"/>
                    <a:pt x="19711" y="17036"/>
                  </a:cubicBezTo>
                  <a:close/>
                </a:path>
              </a:pathLst>
            </a:custGeom>
            <a:solidFill>
              <a:srgbClr val="E4EBF7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66" name="Freeform 35"/>
            <p:cNvSpPr/>
            <p:nvPr/>
          </p:nvSpPr>
          <p:spPr>
            <a:xfrm>
              <a:off x="236981" y="3225488"/>
              <a:ext cx="1758489" cy="12598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4740"/>
                  </a:moveTo>
                  <a:cubicBezTo>
                    <a:pt x="21600" y="14740"/>
                    <a:pt x="21243" y="5096"/>
                    <a:pt x="16618" y="63"/>
                  </a:cubicBezTo>
                  <a:lnTo>
                    <a:pt x="4256" y="0"/>
                  </a:lnTo>
                  <a:cubicBezTo>
                    <a:pt x="4256" y="0"/>
                    <a:pt x="0" y="5295"/>
                    <a:pt x="0" y="15210"/>
                  </a:cubicBezTo>
                  <a:cubicBezTo>
                    <a:pt x="0" y="15210"/>
                    <a:pt x="2162" y="15792"/>
                    <a:pt x="4672" y="18072"/>
                  </a:cubicBezTo>
                  <a:cubicBezTo>
                    <a:pt x="6310" y="19559"/>
                    <a:pt x="8141" y="21600"/>
                    <a:pt x="11002" y="21600"/>
                  </a:cubicBezTo>
                  <a:cubicBezTo>
                    <a:pt x="13918" y="21600"/>
                    <a:pt x="15449" y="19747"/>
                    <a:pt x="17106" y="18229"/>
                  </a:cubicBezTo>
                  <a:cubicBezTo>
                    <a:pt x="19566" y="15975"/>
                    <a:pt x="21600" y="14740"/>
                    <a:pt x="21600" y="14740"/>
                  </a:cubicBezTo>
                  <a:close/>
                </a:path>
              </a:pathLst>
            </a:custGeom>
            <a:solidFill>
              <a:srgbClr val="E4EBF7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67" name="Freeform 36"/>
            <p:cNvSpPr/>
            <p:nvPr/>
          </p:nvSpPr>
          <p:spPr>
            <a:xfrm>
              <a:off x="578510" y="3079370"/>
              <a:ext cx="1014715" cy="1554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0819"/>
                  </a:lnTo>
                  <a:lnTo>
                    <a:pt x="20648" y="0"/>
                  </a:lnTo>
                  <a:lnTo>
                    <a:pt x="1095" y="149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E4EBF7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68" name="Freeform 37"/>
            <p:cNvSpPr/>
            <p:nvPr/>
          </p:nvSpPr>
          <p:spPr>
            <a:xfrm>
              <a:off x="600308" y="3211361"/>
              <a:ext cx="969773" cy="30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96" y="0"/>
                  </a:moveTo>
                  <a:cubicBezTo>
                    <a:pt x="21509" y="0"/>
                    <a:pt x="21600" y="4840"/>
                    <a:pt x="21600" y="10809"/>
                  </a:cubicBezTo>
                  <a:cubicBezTo>
                    <a:pt x="21600" y="16167"/>
                    <a:pt x="21526" y="20622"/>
                    <a:pt x="21429" y="21465"/>
                  </a:cubicBezTo>
                  <a:lnTo>
                    <a:pt x="21396" y="21600"/>
                  </a:lnTo>
                  <a:lnTo>
                    <a:pt x="203" y="21600"/>
                  </a:lnTo>
                  <a:cubicBezTo>
                    <a:pt x="91" y="21600"/>
                    <a:pt x="0" y="16763"/>
                    <a:pt x="0" y="10809"/>
                  </a:cubicBezTo>
                  <a:cubicBezTo>
                    <a:pt x="0" y="5433"/>
                    <a:pt x="74" y="981"/>
                    <a:pt x="170" y="155"/>
                  </a:cubicBezTo>
                  <a:lnTo>
                    <a:pt x="203" y="0"/>
                  </a:lnTo>
                  <a:lnTo>
                    <a:pt x="21396" y="0"/>
                  </a:lnTo>
                  <a:close/>
                </a:path>
              </a:pathLst>
            </a:custGeom>
            <a:solidFill>
              <a:srgbClr val="A3B5D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69" name="Freeform 38"/>
            <p:cNvSpPr/>
            <p:nvPr/>
          </p:nvSpPr>
          <p:spPr>
            <a:xfrm>
              <a:off x="1085215" y="3067707"/>
              <a:ext cx="30801" cy="1378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11" y="0"/>
                  </a:moveTo>
                  <a:cubicBezTo>
                    <a:pt x="16187" y="0"/>
                    <a:pt x="20622" y="52"/>
                    <a:pt x="21468" y="120"/>
                  </a:cubicBezTo>
                  <a:lnTo>
                    <a:pt x="21600" y="143"/>
                  </a:lnTo>
                  <a:lnTo>
                    <a:pt x="21600" y="21457"/>
                  </a:lnTo>
                  <a:cubicBezTo>
                    <a:pt x="21600" y="21536"/>
                    <a:pt x="16781" y="21600"/>
                    <a:pt x="10811" y="21600"/>
                  </a:cubicBezTo>
                  <a:cubicBezTo>
                    <a:pt x="5433" y="21600"/>
                    <a:pt x="981" y="21548"/>
                    <a:pt x="155" y="21480"/>
                  </a:cubicBezTo>
                  <a:lnTo>
                    <a:pt x="0" y="21457"/>
                  </a:lnTo>
                  <a:lnTo>
                    <a:pt x="0" y="143"/>
                  </a:lnTo>
                  <a:cubicBezTo>
                    <a:pt x="0" y="64"/>
                    <a:pt x="4840" y="0"/>
                    <a:pt x="10811" y="0"/>
                  </a:cubicBezTo>
                  <a:close/>
                </a:path>
              </a:pathLst>
            </a:custGeom>
            <a:solidFill>
              <a:srgbClr val="A3B5D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70" name="Freeform 39"/>
            <p:cNvSpPr/>
            <p:nvPr/>
          </p:nvSpPr>
          <p:spPr>
            <a:xfrm>
              <a:off x="368716" y="1323414"/>
              <a:ext cx="1383165" cy="17590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17" h="21600" extrusionOk="0">
                  <a:moveTo>
                    <a:pt x="17849" y="2012"/>
                  </a:moveTo>
                  <a:cubicBezTo>
                    <a:pt x="16928" y="2096"/>
                    <a:pt x="15390" y="2353"/>
                    <a:pt x="14474" y="1675"/>
                  </a:cubicBezTo>
                  <a:cubicBezTo>
                    <a:pt x="13933" y="1274"/>
                    <a:pt x="13963" y="18"/>
                    <a:pt x="13963" y="18"/>
                  </a:cubicBezTo>
                  <a:lnTo>
                    <a:pt x="7055" y="0"/>
                  </a:lnTo>
                  <a:cubicBezTo>
                    <a:pt x="7055" y="0"/>
                    <a:pt x="7074" y="1489"/>
                    <a:pt x="6533" y="1890"/>
                  </a:cubicBezTo>
                  <a:cubicBezTo>
                    <a:pt x="5617" y="2568"/>
                    <a:pt x="3227" y="2559"/>
                    <a:pt x="1761" y="2975"/>
                  </a:cubicBezTo>
                  <a:cubicBezTo>
                    <a:pt x="-801" y="3702"/>
                    <a:pt x="-111" y="7676"/>
                    <a:pt x="979" y="10091"/>
                  </a:cubicBezTo>
                  <a:cubicBezTo>
                    <a:pt x="1232" y="10649"/>
                    <a:pt x="797" y="11701"/>
                    <a:pt x="1218" y="12477"/>
                  </a:cubicBezTo>
                  <a:cubicBezTo>
                    <a:pt x="1642" y="13258"/>
                    <a:pt x="2286" y="14204"/>
                    <a:pt x="2542" y="14710"/>
                  </a:cubicBezTo>
                  <a:cubicBezTo>
                    <a:pt x="3382" y="16370"/>
                    <a:pt x="3209" y="18159"/>
                    <a:pt x="3752" y="19666"/>
                  </a:cubicBezTo>
                  <a:cubicBezTo>
                    <a:pt x="3752" y="19666"/>
                    <a:pt x="2888" y="21041"/>
                    <a:pt x="4251" y="21600"/>
                  </a:cubicBezTo>
                  <a:lnTo>
                    <a:pt x="17341" y="21600"/>
                  </a:lnTo>
                  <a:cubicBezTo>
                    <a:pt x="18976" y="20985"/>
                    <a:pt x="17840" y="19666"/>
                    <a:pt x="17840" y="19666"/>
                  </a:cubicBezTo>
                  <a:cubicBezTo>
                    <a:pt x="18358" y="18228"/>
                    <a:pt x="18044" y="17068"/>
                    <a:pt x="18810" y="14962"/>
                  </a:cubicBezTo>
                  <a:cubicBezTo>
                    <a:pt x="18964" y="14541"/>
                    <a:pt x="19541" y="13874"/>
                    <a:pt x="20032" y="12983"/>
                  </a:cubicBezTo>
                  <a:cubicBezTo>
                    <a:pt x="20799" y="11593"/>
                    <a:pt x="20620" y="10264"/>
                    <a:pt x="20543" y="9922"/>
                  </a:cubicBezTo>
                  <a:cubicBezTo>
                    <a:pt x="19792" y="6561"/>
                    <a:pt x="20437" y="1775"/>
                    <a:pt x="17849" y="2012"/>
                  </a:cubicBezTo>
                  <a:close/>
                </a:path>
              </a:pathLst>
            </a:custGeom>
            <a:solidFill>
              <a:srgbClr val="597EF7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71" name="Freeform 40"/>
            <p:cNvSpPr/>
            <p:nvPr/>
          </p:nvSpPr>
          <p:spPr>
            <a:xfrm>
              <a:off x="932891" y="1508274"/>
              <a:ext cx="293463" cy="332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6" h="21264" extrusionOk="0">
                  <a:moveTo>
                    <a:pt x="20859" y="9"/>
                  </a:moveTo>
                  <a:cubicBezTo>
                    <a:pt x="21229" y="-168"/>
                    <a:pt x="21545" y="2307"/>
                    <a:pt x="21565" y="5531"/>
                  </a:cubicBezTo>
                  <a:cubicBezTo>
                    <a:pt x="21583" y="8442"/>
                    <a:pt x="21355" y="10960"/>
                    <a:pt x="21040" y="11562"/>
                  </a:cubicBezTo>
                  <a:lnTo>
                    <a:pt x="20931" y="11697"/>
                  </a:lnTo>
                  <a:lnTo>
                    <a:pt x="709" y="21255"/>
                  </a:lnTo>
                  <a:cubicBezTo>
                    <a:pt x="337" y="21432"/>
                    <a:pt x="21" y="18957"/>
                    <a:pt x="1" y="15733"/>
                  </a:cubicBezTo>
                  <a:cubicBezTo>
                    <a:pt x="-17" y="12831"/>
                    <a:pt x="211" y="10304"/>
                    <a:pt x="527" y="9702"/>
                  </a:cubicBezTo>
                  <a:lnTo>
                    <a:pt x="636" y="9576"/>
                  </a:lnTo>
                  <a:lnTo>
                    <a:pt x="20859" y="9"/>
                  </a:lnTo>
                  <a:close/>
                </a:path>
              </a:pathLst>
            </a:custGeom>
            <a:solidFill>
              <a:srgbClr val="1D39C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72" name="Freeform 41"/>
            <p:cNvSpPr/>
            <p:nvPr/>
          </p:nvSpPr>
          <p:spPr>
            <a:xfrm>
              <a:off x="431698" y="1870771"/>
              <a:ext cx="1325183" cy="12207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4" h="21577" extrusionOk="0">
                  <a:moveTo>
                    <a:pt x="1168" y="92"/>
                  </a:moveTo>
                  <a:cubicBezTo>
                    <a:pt x="1203" y="11"/>
                    <a:pt x="1291" y="-23"/>
                    <a:pt x="1365" y="15"/>
                  </a:cubicBezTo>
                  <a:cubicBezTo>
                    <a:pt x="1439" y="54"/>
                    <a:pt x="1470" y="150"/>
                    <a:pt x="1435" y="231"/>
                  </a:cubicBezTo>
                  <a:lnTo>
                    <a:pt x="1387" y="346"/>
                  </a:lnTo>
                  <a:lnTo>
                    <a:pt x="1313" y="538"/>
                  </a:lnTo>
                  <a:cubicBezTo>
                    <a:pt x="1296" y="584"/>
                    <a:pt x="1277" y="633"/>
                    <a:pt x="1259" y="684"/>
                  </a:cubicBezTo>
                  <a:cubicBezTo>
                    <a:pt x="1125" y="1052"/>
                    <a:pt x="992" y="1470"/>
                    <a:pt x="867" y="1928"/>
                  </a:cubicBezTo>
                  <a:cubicBezTo>
                    <a:pt x="415" y="3587"/>
                    <a:pt x="196" y="5318"/>
                    <a:pt x="339" y="6997"/>
                  </a:cubicBezTo>
                  <a:cubicBezTo>
                    <a:pt x="454" y="8342"/>
                    <a:pt x="857" y="9431"/>
                    <a:pt x="1842" y="11198"/>
                  </a:cubicBezTo>
                  <a:lnTo>
                    <a:pt x="1921" y="11339"/>
                  </a:lnTo>
                  <a:lnTo>
                    <a:pt x="1940" y="11396"/>
                  </a:lnTo>
                  <a:lnTo>
                    <a:pt x="2129" y="12552"/>
                  </a:lnTo>
                  <a:lnTo>
                    <a:pt x="2312" y="13663"/>
                  </a:lnTo>
                  <a:cubicBezTo>
                    <a:pt x="2353" y="13907"/>
                    <a:pt x="2393" y="14150"/>
                    <a:pt x="2433" y="14389"/>
                  </a:cubicBezTo>
                  <a:lnTo>
                    <a:pt x="2675" y="15811"/>
                  </a:lnTo>
                  <a:cubicBezTo>
                    <a:pt x="2918" y="17218"/>
                    <a:pt x="3099" y="18197"/>
                    <a:pt x="3195" y="18590"/>
                  </a:cubicBezTo>
                  <a:cubicBezTo>
                    <a:pt x="3205" y="18631"/>
                    <a:pt x="3199" y="18674"/>
                    <a:pt x="3181" y="18711"/>
                  </a:cubicBezTo>
                  <a:cubicBezTo>
                    <a:pt x="2638" y="19766"/>
                    <a:pt x="3032" y="21111"/>
                    <a:pt x="3563" y="21248"/>
                  </a:cubicBezTo>
                  <a:lnTo>
                    <a:pt x="3594" y="21254"/>
                  </a:lnTo>
                  <a:lnTo>
                    <a:pt x="17807" y="21254"/>
                  </a:lnTo>
                  <a:lnTo>
                    <a:pt x="17852" y="21223"/>
                  </a:lnTo>
                  <a:lnTo>
                    <a:pt x="17879" y="21203"/>
                  </a:lnTo>
                  <a:cubicBezTo>
                    <a:pt x="17959" y="21140"/>
                    <a:pt x="18040" y="21062"/>
                    <a:pt x="18116" y="20966"/>
                  </a:cubicBezTo>
                  <a:cubicBezTo>
                    <a:pt x="18516" y="20462"/>
                    <a:pt x="18613" y="19728"/>
                    <a:pt x="18204" y="18696"/>
                  </a:cubicBezTo>
                  <a:cubicBezTo>
                    <a:pt x="18192" y="18666"/>
                    <a:pt x="18189" y="18633"/>
                    <a:pt x="18195" y="18601"/>
                  </a:cubicBezTo>
                  <a:lnTo>
                    <a:pt x="18351" y="17703"/>
                  </a:lnTo>
                  <a:cubicBezTo>
                    <a:pt x="18570" y="16428"/>
                    <a:pt x="18763" y="15245"/>
                    <a:pt x="18930" y="14163"/>
                  </a:cubicBezTo>
                  <a:lnTo>
                    <a:pt x="19041" y="13430"/>
                  </a:lnTo>
                  <a:cubicBezTo>
                    <a:pt x="19085" y="13136"/>
                    <a:pt x="19125" y="12862"/>
                    <a:pt x="19162" y="12609"/>
                  </a:cubicBezTo>
                  <a:lnTo>
                    <a:pt x="19273" y="11814"/>
                  </a:lnTo>
                  <a:lnTo>
                    <a:pt x="19307" y="11563"/>
                  </a:lnTo>
                  <a:cubicBezTo>
                    <a:pt x="19310" y="11538"/>
                    <a:pt x="19318" y="11514"/>
                    <a:pt x="19331" y="11493"/>
                  </a:cubicBezTo>
                  <a:cubicBezTo>
                    <a:pt x="20520" y="9611"/>
                    <a:pt x="21043" y="8120"/>
                    <a:pt x="21125" y="6457"/>
                  </a:cubicBezTo>
                  <a:cubicBezTo>
                    <a:pt x="21201" y="4940"/>
                    <a:pt x="20947" y="3432"/>
                    <a:pt x="20477" y="2012"/>
                  </a:cubicBezTo>
                  <a:cubicBezTo>
                    <a:pt x="20333" y="1574"/>
                    <a:pt x="20178" y="1178"/>
                    <a:pt x="20023" y="831"/>
                  </a:cubicBezTo>
                  <a:cubicBezTo>
                    <a:pt x="19991" y="758"/>
                    <a:pt x="19960" y="691"/>
                    <a:pt x="19930" y="629"/>
                  </a:cubicBezTo>
                  <a:lnTo>
                    <a:pt x="19846" y="456"/>
                  </a:lnTo>
                  <a:cubicBezTo>
                    <a:pt x="19834" y="433"/>
                    <a:pt x="19825" y="415"/>
                    <a:pt x="19820" y="405"/>
                  </a:cubicBezTo>
                  <a:cubicBezTo>
                    <a:pt x="19778" y="328"/>
                    <a:pt x="19801" y="229"/>
                    <a:pt x="19872" y="184"/>
                  </a:cubicBezTo>
                  <a:cubicBezTo>
                    <a:pt x="19942" y="138"/>
                    <a:pt x="20033" y="164"/>
                    <a:pt x="20074" y="241"/>
                  </a:cubicBezTo>
                  <a:lnTo>
                    <a:pt x="20104" y="299"/>
                  </a:lnTo>
                  <a:lnTo>
                    <a:pt x="20134" y="359"/>
                  </a:lnTo>
                  <a:cubicBezTo>
                    <a:pt x="20181" y="454"/>
                    <a:pt x="20233" y="564"/>
                    <a:pt x="20289" y="690"/>
                  </a:cubicBezTo>
                  <a:cubicBezTo>
                    <a:pt x="20448" y="1047"/>
                    <a:pt x="20607" y="1453"/>
                    <a:pt x="20755" y="1902"/>
                  </a:cubicBezTo>
                  <a:cubicBezTo>
                    <a:pt x="21237" y="3360"/>
                    <a:pt x="21498" y="4910"/>
                    <a:pt x="21420" y="6475"/>
                  </a:cubicBezTo>
                  <a:cubicBezTo>
                    <a:pt x="21337" y="8158"/>
                    <a:pt x="20820" y="9668"/>
                    <a:pt x="19667" y="11529"/>
                  </a:cubicBezTo>
                  <a:lnTo>
                    <a:pt x="19594" y="11645"/>
                  </a:lnTo>
                  <a:lnTo>
                    <a:pt x="19534" y="12091"/>
                  </a:lnTo>
                  <a:cubicBezTo>
                    <a:pt x="19498" y="12355"/>
                    <a:pt x="19456" y="12650"/>
                    <a:pt x="19408" y="12974"/>
                  </a:cubicBezTo>
                  <a:lnTo>
                    <a:pt x="19333" y="13483"/>
                  </a:lnTo>
                  <a:cubicBezTo>
                    <a:pt x="19142" y="14758"/>
                    <a:pt x="18912" y="16191"/>
                    <a:pt x="18641" y="17763"/>
                  </a:cubicBezTo>
                  <a:lnTo>
                    <a:pt x="18493" y="18614"/>
                  </a:lnTo>
                  <a:lnTo>
                    <a:pt x="18513" y="18665"/>
                  </a:lnTo>
                  <a:cubicBezTo>
                    <a:pt x="18910" y="19730"/>
                    <a:pt x="18808" y="20547"/>
                    <a:pt x="18379" y="21126"/>
                  </a:cubicBezTo>
                  <a:lnTo>
                    <a:pt x="18339" y="21178"/>
                  </a:lnTo>
                  <a:cubicBezTo>
                    <a:pt x="18181" y="21377"/>
                    <a:pt x="18022" y="21501"/>
                    <a:pt x="17909" y="21561"/>
                  </a:cubicBezTo>
                  <a:cubicBezTo>
                    <a:pt x="17896" y="21568"/>
                    <a:pt x="17881" y="21573"/>
                    <a:pt x="17867" y="21575"/>
                  </a:cubicBezTo>
                  <a:lnTo>
                    <a:pt x="17845" y="21577"/>
                  </a:lnTo>
                  <a:lnTo>
                    <a:pt x="3572" y="21575"/>
                  </a:lnTo>
                  <a:cubicBezTo>
                    <a:pt x="2804" y="21450"/>
                    <a:pt x="2312" y="19920"/>
                    <a:pt x="2860" y="18684"/>
                  </a:cubicBezTo>
                  <a:lnTo>
                    <a:pt x="2894" y="18611"/>
                  </a:lnTo>
                  <a:lnTo>
                    <a:pt x="2858" y="18445"/>
                  </a:lnTo>
                  <a:cubicBezTo>
                    <a:pt x="2753" y="17957"/>
                    <a:pt x="2592" y="17074"/>
                    <a:pt x="2386" y="15881"/>
                  </a:cubicBezTo>
                  <a:lnTo>
                    <a:pt x="2262" y="15155"/>
                  </a:lnTo>
                  <a:lnTo>
                    <a:pt x="2082" y="14086"/>
                  </a:lnTo>
                  <a:lnTo>
                    <a:pt x="1744" y="12032"/>
                  </a:lnTo>
                  <a:lnTo>
                    <a:pt x="1654" y="11482"/>
                  </a:lnTo>
                  <a:lnTo>
                    <a:pt x="1588" y="11364"/>
                  </a:lnTo>
                  <a:cubicBezTo>
                    <a:pt x="609" y="9607"/>
                    <a:pt x="187" y="8489"/>
                    <a:pt x="55" y="7137"/>
                  </a:cubicBezTo>
                  <a:lnTo>
                    <a:pt x="45" y="7027"/>
                  </a:lnTo>
                  <a:cubicBezTo>
                    <a:pt x="-102" y="5302"/>
                    <a:pt x="122" y="3531"/>
                    <a:pt x="583" y="1836"/>
                  </a:cubicBezTo>
                  <a:cubicBezTo>
                    <a:pt x="711" y="1368"/>
                    <a:pt x="847" y="942"/>
                    <a:pt x="984" y="565"/>
                  </a:cubicBezTo>
                  <a:lnTo>
                    <a:pt x="1040" y="414"/>
                  </a:lnTo>
                  <a:cubicBezTo>
                    <a:pt x="1058" y="367"/>
                    <a:pt x="1075" y="321"/>
                    <a:pt x="1092" y="279"/>
                  </a:cubicBezTo>
                  <a:lnTo>
                    <a:pt x="1153" y="128"/>
                  </a:lnTo>
                  <a:cubicBezTo>
                    <a:pt x="1159" y="113"/>
                    <a:pt x="1164" y="101"/>
                    <a:pt x="1168" y="92"/>
                  </a:cubicBezTo>
                  <a:close/>
                </a:path>
              </a:pathLst>
            </a:custGeom>
            <a:solidFill>
              <a:srgbClr val="1D39C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73" name="Freeform 42"/>
            <p:cNvSpPr/>
            <p:nvPr/>
          </p:nvSpPr>
          <p:spPr>
            <a:xfrm>
              <a:off x="523595" y="2214351"/>
              <a:ext cx="1102116" cy="30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21" y="0"/>
                  </a:moveTo>
                  <a:cubicBezTo>
                    <a:pt x="21520" y="0"/>
                    <a:pt x="21600" y="4840"/>
                    <a:pt x="21600" y="10809"/>
                  </a:cubicBezTo>
                  <a:cubicBezTo>
                    <a:pt x="21600" y="16167"/>
                    <a:pt x="21535" y="20622"/>
                    <a:pt x="21450" y="21465"/>
                  </a:cubicBezTo>
                  <a:lnTo>
                    <a:pt x="21421" y="21600"/>
                  </a:lnTo>
                  <a:lnTo>
                    <a:pt x="179" y="21600"/>
                  </a:lnTo>
                  <a:cubicBezTo>
                    <a:pt x="80" y="21600"/>
                    <a:pt x="0" y="16781"/>
                    <a:pt x="0" y="10809"/>
                  </a:cubicBezTo>
                  <a:cubicBezTo>
                    <a:pt x="0" y="5433"/>
                    <a:pt x="65" y="981"/>
                    <a:pt x="150" y="155"/>
                  </a:cubicBezTo>
                  <a:lnTo>
                    <a:pt x="179" y="0"/>
                  </a:lnTo>
                  <a:lnTo>
                    <a:pt x="21421" y="0"/>
                  </a:lnTo>
                  <a:close/>
                </a:path>
              </a:pathLst>
            </a:custGeom>
            <a:solidFill>
              <a:srgbClr val="1D39C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74" name="Freeform 43"/>
            <p:cNvSpPr/>
            <p:nvPr/>
          </p:nvSpPr>
          <p:spPr>
            <a:xfrm>
              <a:off x="1728486" y="1347785"/>
              <a:ext cx="381858" cy="6974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0" h="21531" extrusionOk="0">
                  <a:moveTo>
                    <a:pt x="12073" y="14"/>
                  </a:moveTo>
                  <a:cubicBezTo>
                    <a:pt x="12316" y="-29"/>
                    <a:pt x="12575" y="32"/>
                    <a:pt x="12689" y="153"/>
                  </a:cubicBezTo>
                  <a:lnTo>
                    <a:pt x="12721" y="196"/>
                  </a:lnTo>
                  <a:lnTo>
                    <a:pt x="21475" y="15020"/>
                  </a:lnTo>
                  <a:cubicBezTo>
                    <a:pt x="21542" y="15133"/>
                    <a:pt x="21472" y="15254"/>
                    <a:pt x="21309" y="15327"/>
                  </a:cubicBezTo>
                  <a:lnTo>
                    <a:pt x="21233" y="15354"/>
                  </a:lnTo>
                  <a:lnTo>
                    <a:pt x="761" y="21496"/>
                  </a:lnTo>
                  <a:cubicBezTo>
                    <a:pt x="513" y="21571"/>
                    <a:pt x="200" y="21521"/>
                    <a:pt x="64" y="21384"/>
                  </a:cubicBezTo>
                  <a:cubicBezTo>
                    <a:pt x="-58" y="21263"/>
                    <a:pt x="2" y="21114"/>
                    <a:pt x="191" y="21030"/>
                  </a:cubicBezTo>
                  <a:lnTo>
                    <a:pt x="268" y="21001"/>
                  </a:lnTo>
                  <a:lnTo>
                    <a:pt x="20365" y="14971"/>
                  </a:lnTo>
                  <a:lnTo>
                    <a:pt x="11742" y="369"/>
                  </a:lnTo>
                  <a:cubicBezTo>
                    <a:pt x="11663" y="236"/>
                    <a:pt x="11775" y="94"/>
                    <a:pt x="11995" y="32"/>
                  </a:cubicBezTo>
                  <a:lnTo>
                    <a:pt x="12073" y="14"/>
                  </a:lnTo>
                  <a:close/>
                </a:path>
              </a:pathLst>
            </a:custGeom>
            <a:solidFill>
              <a:srgbClr val="1D39C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75" name="Freeform 44"/>
            <p:cNvSpPr/>
            <p:nvPr/>
          </p:nvSpPr>
          <p:spPr>
            <a:xfrm>
              <a:off x="51319" y="2774886"/>
              <a:ext cx="571230" cy="14417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07" h="20627" extrusionOk="0">
                  <a:moveTo>
                    <a:pt x="10840" y="18618"/>
                  </a:moveTo>
                  <a:cubicBezTo>
                    <a:pt x="8589" y="15531"/>
                    <a:pt x="1638" y="7424"/>
                    <a:pt x="78" y="3022"/>
                  </a:cubicBezTo>
                  <a:cubicBezTo>
                    <a:pt x="78" y="3022"/>
                    <a:pt x="-1260" y="479"/>
                    <a:pt x="7166" y="29"/>
                  </a:cubicBezTo>
                  <a:cubicBezTo>
                    <a:pt x="15381" y="-410"/>
                    <a:pt x="15695" y="4298"/>
                    <a:pt x="15695" y="4298"/>
                  </a:cubicBezTo>
                  <a:cubicBezTo>
                    <a:pt x="16990" y="9579"/>
                    <a:pt x="19066" y="15423"/>
                    <a:pt x="19999" y="18359"/>
                  </a:cubicBezTo>
                  <a:cubicBezTo>
                    <a:pt x="19999" y="18359"/>
                    <a:pt x="20340" y="19942"/>
                    <a:pt x="16425" y="20513"/>
                  </a:cubicBezTo>
                  <a:cubicBezTo>
                    <a:pt x="11780" y="21190"/>
                    <a:pt x="10840" y="18618"/>
                    <a:pt x="10840" y="18618"/>
                  </a:cubicBezTo>
                  <a:close/>
                </a:path>
              </a:pathLst>
            </a:custGeom>
            <a:solidFill>
              <a:srgbClr val="FFC99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76" name="Freeform 45"/>
            <p:cNvSpPr/>
            <p:nvPr/>
          </p:nvSpPr>
          <p:spPr>
            <a:xfrm>
              <a:off x="99900" y="4377097"/>
              <a:ext cx="1359273" cy="10162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6" h="21541" extrusionOk="0">
                  <a:moveTo>
                    <a:pt x="19988" y="21540"/>
                  </a:moveTo>
                  <a:lnTo>
                    <a:pt x="876" y="20381"/>
                  </a:lnTo>
                  <a:cubicBezTo>
                    <a:pt x="370" y="20350"/>
                    <a:pt x="-22" y="19777"/>
                    <a:pt x="1" y="19099"/>
                  </a:cubicBezTo>
                  <a:lnTo>
                    <a:pt x="610" y="1172"/>
                  </a:lnTo>
                  <a:cubicBezTo>
                    <a:pt x="633" y="495"/>
                    <a:pt x="1062" y="-29"/>
                    <a:pt x="1568" y="2"/>
                  </a:cubicBezTo>
                  <a:lnTo>
                    <a:pt x="20680" y="1162"/>
                  </a:lnTo>
                  <a:cubicBezTo>
                    <a:pt x="21186" y="1192"/>
                    <a:pt x="21578" y="1766"/>
                    <a:pt x="21555" y="2443"/>
                  </a:cubicBezTo>
                  <a:lnTo>
                    <a:pt x="20946" y="20370"/>
                  </a:lnTo>
                  <a:cubicBezTo>
                    <a:pt x="20923" y="21047"/>
                    <a:pt x="20494" y="21571"/>
                    <a:pt x="19988" y="21540"/>
                  </a:cubicBezTo>
                  <a:close/>
                </a:path>
              </a:pathLst>
            </a:custGeom>
            <a:solidFill>
              <a:srgbClr val="B5302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77" name="Freeform 46"/>
            <p:cNvSpPr/>
            <p:nvPr/>
          </p:nvSpPr>
          <p:spPr>
            <a:xfrm>
              <a:off x="58854" y="4375247"/>
              <a:ext cx="1359275" cy="1016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6" h="21541" extrusionOk="0">
                  <a:moveTo>
                    <a:pt x="19987" y="21540"/>
                  </a:moveTo>
                  <a:lnTo>
                    <a:pt x="877" y="20381"/>
                  </a:lnTo>
                  <a:cubicBezTo>
                    <a:pt x="370" y="20350"/>
                    <a:pt x="-22" y="19776"/>
                    <a:pt x="1" y="19099"/>
                  </a:cubicBezTo>
                  <a:lnTo>
                    <a:pt x="610" y="1172"/>
                  </a:lnTo>
                  <a:cubicBezTo>
                    <a:pt x="633" y="495"/>
                    <a:pt x="1062" y="-29"/>
                    <a:pt x="1569" y="2"/>
                  </a:cubicBezTo>
                  <a:lnTo>
                    <a:pt x="20679" y="1161"/>
                  </a:lnTo>
                  <a:cubicBezTo>
                    <a:pt x="21186" y="1192"/>
                    <a:pt x="21578" y="1765"/>
                    <a:pt x="21555" y="2443"/>
                  </a:cubicBezTo>
                  <a:lnTo>
                    <a:pt x="20946" y="20370"/>
                  </a:lnTo>
                  <a:cubicBezTo>
                    <a:pt x="20923" y="21047"/>
                    <a:pt x="20494" y="21571"/>
                    <a:pt x="19987" y="21540"/>
                  </a:cubicBezTo>
                  <a:close/>
                </a:path>
              </a:pathLst>
            </a:custGeom>
            <a:solidFill>
              <a:srgbClr val="FF7A4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78" name="Freeform 47"/>
            <p:cNvSpPr/>
            <p:nvPr/>
          </p:nvSpPr>
          <p:spPr>
            <a:xfrm>
              <a:off x="337697" y="3969429"/>
              <a:ext cx="494440" cy="779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1" h="20343" extrusionOk="0">
                  <a:moveTo>
                    <a:pt x="21421" y="11400"/>
                  </a:moveTo>
                  <a:cubicBezTo>
                    <a:pt x="18186" y="11258"/>
                    <a:pt x="15626" y="11400"/>
                    <a:pt x="14248" y="11363"/>
                  </a:cubicBezTo>
                  <a:cubicBezTo>
                    <a:pt x="10691" y="11267"/>
                    <a:pt x="11673" y="18459"/>
                    <a:pt x="10959" y="19592"/>
                  </a:cubicBezTo>
                  <a:cubicBezTo>
                    <a:pt x="9874" y="21317"/>
                    <a:pt x="3146" y="20332"/>
                    <a:pt x="556" y="13852"/>
                  </a:cubicBezTo>
                  <a:cubicBezTo>
                    <a:pt x="-179" y="12009"/>
                    <a:pt x="29" y="9264"/>
                    <a:pt x="24" y="6655"/>
                  </a:cubicBezTo>
                  <a:cubicBezTo>
                    <a:pt x="24" y="6655"/>
                    <a:pt x="915" y="386"/>
                    <a:pt x="5075" y="28"/>
                  </a:cubicBezTo>
                  <a:cubicBezTo>
                    <a:pt x="8684" y="-283"/>
                    <a:pt x="11728" y="2040"/>
                    <a:pt x="11728" y="2040"/>
                  </a:cubicBezTo>
                  <a:cubicBezTo>
                    <a:pt x="11728" y="2040"/>
                    <a:pt x="15559" y="5268"/>
                    <a:pt x="17520" y="8203"/>
                  </a:cubicBezTo>
                  <a:lnTo>
                    <a:pt x="21421" y="11400"/>
                  </a:lnTo>
                  <a:close/>
                </a:path>
              </a:pathLst>
            </a:custGeom>
            <a:solidFill>
              <a:srgbClr val="FFC99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79" name="Freeform 48"/>
            <p:cNvSpPr/>
            <p:nvPr/>
          </p:nvSpPr>
          <p:spPr>
            <a:xfrm>
              <a:off x="513048" y="4467725"/>
              <a:ext cx="30801" cy="2588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60" h="21544" extrusionOk="0">
                  <a:moveTo>
                    <a:pt x="14086" y="11"/>
                  </a:moveTo>
                  <a:cubicBezTo>
                    <a:pt x="17666" y="82"/>
                    <a:pt x="20074" y="475"/>
                    <a:pt x="19466" y="889"/>
                  </a:cubicBezTo>
                  <a:lnTo>
                    <a:pt x="18508" y="1633"/>
                  </a:lnTo>
                  <a:cubicBezTo>
                    <a:pt x="17781" y="2247"/>
                    <a:pt x="17044" y="2954"/>
                    <a:pt x="16367" y="3745"/>
                  </a:cubicBezTo>
                  <a:cubicBezTo>
                    <a:pt x="11724" y="9103"/>
                    <a:pt x="11666" y="14960"/>
                    <a:pt x="19220" y="20669"/>
                  </a:cubicBezTo>
                  <a:cubicBezTo>
                    <a:pt x="19770" y="21084"/>
                    <a:pt x="17303" y="21472"/>
                    <a:pt x="13713" y="21535"/>
                  </a:cubicBezTo>
                  <a:cubicBezTo>
                    <a:pt x="10123" y="21599"/>
                    <a:pt x="6767" y="21314"/>
                    <a:pt x="6216" y="20899"/>
                  </a:cubicBezTo>
                  <a:cubicBezTo>
                    <a:pt x="-1526" y="15048"/>
                    <a:pt x="-1467" y="9069"/>
                    <a:pt x="3269" y="3594"/>
                  </a:cubicBezTo>
                  <a:lnTo>
                    <a:pt x="4135" y="2662"/>
                  </a:lnTo>
                  <a:cubicBezTo>
                    <a:pt x="4287" y="2515"/>
                    <a:pt x="4427" y="2370"/>
                    <a:pt x="4579" y="2228"/>
                  </a:cubicBezTo>
                  <a:lnTo>
                    <a:pt x="5900" y="1082"/>
                  </a:lnTo>
                  <a:cubicBezTo>
                    <a:pt x="6157" y="879"/>
                    <a:pt x="6356" y="729"/>
                    <a:pt x="6498" y="634"/>
                  </a:cubicBezTo>
                  <a:cubicBezTo>
                    <a:pt x="7046" y="261"/>
                    <a:pt x="9854" y="-1"/>
                    <a:pt x="13023" y="0"/>
                  </a:cubicBezTo>
                  <a:lnTo>
                    <a:pt x="14086" y="11"/>
                  </a:lnTo>
                  <a:close/>
                </a:path>
              </a:pathLst>
            </a:custGeom>
            <a:solidFill>
              <a:srgbClr val="DD936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80" name="Freeform 49"/>
            <p:cNvSpPr/>
            <p:nvPr/>
          </p:nvSpPr>
          <p:spPr>
            <a:xfrm>
              <a:off x="434420" y="4441240"/>
              <a:ext cx="45314" cy="266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697" h="21480" extrusionOk="0">
                  <a:moveTo>
                    <a:pt x="8391" y="1"/>
                  </a:moveTo>
                  <a:lnTo>
                    <a:pt x="9002" y="17"/>
                  </a:lnTo>
                  <a:cubicBezTo>
                    <a:pt x="11039" y="101"/>
                    <a:pt x="12332" y="493"/>
                    <a:pt x="11897" y="892"/>
                  </a:cubicBezTo>
                  <a:cubicBezTo>
                    <a:pt x="5255" y="6972"/>
                    <a:pt x="6669" y="12538"/>
                    <a:pt x="13030" y="17310"/>
                  </a:cubicBezTo>
                  <a:cubicBezTo>
                    <a:pt x="14210" y="18196"/>
                    <a:pt x="15475" y="18978"/>
                    <a:pt x="16729" y="19645"/>
                  </a:cubicBezTo>
                  <a:lnTo>
                    <a:pt x="17701" y="20138"/>
                  </a:lnTo>
                  <a:cubicBezTo>
                    <a:pt x="17975" y="20269"/>
                    <a:pt x="18197" y="20368"/>
                    <a:pt x="18344" y="20432"/>
                  </a:cubicBezTo>
                  <a:cubicBezTo>
                    <a:pt x="19222" y="20800"/>
                    <a:pt x="18404" y="21240"/>
                    <a:pt x="16521" y="21411"/>
                  </a:cubicBezTo>
                  <a:cubicBezTo>
                    <a:pt x="14631" y="21583"/>
                    <a:pt x="12393" y="21423"/>
                    <a:pt x="11515" y="21055"/>
                  </a:cubicBezTo>
                  <a:lnTo>
                    <a:pt x="10744" y="20706"/>
                  </a:lnTo>
                  <a:cubicBezTo>
                    <a:pt x="10436" y="20555"/>
                    <a:pt x="10068" y="20371"/>
                    <a:pt x="9658" y="20155"/>
                  </a:cubicBezTo>
                  <a:cubicBezTo>
                    <a:pt x="8318" y="19443"/>
                    <a:pt x="6977" y="18617"/>
                    <a:pt x="5732" y="17682"/>
                  </a:cubicBezTo>
                  <a:cubicBezTo>
                    <a:pt x="-910" y="12699"/>
                    <a:pt x="-2378" y="6904"/>
                    <a:pt x="4525" y="584"/>
                  </a:cubicBezTo>
                  <a:cubicBezTo>
                    <a:pt x="4920" y="226"/>
                    <a:pt x="6582" y="-17"/>
                    <a:pt x="8391" y="1"/>
                  </a:cubicBezTo>
                  <a:close/>
                </a:path>
              </a:pathLst>
            </a:custGeom>
            <a:solidFill>
              <a:srgbClr val="DD936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81" name="Freeform 50"/>
            <p:cNvSpPr/>
            <p:nvPr/>
          </p:nvSpPr>
          <p:spPr>
            <a:xfrm>
              <a:off x="372324" y="4393465"/>
              <a:ext cx="30802" cy="2119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66" h="21537" extrusionOk="0">
                  <a:moveTo>
                    <a:pt x="8228" y="3"/>
                  </a:moveTo>
                  <a:cubicBezTo>
                    <a:pt x="11652" y="59"/>
                    <a:pt x="14121" y="518"/>
                    <a:pt x="13744" y="1028"/>
                  </a:cubicBezTo>
                  <a:lnTo>
                    <a:pt x="13335" y="1769"/>
                  </a:lnTo>
                  <a:lnTo>
                    <a:pt x="13135" y="2238"/>
                  </a:lnTo>
                  <a:cubicBezTo>
                    <a:pt x="11385" y="6833"/>
                    <a:pt x="12847" y="13009"/>
                    <a:pt x="20002" y="20478"/>
                  </a:cubicBezTo>
                  <a:cubicBezTo>
                    <a:pt x="20490" y="20986"/>
                    <a:pt x="18120" y="21455"/>
                    <a:pt x="14708" y="21528"/>
                  </a:cubicBezTo>
                  <a:cubicBezTo>
                    <a:pt x="11308" y="21600"/>
                    <a:pt x="8150" y="21247"/>
                    <a:pt x="7664" y="20740"/>
                  </a:cubicBezTo>
                  <a:cubicBezTo>
                    <a:pt x="387" y="13145"/>
                    <a:pt x="-1110" y="6846"/>
                    <a:pt x="696" y="2130"/>
                  </a:cubicBezTo>
                  <a:lnTo>
                    <a:pt x="1194" y="1074"/>
                  </a:lnTo>
                  <a:cubicBezTo>
                    <a:pt x="1250" y="975"/>
                    <a:pt x="1305" y="893"/>
                    <a:pt x="1361" y="825"/>
                  </a:cubicBezTo>
                  <a:cubicBezTo>
                    <a:pt x="1693" y="368"/>
                    <a:pt x="4219" y="23"/>
                    <a:pt x="7209" y="0"/>
                  </a:cubicBezTo>
                  <a:lnTo>
                    <a:pt x="8228" y="3"/>
                  </a:lnTo>
                  <a:close/>
                </a:path>
              </a:pathLst>
            </a:custGeom>
            <a:solidFill>
              <a:srgbClr val="DD936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82" name="Freeform 51"/>
            <p:cNvSpPr/>
            <p:nvPr/>
          </p:nvSpPr>
          <p:spPr>
            <a:xfrm>
              <a:off x="1223943" y="53849"/>
              <a:ext cx="610668" cy="689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99" h="20548" extrusionOk="0">
                  <a:moveTo>
                    <a:pt x="18903" y="15605"/>
                  </a:moveTo>
                  <a:lnTo>
                    <a:pt x="11866" y="11096"/>
                  </a:lnTo>
                  <a:cubicBezTo>
                    <a:pt x="11866" y="11096"/>
                    <a:pt x="8628" y="3265"/>
                    <a:pt x="6946" y="2029"/>
                  </a:cubicBezTo>
                  <a:cubicBezTo>
                    <a:pt x="5263" y="793"/>
                    <a:pt x="3040" y="997"/>
                    <a:pt x="1180" y="192"/>
                  </a:cubicBezTo>
                  <a:cubicBezTo>
                    <a:pt x="-681" y="-613"/>
                    <a:pt x="-296" y="1303"/>
                    <a:pt x="2024" y="2417"/>
                  </a:cubicBezTo>
                  <a:cubicBezTo>
                    <a:pt x="4345" y="3533"/>
                    <a:pt x="5298" y="3425"/>
                    <a:pt x="5828" y="5638"/>
                  </a:cubicBezTo>
                  <a:cubicBezTo>
                    <a:pt x="6358" y="7851"/>
                    <a:pt x="5812" y="16433"/>
                    <a:pt x="9223" y="17884"/>
                  </a:cubicBezTo>
                  <a:cubicBezTo>
                    <a:pt x="10430" y="18943"/>
                    <a:pt x="10927" y="19023"/>
                    <a:pt x="11670" y="19641"/>
                  </a:cubicBezTo>
                  <a:cubicBezTo>
                    <a:pt x="13292" y="20987"/>
                    <a:pt x="15847" y="20824"/>
                    <a:pt x="17171" y="19223"/>
                  </a:cubicBezTo>
                  <a:cubicBezTo>
                    <a:pt x="17203" y="19184"/>
                    <a:pt x="17235" y="19145"/>
                    <a:pt x="17266" y="19106"/>
                  </a:cubicBezTo>
                  <a:cubicBezTo>
                    <a:pt x="18634" y="17402"/>
                    <a:pt x="20919" y="16619"/>
                    <a:pt x="18903" y="15605"/>
                  </a:cubicBezTo>
                  <a:close/>
                </a:path>
              </a:pathLst>
            </a:custGeom>
            <a:solidFill>
              <a:srgbClr val="FFC99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83" name="Freeform 52"/>
            <p:cNvSpPr/>
            <p:nvPr/>
          </p:nvSpPr>
          <p:spPr>
            <a:xfrm>
              <a:off x="1209964" y="42092"/>
              <a:ext cx="353256" cy="6533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16" h="21321" extrusionOk="0">
                  <a:moveTo>
                    <a:pt x="83" y="888"/>
                  </a:moveTo>
                  <a:cubicBezTo>
                    <a:pt x="-334" y="63"/>
                    <a:pt x="877" y="-252"/>
                    <a:pt x="2734" y="220"/>
                  </a:cubicBezTo>
                  <a:cubicBezTo>
                    <a:pt x="2920" y="268"/>
                    <a:pt x="3001" y="389"/>
                    <a:pt x="2913" y="491"/>
                  </a:cubicBezTo>
                  <a:cubicBezTo>
                    <a:pt x="2827" y="592"/>
                    <a:pt x="2603" y="636"/>
                    <a:pt x="2417" y="588"/>
                  </a:cubicBezTo>
                  <a:cubicBezTo>
                    <a:pt x="1053" y="241"/>
                    <a:pt x="592" y="362"/>
                    <a:pt x="803" y="780"/>
                  </a:cubicBezTo>
                  <a:cubicBezTo>
                    <a:pt x="1084" y="1335"/>
                    <a:pt x="2311" y="2056"/>
                    <a:pt x="4055" y="2583"/>
                  </a:cubicBezTo>
                  <a:lnTo>
                    <a:pt x="4574" y="2731"/>
                  </a:lnTo>
                  <a:cubicBezTo>
                    <a:pt x="5288" y="2928"/>
                    <a:pt x="7120" y="3431"/>
                    <a:pt x="7637" y="3585"/>
                  </a:cubicBezTo>
                  <a:cubicBezTo>
                    <a:pt x="10435" y="4416"/>
                    <a:pt x="11697" y="5216"/>
                    <a:pt x="12357" y="6837"/>
                  </a:cubicBezTo>
                  <a:lnTo>
                    <a:pt x="12418" y="6998"/>
                  </a:lnTo>
                  <a:cubicBezTo>
                    <a:pt x="12705" y="7806"/>
                    <a:pt x="13001" y="9355"/>
                    <a:pt x="13330" y="11612"/>
                  </a:cubicBezTo>
                  <a:lnTo>
                    <a:pt x="13788" y="15016"/>
                  </a:lnTo>
                  <a:cubicBezTo>
                    <a:pt x="13825" y="15309"/>
                    <a:pt x="13869" y="15646"/>
                    <a:pt x="13920" y="16045"/>
                  </a:cubicBezTo>
                  <a:cubicBezTo>
                    <a:pt x="14106" y="17521"/>
                    <a:pt x="15163" y="18464"/>
                    <a:pt x="17569" y="19536"/>
                  </a:cubicBezTo>
                  <a:lnTo>
                    <a:pt x="17974" y="19713"/>
                  </a:lnTo>
                  <a:cubicBezTo>
                    <a:pt x="18184" y="19803"/>
                    <a:pt x="18412" y="19898"/>
                    <a:pt x="18661" y="20000"/>
                  </a:cubicBezTo>
                  <a:lnTo>
                    <a:pt x="21062" y="20954"/>
                  </a:lnTo>
                  <a:cubicBezTo>
                    <a:pt x="21229" y="21020"/>
                    <a:pt x="21266" y="21147"/>
                    <a:pt x="21144" y="21238"/>
                  </a:cubicBezTo>
                  <a:cubicBezTo>
                    <a:pt x="21022" y="21328"/>
                    <a:pt x="20788" y="21348"/>
                    <a:pt x="20621" y="21282"/>
                  </a:cubicBezTo>
                  <a:lnTo>
                    <a:pt x="18751" y="20542"/>
                  </a:lnTo>
                  <a:lnTo>
                    <a:pt x="18210" y="20324"/>
                  </a:lnTo>
                  <a:cubicBezTo>
                    <a:pt x="17787" y="20151"/>
                    <a:pt x="17427" y="19999"/>
                    <a:pt x="17094" y="19850"/>
                  </a:cubicBezTo>
                  <a:cubicBezTo>
                    <a:pt x="14542" y="18712"/>
                    <a:pt x="13375" y="17673"/>
                    <a:pt x="13173" y="16073"/>
                  </a:cubicBezTo>
                  <a:lnTo>
                    <a:pt x="12727" y="12653"/>
                  </a:lnTo>
                  <a:lnTo>
                    <a:pt x="12550" y="11413"/>
                  </a:lnTo>
                  <a:cubicBezTo>
                    <a:pt x="12226" y="9223"/>
                    <a:pt x="11934" y="7733"/>
                    <a:pt x="11657" y="7000"/>
                  </a:cubicBezTo>
                  <a:lnTo>
                    <a:pt x="11627" y="6925"/>
                  </a:lnTo>
                  <a:cubicBezTo>
                    <a:pt x="11039" y="5480"/>
                    <a:pt x="9977" y="4770"/>
                    <a:pt x="7544" y="4022"/>
                  </a:cubicBezTo>
                  <a:lnTo>
                    <a:pt x="7278" y="3941"/>
                  </a:lnTo>
                  <a:cubicBezTo>
                    <a:pt x="6688" y="3766"/>
                    <a:pt x="4304" y="3114"/>
                    <a:pt x="3976" y="3021"/>
                  </a:cubicBezTo>
                  <a:cubicBezTo>
                    <a:pt x="1921" y="2441"/>
                    <a:pt x="439" y="1594"/>
                    <a:pt x="83" y="888"/>
                  </a:cubicBezTo>
                  <a:close/>
                </a:path>
              </a:pathLst>
            </a:custGeom>
            <a:solidFill>
              <a:srgbClr val="DD936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84" name="Freeform 53"/>
            <p:cNvSpPr/>
            <p:nvPr/>
          </p:nvSpPr>
          <p:spPr>
            <a:xfrm>
              <a:off x="1571280" y="502116"/>
              <a:ext cx="1198175" cy="9861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49" h="20911" extrusionOk="0">
                  <a:moveTo>
                    <a:pt x="0" y="4203"/>
                  </a:moveTo>
                  <a:lnTo>
                    <a:pt x="2179" y="0"/>
                  </a:lnTo>
                  <a:lnTo>
                    <a:pt x="19195" y="12222"/>
                  </a:lnTo>
                  <a:cubicBezTo>
                    <a:pt x="21017" y="13531"/>
                    <a:pt x="21600" y="16496"/>
                    <a:pt x="20475" y="18732"/>
                  </a:cubicBezTo>
                  <a:cubicBezTo>
                    <a:pt x="19350" y="20967"/>
                    <a:pt x="16654" y="21600"/>
                    <a:pt x="14937" y="20082"/>
                  </a:cubicBezTo>
                  <a:lnTo>
                    <a:pt x="0" y="4203"/>
                  </a:lnTo>
                  <a:close/>
                </a:path>
              </a:pathLst>
            </a:custGeom>
            <a:solidFill>
              <a:srgbClr val="FFC99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85" name="Freeform 54"/>
            <p:cNvSpPr/>
            <p:nvPr/>
          </p:nvSpPr>
          <p:spPr>
            <a:xfrm>
              <a:off x="1588017" y="715835"/>
              <a:ext cx="804853" cy="7157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4" h="21544" extrusionOk="0">
                  <a:moveTo>
                    <a:pt x="62" y="92"/>
                  </a:moveTo>
                  <a:cubicBezTo>
                    <a:pt x="141" y="-8"/>
                    <a:pt x="272" y="-28"/>
                    <a:pt x="372" y="39"/>
                  </a:cubicBezTo>
                  <a:lnTo>
                    <a:pt x="407" y="69"/>
                  </a:lnTo>
                  <a:lnTo>
                    <a:pt x="21462" y="21063"/>
                  </a:lnTo>
                  <a:cubicBezTo>
                    <a:pt x="21563" y="21164"/>
                    <a:pt x="21572" y="21338"/>
                    <a:pt x="21482" y="21452"/>
                  </a:cubicBezTo>
                  <a:cubicBezTo>
                    <a:pt x="21403" y="21552"/>
                    <a:pt x="21272" y="21572"/>
                    <a:pt x="21173" y="21504"/>
                  </a:cubicBezTo>
                  <a:lnTo>
                    <a:pt x="21137" y="21475"/>
                  </a:lnTo>
                  <a:lnTo>
                    <a:pt x="82" y="480"/>
                  </a:lnTo>
                  <a:cubicBezTo>
                    <a:pt x="-19" y="380"/>
                    <a:pt x="-28" y="206"/>
                    <a:pt x="62" y="92"/>
                  </a:cubicBezTo>
                  <a:close/>
                </a:path>
              </a:pathLst>
            </a:custGeom>
            <a:solidFill>
              <a:srgbClr val="DD936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</p:grpSp>
      <p:sp>
        <p:nvSpPr>
          <p:cNvPr id="787" name="Circle"/>
          <p:cNvSpPr/>
          <p:nvPr/>
        </p:nvSpPr>
        <p:spPr>
          <a:xfrm>
            <a:off x="7764760" y="7615066"/>
            <a:ext cx="475803" cy="475803"/>
          </a:xfrm>
          <a:prstGeom prst="ellipse">
            <a:avLst/>
          </a:prstGeom>
          <a:solidFill>
            <a:srgbClr val="5B7AF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88" name="Circle"/>
          <p:cNvSpPr/>
          <p:nvPr/>
        </p:nvSpPr>
        <p:spPr>
          <a:xfrm>
            <a:off x="13323496" y="7615066"/>
            <a:ext cx="475803" cy="475803"/>
          </a:xfrm>
          <a:prstGeom prst="ellipse">
            <a:avLst/>
          </a:prstGeom>
          <a:solidFill>
            <a:srgbClr val="5B7AF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89" name="Circle"/>
          <p:cNvSpPr/>
          <p:nvPr/>
        </p:nvSpPr>
        <p:spPr>
          <a:xfrm>
            <a:off x="2206022" y="7615067"/>
            <a:ext cx="475803" cy="475803"/>
          </a:xfrm>
          <a:prstGeom prst="ellipse">
            <a:avLst/>
          </a:prstGeom>
          <a:solidFill>
            <a:srgbClr val="5B7AF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90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23162540" y="13033914"/>
            <a:ext cx="221997" cy="33274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tIns="45719" rIns="45719" bIns="45719" anchor="t"/>
          <a:lstStyle>
            <a:lvl1pPr algn="r" defTabSz="9144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fld id="{86CB4B4D-7CA3-9044-876B-883B54F8677D}" type="slidenum">
              <a:t>9</a:t>
            </a:fld>
            <a:endParaRPr/>
          </a:p>
        </p:txBody>
      </p:sp>
      <p:sp>
        <p:nvSpPr>
          <p:cNvPr id="791" name="TextBox 10"/>
          <p:cNvSpPr txBox="1"/>
          <p:nvPr/>
        </p:nvSpPr>
        <p:spPr>
          <a:xfrm>
            <a:off x="1723544" y="1905000"/>
            <a:ext cx="16373956" cy="19850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l" defTabSz="914400">
              <a:lnSpc>
                <a:spcPct val="110000"/>
              </a:lnSpc>
              <a:defRPr sz="6500">
                <a:solidFill>
                  <a:srgbClr val="263169"/>
                </a:solidFill>
                <a:latin typeface="Archivo Bold"/>
                <a:ea typeface="Archivo Bold"/>
                <a:cs typeface="Archivo Bold"/>
                <a:sym typeface="Archivo Bold"/>
              </a:defRPr>
            </a:pPr>
            <a:r>
              <a:t>Over 20,000 users have been using </a:t>
            </a:r>
            <a:br/>
            <a:r>
              <a:t>Smart App since the launch</a:t>
            </a:r>
          </a:p>
        </p:txBody>
      </p:sp>
      <p:pic>
        <p:nvPicPr>
          <p:cNvPr id="792" name="Square block.png" descr="Square block.png"/>
          <p:cNvPicPr>
            <a:picLocks noChangeAspect="1"/>
          </p:cNvPicPr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 rot="14320596">
            <a:off x="17610855" y="4234276"/>
            <a:ext cx="1097282" cy="1097282"/>
          </a:xfrm>
          <a:prstGeom prst="rect">
            <a:avLst/>
          </a:prstGeom>
          <a:ln w="12700">
            <a:miter lim="400000"/>
          </a:ln>
        </p:spPr>
      </p:pic>
      <p:sp>
        <p:nvSpPr>
          <p:cNvPr id="793" name="Прямоугольник 21"/>
          <p:cNvSpPr txBox="1"/>
          <p:nvPr/>
        </p:nvSpPr>
        <p:spPr>
          <a:xfrm>
            <a:off x="996912" y="13040266"/>
            <a:ext cx="6279855" cy="3327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l" defTabSz="9144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lvl1pPr>
          </a:lstStyle>
          <a:p>
            <a:r>
              <a:t>LOGO</a:t>
            </a:r>
          </a:p>
        </p:txBody>
      </p:sp>
      <p:pic>
        <p:nvPicPr>
          <p:cNvPr id="794" name="Image" descr="Image"/>
          <p:cNvPicPr>
            <a:picLocks noChangeAspect="1"/>
          </p:cNvPicPr>
          <p:nvPr/>
        </p:nvPicPr>
        <p:blipFill>
          <a:blip r:embed="rId3">
            <a:alphaModFix amt="20000"/>
          </a:blip>
          <a:srcRect t="13" r="798" b="11605"/>
          <a:stretch>
            <a:fillRect/>
          </a:stretch>
        </p:blipFill>
        <p:spPr>
          <a:xfrm>
            <a:off x="7768444" y="7669255"/>
            <a:ext cx="472000" cy="4205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87" h="20469" extrusionOk="0">
                <a:moveTo>
                  <a:pt x="3669" y="0"/>
                </a:moveTo>
                <a:cubicBezTo>
                  <a:pt x="3409" y="239"/>
                  <a:pt x="3133" y="444"/>
                  <a:pt x="2890" y="715"/>
                </a:cubicBezTo>
                <a:cubicBezTo>
                  <a:pt x="1278" y="2515"/>
                  <a:pt x="329" y="4754"/>
                  <a:pt x="0" y="7090"/>
                </a:cubicBezTo>
                <a:lnTo>
                  <a:pt x="0" y="10703"/>
                </a:lnTo>
                <a:cubicBezTo>
                  <a:pt x="329" y="13037"/>
                  <a:pt x="1278" y="15279"/>
                  <a:pt x="2890" y="17078"/>
                </a:cubicBezTo>
                <a:cubicBezTo>
                  <a:pt x="6941" y="21600"/>
                  <a:pt x="13497" y="21600"/>
                  <a:pt x="17549" y="17078"/>
                </a:cubicBezTo>
                <a:cubicBezTo>
                  <a:pt x="21600" y="12555"/>
                  <a:pt x="21600" y="5237"/>
                  <a:pt x="17549" y="715"/>
                </a:cubicBezTo>
                <a:cubicBezTo>
                  <a:pt x="17306" y="444"/>
                  <a:pt x="17030" y="239"/>
                  <a:pt x="16770" y="0"/>
                </a:cubicBezTo>
                <a:lnTo>
                  <a:pt x="3669" y="0"/>
                </a:lnTo>
                <a:close/>
              </a:path>
            </a:pathLst>
          </a:custGeom>
          <a:ln w="12700">
            <a:miter lim="400000"/>
          </a:ln>
        </p:spPr>
      </p:pic>
      <p:sp>
        <p:nvSpPr>
          <p:cNvPr id="795" name="Rectangle 13"/>
          <p:cNvSpPr txBox="1"/>
          <p:nvPr/>
        </p:nvSpPr>
        <p:spPr>
          <a:xfrm>
            <a:off x="8360279" y="7442757"/>
            <a:ext cx="2804744" cy="8204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/>
          <a:p>
            <a:pPr algn="l" defTabSz="914400">
              <a:lnSpc>
                <a:spcPct val="120000"/>
              </a:lnSpc>
              <a:spcBef>
                <a:spcPts val="400"/>
              </a:spcBef>
              <a:defRPr>
                <a:solidFill>
                  <a:srgbClr val="263169"/>
                </a:solidFill>
                <a:latin typeface="Archivo Bold"/>
                <a:ea typeface="Archivo Bold"/>
                <a:cs typeface="Archivo Bold"/>
                <a:sym typeface="Archivo Bold"/>
              </a:defRPr>
            </a:pPr>
            <a:r>
              <a:t>John Davidson</a:t>
            </a:r>
          </a:p>
          <a:p>
            <a:pPr algn="l" defTabSz="914400">
              <a:lnSpc>
                <a:spcPct val="120000"/>
              </a:lnSpc>
              <a:defRPr sz="1200" cap="all">
                <a:solidFill>
                  <a:srgbClr val="EB8052"/>
                </a:solidFill>
                <a:latin typeface="Lato Bold"/>
                <a:ea typeface="Lato Bold"/>
                <a:cs typeface="Lato Bold"/>
                <a:sym typeface="Lato Bold"/>
              </a:defRPr>
            </a:pPr>
            <a:r>
              <a:t>CFO at solutions company</a:t>
            </a:r>
          </a:p>
        </p:txBody>
      </p:sp>
      <p:pic>
        <p:nvPicPr>
          <p:cNvPr id="796" name="Image" descr="Image"/>
          <p:cNvPicPr>
            <a:picLocks noChangeAspect="1"/>
          </p:cNvPicPr>
          <p:nvPr/>
        </p:nvPicPr>
        <p:blipFill>
          <a:blip r:embed="rId4">
            <a:alphaModFix amt="15000"/>
          </a:blip>
          <a:stretch>
            <a:fillRect/>
          </a:stretch>
        </p:blipFill>
        <p:spPr>
          <a:xfrm>
            <a:off x="7380504" y="5115911"/>
            <a:ext cx="694962" cy="612796"/>
          </a:xfrm>
          <a:prstGeom prst="rect">
            <a:avLst/>
          </a:prstGeom>
          <a:ln w="12700">
            <a:miter lim="400000"/>
          </a:ln>
        </p:spPr>
      </p:pic>
      <p:sp>
        <p:nvSpPr>
          <p:cNvPr id="797" name="Rectangle 12"/>
          <p:cNvSpPr txBox="1"/>
          <p:nvPr/>
        </p:nvSpPr>
        <p:spPr>
          <a:xfrm>
            <a:off x="7686719" y="5296751"/>
            <a:ext cx="3877084" cy="1877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/>
          <a:p>
            <a:pPr algn="l" defTabSz="914400">
              <a:lnSpc>
                <a:spcPct val="120000"/>
              </a:lnSpc>
              <a:spcBef>
                <a:spcPts val="1000"/>
              </a:spcBef>
              <a:defRPr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rPr>
                <a:latin typeface="Lato Bold"/>
                <a:ea typeface="Lato Bold"/>
                <a:cs typeface="Lato Bold"/>
                <a:sym typeface="Lato Bold"/>
              </a:rPr>
              <a:t>Smart App allows</a:t>
            </a:r>
            <a:r>
              <a:t> me to track both personal task lists and cross-functional enterprise initiatives.</a:t>
            </a:r>
          </a:p>
        </p:txBody>
      </p:sp>
      <p:pic>
        <p:nvPicPr>
          <p:cNvPr id="798" name="Image" descr="Image"/>
          <p:cNvPicPr>
            <a:picLocks noChangeAspect="1"/>
          </p:cNvPicPr>
          <p:nvPr/>
        </p:nvPicPr>
        <p:blipFill>
          <a:blip r:embed="rId3">
            <a:alphaModFix amt="20000"/>
          </a:blip>
          <a:srcRect t="13" r="798" b="11605"/>
          <a:stretch>
            <a:fillRect/>
          </a:stretch>
        </p:blipFill>
        <p:spPr>
          <a:xfrm>
            <a:off x="13327180" y="7669255"/>
            <a:ext cx="472000" cy="4205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87" h="20469" extrusionOk="0">
                <a:moveTo>
                  <a:pt x="3669" y="0"/>
                </a:moveTo>
                <a:cubicBezTo>
                  <a:pt x="3409" y="239"/>
                  <a:pt x="3133" y="444"/>
                  <a:pt x="2890" y="715"/>
                </a:cubicBezTo>
                <a:cubicBezTo>
                  <a:pt x="1278" y="2515"/>
                  <a:pt x="329" y="4754"/>
                  <a:pt x="0" y="7090"/>
                </a:cubicBezTo>
                <a:lnTo>
                  <a:pt x="0" y="10703"/>
                </a:lnTo>
                <a:cubicBezTo>
                  <a:pt x="329" y="13037"/>
                  <a:pt x="1278" y="15279"/>
                  <a:pt x="2890" y="17078"/>
                </a:cubicBezTo>
                <a:cubicBezTo>
                  <a:pt x="6941" y="21600"/>
                  <a:pt x="13497" y="21600"/>
                  <a:pt x="17549" y="17078"/>
                </a:cubicBezTo>
                <a:cubicBezTo>
                  <a:pt x="21600" y="12555"/>
                  <a:pt x="21600" y="5237"/>
                  <a:pt x="17549" y="715"/>
                </a:cubicBezTo>
                <a:cubicBezTo>
                  <a:pt x="17306" y="444"/>
                  <a:pt x="17030" y="239"/>
                  <a:pt x="16770" y="0"/>
                </a:cubicBezTo>
                <a:lnTo>
                  <a:pt x="3669" y="0"/>
                </a:lnTo>
                <a:close/>
              </a:path>
            </a:pathLst>
          </a:custGeom>
          <a:ln w="12700">
            <a:miter lim="400000"/>
          </a:ln>
        </p:spPr>
      </p:pic>
      <p:sp>
        <p:nvSpPr>
          <p:cNvPr id="799" name="Rectangle 13"/>
          <p:cNvSpPr txBox="1"/>
          <p:nvPr/>
        </p:nvSpPr>
        <p:spPr>
          <a:xfrm>
            <a:off x="13919017" y="7442757"/>
            <a:ext cx="2804744" cy="8204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/>
          <a:p>
            <a:pPr algn="l" defTabSz="914400">
              <a:lnSpc>
                <a:spcPct val="120000"/>
              </a:lnSpc>
              <a:spcBef>
                <a:spcPts val="400"/>
              </a:spcBef>
              <a:defRPr>
                <a:solidFill>
                  <a:srgbClr val="263169"/>
                </a:solidFill>
                <a:latin typeface="Archivo Bold"/>
                <a:ea typeface="Archivo Bold"/>
                <a:cs typeface="Archivo Bold"/>
                <a:sym typeface="Archivo Bold"/>
              </a:defRPr>
            </a:pPr>
            <a:r>
              <a:t>Kelly Clarke</a:t>
            </a:r>
          </a:p>
          <a:p>
            <a:pPr algn="l" defTabSz="914400">
              <a:lnSpc>
                <a:spcPct val="120000"/>
              </a:lnSpc>
              <a:defRPr sz="1200" cap="all">
                <a:solidFill>
                  <a:srgbClr val="EB8052"/>
                </a:solidFill>
                <a:latin typeface="Lato Bold"/>
                <a:ea typeface="Lato Bold"/>
                <a:cs typeface="Lato Bold"/>
                <a:sym typeface="Lato Bold"/>
              </a:defRPr>
            </a:pPr>
            <a:r>
              <a:t>Freelancer</a:t>
            </a:r>
          </a:p>
        </p:txBody>
      </p:sp>
      <p:pic>
        <p:nvPicPr>
          <p:cNvPr id="800" name="Image" descr="Image"/>
          <p:cNvPicPr>
            <a:picLocks noChangeAspect="1"/>
          </p:cNvPicPr>
          <p:nvPr/>
        </p:nvPicPr>
        <p:blipFill>
          <a:blip r:embed="rId4">
            <a:alphaModFix amt="15000"/>
          </a:blip>
          <a:stretch>
            <a:fillRect/>
          </a:stretch>
        </p:blipFill>
        <p:spPr>
          <a:xfrm>
            <a:off x="12939241" y="5115911"/>
            <a:ext cx="694961" cy="612796"/>
          </a:xfrm>
          <a:prstGeom prst="rect">
            <a:avLst/>
          </a:prstGeom>
          <a:ln w="12700">
            <a:miter lim="400000"/>
          </a:ln>
        </p:spPr>
      </p:pic>
      <p:sp>
        <p:nvSpPr>
          <p:cNvPr id="801" name="Rectangle 12"/>
          <p:cNvSpPr txBox="1"/>
          <p:nvPr/>
        </p:nvSpPr>
        <p:spPr>
          <a:xfrm>
            <a:off x="13245456" y="5296751"/>
            <a:ext cx="3877084" cy="1877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/>
          <a:p>
            <a:pPr algn="l" defTabSz="914400">
              <a:lnSpc>
                <a:spcPct val="120000"/>
              </a:lnSpc>
              <a:spcBef>
                <a:spcPts val="1000"/>
              </a:spcBef>
              <a:defRPr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t>It was intuitive, user-friendly and provided instant results. </a:t>
            </a:r>
            <a:r>
              <a:rPr>
                <a:latin typeface="Lato Bold"/>
                <a:ea typeface="Lato Bold"/>
                <a:cs typeface="Lato Bold"/>
                <a:sym typeface="Lato Bold"/>
              </a:rPr>
              <a:t>I love how customizable Smart App is!</a:t>
            </a:r>
          </a:p>
        </p:txBody>
      </p:sp>
      <p:pic>
        <p:nvPicPr>
          <p:cNvPr id="802" name="Image" descr="Image"/>
          <p:cNvPicPr>
            <a:picLocks noChangeAspect="1"/>
          </p:cNvPicPr>
          <p:nvPr/>
        </p:nvPicPr>
        <p:blipFill>
          <a:blip r:embed="rId3">
            <a:alphaModFix amt="20000"/>
          </a:blip>
          <a:srcRect t="13" r="798" b="11605"/>
          <a:stretch>
            <a:fillRect/>
          </a:stretch>
        </p:blipFill>
        <p:spPr>
          <a:xfrm>
            <a:off x="2209707" y="7669256"/>
            <a:ext cx="472000" cy="4205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87" h="20469" extrusionOk="0">
                <a:moveTo>
                  <a:pt x="3669" y="0"/>
                </a:moveTo>
                <a:cubicBezTo>
                  <a:pt x="3409" y="239"/>
                  <a:pt x="3133" y="444"/>
                  <a:pt x="2890" y="715"/>
                </a:cubicBezTo>
                <a:cubicBezTo>
                  <a:pt x="1278" y="2515"/>
                  <a:pt x="329" y="4754"/>
                  <a:pt x="0" y="7090"/>
                </a:cubicBezTo>
                <a:lnTo>
                  <a:pt x="0" y="10703"/>
                </a:lnTo>
                <a:cubicBezTo>
                  <a:pt x="329" y="13037"/>
                  <a:pt x="1278" y="15279"/>
                  <a:pt x="2890" y="17078"/>
                </a:cubicBezTo>
                <a:cubicBezTo>
                  <a:pt x="6941" y="21600"/>
                  <a:pt x="13497" y="21600"/>
                  <a:pt x="17549" y="17078"/>
                </a:cubicBezTo>
                <a:cubicBezTo>
                  <a:pt x="21600" y="12555"/>
                  <a:pt x="21600" y="5237"/>
                  <a:pt x="17549" y="715"/>
                </a:cubicBezTo>
                <a:cubicBezTo>
                  <a:pt x="17306" y="444"/>
                  <a:pt x="17030" y="239"/>
                  <a:pt x="16770" y="0"/>
                </a:cubicBezTo>
                <a:lnTo>
                  <a:pt x="3669" y="0"/>
                </a:lnTo>
                <a:close/>
              </a:path>
            </a:pathLst>
          </a:custGeom>
          <a:ln w="12700">
            <a:miter lim="400000"/>
          </a:ln>
        </p:spPr>
      </p:pic>
      <p:sp>
        <p:nvSpPr>
          <p:cNvPr id="803" name="Rectangle 13"/>
          <p:cNvSpPr txBox="1"/>
          <p:nvPr/>
        </p:nvSpPr>
        <p:spPr>
          <a:xfrm>
            <a:off x="2801543" y="7442758"/>
            <a:ext cx="2804744" cy="7696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/>
          <a:p>
            <a:pPr algn="l" defTabSz="914400">
              <a:lnSpc>
                <a:spcPct val="120000"/>
              </a:lnSpc>
              <a:spcBef>
                <a:spcPts val="400"/>
              </a:spcBef>
              <a:defRPr>
                <a:solidFill>
                  <a:srgbClr val="263169"/>
                </a:solidFill>
                <a:latin typeface="Archivo Bold"/>
                <a:ea typeface="Archivo Bold"/>
                <a:cs typeface="Archivo Bold"/>
                <a:sym typeface="Archivo Bold"/>
              </a:defRPr>
            </a:pPr>
            <a:r>
              <a:t>Lucy Brown</a:t>
            </a:r>
          </a:p>
          <a:p>
            <a:pPr algn="l" defTabSz="914400">
              <a:lnSpc>
                <a:spcPct val="120000"/>
              </a:lnSpc>
              <a:defRPr sz="1200" cap="all">
                <a:solidFill>
                  <a:srgbClr val="EB8052"/>
                </a:solidFill>
                <a:latin typeface="Lato Bold"/>
                <a:ea typeface="Lato Bold"/>
                <a:cs typeface="Lato Bold"/>
                <a:sym typeface="Lato Bold"/>
              </a:defRPr>
            </a:pPr>
            <a:r>
              <a:t>Owner of smart company</a:t>
            </a:r>
          </a:p>
        </p:txBody>
      </p:sp>
      <p:pic>
        <p:nvPicPr>
          <p:cNvPr id="804" name="Image" descr="Image"/>
          <p:cNvPicPr>
            <a:picLocks noChangeAspect="1"/>
          </p:cNvPicPr>
          <p:nvPr/>
        </p:nvPicPr>
        <p:blipFill>
          <a:blip r:embed="rId4">
            <a:alphaModFix amt="15000"/>
          </a:blip>
          <a:stretch>
            <a:fillRect/>
          </a:stretch>
        </p:blipFill>
        <p:spPr>
          <a:xfrm>
            <a:off x="1821767" y="5115911"/>
            <a:ext cx="694962" cy="612796"/>
          </a:xfrm>
          <a:prstGeom prst="rect">
            <a:avLst/>
          </a:prstGeom>
          <a:ln w="12700">
            <a:miter lim="400000"/>
          </a:ln>
        </p:spPr>
      </p:pic>
      <p:sp>
        <p:nvSpPr>
          <p:cNvPr id="805" name="Rectangle 12"/>
          <p:cNvSpPr txBox="1"/>
          <p:nvPr/>
        </p:nvSpPr>
        <p:spPr>
          <a:xfrm>
            <a:off x="2127983" y="5296751"/>
            <a:ext cx="3877084" cy="1877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/>
          <a:p>
            <a:pPr algn="l" defTabSz="914400">
              <a:lnSpc>
                <a:spcPct val="120000"/>
              </a:lnSpc>
              <a:spcBef>
                <a:spcPts val="1000"/>
              </a:spcBef>
              <a:defRPr>
                <a:solidFill>
                  <a:srgbClr val="263169"/>
                </a:solidFill>
                <a:latin typeface="Lato-Light"/>
                <a:ea typeface="Lato-Light"/>
                <a:cs typeface="Lato-Light"/>
                <a:sym typeface="Lato-Light"/>
              </a:defRPr>
            </a:pPr>
            <a:r>
              <a:rPr>
                <a:latin typeface="Lato Bold"/>
                <a:ea typeface="Lato Bold"/>
                <a:cs typeface="Lato Bold"/>
                <a:sym typeface="Lato Bold"/>
              </a:rPr>
              <a:t>Simple, smooth interface &amp; great customization.</a:t>
            </a:r>
            <a:r>
              <a:t> It really helps me in managing my business tasks.</a:t>
            </a:r>
          </a:p>
        </p:txBody>
      </p:sp>
      <p:sp>
        <p:nvSpPr>
          <p:cNvPr id="806" name="Rectangle 13"/>
          <p:cNvSpPr txBox="1"/>
          <p:nvPr/>
        </p:nvSpPr>
        <p:spPr>
          <a:xfrm>
            <a:off x="2127984" y="9489080"/>
            <a:ext cx="6285738" cy="5511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91438" tIns="91438" rIns="91438" bIns="91438">
            <a:spAutoFit/>
          </a:bodyPr>
          <a:lstStyle>
            <a:lvl1pPr algn="l" defTabSz="914400">
              <a:lnSpc>
                <a:spcPct val="120000"/>
              </a:lnSpc>
              <a:spcBef>
                <a:spcPts val="400"/>
              </a:spcBef>
              <a:defRPr>
                <a:solidFill>
                  <a:srgbClr val="263169"/>
                </a:solidFill>
                <a:latin typeface="Lato Bold"/>
                <a:ea typeface="Lato Bold"/>
                <a:cs typeface="Lato Bold"/>
                <a:sym typeface="Lato Bold"/>
              </a:defRPr>
            </a:lvl1pPr>
          </a:lstStyle>
          <a:p>
            <a:r>
              <a:t>Brands already trusting us:</a:t>
            </a:r>
          </a:p>
        </p:txBody>
      </p:sp>
      <p:sp>
        <p:nvSpPr>
          <p:cNvPr id="807" name="Сквиркл"/>
          <p:cNvSpPr/>
          <p:nvPr/>
        </p:nvSpPr>
        <p:spPr>
          <a:xfrm>
            <a:off x="2214266" y="10542996"/>
            <a:ext cx="2133558" cy="889002"/>
          </a:xfrm>
          <a:prstGeom prst="roundRect">
            <a:avLst>
              <a:gd name="adj" fmla="val 13004"/>
            </a:avLst>
          </a:prstGeom>
          <a:solidFill>
            <a:srgbClr val="D1DAF9">
              <a:alpha val="30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08" name="Сквиркл"/>
          <p:cNvSpPr/>
          <p:nvPr/>
        </p:nvSpPr>
        <p:spPr>
          <a:xfrm>
            <a:off x="4720023" y="10542996"/>
            <a:ext cx="2133558" cy="889002"/>
          </a:xfrm>
          <a:prstGeom prst="roundRect">
            <a:avLst>
              <a:gd name="adj" fmla="val 13004"/>
            </a:avLst>
          </a:prstGeom>
          <a:solidFill>
            <a:srgbClr val="D1DAF9">
              <a:alpha val="30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09" name="Сквиркл"/>
          <p:cNvSpPr/>
          <p:nvPr/>
        </p:nvSpPr>
        <p:spPr>
          <a:xfrm>
            <a:off x="7225778" y="10542996"/>
            <a:ext cx="2133558" cy="889002"/>
          </a:xfrm>
          <a:prstGeom prst="roundRect">
            <a:avLst>
              <a:gd name="adj" fmla="val 13004"/>
            </a:avLst>
          </a:prstGeom>
          <a:solidFill>
            <a:srgbClr val="D1DAF9">
              <a:alpha val="30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10" name="Сквиркл"/>
          <p:cNvSpPr/>
          <p:nvPr/>
        </p:nvSpPr>
        <p:spPr>
          <a:xfrm>
            <a:off x="9731533" y="10542996"/>
            <a:ext cx="2133558" cy="889002"/>
          </a:xfrm>
          <a:prstGeom prst="roundRect">
            <a:avLst>
              <a:gd name="adj" fmla="val 13004"/>
            </a:avLst>
          </a:prstGeom>
          <a:solidFill>
            <a:srgbClr val="D1DAF9">
              <a:alpha val="30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11" name="Сквиркл"/>
          <p:cNvSpPr/>
          <p:nvPr/>
        </p:nvSpPr>
        <p:spPr>
          <a:xfrm>
            <a:off x="12237288" y="10542996"/>
            <a:ext cx="2133558" cy="889002"/>
          </a:xfrm>
          <a:prstGeom prst="roundRect">
            <a:avLst>
              <a:gd name="adj" fmla="val 13004"/>
            </a:avLst>
          </a:prstGeom>
          <a:solidFill>
            <a:srgbClr val="D1DAF9">
              <a:alpha val="30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12" name="Сквиркл"/>
          <p:cNvSpPr/>
          <p:nvPr/>
        </p:nvSpPr>
        <p:spPr>
          <a:xfrm>
            <a:off x="14743044" y="10542996"/>
            <a:ext cx="2133558" cy="889002"/>
          </a:xfrm>
          <a:prstGeom prst="roundRect">
            <a:avLst>
              <a:gd name="adj" fmla="val 13004"/>
            </a:avLst>
          </a:prstGeom>
          <a:solidFill>
            <a:srgbClr val="D1DAF9">
              <a:alpha val="30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pic>
        <p:nvPicPr>
          <p:cNvPr id="813" name="Picture 2" descr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6728" y="10816151"/>
            <a:ext cx="1569543" cy="305326"/>
          </a:xfrm>
          <a:prstGeom prst="rect">
            <a:avLst/>
          </a:prstGeom>
          <a:ln w="12700">
            <a:miter lim="400000"/>
          </a:ln>
        </p:spPr>
      </p:pic>
      <p:pic>
        <p:nvPicPr>
          <p:cNvPr id="814" name="Picture 6" descr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28562" y="10763844"/>
            <a:ext cx="1406312" cy="475803"/>
          </a:xfrm>
          <a:prstGeom prst="rect">
            <a:avLst/>
          </a:prstGeom>
          <a:ln w="12700">
            <a:miter lim="400000"/>
          </a:ln>
        </p:spPr>
      </p:pic>
      <p:pic>
        <p:nvPicPr>
          <p:cNvPr id="815" name="Picture 10" descr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84493" y="10764910"/>
            <a:ext cx="1492514" cy="436561"/>
          </a:xfrm>
          <a:prstGeom prst="rect">
            <a:avLst/>
          </a:prstGeom>
          <a:ln w="12700">
            <a:miter lim="400000"/>
          </a:ln>
        </p:spPr>
      </p:pic>
      <p:pic>
        <p:nvPicPr>
          <p:cNvPr id="816" name="Picture 12" descr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18882" y="10802118"/>
            <a:ext cx="1558860" cy="333390"/>
          </a:xfrm>
          <a:prstGeom prst="rect">
            <a:avLst/>
          </a:prstGeom>
          <a:ln w="12700">
            <a:miter lim="400000"/>
          </a:ln>
        </p:spPr>
      </p:pic>
      <p:pic>
        <p:nvPicPr>
          <p:cNvPr id="817" name="Picture 14" descr="Picture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620021" y="10816151"/>
            <a:ext cx="1323239" cy="398075"/>
          </a:xfrm>
          <a:prstGeom prst="rect">
            <a:avLst/>
          </a:prstGeom>
          <a:ln w="12700">
            <a:miter lim="400000"/>
          </a:ln>
        </p:spPr>
      </p:pic>
      <p:pic>
        <p:nvPicPr>
          <p:cNvPr id="818" name="Picture 16" descr="Picture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858139" y="10735468"/>
            <a:ext cx="1861258" cy="465315"/>
          </a:xfrm>
          <a:prstGeom prst="rect">
            <a:avLst/>
          </a:prstGeom>
          <a:ln w="12700">
            <a:miter lim="400000"/>
          </a:ln>
        </p:spPr>
      </p:pic>
      <p:sp>
        <p:nvSpPr>
          <p:cNvPr id="819" name="Circle"/>
          <p:cNvSpPr/>
          <p:nvPr/>
        </p:nvSpPr>
        <p:spPr>
          <a:xfrm>
            <a:off x="17787512" y="7618450"/>
            <a:ext cx="2614324" cy="2614323"/>
          </a:xfrm>
          <a:prstGeom prst="ellipse">
            <a:avLst/>
          </a:prstGeom>
          <a:solidFill>
            <a:srgbClr val="F7FAFC"/>
          </a:solidFill>
          <a:ln w="25400">
            <a:solidFill>
              <a:srgbClr val="253169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grpSp>
        <p:nvGrpSpPr>
          <p:cNvPr id="827" name="Group"/>
          <p:cNvGrpSpPr/>
          <p:nvPr/>
        </p:nvGrpSpPr>
        <p:grpSpPr>
          <a:xfrm>
            <a:off x="17590672" y="8436822"/>
            <a:ext cx="3008005" cy="1213105"/>
            <a:chOff x="0" y="0"/>
            <a:chExt cx="3008003" cy="1213104"/>
          </a:xfrm>
        </p:grpSpPr>
        <p:sp>
          <p:nvSpPr>
            <p:cNvPr id="820" name="Rectangle 12"/>
            <p:cNvSpPr txBox="1"/>
            <p:nvPr/>
          </p:nvSpPr>
          <p:spPr>
            <a:xfrm>
              <a:off x="0" y="359666"/>
              <a:ext cx="3008004" cy="8534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91438" tIns="91438" rIns="91438" bIns="91438" numCol="1" anchor="t">
              <a:spAutoFit/>
            </a:bodyPr>
            <a:lstStyle>
              <a:lvl1pPr defTabSz="914400">
                <a:lnSpc>
                  <a:spcPct val="120000"/>
                </a:lnSpc>
                <a:spcBef>
                  <a:spcPts val="2000"/>
                </a:spcBef>
                <a:buClr>
                  <a:srgbClr val="5B7AF7"/>
                </a:buClr>
                <a:defRPr sz="2000">
                  <a:solidFill>
                    <a:srgbClr val="263169"/>
                  </a:solidFill>
                  <a:latin typeface="Lato-Light"/>
                  <a:ea typeface="Lato-Light"/>
                  <a:cs typeface="Lato-Light"/>
                  <a:sym typeface="Lato-Light"/>
                </a:defRPr>
              </a:lvl1pPr>
            </a:lstStyle>
            <a:p>
              <a:r>
                <a:t>Average rating on Trustadvisor</a:t>
              </a:r>
            </a:p>
          </p:txBody>
        </p:sp>
        <p:grpSp>
          <p:nvGrpSpPr>
            <p:cNvPr id="826" name="Group"/>
            <p:cNvGrpSpPr/>
            <p:nvPr/>
          </p:nvGrpSpPr>
          <p:grpSpPr>
            <a:xfrm>
              <a:off x="628775" y="-1"/>
              <a:ext cx="1750455" cy="271719"/>
              <a:chOff x="0" y="0"/>
              <a:chExt cx="1750453" cy="271717"/>
            </a:xfrm>
          </p:grpSpPr>
          <p:sp>
            <p:nvSpPr>
              <p:cNvPr id="821" name="Graphic 4"/>
              <p:cNvSpPr/>
              <p:nvPr/>
            </p:nvSpPr>
            <p:spPr>
              <a:xfrm>
                <a:off x="366326" y="-1"/>
                <a:ext cx="285149" cy="2717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96" h="21416" extrusionOk="0">
                    <a:moveTo>
                      <a:pt x="21267" y="8911"/>
                    </a:moveTo>
                    <a:lnTo>
                      <a:pt x="16557" y="13711"/>
                    </a:lnTo>
                    <a:lnTo>
                      <a:pt x="17669" y="20492"/>
                    </a:lnTo>
                    <a:cubicBezTo>
                      <a:pt x="17718" y="20788"/>
                      <a:pt x="17601" y="21088"/>
                      <a:pt x="17368" y="21265"/>
                    </a:cubicBezTo>
                    <a:cubicBezTo>
                      <a:pt x="17237" y="21365"/>
                      <a:pt x="17080" y="21416"/>
                      <a:pt x="16924" y="21416"/>
                    </a:cubicBezTo>
                    <a:cubicBezTo>
                      <a:pt x="16804" y="21416"/>
                      <a:pt x="16683" y="21386"/>
                      <a:pt x="16572" y="21325"/>
                    </a:cubicBezTo>
                    <a:lnTo>
                      <a:pt x="10748" y="18124"/>
                    </a:lnTo>
                    <a:lnTo>
                      <a:pt x="4925" y="21324"/>
                    </a:lnTo>
                    <a:cubicBezTo>
                      <a:pt x="4670" y="21465"/>
                      <a:pt x="4361" y="21442"/>
                      <a:pt x="4128" y="21264"/>
                    </a:cubicBezTo>
                    <a:cubicBezTo>
                      <a:pt x="3895" y="21087"/>
                      <a:pt x="3779" y="20787"/>
                      <a:pt x="3827" y="20491"/>
                    </a:cubicBezTo>
                    <a:lnTo>
                      <a:pt x="4940" y="13711"/>
                    </a:lnTo>
                    <a:lnTo>
                      <a:pt x="229" y="8911"/>
                    </a:lnTo>
                    <a:cubicBezTo>
                      <a:pt x="23" y="8700"/>
                      <a:pt x="-52" y="8386"/>
                      <a:pt x="37" y="8100"/>
                    </a:cubicBezTo>
                    <a:cubicBezTo>
                      <a:pt x="126" y="7815"/>
                      <a:pt x="363" y="7605"/>
                      <a:pt x="648" y="7562"/>
                    </a:cubicBezTo>
                    <a:lnTo>
                      <a:pt x="7158" y="6573"/>
                    </a:lnTo>
                    <a:lnTo>
                      <a:pt x="10070" y="405"/>
                    </a:lnTo>
                    <a:cubicBezTo>
                      <a:pt x="10325" y="-135"/>
                      <a:pt x="11171" y="-135"/>
                      <a:pt x="11426" y="405"/>
                    </a:cubicBezTo>
                    <a:lnTo>
                      <a:pt x="14338" y="6573"/>
                    </a:lnTo>
                    <a:lnTo>
                      <a:pt x="20848" y="7562"/>
                    </a:lnTo>
                    <a:cubicBezTo>
                      <a:pt x="21133" y="7605"/>
                      <a:pt x="21370" y="7814"/>
                      <a:pt x="21459" y="8100"/>
                    </a:cubicBezTo>
                    <a:cubicBezTo>
                      <a:pt x="21548" y="8386"/>
                      <a:pt x="21473" y="8699"/>
                      <a:pt x="21267" y="8911"/>
                    </a:cubicBezTo>
                    <a:close/>
                  </a:path>
                </a:pathLst>
              </a:custGeom>
              <a:solidFill>
                <a:srgbClr val="F8AD1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822" name="Graphic 4"/>
              <p:cNvSpPr/>
              <p:nvPr/>
            </p:nvSpPr>
            <p:spPr>
              <a:xfrm>
                <a:off x="0" y="-1"/>
                <a:ext cx="285149" cy="2717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96" h="21416" extrusionOk="0">
                    <a:moveTo>
                      <a:pt x="21267" y="8911"/>
                    </a:moveTo>
                    <a:lnTo>
                      <a:pt x="16557" y="13711"/>
                    </a:lnTo>
                    <a:lnTo>
                      <a:pt x="17669" y="20492"/>
                    </a:lnTo>
                    <a:cubicBezTo>
                      <a:pt x="17718" y="20788"/>
                      <a:pt x="17601" y="21088"/>
                      <a:pt x="17368" y="21265"/>
                    </a:cubicBezTo>
                    <a:cubicBezTo>
                      <a:pt x="17237" y="21365"/>
                      <a:pt x="17080" y="21416"/>
                      <a:pt x="16924" y="21416"/>
                    </a:cubicBezTo>
                    <a:cubicBezTo>
                      <a:pt x="16804" y="21416"/>
                      <a:pt x="16683" y="21386"/>
                      <a:pt x="16572" y="21325"/>
                    </a:cubicBezTo>
                    <a:lnTo>
                      <a:pt x="10748" y="18124"/>
                    </a:lnTo>
                    <a:lnTo>
                      <a:pt x="4925" y="21324"/>
                    </a:lnTo>
                    <a:cubicBezTo>
                      <a:pt x="4670" y="21465"/>
                      <a:pt x="4361" y="21442"/>
                      <a:pt x="4128" y="21264"/>
                    </a:cubicBezTo>
                    <a:cubicBezTo>
                      <a:pt x="3895" y="21087"/>
                      <a:pt x="3779" y="20787"/>
                      <a:pt x="3827" y="20491"/>
                    </a:cubicBezTo>
                    <a:lnTo>
                      <a:pt x="4940" y="13711"/>
                    </a:lnTo>
                    <a:lnTo>
                      <a:pt x="229" y="8911"/>
                    </a:lnTo>
                    <a:cubicBezTo>
                      <a:pt x="23" y="8700"/>
                      <a:pt x="-52" y="8386"/>
                      <a:pt x="37" y="8100"/>
                    </a:cubicBezTo>
                    <a:cubicBezTo>
                      <a:pt x="126" y="7815"/>
                      <a:pt x="363" y="7605"/>
                      <a:pt x="648" y="7562"/>
                    </a:cubicBezTo>
                    <a:lnTo>
                      <a:pt x="7158" y="6573"/>
                    </a:lnTo>
                    <a:lnTo>
                      <a:pt x="10070" y="405"/>
                    </a:lnTo>
                    <a:cubicBezTo>
                      <a:pt x="10325" y="-135"/>
                      <a:pt x="11171" y="-135"/>
                      <a:pt x="11426" y="405"/>
                    </a:cubicBezTo>
                    <a:lnTo>
                      <a:pt x="14338" y="6573"/>
                    </a:lnTo>
                    <a:lnTo>
                      <a:pt x="20848" y="7562"/>
                    </a:lnTo>
                    <a:cubicBezTo>
                      <a:pt x="21133" y="7605"/>
                      <a:pt x="21370" y="7814"/>
                      <a:pt x="21459" y="8100"/>
                    </a:cubicBezTo>
                    <a:cubicBezTo>
                      <a:pt x="21548" y="8386"/>
                      <a:pt x="21473" y="8699"/>
                      <a:pt x="21267" y="8911"/>
                    </a:cubicBezTo>
                    <a:close/>
                  </a:path>
                </a:pathLst>
              </a:custGeom>
              <a:solidFill>
                <a:srgbClr val="F8AD1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823" name="Graphic 4"/>
              <p:cNvSpPr/>
              <p:nvPr/>
            </p:nvSpPr>
            <p:spPr>
              <a:xfrm>
                <a:off x="732653" y="-1"/>
                <a:ext cx="285149" cy="2717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96" h="21416" extrusionOk="0">
                    <a:moveTo>
                      <a:pt x="21267" y="8911"/>
                    </a:moveTo>
                    <a:lnTo>
                      <a:pt x="16557" y="13711"/>
                    </a:lnTo>
                    <a:lnTo>
                      <a:pt x="17669" y="20492"/>
                    </a:lnTo>
                    <a:cubicBezTo>
                      <a:pt x="17718" y="20788"/>
                      <a:pt x="17601" y="21088"/>
                      <a:pt x="17368" y="21265"/>
                    </a:cubicBezTo>
                    <a:cubicBezTo>
                      <a:pt x="17237" y="21365"/>
                      <a:pt x="17080" y="21416"/>
                      <a:pt x="16924" y="21416"/>
                    </a:cubicBezTo>
                    <a:cubicBezTo>
                      <a:pt x="16804" y="21416"/>
                      <a:pt x="16683" y="21386"/>
                      <a:pt x="16572" y="21325"/>
                    </a:cubicBezTo>
                    <a:lnTo>
                      <a:pt x="10748" y="18124"/>
                    </a:lnTo>
                    <a:lnTo>
                      <a:pt x="4925" y="21324"/>
                    </a:lnTo>
                    <a:cubicBezTo>
                      <a:pt x="4670" y="21465"/>
                      <a:pt x="4361" y="21442"/>
                      <a:pt x="4128" y="21264"/>
                    </a:cubicBezTo>
                    <a:cubicBezTo>
                      <a:pt x="3895" y="21087"/>
                      <a:pt x="3779" y="20787"/>
                      <a:pt x="3827" y="20491"/>
                    </a:cubicBezTo>
                    <a:lnTo>
                      <a:pt x="4940" y="13711"/>
                    </a:lnTo>
                    <a:lnTo>
                      <a:pt x="229" y="8911"/>
                    </a:lnTo>
                    <a:cubicBezTo>
                      <a:pt x="23" y="8700"/>
                      <a:pt x="-52" y="8386"/>
                      <a:pt x="37" y="8100"/>
                    </a:cubicBezTo>
                    <a:cubicBezTo>
                      <a:pt x="126" y="7815"/>
                      <a:pt x="363" y="7605"/>
                      <a:pt x="648" y="7562"/>
                    </a:cubicBezTo>
                    <a:lnTo>
                      <a:pt x="7158" y="6573"/>
                    </a:lnTo>
                    <a:lnTo>
                      <a:pt x="10070" y="405"/>
                    </a:lnTo>
                    <a:cubicBezTo>
                      <a:pt x="10325" y="-135"/>
                      <a:pt x="11171" y="-135"/>
                      <a:pt x="11426" y="405"/>
                    </a:cubicBezTo>
                    <a:lnTo>
                      <a:pt x="14338" y="6573"/>
                    </a:lnTo>
                    <a:lnTo>
                      <a:pt x="20848" y="7562"/>
                    </a:lnTo>
                    <a:cubicBezTo>
                      <a:pt x="21133" y="7605"/>
                      <a:pt x="21370" y="7814"/>
                      <a:pt x="21459" y="8100"/>
                    </a:cubicBezTo>
                    <a:cubicBezTo>
                      <a:pt x="21548" y="8386"/>
                      <a:pt x="21473" y="8699"/>
                      <a:pt x="21267" y="8911"/>
                    </a:cubicBezTo>
                    <a:close/>
                  </a:path>
                </a:pathLst>
              </a:custGeom>
              <a:solidFill>
                <a:srgbClr val="F8AD1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824" name="Graphic 4"/>
              <p:cNvSpPr/>
              <p:nvPr/>
            </p:nvSpPr>
            <p:spPr>
              <a:xfrm>
                <a:off x="1098980" y="-1"/>
                <a:ext cx="285149" cy="2717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96" h="21416" extrusionOk="0">
                    <a:moveTo>
                      <a:pt x="21267" y="8911"/>
                    </a:moveTo>
                    <a:lnTo>
                      <a:pt x="16557" y="13711"/>
                    </a:lnTo>
                    <a:lnTo>
                      <a:pt x="17669" y="20492"/>
                    </a:lnTo>
                    <a:cubicBezTo>
                      <a:pt x="17718" y="20788"/>
                      <a:pt x="17601" y="21088"/>
                      <a:pt x="17368" y="21265"/>
                    </a:cubicBezTo>
                    <a:cubicBezTo>
                      <a:pt x="17237" y="21365"/>
                      <a:pt x="17080" y="21416"/>
                      <a:pt x="16924" y="21416"/>
                    </a:cubicBezTo>
                    <a:cubicBezTo>
                      <a:pt x="16804" y="21416"/>
                      <a:pt x="16683" y="21386"/>
                      <a:pt x="16572" y="21325"/>
                    </a:cubicBezTo>
                    <a:lnTo>
                      <a:pt x="10748" y="18124"/>
                    </a:lnTo>
                    <a:lnTo>
                      <a:pt x="4925" y="21324"/>
                    </a:lnTo>
                    <a:cubicBezTo>
                      <a:pt x="4670" y="21465"/>
                      <a:pt x="4361" y="21442"/>
                      <a:pt x="4128" y="21264"/>
                    </a:cubicBezTo>
                    <a:cubicBezTo>
                      <a:pt x="3895" y="21087"/>
                      <a:pt x="3779" y="20787"/>
                      <a:pt x="3827" y="20491"/>
                    </a:cubicBezTo>
                    <a:lnTo>
                      <a:pt x="4940" y="13711"/>
                    </a:lnTo>
                    <a:lnTo>
                      <a:pt x="229" y="8911"/>
                    </a:lnTo>
                    <a:cubicBezTo>
                      <a:pt x="23" y="8700"/>
                      <a:pt x="-52" y="8386"/>
                      <a:pt x="37" y="8100"/>
                    </a:cubicBezTo>
                    <a:cubicBezTo>
                      <a:pt x="126" y="7815"/>
                      <a:pt x="363" y="7605"/>
                      <a:pt x="648" y="7562"/>
                    </a:cubicBezTo>
                    <a:lnTo>
                      <a:pt x="7158" y="6573"/>
                    </a:lnTo>
                    <a:lnTo>
                      <a:pt x="10070" y="405"/>
                    </a:lnTo>
                    <a:cubicBezTo>
                      <a:pt x="10325" y="-135"/>
                      <a:pt x="11171" y="-135"/>
                      <a:pt x="11426" y="405"/>
                    </a:cubicBezTo>
                    <a:lnTo>
                      <a:pt x="14338" y="6573"/>
                    </a:lnTo>
                    <a:lnTo>
                      <a:pt x="20848" y="7562"/>
                    </a:lnTo>
                    <a:cubicBezTo>
                      <a:pt x="21133" y="7605"/>
                      <a:pt x="21370" y="7814"/>
                      <a:pt x="21459" y="8100"/>
                    </a:cubicBezTo>
                    <a:cubicBezTo>
                      <a:pt x="21548" y="8386"/>
                      <a:pt x="21473" y="8699"/>
                      <a:pt x="21267" y="8911"/>
                    </a:cubicBezTo>
                    <a:close/>
                  </a:path>
                </a:pathLst>
              </a:custGeom>
              <a:solidFill>
                <a:srgbClr val="F8AD1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825" name="Graphic 4"/>
              <p:cNvSpPr/>
              <p:nvPr/>
            </p:nvSpPr>
            <p:spPr>
              <a:xfrm>
                <a:off x="1465305" y="-1"/>
                <a:ext cx="285149" cy="2717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96" h="21416" extrusionOk="0">
                    <a:moveTo>
                      <a:pt x="21267" y="8911"/>
                    </a:moveTo>
                    <a:lnTo>
                      <a:pt x="16557" y="13711"/>
                    </a:lnTo>
                    <a:lnTo>
                      <a:pt x="17669" y="20492"/>
                    </a:lnTo>
                    <a:cubicBezTo>
                      <a:pt x="17718" y="20788"/>
                      <a:pt x="17601" y="21088"/>
                      <a:pt x="17368" y="21265"/>
                    </a:cubicBezTo>
                    <a:cubicBezTo>
                      <a:pt x="17237" y="21365"/>
                      <a:pt x="17080" y="21416"/>
                      <a:pt x="16924" y="21416"/>
                    </a:cubicBezTo>
                    <a:cubicBezTo>
                      <a:pt x="16804" y="21416"/>
                      <a:pt x="16683" y="21386"/>
                      <a:pt x="16572" y="21325"/>
                    </a:cubicBezTo>
                    <a:lnTo>
                      <a:pt x="10748" y="18124"/>
                    </a:lnTo>
                    <a:lnTo>
                      <a:pt x="4925" y="21324"/>
                    </a:lnTo>
                    <a:cubicBezTo>
                      <a:pt x="4670" y="21465"/>
                      <a:pt x="4361" y="21442"/>
                      <a:pt x="4128" y="21264"/>
                    </a:cubicBezTo>
                    <a:cubicBezTo>
                      <a:pt x="3895" y="21087"/>
                      <a:pt x="3779" y="20787"/>
                      <a:pt x="3827" y="20491"/>
                    </a:cubicBezTo>
                    <a:lnTo>
                      <a:pt x="4940" y="13711"/>
                    </a:lnTo>
                    <a:lnTo>
                      <a:pt x="229" y="8911"/>
                    </a:lnTo>
                    <a:cubicBezTo>
                      <a:pt x="23" y="8700"/>
                      <a:pt x="-52" y="8386"/>
                      <a:pt x="37" y="8100"/>
                    </a:cubicBezTo>
                    <a:cubicBezTo>
                      <a:pt x="126" y="7815"/>
                      <a:pt x="363" y="7605"/>
                      <a:pt x="648" y="7562"/>
                    </a:cubicBezTo>
                    <a:lnTo>
                      <a:pt x="7158" y="6573"/>
                    </a:lnTo>
                    <a:lnTo>
                      <a:pt x="10070" y="405"/>
                    </a:lnTo>
                    <a:cubicBezTo>
                      <a:pt x="10325" y="-135"/>
                      <a:pt x="11171" y="-135"/>
                      <a:pt x="11426" y="405"/>
                    </a:cubicBezTo>
                    <a:lnTo>
                      <a:pt x="14338" y="6573"/>
                    </a:lnTo>
                    <a:lnTo>
                      <a:pt x="20848" y="7562"/>
                    </a:lnTo>
                    <a:cubicBezTo>
                      <a:pt x="21133" y="7605"/>
                      <a:pt x="21370" y="7814"/>
                      <a:pt x="21459" y="8100"/>
                    </a:cubicBezTo>
                    <a:cubicBezTo>
                      <a:pt x="21548" y="8386"/>
                      <a:pt x="21473" y="8699"/>
                      <a:pt x="21267" y="8911"/>
                    </a:cubicBezTo>
                    <a:close/>
                  </a:path>
                </a:pathLst>
              </a:custGeom>
              <a:solidFill>
                <a:srgbClr val="F8AD1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005E00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947</Words>
  <Application>Microsoft Macintosh PowerPoint</Application>
  <PresentationFormat>Custom</PresentationFormat>
  <Paragraphs>277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9" baseType="lpstr">
      <vt:lpstr>Archivo Bold</vt:lpstr>
      <vt:lpstr>Arial</vt:lpstr>
      <vt:lpstr>Calibri</vt:lpstr>
      <vt:lpstr>Font Awesome 5 Free Solid</vt:lpstr>
      <vt:lpstr>Helvetica Neue</vt:lpstr>
      <vt:lpstr>Helvetica Neue Medium</vt:lpstr>
      <vt:lpstr>Lato Bold</vt:lpstr>
      <vt:lpstr>Lato Regular</vt:lpstr>
      <vt:lpstr>Lato-Light</vt:lpstr>
      <vt:lpstr>21_BasicWhite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Microsoft Office User</cp:lastModifiedBy>
  <cp:revision>3</cp:revision>
  <dcterms:modified xsi:type="dcterms:W3CDTF">2020-10-21T07:46:58Z</dcterms:modified>
</cp:coreProperties>
</file>