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6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10477500" cy="143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104775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igma.com/community/file/88251309015740989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7"/>
          <p:cNvSpPr/>
          <p:nvPr/>
        </p:nvSpPr>
        <p:spPr>
          <a:xfrm>
            <a:off x="1061880" y="1066800"/>
            <a:ext cx="22260238" cy="11582400"/>
          </a:xfrm>
          <a:prstGeom prst="rect">
            <a:avLst/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" name="Freeform 83"/>
          <p:cNvSpPr/>
          <p:nvPr/>
        </p:nvSpPr>
        <p:spPr>
          <a:xfrm flipH="1">
            <a:off x="14496860" y="10896772"/>
            <a:ext cx="3938777" cy="1500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8" h="20875" extrusionOk="0">
                <a:moveTo>
                  <a:pt x="26" y="8041"/>
                </a:moveTo>
                <a:cubicBezTo>
                  <a:pt x="233" y="3120"/>
                  <a:pt x="1643" y="-486"/>
                  <a:pt x="3147" y="54"/>
                </a:cubicBezTo>
                <a:lnTo>
                  <a:pt x="19316" y="5860"/>
                </a:lnTo>
                <a:cubicBezTo>
                  <a:pt x="20561" y="6307"/>
                  <a:pt x="21418" y="9917"/>
                  <a:pt x="21246" y="13991"/>
                </a:cubicBezTo>
                <a:cubicBezTo>
                  <a:pt x="21074" y="18065"/>
                  <a:pt x="19936" y="21114"/>
                  <a:pt x="18683" y="20861"/>
                </a:cubicBezTo>
                <a:lnTo>
                  <a:pt x="2407" y="17570"/>
                </a:lnTo>
                <a:cubicBezTo>
                  <a:pt x="893" y="17263"/>
                  <a:pt x="-182" y="12961"/>
                  <a:pt x="26" y="8041"/>
                </a:cubicBezTo>
                <a:close/>
              </a:path>
            </a:pathLst>
          </a:custGeom>
          <a:solidFill>
            <a:srgbClr val="FFC99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2" name="Freeform 82"/>
          <p:cNvSpPr/>
          <p:nvPr/>
        </p:nvSpPr>
        <p:spPr>
          <a:xfrm>
            <a:off x="14262100" y="11310532"/>
            <a:ext cx="1326399" cy="1328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74" h="21563" extrusionOk="0">
                <a:moveTo>
                  <a:pt x="12418" y="6"/>
                </a:moveTo>
                <a:cubicBezTo>
                  <a:pt x="9302" y="135"/>
                  <a:pt x="6410" y="2243"/>
                  <a:pt x="5305" y="5572"/>
                </a:cubicBezTo>
                <a:lnTo>
                  <a:pt x="0" y="21563"/>
                </a:lnTo>
                <a:lnTo>
                  <a:pt x="15622" y="21563"/>
                </a:lnTo>
                <a:lnTo>
                  <a:pt x="19799" y="11577"/>
                </a:lnTo>
                <a:cubicBezTo>
                  <a:pt x="21600" y="7272"/>
                  <a:pt x="19666" y="2272"/>
                  <a:pt x="15548" y="567"/>
                </a:cubicBezTo>
                <a:cubicBezTo>
                  <a:pt x="14518" y="140"/>
                  <a:pt x="13456" y="-37"/>
                  <a:pt x="12418" y="6"/>
                </a:cubicBezTo>
                <a:close/>
              </a:path>
            </a:pathLst>
          </a:custGeom>
          <a:solidFill>
            <a:srgbClr val="FFC99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3" name="Freeform 100"/>
          <p:cNvSpPr/>
          <p:nvPr/>
        </p:nvSpPr>
        <p:spPr>
          <a:xfrm>
            <a:off x="14138670" y="9761934"/>
            <a:ext cx="6000487" cy="28769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1" h="21600" extrusionOk="0">
                <a:moveTo>
                  <a:pt x="11847" y="0"/>
                </a:moveTo>
                <a:lnTo>
                  <a:pt x="11079" y="2869"/>
                </a:lnTo>
                <a:lnTo>
                  <a:pt x="3144" y="8141"/>
                </a:lnTo>
                <a:lnTo>
                  <a:pt x="0" y="13689"/>
                </a:lnTo>
                <a:lnTo>
                  <a:pt x="4683" y="20569"/>
                </a:lnTo>
                <a:lnTo>
                  <a:pt x="5600" y="21600"/>
                </a:lnTo>
                <a:lnTo>
                  <a:pt x="15628" y="21600"/>
                </a:lnTo>
                <a:cubicBezTo>
                  <a:pt x="16083" y="21326"/>
                  <a:pt x="16498" y="21083"/>
                  <a:pt x="17084" y="20706"/>
                </a:cubicBezTo>
                <a:cubicBezTo>
                  <a:pt x="21600" y="17086"/>
                  <a:pt x="17786" y="542"/>
                  <a:pt x="17786" y="542"/>
                </a:cubicBezTo>
                <a:lnTo>
                  <a:pt x="11847" y="0"/>
                </a:lnTo>
                <a:close/>
              </a:path>
            </a:pathLst>
          </a:custGeom>
          <a:solidFill>
            <a:srgbClr val="4E5C9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4" name="Прямоугольник 21"/>
          <p:cNvSpPr txBox="1"/>
          <p:nvPr/>
        </p:nvSpPr>
        <p:spPr>
          <a:xfrm>
            <a:off x="2105059" y="8168342"/>
            <a:ext cx="7389574" cy="5565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 defTabSz="914400">
              <a:lnSpc>
                <a:spcPct val="120000"/>
              </a:lnSpc>
              <a:spcBef>
                <a:spcPts val="1000"/>
              </a:spcBef>
              <a:defRPr sz="280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dirty="0"/>
              <a:t>All </a:t>
            </a:r>
            <a:r>
              <a:rPr dirty="0">
                <a:solidFill>
                  <a:srgbClr val="FFFFFF"/>
                </a:solidFill>
              </a:rPr>
              <a:t>credits to </a:t>
            </a:r>
            <a:r>
              <a:rPr u="sng" dirty="0">
                <a:solidFill>
                  <a:srgbClr val="FFFF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Yingming</a:t>
            </a:r>
          </a:p>
        </p:txBody>
      </p:sp>
      <p:sp>
        <p:nvSpPr>
          <p:cNvPr id="25" name="TextBox 10"/>
          <p:cNvSpPr txBox="1"/>
          <p:nvPr/>
        </p:nvSpPr>
        <p:spPr>
          <a:xfrm>
            <a:off x="2006787" y="4506257"/>
            <a:ext cx="8877250" cy="3228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l" defTabSz="914400">
              <a:lnSpc>
                <a:spcPct val="90000"/>
              </a:lnSpc>
              <a:defRPr sz="12000">
                <a:solidFill>
                  <a:srgbClr val="FFFFFF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Illustration pack</a:t>
            </a:r>
          </a:p>
        </p:txBody>
      </p:sp>
      <p:grpSp>
        <p:nvGrpSpPr>
          <p:cNvPr id="51" name="Group"/>
          <p:cNvGrpSpPr/>
          <p:nvPr/>
        </p:nvGrpSpPr>
        <p:grpSpPr>
          <a:xfrm>
            <a:off x="9686728" y="9093713"/>
            <a:ext cx="2308523" cy="2414774"/>
            <a:chOff x="42" y="0"/>
            <a:chExt cx="2308521" cy="2414773"/>
          </a:xfrm>
        </p:grpSpPr>
        <p:sp>
          <p:nvSpPr>
            <p:cNvPr id="26" name="Freeform 126"/>
            <p:cNvSpPr/>
            <p:nvPr/>
          </p:nvSpPr>
          <p:spPr>
            <a:xfrm>
              <a:off x="178066" y="903406"/>
              <a:ext cx="1786905" cy="265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27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7249" y="0"/>
                  </a:lnTo>
                  <a:lnTo>
                    <a:pt x="4327" y="0"/>
                  </a:lnTo>
                  <a:close/>
                </a:path>
              </a:pathLst>
            </a:custGeom>
            <a:solidFill>
              <a:srgbClr val="CED7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7" name="Freeform 127"/>
            <p:cNvSpPr/>
            <p:nvPr/>
          </p:nvSpPr>
          <p:spPr>
            <a:xfrm>
              <a:off x="1605054" y="903406"/>
              <a:ext cx="359920" cy="265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58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580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8" name="Freeform 128"/>
            <p:cNvSpPr/>
            <p:nvPr/>
          </p:nvSpPr>
          <p:spPr>
            <a:xfrm>
              <a:off x="483813" y="382568"/>
              <a:ext cx="586870" cy="1856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5" h="21532" extrusionOk="0">
                  <a:moveTo>
                    <a:pt x="0" y="569"/>
                  </a:moveTo>
                  <a:lnTo>
                    <a:pt x="11117" y="20825"/>
                  </a:lnTo>
                  <a:cubicBezTo>
                    <a:pt x="11371" y="21289"/>
                    <a:pt x="12761" y="21600"/>
                    <a:pt x="14217" y="21519"/>
                  </a:cubicBezTo>
                  <a:lnTo>
                    <a:pt x="19167" y="21243"/>
                  </a:lnTo>
                  <a:cubicBezTo>
                    <a:pt x="20623" y="21162"/>
                    <a:pt x="21600" y="20720"/>
                    <a:pt x="21344" y="20257"/>
                  </a:cubicBezTo>
                  <a:lnTo>
                    <a:pt x="10229" y="0"/>
                  </a:lnTo>
                  <a:lnTo>
                    <a:pt x="0" y="569"/>
                  </a:lnTo>
                  <a:close/>
                </a:path>
              </a:pathLst>
            </a:custGeom>
            <a:solidFill>
              <a:srgbClr val="FFA94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9" name="Freeform 129"/>
            <p:cNvSpPr/>
            <p:nvPr/>
          </p:nvSpPr>
          <p:spPr>
            <a:xfrm>
              <a:off x="483853" y="116471"/>
              <a:ext cx="280671" cy="315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5" y="1293"/>
                  </a:moveTo>
                  <a:lnTo>
                    <a:pt x="0" y="21600"/>
                  </a:lnTo>
                  <a:lnTo>
                    <a:pt x="21600" y="18240"/>
                  </a:lnTo>
                  <a:lnTo>
                    <a:pt x="11490" y="0"/>
                  </a:lnTo>
                  <a:lnTo>
                    <a:pt x="3165" y="1293"/>
                  </a:lnTo>
                  <a:close/>
                </a:path>
              </a:pathLst>
            </a:custGeom>
            <a:solidFill>
              <a:srgbClr val="FFE7BA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0" name="Freeform 130"/>
            <p:cNvSpPr/>
            <p:nvPr/>
          </p:nvSpPr>
          <p:spPr>
            <a:xfrm>
              <a:off x="528420" y="5250"/>
              <a:ext cx="102601" cy="129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57" y="21"/>
                  </a:moveTo>
                  <a:cubicBezTo>
                    <a:pt x="5538" y="89"/>
                    <a:pt x="5123" y="417"/>
                    <a:pt x="5028" y="827"/>
                  </a:cubicBezTo>
                  <a:lnTo>
                    <a:pt x="0" y="21600"/>
                  </a:lnTo>
                  <a:lnTo>
                    <a:pt x="21600" y="18613"/>
                  </a:lnTo>
                  <a:lnTo>
                    <a:pt x="7396" y="485"/>
                  </a:lnTo>
                  <a:cubicBezTo>
                    <a:pt x="7154" y="185"/>
                    <a:pt x="6739" y="0"/>
                    <a:pt x="6298" y="0"/>
                  </a:cubicBezTo>
                  <a:cubicBezTo>
                    <a:pt x="6212" y="0"/>
                    <a:pt x="6134" y="7"/>
                    <a:pt x="6057" y="21"/>
                  </a:cubicBezTo>
                  <a:close/>
                </a:path>
              </a:pathLst>
            </a:custGeom>
            <a:solidFill>
              <a:srgbClr val="25336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1" name="Freeform 131"/>
            <p:cNvSpPr/>
            <p:nvPr/>
          </p:nvSpPr>
          <p:spPr>
            <a:xfrm>
              <a:off x="568515" y="397758"/>
              <a:ext cx="432151" cy="1837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36"/>
                  </a:moveTo>
                  <a:lnTo>
                    <a:pt x="15873" y="21600"/>
                  </a:lnTo>
                  <a:lnTo>
                    <a:pt x="21600" y="21365"/>
                  </a:lnTo>
                  <a:lnTo>
                    <a:pt x="5729" y="0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rgbClr val="FE992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2" name="Freeform 132"/>
            <p:cNvSpPr/>
            <p:nvPr/>
          </p:nvSpPr>
          <p:spPr>
            <a:xfrm>
              <a:off x="954235" y="2097983"/>
              <a:ext cx="160601" cy="219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5" h="21457" extrusionOk="0">
                  <a:moveTo>
                    <a:pt x="653" y="0"/>
                  </a:moveTo>
                  <a:lnTo>
                    <a:pt x="7" y="13584"/>
                  </a:lnTo>
                  <a:cubicBezTo>
                    <a:pt x="-195" y="17784"/>
                    <a:pt x="4290" y="21307"/>
                    <a:pt x="10022" y="21452"/>
                  </a:cubicBezTo>
                  <a:cubicBezTo>
                    <a:pt x="15755" y="21600"/>
                    <a:pt x="20563" y="18313"/>
                    <a:pt x="20765" y="14117"/>
                  </a:cubicBezTo>
                  <a:lnTo>
                    <a:pt x="21405" y="529"/>
                  </a:lnTo>
                  <a:lnTo>
                    <a:pt x="658" y="0"/>
                  </a:lnTo>
                  <a:lnTo>
                    <a:pt x="653" y="0"/>
                  </a:lnTo>
                  <a:close/>
                </a:path>
              </a:pathLst>
            </a:custGeom>
            <a:solidFill>
              <a:srgbClr val="25336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3" name="Freeform 133"/>
            <p:cNvSpPr/>
            <p:nvPr/>
          </p:nvSpPr>
          <p:spPr>
            <a:xfrm>
              <a:off x="1092828" y="-1"/>
              <a:ext cx="48247" cy="88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5" h="21221" extrusionOk="0">
                  <a:moveTo>
                    <a:pt x="3728" y="3930"/>
                  </a:moveTo>
                  <a:lnTo>
                    <a:pt x="125" y="15681"/>
                  </a:lnTo>
                  <a:cubicBezTo>
                    <a:pt x="-668" y="18249"/>
                    <a:pt x="2383" y="20708"/>
                    <a:pt x="6899" y="21149"/>
                  </a:cubicBezTo>
                  <a:cubicBezTo>
                    <a:pt x="11434" y="21600"/>
                    <a:pt x="15743" y="19876"/>
                    <a:pt x="16537" y="17298"/>
                  </a:cubicBezTo>
                  <a:lnTo>
                    <a:pt x="20139" y="5547"/>
                  </a:lnTo>
                  <a:cubicBezTo>
                    <a:pt x="20932" y="2970"/>
                    <a:pt x="17899" y="519"/>
                    <a:pt x="13365" y="69"/>
                  </a:cubicBezTo>
                  <a:cubicBezTo>
                    <a:pt x="12881" y="29"/>
                    <a:pt x="12399" y="0"/>
                    <a:pt x="11916" y="0"/>
                  </a:cubicBezTo>
                  <a:cubicBezTo>
                    <a:pt x="7952" y="0"/>
                    <a:pt x="4434" y="1617"/>
                    <a:pt x="3728" y="3930"/>
                  </a:cubicBezTo>
                  <a:close/>
                </a:path>
              </a:pathLst>
            </a:custGeom>
            <a:solidFill>
              <a:srgbClr val="50548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4" name="Freeform 134"/>
            <p:cNvSpPr/>
            <p:nvPr/>
          </p:nvSpPr>
          <p:spPr>
            <a:xfrm>
              <a:off x="666390" y="279235"/>
              <a:ext cx="521045" cy="1791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8" h="21530" extrusionOk="0">
                  <a:moveTo>
                    <a:pt x="46" y="20325"/>
                  </a:moveTo>
                  <a:cubicBezTo>
                    <a:pt x="-242" y="20806"/>
                    <a:pt x="858" y="21264"/>
                    <a:pt x="2498" y="21348"/>
                  </a:cubicBezTo>
                  <a:lnTo>
                    <a:pt x="5801" y="21517"/>
                  </a:lnTo>
                  <a:cubicBezTo>
                    <a:pt x="7441" y="21600"/>
                    <a:pt x="9002" y="21278"/>
                    <a:pt x="9286" y="20797"/>
                  </a:cubicBezTo>
                  <a:lnTo>
                    <a:pt x="21358" y="472"/>
                  </a:lnTo>
                  <a:lnTo>
                    <a:pt x="12116" y="0"/>
                  </a:lnTo>
                  <a:lnTo>
                    <a:pt x="46" y="20325"/>
                  </a:lnTo>
                  <a:close/>
                </a:path>
              </a:pathLst>
            </a:custGeom>
            <a:solidFill>
              <a:srgbClr val="55AC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5" name="Freeform 135"/>
            <p:cNvSpPr/>
            <p:nvPr/>
          </p:nvSpPr>
          <p:spPr>
            <a:xfrm>
              <a:off x="961958" y="58973"/>
              <a:ext cx="225598" cy="259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466" y="523"/>
                  </a:moveTo>
                  <a:lnTo>
                    <a:pt x="0" y="18328"/>
                  </a:lnTo>
                  <a:lnTo>
                    <a:pt x="21600" y="21600"/>
                  </a:lnTo>
                  <a:lnTo>
                    <a:pt x="17387" y="1404"/>
                  </a:lnTo>
                  <a:cubicBezTo>
                    <a:pt x="17297" y="980"/>
                    <a:pt x="16912" y="645"/>
                    <a:pt x="16421" y="577"/>
                  </a:cubicBezTo>
                  <a:lnTo>
                    <a:pt x="12696" y="14"/>
                  </a:lnTo>
                  <a:cubicBezTo>
                    <a:pt x="12629" y="3"/>
                    <a:pt x="12562" y="0"/>
                    <a:pt x="12495" y="0"/>
                  </a:cubicBezTo>
                  <a:cubicBezTo>
                    <a:pt x="12075" y="0"/>
                    <a:pt x="11678" y="195"/>
                    <a:pt x="11466" y="523"/>
                  </a:cubicBezTo>
                  <a:close/>
                </a:path>
              </a:pathLst>
            </a:custGeom>
            <a:solidFill>
              <a:srgbClr val="CED7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6" name="Freeform 136"/>
            <p:cNvSpPr/>
            <p:nvPr/>
          </p:nvSpPr>
          <p:spPr>
            <a:xfrm>
              <a:off x="54417" y="241562"/>
              <a:ext cx="177296" cy="206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6" h="21281" extrusionOk="0">
                  <a:moveTo>
                    <a:pt x="10312" y="418"/>
                  </a:moveTo>
                  <a:lnTo>
                    <a:pt x="1148" y="5965"/>
                  </a:lnTo>
                  <a:cubicBezTo>
                    <a:pt x="101" y="6598"/>
                    <a:pt x="-287" y="7788"/>
                    <a:pt x="222" y="8805"/>
                  </a:cubicBezTo>
                  <a:lnTo>
                    <a:pt x="5778" y="19882"/>
                  </a:lnTo>
                  <a:cubicBezTo>
                    <a:pt x="6365" y="21064"/>
                    <a:pt x="7946" y="21600"/>
                    <a:pt x="9303" y="21085"/>
                  </a:cubicBezTo>
                  <a:lnTo>
                    <a:pt x="19335" y="17273"/>
                  </a:lnTo>
                  <a:cubicBezTo>
                    <a:pt x="20692" y="16754"/>
                    <a:pt x="21313" y="15382"/>
                    <a:pt x="20722" y="14200"/>
                  </a:cubicBezTo>
                  <a:lnTo>
                    <a:pt x="14302" y="1393"/>
                  </a:lnTo>
                  <a:cubicBezTo>
                    <a:pt x="13982" y="755"/>
                    <a:pt x="13347" y="274"/>
                    <a:pt x="12571" y="84"/>
                  </a:cubicBezTo>
                  <a:cubicBezTo>
                    <a:pt x="12338" y="30"/>
                    <a:pt x="12091" y="0"/>
                    <a:pt x="11854" y="0"/>
                  </a:cubicBezTo>
                  <a:cubicBezTo>
                    <a:pt x="11306" y="0"/>
                    <a:pt x="10773" y="139"/>
                    <a:pt x="10312" y="418"/>
                  </a:cubicBez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7" name="Freeform 137"/>
            <p:cNvSpPr/>
            <p:nvPr/>
          </p:nvSpPr>
          <p:spPr>
            <a:xfrm>
              <a:off x="128609" y="601521"/>
              <a:ext cx="906117" cy="1486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18"/>
                  </a:moveTo>
                  <a:lnTo>
                    <a:pt x="14017" y="21600"/>
                  </a:lnTo>
                  <a:lnTo>
                    <a:pt x="21600" y="19582"/>
                  </a:lnTo>
                  <a:lnTo>
                    <a:pt x="7583" y="0"/>
                  </a:lnTo>
                  <a:lnTo>
                    <a:pt x="0" y="2018"/>
                  </a:ln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8" name="Freeform 138"/>
            <p:cNvSpPr/>
            <p:nvPr/>
          </p:nvSpPr>
          <p:spPr>
            <a:xfrm>
              <a:off x="128609" y="601521"/>
              <a:ext cx="369605" cy="256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680"/>
                  </a:moveTo>
                  <a:lnTo>
                    <a:pt x="3010" y="21600"/>
                  </a:lnTo>
                  <a:lnTo>
                    <a:pt x="21600" y="9923"/>
                  </a:lnTo>
                  <a:lnTo>
                    <a:pt x="18590" y="0"/>
                  </a:lnTo>
                  <a:lnTo>
                    <a:pt x="0" y="11680"/>
                  </a:lnTo>
                  <a:close/>
                </a:path>
              </a:pathLst>
            </a:custGeom>
            <a:solidFill>
              <a:srgbClr val="25336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9" name="Freeform 139"/>
            <p:cNvSpPr/>
            <p:nvPr/>
          </p:nvSpPr>
          <p:spPr>
            <a:xfrm>
              <a:off x="89093" y="355976"/>
              <a:ext cx="357622" cy="384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351"/>
                  </a:moveTo>
                  <a:lnTo>
                    <a:pt x="476" y="17520"/>
                  </a:lnTo>
                  <a:lnTo>
                    <a:pt x="2387" y="21600"/>
                  </a:lnTo>
                  <a:lnTo>
                    <a:pt x="21600" y="13798"/>
                  </a:lnTo>
                  <a:lnTo>
                    <a:pt x="19701" y="9751"/>
                  </a:lnTo>
                  <a:lnTo>
                    <a:pt x="8249" y="0"/>
                  </a:lnTo>
                  <a:lnTo>
                    <a:pt x="0" y="3351"/>
                  </a:lnTo>
                  <a:close/>
                </a:path>
              </a:pathLst>
            </a:custGeom>
            <a:solidFill>
              <a:srgbClr val="CED7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0" name="Freeform 140"/>
            <p:cNvSpPr/>
            <p:nvPr/>
          </p:nvSpPr>
          <p:spPr>
            <a:xfrm>
              <a:off x="96889" y="530188"/>
              <a:ext cx="349742" cy="211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186"/>
                  </a:moveTo>
                  <a:lnTo>
                    <a:pt x="1957" y="21600"/>
                  </a:lnTo>
                  <a:lnTo>
                    <a:pt x="21600" y="7410"/>
                  </a:lnTo>
                  <a:lnTo>
                    <a:pt x="19643" y="0"/>
                  </a:lnTo>
                  <a:lnTo>
                    <a:pt x="0" y="14186"/>
                  </a:lnTo>
                  <a:close/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1" name="Freeform 141"/>
            <p:cNvSpPr/>
            <p:nvPr/>
          </p:nvSpPr>
          <p:spPr>
            <a:xfrm>
              <a:off x="337850" y="987167"/>
              <a:ext cx="227668" cy="133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2" h="21092" extrusionOk="0">
                  <a:moveTo>
                    <a:pt x="16435" y="0"/>
                  </a:moveTo>
                  <a:lnTo>
                    <a:pt x="1098" y="1846"/>
                  </a:lnTo>
                  <a:cubicBezTo>
                    <a:pt x="717" y="1892"/>
                    <a:pt x="370" y="2263"/>
                    <a:pt x="173" y="2835"/>
                  </a:cubicBezTo>
                  <a:cubicBezTo>
                    <a:pt x="-29" y="3400"/>
                    <a:pt x="-55" y="4109"/>
                    <a:pt x="98" y="4727"/>
                  </a:cubicBezTo>
                  <a:lnTo>
                    <a:pt x="199" y="5124"/>
                  </a:lnTo>
                  <a:cubicBezTo>
                    <a:pt x="400" y="5923"/>
                    <a:pt x="866" y="6417"/>
                    <a:pt x="1366" y="6353"/>
                  </a:cubicBezTo>
                  <a:lnTo>
                    <a:pt x="6532" y="5689"/>
                  </a:lnTo>
                  <a:cubicBezTo>
                    <a:pt x="7032" y="5624"/>
                    <a:pt x="7502" y="6125"/>
                    <a:pt x="7703" y="6925"/>
                  </a:cubicBezTo>
                  <a:lnTo>
                    <a:pt x="9016" y="12172"/>
                  </a:lnTo>
                  <a:cubicBezTo>
                    <a:pt x="10639" y="18655"/>
                    <a:pt x="13309" y="21600"/>
                    <a:pt x="16924" y="21021"/>
                  </a:cubicBezTo>
                  <a:cubicBezTo>
                    <a:pt x="20538" y="20449"/>
                    <a:pt x="21545" y="16983"/>
                    <a:pt x="19975" y="10709"/>
                  </a:cubicBezTo>
                  <a:lnTo>
                    <a:pt x="17599" y="1235"/>
                  </a:lnTo>
                  <a:cubicBezTo>
                    <a:pt x="17409" y="481"/>
                    <a:pt x="16980" y="0"/>
                    <a:pt x="16510" y="0"/>
                  </a:cubicBezTo>
                  <a:cubicBezTo>
                    <a:pt x="16487" y="0"/>
                    <a:pt x="16461" y="0"/>
                    <a:pt x="16435" y="0"/>
                  </a:cubicBezTo>
                  <a:close/>
                  <a:moveTo>
                    <a:pt x="13194" y="15690"/>
                  </a:moveTo>
                  <a:cubicBezTo>
                    <a:pt x="12522" y="14870"/>
                    <a:pt x="11922" y="13498"/>
                    <a:pt x="11441" y="11574"/>
                  </a:cubicBezTo>
                  <a:lnTo>
                    <a:pt x="10527" y="7926"/>
                  </a:lnTo>
                  <a:cubicBezTo>
                    <a:pt x="10374" y="7315"/>
                    <a:pt x="10400" y="6612"/>
                    <a:pt x="10598" y="6040"/>
                  </a:cubicBezTo>
                  <a:cubicBezTo>
                    <a:pt x="10795" y="5468"/>
                    <a:pt x="11142" y="5098"/>
                    <a:pt x="11523" y="5052"/>
                  </a:cubicBezTo>
                  <a:lnTo>
                    <a:pt x="15014" y="4604"/>
                  </a:lnTo>
                  <a:cubicBezTo>
                    <a:pt x="15514" y="4545"/>
                    <a:pt x="15980" y="5032"/>
                    <a:pt x="16181" y="5832"/>
                  </a:cubicBezTo>
                  <a:lnTo>
                    <a:pt x="17405" y="10728"/>
                  </a:lnTo>
                  <a:cubicBezTo>
                    <a:pt x="17875" y="12594"/>
                    <a:pt x="17979" y="14038"/>
                    <a:pt x="17752" y="14981"/>
                  </a:cubicBezTo>
                  <a:cubicBezTo>
                    <a:pt x="17520" y="15923"/>
                    <a:pt x="16901" y="16515"/>
                    <a:pt x="15831" y="16678"/>
                  </a:cubicBezTo>
                  <a:cubicBezTo>
                    <a:pt x="15655" y="16704"/>
                    <a:pt x="15477" y="16717"/>
                    <a:pt x="15309" y="16717"/>
                  </a:cubicBezTo>
                  <a:cubicBezTo>
                    <a:pt x="14469" y="16717"/>
                    <a:pt x="13750" y="16379"/>
                    <a:pt x="13194" y="1569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2" name="Freeform 142"/>
            <p:cNvSpPr/>
            <p:nvPr/>
          </p:nvSpPr>
          <p:spPr>
            <a:xfrm>
              <a:off x="405696" y="1138153"/>
              <a:ext cx="233865" cy="143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514" extrusionOk="0">
                  <a:moveTo>
                    <a:pt x="16418" y="13"/>
                  </a:moveTo>
                  <a:lnTo>
                    <a:pt x="1080" y="2411"/>
                  </a:lnTo>
                  <a:cubicBezTo>
                    <a:pt x="702" y="2473"/>
                    <a:pt x="359" y="2824"/>
                    <a:pt x="167" y="3361"/>
                  </a:cubicBezTo>
                  <a:cubicBezTo>
                    <a:pt x="-30" y="3897"/>
                    <a:pt x="-52" y="4557"/>
                    <a:pt x="95" y="5124"/>
                  </a:cubicBezTo>
                  <a:lnTo>
                    <a:pt x="4162" y="20348"/>
                  </a:lnTo>
                  <a:cubicBezTo>
                    <a:pt x="4373" y="21131"/>
                    <a:pt x="4871" y="21600"/>
                    <a:pt x="5391" y="21501"/>
                  </a:cubicBezTo>
                  <a:cubicBezTo>
                    <a:pt x="5765" y="21434"/>
                    <a:pt x="6100" y="21070"/>
                    <a:pt x="6289" y="20539"/>
                  </a:cubicBezTo>
                  <a:cubicBezTo>
                    <a:pt x="6478" y="20003"/>
                    <a:pt x="6500" y="19356"/>
                    <a:pt x="6346" y="18788"/>
                  </a:cubicBezTo>
                  <a:lnTo>
                    <a:pt x="3705" y="8885"/>
                  </a:lnTo>
                  <a:cubicBezTo>
                    <a:pt x="3558" y="8312"/>
                    <a:pt x="3581" y="7659"/>
                    <a:pt x="3773" y="7122"/>
                  </a:cubicBezTo>
                  <a:cubicBezTo>
                    <a:pt x="3965" y="6592"/>
                    <a:pt x="4305" y="6234"/>
                    <a:pt x="4682" y="6179"/>
                  </a:cubicBezTo>
                  <a:lnTo>
                    <a:pt x="7587" y="5747"/>
                  </a:lnTo>
                  <a:cubicBezTo>
                    <a:pt x="8100" y="5667"/>
                    <a:pt x="8583" y="6129"/>
                    <a:pt x="8790" y="6900"/>
                  </a:cubicBezTo>
                  <a:lnTo>
                    <a:pt x="11608" y="17444"/>
                  </a:lnTo>
                  <a:cubicBezTo>
                    <a:pt x="11819" y="18227"/>
                    <a:pt x="12321" y="18702"/>
                    <a:pt x="12842" y="18609"/>
                  </a:cubicBezTo>
                  <a:cubicBezTo>
                    <a:pt x="13215" y="18535"/>
                    <a:pt x="13547" y="18172"/>
                    <a:pt x="13739" y="17635"/>
                  </a:cubicBezTo>
                  <a:cubicBezTo>
                    <a:pt x="13924" y="17105"/>
                    <a:pt x="13947" y="16451"/>
                    <a:pt x="13796" y="15884"/>
                  </a:cubicBezTo>
                  <a:lnTo>
                    <a:pt x="11593" y="7634"/>
                  </a:lnTo>
                  <a:cubicBezTo>
                    <a:pt x="11442" y="7060"/>
                    <a:pt x="11469" y="6407"/>
                    <a:pt x="11661" y="5876"/>
                  </a:cubicBezTo>
                  <a:cubicBezTo>
                    <a:pt x="11853" y="5346"/>
                    <a:pt x="12193" y="4989"/>
                    <a:pt x="12570" y="4927"/>
                  </a:cubicBezTo>
                  <a:lnTo>
                    <a:pt x="15014" y="4526"/>
                  </a:lnTo>
                  <a:cubicBezTo>
                    <a:pt x="15528" y="4446"/>
                    <a:pt x="16014" y="4902"/>
                    <a:pt x="16222" y="5673"/>
                  </a:cubicBezTo>
                  <a:lnTo>
                    <a:pt x="19213" y="16864"/>
                  </a:lnTo>
                  <a:cubicBezTo>
                    <a:pt x="19424" y="17654"/>
                    <a:pt x="19922" y="18116"/>
                    <a:pt x="20443" y="18018"/>
                  </a:cubicBezTo>
                  <a:cubicBezTo>
                    <a:pt x="20820" y="17944"/>
                    <a:pt x="21156" y="17586"/>
                    <a:pt x="21340" y="17043"/>
                  </a:cubicBezTo>
                  <a:cubicBezTo>
                    <a:pt x="21529" y="16495"/>
                    <a:pt x="21548" y="15841"/>
                    <a:pt x="21386" y="15274"/>
                  </a:cubicBezTo>
                  <a:lnTo>
                    <a:pt x="17617" y="1165"/>
                  </a:lnTo>
                  <a:cubicBezTo>
                    <a:pt x="17425" y="450"/>
                    <a:pt x="16999" y="0"/>
                    <a:pt x="16531" y="0"/>
                  </a:cubicBezTo>
                  <a:cubicBezTo>
                    <a:pt x="16493" y="0"/>
                    <a:pt x="16455" y="6"/>
                    <a:pt x="16418" y="1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3" name="Freeform 143"/>
            <p:cNvSpPr/>
            <p:nvPr/>
          </p:nvSpPr>
          <p:spPr>
            <a:xfrm>
              <a:off x="182782" y="1492857"/>
              <a:ext cx="1781326" cy="921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0035"/>
                  </a:lnTo>
                  <a:cubicBezTo>
                    <a:pt x="0" y="20899"/>
                    <a:pt x="363" y="21600"/>
                    <a:pt x="810" y="21600"/>
                  </a:cubicBezTo>
                  <a:lnTo>
                    <a:pt x="20790" y="21600"/>
                  </a:lnTo>
                  <a:cubicBezTo>
                    <a:pt x="21237" y="21600"/>
                    <a:pt x="21600" y="20899"/>
                    <a:pt x="21600" y="20035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C5FA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4" name="Freeform 144"/>
            <p:cNvSpPr/>
            <p:nvPr/>
          </p:nvSpPr>
          <p:spPr>
            <a:xfrm>
              <a:off x="182782" y="1297837"/>
              <a:ext cx="1781326" cy="498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1544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60E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5" name="Freeform 146"/>
            <p:cNvSpPr/>
            <p:nvPr/>
          </p:nvSpPr>
          <p:spPr>
            <a:xfrm>
              <a:off x="1189588" y="835249"/>
              <a:ext cx="459818" cy="395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4" h="18911" extrusionOk="0">
                  <a:moveTo>
                    <a:pt x="4175" y="17719"/>
                  </a:moveTo>
                  <a:cubicBezTo>
                    <a:pt x="8244" y="20256"/>
                    <a:pt x="13526" y="18612"/>
                    <a:pt x="15965" y="14051"/>
                  </a:cubicBezTo>
                  <a:lnTo>
                    <a:pt x="20384" y="5787"/>
                  </a:lnTo>
                  <a:lnTo>
                    <a:pt x="13013" y="1193"/>
                  </a:lnTo>
                  <a:cubicBezTo>
                    <a:pt x="8944" y="-1344"/>
                    <a:pt x="3662" y="300"/>
                    <a:pt x="1223" y="4861"/>
                  </a:cubicBezTo>
                  <a:cubicBezTo>
                    <a:pt x="-1216" y="9423"/>
                    <a:pt x="107" y="15183"/>
                    <a:pt x="4175" y="17719"/>
                  </a:cubicBezTo>
                  <a:close/>
                </a:path>
              </a:pathLst>
            </a:custGeom>
            <a:solidFill>
              <a:srgbClr val="0ACF8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6" name="Freeform 147"/>
            <p:cNvSpPr/>
            <p:nvPr/>
          </p:nvSpPr>
          <p:spPr>
            <a:xfrm>
              <a:off x="1588382" y="144734"/>
              <a:ext cx="459818" cy="4661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4" h="20373" extrusionOk="0">
                  <a:moveTo>
                    <a:pt x="1223" y="4438"/>
                  </a:moveTo>
                  <a:cubicBezTo>
                    <a:pt x="3662" y="274"/>
                    <a:pt x="8944" y="-1227"/>
                    <a:pt x="13013" y="1089"/>
                  </a:cubicBezTo>
                  <a:lnTo>
                    <a:pt x="20384" y="5284"/>
                  </a:lnTo>
                  <a:lnTo>
                    <a:pt x="11547" y="20373"/>
                  </a:lnTo>
                  <a:lnTo>
                    <a:pt x="4175" y="16178"/>
                  </a:lnTo>
                  <a:cubicBezTo>
                    <a:pt x="107" y="13862"/>
                    <a:pt x="-1216" y="8603"/>
                    <a:pt x="1223" y="4438"/>
                  </a:cubicBezTo>
                  <a:close/>
                </a:path>
              </a:pathLst>
            </a:custGeom>
            <a:solidFill>
              <a:srgbClr val="F24E1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7" name="Freeform 148"/>
            <p:cNvSpPr/>
            <p:nvPr/>
          </p:nvSpPr>
          <p:spPr>
            <a:xfrm>
              <a:off x="1848745" y="265573"/>
              <a:ext cx="459820" cy="466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4" h="20373" extrusionOk="0">
                  <a:moveTo>
                    <a:pt x="8837" y="0"/>
                  </a:moveTo>
                  <a:lnTo>
                    <a:pt x="16209" y="4195"/>
                  </a:lnTo>
                  <a:cubicBezTo>
                    <a:pt x="20277" y="6511"/>
                    <a:pt x="21600" y="11770"/>
                    <a:pt x="19161" y="15935"/>
                  </a:cubicBezTo>
                  <a:cubicBezTo>
                    <a:pt x="16722" y="20099"/>
                    <a:pt x="11440" y="21600"/>
                    <a:pt x="7371" y="19284"/>
                  </a:cubicBezTo>
                  <a:lnTo>
                    <a:pt x="0" y="15089"/>
                  </a:lnTo>
                  <a:lnTo>
                    <a:pt x="8837" y="0"/>
                  </a:lnTo>
                  <a:close/>
                </a:path>
              </a:pathLst>
            </a:custGeom>
            <a:solidFill>
              <a:srgbClr val="FF726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8" name="Freeform 149"/>
            <p:cNvSpPr/>
            <p:nvPr/>
          </p:nvSpPr>
          <p:spPr>
            <a:xfrm>
              <a:off x="1721470" y="681942"/>
              <a:ext cx="387735" cy="395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23" h="18911" extrusionOk="0">
                  <a:moveTo>
                    <a:pt x="17577" y="14051"/>
                  </a:moveTo>
                  <a:cubicBezTo>
                    <a:pt x="14892" y="18612"/>
                    <a:pt x="9077" y="20256"/>
                    <a:pt x="4597" y="17719"/>
                  </a:cubicBezTo>
                  <a:cubicBezTo>
                    <a:pt x="118" y="15183"/>
                    <a:pt x="-1338" y="9423"/>
                    <a:pt x="1347" y="4861"/>
                  </a:cubicBezTo>
                  <a:cubicBezTo>
                    <a:pt x="4032" y="300"/>
                    <a:pt x="9847" y="-1344"/>
                    <a:pt x="14327" y="1192"/>
                  </a:cubicBezTo>
                  <a:cubicBezTo>
                    <a:pt x="18806" y="3729"/>
                    <a:pt x="20262" y="9489"/>
                    <a:pt x="17577" y="14051"/>
                  </a:cubicBezTo>
                  <a:close/>
                </a:path>
              </a:pathLst>
            </a:custGeom>
            <a:solidFill>
              <a:srgbClr val="1ABCF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9" name="Freeform 150"/>
            <p:cNvSpPr/>
            <p:nvPr/>
          </p:nvSpPr>
          <p:spPr>
            <a:xfrm>
              <a:off x="1388940" y="489958"/>
              <a:ext cx="459819" cy="466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4" h="20373" extrusionOk="0">
                  <a:moveTo>
                    <a:pt x="1223" y="4438"/>
                  </a:moveTo>
                  <a:cubicBezTo>
                    <a:pt x="3662" y="274"/>
                    <a:pt x="8944" y="-1227"/>
                    <a:pt x="13013" y="1089"/>
                  </a:cubicBezTo>
                  <a:lnTo>
                    <a:pt x="20384" y="5284"/>
                  </a:lnTo>
                  <a:lnTo>
                    <a:pt x="11547" y="20373"/>
                  </a:lnTo>
                  <a:lnTo>
                    <a:pt x="4175" y="16178"/>
                  </a:lnTo>
                  <a:cubicBezTo>
                    <a:pt x="107" y="13862"/>
                    <a:pt x="-1216" y="8603"/>
                    <a:pt x="1223" y="4438"/>
                  </a:cubicBezTo>
                  <a:close/>
                </a:path>
              </a:pathLst>
            </a:custGeom>
            <a:solidFill>
              <a:srgbClr val="A259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50" name="Freeform 151"/>
            <p:cNvSpPr/>
            <p:nvPr/>
          </p:nvSpPr>
          <p:spPr>
            <a:xfrm>
              <a:off x="42" y="1168847"/>
              <a:ext cx="2140411" cy="44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600" extrusionOk="0">
                  <a:moveTo>
                    <a:pt x="1795" y="0"/>
                  </a:moveTo>
                  <a:lnTo>
                    <a:pt x="45" y="18509"/>
                  </a:lnTo>
                  <a:cubicBezTo>
                    <a:pt x="-22" y="19178"/>
                    <a:pt x="-13" y="19963"/>
                    <a:pt x="69" y="20591"/>
                  </a:cubicBezTo>
                  <a:cubicBezTo>
                    <a:pt x="151" y="21217"/>
                    <a:pt x="295" y="21598"/>
                    <a:pt x="448" y="21600"/>
                  </a:cubicBezTo>
                  <a:lnTo>
                    <a:pt x="21108" y="21600"/>
                  </a:lnTo>
                  <a:cubicBezTo>
                    <a:pt x="21265" y="21600"/>
                    <a:pt x="21411" y="21203"/>
                    <a:pt x="21492" y="20553"/>
                  </a:cubicBezTo>
                  <a:cubicBezTo>
                    <a:pt x="21573" y="19904"/>
                    <a:pt x="21578" y="19097"/>
                    <a:pt x="21504" y="18431"/>
                  </a:cubicBezTo>
                  <a:lnTo>
                    <a:pt x="19790" y="0"/>
                  </a:lnTo>
                  <a:lnTo>
                    <a:pt x="1795" y="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52" name="Freeform 7"/>
          <p:cNvSpPr/>
          <p:nvPr/>
        </p:nvSpPr>
        <p:spPr>
          <a:xfrm flipH="1">
            <a:off x="20123511" y="9970057"/>
            <a:ext cx="2226413" cy="22282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3" h="21600" extrusionOk="0">
                <a:moveTo>
                  <a:pt x="10865" y="62"/>
                </a:moveTo>
                <a:lnTo>
                  <a:pt x="0" y="435"/>
                </a:lnTo>
                <a:lnTo>
                  <a:pt x="1673" y="5451"/>
                </a:lnTo>
                <a:cubicBezTo>
                  <a:pt x="2803" y="8713"/>
                  <a:pt x="5083" y="10723"/>
                  <a:pt x="8089" y="11289"/>
                </a:cubicBezTo>
                <a:cubicBezTo>
                  <a:pt x="9173" y="11456"/>
                  <a:pt x="10033" y="11402"/>
                  <a:pt x="10827" y="11262"/>
                </a:cubicBezTo>
                <a:cubicBezTo>
                  <a:pt x="10072" y="11513"/>
                  <a:pt x="8781" y="12069"/>
                  <a:pt x="8288" y="13047"/>
                </a:cubicBezTo>
                <a:cubicBezTo>
                  <a:pt x="7574" y="14465"/>
                  <a:pt x="7529" y="15530"/>
                  <a:pt x="7602" y="17775"/>
                </a:cubicBezTo>
                <a:lnTo>
                  <a:pt x="8046" y="21600"/>
                </a:lnTo>
                <a:cubicBezTo>
                  <a:pt x="8046" y="21600"/>
                  <a:pt x="15802" y="18273"/>
                  <a:pt x="15785" y="18057"/>
                </a:cubicBezTo>
                <a:cubicBezTo>
                  <a:pt x="16920" y="17332"/>
                  <a:pt x="18336" y="16285"/>
                  <a:pt x="19237" y="14983"/>
                </a:cubicBezTo>
                <a:cubicBezTo>
                  <a:pt x="19915" y="14004"/>
                  <a:pt x="20302" y="12881"/>
                  <a:pt x="20062" y="11643"/>
                </a:cubicBezTo>
                <a:cubicBezTo>
                  <a:pt x="21600" y="9865"/>
                  <a:pt x="21383" y="8914"/>
                  <a:pt x="19412" y="8789"/>
                </a:cubicBezTo>
                <a:cubicBezTo>
                  <a:pt x="19226" y="8778"/>
                  <a:pt x="19031" y="8776"/>
                  <a:pt x="18831" y="8786"/>
                </a:cubicBezTo>
                <a:cubicBezTo>
                  <a:pt x="18799" y="8235"/>
                  <a:pt x="18757" y="7582"/>
                  <a:pt x="18708" y="6825"/>
                </a:cubicBezTo>
                <a:cubicBezTo>
                  <a:pt x="18424" y="4773"/>
                  <a:pt x="17438" y="2905"/>
                  <a:pt x="15967" y="1636"/>
                </a:cubicBezTo>
                <a:cubicBezTo>
                  <a:pt x="14730" y="570"/>
                  <a:pt x="13235" y="0"/>
                  <a:pt x="11723" y="0"/>
                </a:cubicBezTo>
                <a:cubicBezTo>
                  <a:pt x="11437" y="0"/>
                  <a:pt x="11150" y="20"/>
                  <a:pt x="10865" y="62"/>
                </a:cubicBezTo>
                <a:close/>
              </a:path>
            </a:pathLst>
          </a:custGeom>
          <a:solidFill>
            <a:srgbClr val="FFBA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3" name="Freeform 8"/>
          <p:cNvSpPr/>
          <p:nvPr/>
        </p:nvSpPr>
        <p:spPr>
          <a:xfrm flipH="1">
            <a:off x="19998943" y="10521825"/>
            <a:ext cx="1114551" cy="1582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00" h="21600" extrusionOk="0">
                <a:moveTo>
                  <a:pt x="9017" y="6530"/>
                </a:moveTo>
                <a:cubicBezTo>
                  <a:pt x="2061" y="8003"/>
                  <a:pt x="1007" y="9882"/>
                  <a:pt x="254" y="12112"/>
                </a:cubicBezTo>
                <a:cubicBezTo>
                  <a:pt x="-502" y="14343"/>
                  <a:pt x="617" y="19942"/>
                  <a:pt x="1159" y="21600"/>
                </a:cubicBezTo>
                <a:cubicBezTo>
                  <a:pt x="1159" y="21600"/>
                  <a:pt x="10179" y="19930"/>
                  <a:pt x="16983" y="16396"/>
                </a:cubicBezTo>
                <a:cubicBezTo>
                  <a:pt x="21098" y="13649"/>
                  <a:pt x="20296" y="12418"/>
                  <a:pt x="20120" y="8330"/>
                </a:cubicBezTo>
                <a:cubicBezTo>
                  <a:pt x="19721" y="4454"/>
                  <a:pt x="19186" y="1677"/>
                  <a:pt x="18517" y="0"/>
                </a:cubicBezTo>
                <a:cubicBezTo>
                  <a:pt x="19153" y="2342"/>
                  <a:pt x="15985" y="4518"/>
                  <a:pt x="9017" y="6530"/>
                </a:cubicBezTo>
                <a:close/>
              </a:path>
            </a:pathLst>
          </a:custGeom>
          <a:solidFill>
            <a:srgbClr val="FFF75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4" name="Freeform 9"/>
          <p:cNvSpPr/>
          <p:nvPr/>
        </p:nvSpPr>
        <p:spPr>
          <a:xfrm flipH="1">
            <a:off x="20016292" y="9673100"/>
            <a:ext cx="1793687" cy="1751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3" h="21600" extrusionOk="0">
                <a:moveTo>
                  <a:pt x="1302" y="8637"/>
                </a:moveTo>
                <a:cubicBezTo>
                  <a:pt x="2520" y="14055"/>
                  <a:pt x="4910" y="16376"/>
                  <a:pt x="9298" y="16864"/>
                </a:cubicBezTo>
                <a:cubicBezTo>
                  <a:pt x="10365" y="17274"/>
                  <a:pt x="18180" y="16852"/>
                  <a:pt x="21326" y="21600"/>
                </a:cubicBezTo>
                <a:cubicBezTo>
                  <a:pt x="21600" y="21483"/>
                  <a:pt x="21429" y="18253"/>
                  <a:pt x="20817" y="11910"/>
                </a:cubicBezTo>
                <a:cubicBezTo>
                  <a:pt x="20090" y="8672"/>
                  <a:pt x="19753" y="6581"/>
                  <a:pt x="17996" y="4697"/>
                </a:cubicBezTo>
                <a:cubicBezTo>
                  <a:pt x="16240" y="2812"/>
                  <a:pt x="12557" y="1724"/>
                  <a:pt x="10297" y="1360"/>
                </a:cubicBezTo>
                <a:lnTo>
                  <a:pt x="0" y="0"/>
                </a:lnTo>
                <a:lnTo>
                  <a:pt x="1302" y="8637"/>
                </a:lnTo>
                <a:close/>
              </a:path>
            </a:pathLst>
          </a:custGeom>
          <a:solidFill>
            <a:srgbClr val="FFF75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5" name="Freeform 10"/>
          <p:cNvSpPr/>
          <p:nvPr/>
        </p:nvSpPr>
        <p:spPr>
          <a:xfrm flipH="1">
            <a:off x="19999151" y="10518364"/>
            <a:ext cx="808179" cy="913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6" h="21600" extrusionOk="0">
                <a:moveTo>
                  <a:pt x="4394" y="11567"/>
                </a:moveTo>
                <a:cubicBezTo>
                  <a:pt x="3542" y="11775"/>
                  <a:pt x="2878" y="11988"/>
                  <a:pt x="2671" y="12050"/>
                </a:cubicBezTo>
                <a:cubicBezTo>
                  <a:pt x="1562" y="12380"/>
                  <a:pt x="460" y="12778"/>
                  <a:pt x="0" y="12985"/>
                </a:cubicBezTo>
                <a:cubicBezTo>
                  <a:pt x="11166" y="14751"/>
                  <a:pt x="18289" y="17621"/>
                  <a:pt x="21369" y="21600"/>
                </a:cubicBezTo>
                <a:cubicBezTo>
                  <a:pt x="21600" y="21161"/>
                  <a:pt x="21354" y="17583"/>
                  <a:pt x="21297" y="15844"/>
                </a:cubicBezTo>
                <a:cubicBezTo>
                  <a:pt x="20720" y="8352"/>
                  <a:pt x="19877" y="3075"/>
                  <a:pt x="18843" y="0"/>
                </a:cubicBezTo>
                <a:cubicBezTo>
                  <a:pt x="19252" y="4101"/>
                  <a:pt x="15425" y="8051"/>
                  <a:pt x="4394" y="11567"/>
                </a:cubicBezTo>
                <a:close/>
              </a:path>
            </a:pathLst>
          </a:custGeom>
          <a:solidFill>
            <a:srgbClr val="FFB51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6" name="Freeform 11"/>
          <p:cNvSpPr/>
          <p:nvPr/>
        </p:nvSpPr>
        <p:spPr>
          <a:xfrm flipH="1">
            <a:off x="19955451" y="3571251"/>
            <a:ext cx="2308562" cy="1329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18" y="0"/>
                </a:moveTo>
                <a:lnTo>
                  <a:pt x="15382" y="0"/>
                </a:lnTo>
                <a:cubicBezTo>
                  <a:pt x="18816" y="0"/>
                  <a:pt x="21600" y="4835"/>
                  <a:pt x="21600" y="10800"/>
                </a:cubicBezTo>
                <a:cubicBezTo>
                  <a:pt x="21600" y="16765"/>
                  <a:pt x="18816" y="21600"/>
                  <a:pt x="15382" y="21600"/>
                </a:cubicBezTo>
                <a:lnTo>
                  <a:pt x="6218" y="21600"/>
                </a:lnTo>
                <a:cubicBezTo>
                  <a:pt x="2784" y="21600"/>
                  <a:pt x="0" y="16765"/>
                  <a:pt x="0" y="10800"/>
                </a:cubicBezTo>
                <a:cubicBezTo>
                  <a:pt x="0" y="4835"/>
                  <a:pt x="2784" y="0"/>
                  <a:pt x="6218" y="0"/>
                </a:cubicBezTo>
                <a:close/>
              </a:path>
            </a:pathLst>
          </a:custGeom>
          <a:solidFill>
            <a:srgbClr val="B2C5F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7" name="Freeform 12"/>
          <p:cNvSpPr/>
          <p:nvPr/>
        </p:nvSpPr>
        <p:spPr>
          <a:xfrm flipH="1">
            <a:off x="20275607" y="4707016"/>
            <a:ext cx="302565" cy="375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0007"/>
                </a:lnTo>
                <a:cubicBezTo>
                  <a:pt x="21600" y="20887"/>
                  <a:pt x="20715" y="21600"/>
                  <a:pt x="19623" y="21600"/>
                </a:cubicBezTo>
                <a:cubicBezTo>
                  <a:pt x="19111" y="21600"/>
                  <a:pt x="18619" y="21440"/>
                  <a:pt x="18251" y="21154"/>
                </a:cubicBezTo>
                <a:lnTo>
                  <a:pt x="0" y="6967"/>
                </a:lnTo>
                <a:lnTo>
                  <a:pt x="21600" y="0"/>
                </a:lnTo>
                <a:close/>
              </a:path>
            </a:pathLst>
          </a:custGeom>
          <a:solidFill>
            <a:srgbClr val="B2C5F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8" name="Freeform 13"/>
          <p:cNvSpPr/>
          <p:nvPr/>
        </p:nvSpPr>
        <p:spPr>
          <a:xfrm flipH="1">
            <a:off x="20557678" y="4104259"/>
            <a:ext cx="214593" cy="214593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9" name="Freeform 14"/>
          <p:cNvSpPr/>
          <p:nvPr/>
        </p:nvSpPr>
        <p:spPr>
          <a:xfrm flipH="1">
            <a:off x="20997239" y="4104259"/>
            <a:ext cx="214593" cy="214593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0" name="Freeform 15"/>
          <p:cNvSpPr/>
          <p:nvPr/>
        </p:nvSpPr>
        <p:spPr>
          <a:xfrm flipH="1">
            <a:off x="21447182" y="4104259"/>
            <a:ext cx="214593" cy="214593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1" name="Freeform 16"/>
          <p:cNvSpPr/>
          <p:nvPr/>
        </p:nvSpPr>
        <p:spPr>
          <a:xfrm flipH="1">
            <a:off x="11587836" y="3037707"/>
            <a:ext cx="5397026" cy="3622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46" y="21600"/>
                </a:moveTo>
                <a:cubicBezTo>
                  <a:pt x="21307" y="21600"/>
                  <a:pt x="21600" y="21210"/>
                  <a:pt x="21600" y="20729"/>
                </a:cubicBezTo>
                <a:lnTo>
                  <a:pt x="21600" y="0"/>
                </a:lnTo>
                <a:lnTo>
                  <a:pt x="0" y="0"/>
                </a:lnTo>
                <a:lnTo>
                  <a:pt x="0" y="20729"/>
                </a:lnTo>
                <a:cubicBezTo>
                  <a:pt x="0" y="21210"/>
                  <a:pt x="293" y="21600"/>
                  <a:pt x="654" y="21600"/>
                </a:cubicBezTo>
                <a:lnTo>
                  <a:pt x="20946" y="21600"/>
                </a:ln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2" name="Freeform 17"/>
          <p:cNvSpPr/>
          <p:nvPr/>
        </p:nvSpPr>
        <p:spPr>
          <a:xfrm flipH="1">
            <a:off x="13381054" y="3352731"/>
            <a:ext cx="3255442" cy="30457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" y="0"/>
                </a:moveTo>
                <a:lnTo>
                  <a:pt x="21167" y="0"/>
                </a:lnTo>
                <a:cubicBezTo>
                  <a:pt x="21406" y="0"/>
                  <a:pt x="21600" y="207"/>
                  <a:pt x="21600" y="462"/>
                </a:cubicBezTo>
                <a:lnTo>
                  <a:pt x="21600" y="21138"/>
                </a:lnTo>
                <a:cubicBezTo>
                  <a:pt x="21600" y="21393"/>
                  <a:pt x="21406" y="21600"/>
                  <a:pt x="21167" y="21600"/>
                </a:cubicBezTo>
                <a:lnTo>
                  <a:pt x="432" y="21600"/>
                </a:lnTo>
                <a:cubicBezTo>
                  <a:pt x="193" y="21600"/>
                  <a:pt x="0" y="21393"/>
                  <a:pt x="0" y="21138"/>
                </a:cubicBezTo>
                <a:lnTo>
                  <a:pt x="0" y="462"/>
                </a:lnTo>
                <a:cubicBezTo>
                  <a:pt x="0" y="207"/>
                  <a:pt x="193" y="0"/>
                  <a:pt x="432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3" name="Freeform 18"/>
          <p:cNvSpPr/>
          <p:nvPr/>
        </p:nvSpPr>
        <p:spPr>
          <a:xfrm flipH="1">
            <a:off x="11927179" y="3328496"/>
            <a:ext cx="1193628" cy="3045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9" y="0"/>
                </a:moveTo>
                <a:lnTo>
                  <a:pt x="20421" y="0"/>
                </a:lnTo>
                <a:cubicBezTo>
                  <a:pt x="21072" y="0"/>
                  <a:pt x="21600" y="207"/>
                  <a:pt x="21600" y="462"/>
                </a:cubicBezTo>
                <a:lnTo>
                  <a:pt x="21600" y="21138"/>
                </a:lnTo>
                <a:cubicBezTo>
                  <a:pt x="21600" y="21393"/>
                  <a:pt x="21072" y="21600"/>
                  <a:pt x="20421" y="21600"/>
                </a:cubicBezTo>
                <a:lnTo>
                  <a:pt x="1179" y="21600"/>
                </a:lnTo>
                <a:cubicBezTo>
                  <a:pt x="528" y="21600"/>
                  <a:pt x="0" y="21393"/>
                  <a:pt x="0" y="21138"/>
                </a:cubicBezTo>
                <a:lnTo>
                  <a:pt x="0" y="462"/>
                </a:lnTo>
                <a:cubicBezTo>
                  <a:pt x="0" y="207"/>
                  <a:pt x="528" y="0"/>
                  <a:pt x="1179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4" name="Freeform 19"/>
          <p:cNvSpPr/>
          <p:nvPr/>
        </p:nvSpPr>
        <p:spPr>
          <a:xfrm flipH="1">
            <a:off x="12193733" y="4540153"/>
            <a:ext cx="670650" cy="16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" y="0"/>
                </a:moveTo>
                <a:lnTo>
                  <a:pt x="20410" y="0"/>
                </a:lnTo>
                <a:cubicBezTo>
                  <a:pt x="21067" y="0"/>
                  <a:pt x="21600" y="2161"/>
                  <a:pt x="21600" y="4829"/>
                </a:cubicBezTo>
                <a:lnTo>
                  <a:pt x="21600" y="16771"/>
                </a:lnTo>
                <a:cubicBezTo>
                  <a:pt x="21600" y="19439"/>
                  <a:pt x="21067" y="21600"/>
                  <a:pt x="20410" y="21600"/>
                </a:cubicBezTo>
                <a:lnTo>
                  <a:pt x="1190" y="21600"/>
                </a:lnTo>
                <a:cubicBezTo>
                  <a:pt x="533" y="21600"/>
                  <a:pt x="0" y="19439"/>
                  <a:pt x="0" y="16771"/>
                </a:cubicBezTo>
                <a:lnTo>
                  <a:pt x="0" y="4829"/>
                </a:lnTo>
                <a:cubicBezTo>
                  <a:pt x="0" y="2161"/>
                  <a:pt x="533" y="0"/>
                  <a:pt x="1190" y="0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5" name="Freeform 20"/>
          <p:cNvSpPr/>
          <p:nvPr/>
        </p:nvSpPr>
        <p:spPr>
          <a:xfrm flipH="1">
            <a:off x="12193733" y="4855183"/>
            <a:ext cx="670650" cy="160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4" y="0"/>
                </a:moveTo>
                <a:lnTo>
                  <a:pt x="20430" y="0"/>
                </a:lnTo>
                <a:cubicBezTo>
                  <a:pt x="21075" y="0"/>
                  <a:pt x="21600" y="2195"/>
                  <a:pt x="21600" y="4903"/>
                </a:cubicBezTo>
                <a:lnTo>
                  <a:pt x="21600" y="16696"/>
                </a:lnTo>
                <a:cubicBezTo>
                  <a:pt x="21600" y="19403"/>
                  <a:pt x="21075" y="21600"/>
                  <a:pt x="20430" y="21600"/>
                </a:cubicBezTo>
                <a:lnTo>
                  <a:pt x="1174" y="21600"/>
                </a:lnTo>
                <a:cubicBezTo>
                  <a:pt x="525" y="21600"/>
                  <a:pt x="0" y="19403"/>
                  <a:pt x="0" y="16696"/>
                </a:cubicBezTo>
                <a:lnTo>
                  <a:pt x="0" y="4903"/>
                </a:lnTo>
                <a:cubicBezTo>
                  <a:pt x="0" y="2195"/>
                  <a:pt x="525" y="0"/>
                  <a:pt x="1174" y="0"/>
                </a:cubicBezTo>
                <a:close/>
              </a:path>
            </a:pathLst>
          </a:custGeom>
          <a:solidFill>
            <a:srgbClr val="AAC2F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6" name="Freeform 21"/>
          <p:cNvSpPr/>
          <p:nvPr/>
        </p:nvSpPr>
        <p:spPr>
          <a:xfrm flipH="1">
            <a:off x="12193733" y="5170206"/>
            <a:ext cx="670650" cy="160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4" y="0"/>
                </a:moveTo>
                <a:lnTo>
                  <a:pt x="20430" y="0"/>
                </a:lnTo>
                <a:cubicBezTo>
                  <a:pt x="21075" y="0"/>
                  <a:pt x="21600" y="2195"/>
                  <a:pt x="21600" y="4904"/>
                </a:cubicBezTo>
                <a:lnTo>
                  <a:pt x="21600" y="16696"/>
                </a:lnTo>
                <a:cubicBezTo>
                  <a:pt x="21600" y="19405"/>
                  <a:pt x="21075" y="21600"/>
                  <a:pt x="20430" y="21600"/>
                </a:cubicBezTo>
                <a:lnTo>
                  <a:pt x="1174" y="21600"/>
                </a:lnTo>
                <a:cubicBezTo>
                  <a:pt x="525" y="21600"/>
                  <a:pt x="0" y="19405"/>
                  <a:pt x="0" y="16696"/>
                </a:cubicBezTo>
                <a:lnTo>
                  <a:pt x="0" y="4904"/>
                </a:lnTo>
                <a:cubicBezTo>
                  <a:pt x="0" y="2195"/>
                  <a:pt x="525" y="0"/>
                  <a:pt x="1174" y="0"/>
                </a:cubicBezTo>
                <a:close/>
              </a:path>
            </a:pathLst>
          </a:custGeom>
          <a:solidFill>
            <a:srgbClr val="FF79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7" name="Freeform 22"/>
          <p:cNvSpPr/>
          <p:nvPr/>
        </p:nvSpPr>
        <p:spPr>
          <a:xfrm flipH="1">
            <a:off x="12193733" y="5485241"/>
            <a:ext cx="670650" cy="160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4" y="0"/>
                </a:moveTo>
                <a:lnTo>
                  <a:pt x="20430" y="0"/>
                </a:lnTo>
                <a:cubicBezTo>
                  <a:pt x="21075" y="0"/>
                  <a:pt x="21600" y="2195"/>
                  <a:pt x="21600" y="4904"/>
                </a:cubicBezTo>
                <a:lnTo>
                  <a:pt x="21600" y="16694"/>
                </a:lnTo>
                <a:cubicBezTo>
                  <a:pt x="21600" y="19405"/>
                  <a:pt x="21075" y="21600"/>
                  <a:pt x="20430" y="21600"/>
                </a:cubicBezTo>
                <a:lnTo>
                  <a:pt x="1174" y="21600"/>
                </a:lnTo>
                <a:cubicBezTo>
                  <a:pt x="525" y="21600"/>
                  <a:pt x="0" y="19405"/>
                  <a:pt x="0" y="16694"/>
                </a:cubicBezTo>
                <a:lnTo>
                  <a:pt x="0" y="4904"/>
                </a:lnTo>
                <a:cubicBezTo>
                  <a:pt x="0" y="2195"/>
                  <a:pt x="525" y="0"/>
                  <a:pt x="1174" y="0"/>
                </a:cubicBezTo>
                <a:close/>
              </a:path>
            </a:pathLst>
          </a:custGeom>
          <a:solidFill>
            <a:srgbClr val="AAC2F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8" name="Freeform 23"/>
          <p:cNvSpPr/>
          <p:nvPr/>
        </p:nvSpPr>
        <p:spPr>
          <a:xfrm flipH="1">
            <a:off x="13696131" y="5582172"/>
            <a:ext cx="1953241" cy="87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0" y="0"/>
                </a:moveTo>
                <a:lnTo>
                  <a:pt x="21120" y="0"/>
                </a:lnTo>
                <a:cubicBezTo>
                  <a:pt x="21385" y="0"/>
                  <a:pt x="21600" y="4823"/>
                  <a:pt x="21600" y="10775"/>
                </a:cubicBezTo>
                <a:lnTo>
                  <a:pt x="21600" y="10806"/>
                </a:lnTo>
                <a:cubicBezTo>
                  <a:pt x="21600" y="16755"/>
                  <a:pt x="21385" y="21600"/>
                  <a:pt x="21120" y="21600"/>
                </a:cubicBezTo>
                <a:lnTo>
                  <a:pt x="480" y="21600"/>
                </a:lnTo>
                <a:cubicBezTo>
                  <a:pt x="215" y="21600"/>
                  <a:pt x="0" y="16755"/>
                  <a:pt x="0" y="10806"/>
                </a:cubicBezTo>
                <a:lnTo>
                  <a:pt x="0" y="10775"/>
                </a:lnTo>
                <a:cubicBezTo>
                  <a:pt x="0" y="4823"/>
                  <a:pt x="215" y="0"/>
                  <a:pt x="480" y="0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9" name="Freeform 24"/>
          <p:cNvSpPr/>
          <p:nvPr/>
        </p:nvSpPr>
        <p:spPr>
          <a:xfrm flipH="1">
            <a:off x="13696131" y="6042545"/>
            <a:ext cx="1953241" cy="87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0" y="0"/>
                </a:moveTo>
                <a:lnTo>
                  <a:pt x="21120" y="0"/>
                </a:lnTo>
                <a:cubicBezTo>
                  <a:pt x="21385" y="0"/>
                  <a:pt x="21600" y="4841"/>
                  <a:pt x="21600" y="10785"/>
                </a:cubicBezTo>
                <a:lnTo>
                  <a:pt x="21600" y="10815"/>
                </a:lnTo>
                <a:cubicBezTo>
                  <a:pt x="21600" y="16759"/>
                  <a:pt x="21385" y="21600"/>
                  <a:pt x="21120" y="21600"/>
                </a:cubicBezTo>
                <a:lnTo>
                  <a:pt x="480" y="21600"/>
                </a:lnTo>
                <a:cubicBezTo>
                  <a:pt x="215" y="21600"/>
                  <a:pt x="0" y="16759"/>
                  <a:pt x="0" y="10815"/>
                </a:cubicBezTo>
                <a:lnTo>
                  <a:pt x="0" y="10785"/>
                </a:lnTo>
                <a:cubicBezTo>
                  <a:pt x="0" y="4841"/>
                  <a:pt x="215" y="0"/>
                  <a:pt x="480" y="0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0" name="Freeform 25"/>
          <p:cNvSpPr/>
          <p:nvPr/>
        </p:nvSpPr>
        <p:spPr>
          <a:xfrm flipH="1">
            <a:off x="13696131" y="5800214"/>
            <a:ext cx="2604316" cy="87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" y="0"/>
                </a:moveTo>
                <a:lnTo>
                  <a:pt x="21240" y="0"/>
                </a:lnTo>
                <a:cubicBezTo>
                  <a:pt x="21439" y="0"/>
                  <a:pt x="21600" y="4841"/>
                  <a:pt x="21600" y="10785"/>
                </a:cubicBezTo>
                <a:lnTo>
                  <a:pt x="21600" y="10815"/>
                </a:lnTo>
                <a:cubicBezTo>
                  <a:pt x="21600" y="16759"/>
                  <a:pt x="21439" y="21600"/>
                  <a:pt x="21240" y="21600"/>
                </a:cubicBezTo>
                <a:lnTo>
                  <a:pt x="360" y="21600"/>
                </a:lnTo>
                <a:cubicBezTo>
                  <a:pt x="161" y="21600"/>
                  <a:pt x="0" y="16759"/>
                  <a:pt x="0" y="10815"/>
                </a:cubicBezTo>
                <a:lnTo>
                  <a:pt x="0" y="10785"/>
                </a:lnTo>
                <a:cubicBezTo>
                  <a:pt x="0" y="4841"/>
                  <a:pt x="161" y="0"/>
                  <a:pt x="360" y="0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1" name="Freeform 26"/>
          <p:cNvSpPr/>
          <p:nvPr/>
        </p:nvSpPr>
        <p:spPr>
          <a:xfrm flipH="1">
            <a:off x="13696131" y="3643531"/>
            <a:ext cx="2617169" cy="17447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7" y="0"/>
                </a:moveTo>
                <a:lnTo>
                  <a:pt x="20883" y="0"/>
                </a:lnTo>
                <a:cubicBezTo>
                  <a:pt x="21279" y="0"/>
                  <a:pt x="21600" y="481"/>
                  <a:pt x="21600" y="1075"/>
                </a:cubicBezTo>
                <a:lnTo>
                  <a:pt x="21600" y="20525"/>
                </a:lnTo>
                <a:cubicBezTo>
                  <a:pt x="21600" y="21119"/>
                  <a:pt x="21279" y="21600"/>
                  <a:pt x="20883" y="21600"/>
                </a:cubicBezTo>
                <a:lnTo>
                  <a:pt x="717" y="21600"/>
                </a:lnTo>
                <a:cubicBezTo>
                  <a:pt x="321" y="21600"/>
                  <a:pt x="0" y="21119"/>
                  <a:pt x="0" y="20525"/>
                </a:cubicBezTo>
                <a:lnTo>
                  <a:pt x="0" y="1075"/>
                </a:lnTo>
                <a:cubicBezTo>
                  <a:pt x="0" y="481"/>
                  <a:pt x="321" y="0"/>
                  <a:pt x="717" y="0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2" name="Freeform 27"/>
          <p:cNvSpPr/>
          <p:nvPr/>
        </p:nvSpPr>
        <p:spPr>
          <a:xfrm flipH="1">
            <a:off x="11593276" y="2577930"/>
            <a:ext cx="5396725" cy="518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6092"/>
                </a:lnTo>
                <a:cubicBezTo>
                  <a:pt x="21600" y="2728"/>
                  <a:pt x="21337" y="0"/>
                  <a:pt x="21012" y="0"/>
                </a:cubicBezTo>
                <a:lnTo>
                  <a:pt x="587" y="0"/>
                </a:lnTo>
                <a:cubicBezTo>
                  <a:pt x="263" y="0"/>
                  <a:pt x="0" y="2728"/>
                  <a:pt x="0" y="6092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25336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3" name="Freeform 28"/>
          <p:cNvSpPr/>
          <p:nvPr/>
        </p:nvSpPr>
        <p:spPr>
          <a:xfrm flipH="1">
            <a:off x="11788650" y="2729558"/>
            <a:ext cx="183020" cy="18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1"/>
                </a:moveTo>
                <a:cubicBezTo>
                  <a:pt x="0" y="16764"/>
                  <a:pt x="4827" y="21600"/>
                  <a:pt x="10807" y="21600"/>
                </a:cubicBezTo>
                <a:cubicBezTo>
                  <a:pt x="16772" y="21600"/>
                  <a:pt x="21600" y="16764"/>
                  <a:pt x="21600" y="10801"/>
                </a:cubicBezTo>
                <a:cubicBezTo>
                  <a:pt x="21600" y="4837"/>
                  <a:pt x="16772" y="0"/>
                  <a:pt x="10807" y="0"/>
                </a:cubicBezTo>
                <a:cubicBezTo>
                  <a:pt x="4827" y="0"/>
                  <a:pt x="0" y="4837"/>
                  <a:pt x="0" y="10801"/>
                </a:cubicBezTo>
                <a:close/>
              </a:path>
            </a:pathLst>
          </a:custGeom>
          <a:solidFill>
            <a:srgbClr val="FF79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4" name="Freeform 29"/>
          <p:cNvSpPr/>
          <p:nvPr/>
        </p:nvSpPr>
        <p:spPr>
          <a:xfrm flipH="1">
            <a:off x="12130462" y="2729558"/>
            <a:ext cx="183016" cy="18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1"/>
                </a:moveTo>
                <a:cubicBezTo>
                  <a:pt x="0" y="16764"/>
                  <a:pt x="4827" y="21600"/>
                  <a:pt x="10807" y="21600"/>
                </a:cubicBezTo>
                <a:cubicBezTo>
                  <a:pt x="16773" y="21600"/>
                  <a:pt x="21600" y="16764"/>
                  <a:pt x="21600" y="10801"/>
                </a:cubicBezTo>
                <a:cubicBezTo>
                  <a:pt x="21600" y="4837"/>
                  <a:pt x="16773" y="0"/>
                  <a:pt x="10807" y="0"/>
                </a:cubicBezTo>
                <a:cubicBezTo>
                  <a:pt x="4827" y="0"/>
                  <a:pt x="0" y="4837"/>
                  <a:pt x="0" y="10801"/>
                </a:cubicBezTo>
                <a:close/>
              </a:path>
            </a:pathLst>
          </a:custGeom>
          <a:solidFill>
            <a:srgbClr val="FFC53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5" name="Freeform 30"/>
          <p:cNvSpPr/>
          <p:nvPr/>
        </p:nvSpPr>
        <p:spPr>
          <a:xfrm flipH="1">
            <a:off x="12472278" y="2729558"/>
            <a:ext cx="183016" cy="18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1"/>
                </a:moveTo>
                <a:cubicBezTo>
                  <a:pt x="0" y="16764"/>
                  <a:pt x="4827" y="21600"/>
                  <a:pt x="10807" y="21600"/>
                </a:cubicBezTo>
                <a:cubicBezTo>
                  <a:pt x="16773" y="21600"/>
                  <a:pt x="21600" y="16764"/>
                  <a:pt x="21600" y="10801"/>
                </a:cubicBezTo>
                <a:cubicBezTo>
                  <a:pt x="21600" y="4837"/>
                  <a:pt x="16773" y="0"/>
                  <a:pt x="10807" y="0"/>
                </a:cubicBezTo>
                <a:cubicBezTo>
                  <a:pt x="4827" y="0"/>
                  <a:pt x="0" y="4837"/>
                  <a:pt x="0" y="10801"/>
                </a:cubicBezTo>
                <a:close/>
              </a:path>
            </a:pathLst>
          </a:custGeom>
          <a:solidFill>
            <a:srgbClr val="BAE63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6" name="Freeform 31"/>
          <p:cNvSpPr/>
          <p:nvPr/>
        </p:nvSpPr>
        <p:spPr>
          <a:xfrm flipH="1">
            <a:off x="12245268" y="3596149"/>
            <a:ext cx="599223" cy="606045"/>
          </a:xfrm>
          <a:prstGeom prst="ellipse">
            <a:avLst/>
          </a:prstGeom>
          <a:solidFill>
            <a:srgbClr val="FFC53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7" name="Freeform 32"/>
          <p:cNvSpPr/>
          <p:nvPr/>
        </p:nvSpPr>
        <p:spPr>
          <a:xfrm flipH="1">
            <a:off x="12321016" y="3960133"/>
            <a:ext cx="447844" cy="242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5" extrusionOk="0">
                <a:moveTo>
                  <a:pt x="10800" y="21595"/>
                </a:moveTo>
                <a:cubicBezTo>
                  <a:pt x="6634" y="21598"/>
                  <a:pt x="2682" y="18156"/>
                  <a:pt x="0" y="12192"/>
                </a:cubicBezTo>
                <a:cubicBezTo>
                  <a:pt x="2116" y="4693"/>
                  <a:pt x="6270" y="0"/>
                  <a:pt x="10800" y="0"/>
                </a:cubicBezTo>
                <a:cubicBezTo>
                  <a:pt x="15336" y="0"/>
                  <a:pt x="19490" y="4693"/>
                  <a:pt x="21600" y="12192"/>
                </a:cubicBezTo>
                <a:cubicBezTo>
                  <a:pt x="18924" y="18157"/>
                  <a:pt x="14966" y="21600"/>
                  <a:pt x="10800" y="21595"/>
                </a:cubicBezTo>
                <a:close/>
              </a:path>
            </a:pathLst>
          </a:custGeom>
          <a:solidFill>
            <a:srgbClr val="25336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8" name="Freeform 33"/>
          <p:cNvSpPr/>
          <p:nvPr/>
        </p:nvSpPr>
        <p:spPr>
          <a:xfrm flipH="1">
            <a:off x="12433845" y="3744259"/>
            <a:ext cx="225406" cy="227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44" y="21600"/>
                  <a:pt x="0" y="16764"/>
                  <a:pt x="0" y="10800"/>
                </a:cubicBezTo>
                <a:cubicBezTo>
                  <a:pt x="0" y="4836"/>
                  <a:pt x="4844" y="0"/>
                  <a:pt x="10800" y="0"/>
                </a:cubicBezTo>
                <a:cubicBezTo>
                  <a:pt x="16768" y="0"/>
                  <a:pt x="21600" y="4836"/>
                  <a:pt x="21600" y="10800"/>
                </a:cubicBezTo>
                <a:cubicBezTo>
                  <a:pt x="21600" y="16764"/>
                  <a:pt x="16768" y="21600"/>
                  <a:pt x="10800" y="21600"/>
                </a:cubicBezTo>
                <a:close/>
              </a:path>
            </a:pathLst>
          </a:custGeom>
          <a:solidFill>
            <a:srgbClr val="25336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9" name="Freeform 34"/>
          <p:cNvSpPr/>
          <p:nvPr/>
        </p:nvSpPr>
        <p:spPr>
          <a:xfrm flipH="1">
            <a:off x="13708248" y="4234648"/>
            <a:ext cx="2625473" cy="536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" y="0"/>
                </a:moveTo>
                <a:cubicBezTo>
                  <a:pt x="45" y="0"/>
                  <a:pt x="0" y="4834"/>
                  <a:pt x="0" y="10806"/>
                </a:cubicBezTo>
                <a:cubicBezTo>
                  <a:pt x="0" y="16502"/>
                  <a:pt x="41" y="21159"/>
                  <a:pt x="92" y="21581"/>
                </a:cubicBezTo>
                <a:lnTo>
                  <a:pt x="100" y="21600"/>
                </a:lnTo>
                <a:lnTo>
                  <a:pt x="21500" y="21600"/>
                </a:lnTo>
                <a:cubicBezTo>
                  <a:pt x="21555" y="21600"/>
                  <a:pt x="21600" y="16766"/>
                  <a:pt x="21600" y="10806"/>
                </a:cubicBezTo>
                <a:cubicBezTo>
                  <a:pt x="21600" y="5113"/>
                  <a:pt x="21559" y="441"/>
                  <a:pt x="21508" y="34"/>
                </a:cubicBezTo>
                <a:lnTo>
                  <a:pt x="21500" y="0"/>
                </a:lnTo>
                <a:lnTo>
                  <a:pt x="10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0" name="Freeform 35"/>
          <p:cNvSpPr/>
          <p:nvPr/>
        </p:nvSpPr>
        <p:spPr>
          <a:xfrm flipH="1">
            <a:off x="14275136" y="3621335"/>
            <a:ext cx="53643" cy="17790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6" y="0"/>
                </a:moveTo>
                <a:cubicBezTo>
                  <a:pt x="5113" y="0"/>
                  <a:pt x="441" y="60"/>
                  <a:pt x="34" y="136"/>
                </a:cubicBezTo>
                <a:lnTo>
                  <a:pt x="0" y="147"/>
                </a:lnTo>
                <a:lnTo>
                  <a:pt x="0" y="21453"/>
                </a:lnTo>
                <a:cubicBezTo>
                  <a:pt x="0" y="21534"/>
                  <a:pt x="4834" y="21600"/>
                  <a:pt x="10806" y="21600"/>
                </a:cubicBezTo>
                <a:cubicBezTo>
                  <a:pt x="16491" y="21600"/>
                  <a:pt x="21159" y="21540"/>
                  <a:pt x="21570" y="21464"/>
                </a:cubicBezTo>
                <a:lnTo>
                  <a:pt x="21600" y="21453"/>
                </a:lnTo>
                <a:lnTo>
                  <a:pt x="21600" y="147"/>
                </a:lnTo>
                <a:cubicBezTo>
                  <a:pt x="21600" y="66"/>
                  <a:pt x="16766" y="0"/>
                  <a:pt x="10806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1" name="Freeform 36"/>
          <p:cNvSpPr/>
          <p:nvPr/>
        </p:nvSpPr>
        <p:spPr>
          <a:xfrm flipH="1">
            <a:off x="14977893" y="3621335"/>
            <a:ext cx="53643" cy="17790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4" y="0"/>
                </a:moveTo>
                <a:cubicBezTo>
                  <a:pt x="5098" y="0"/>
                  <a:pt x="441" y="60"/>
                  <a:pt x="34" y="136"/>
                </a:cubicBezTo>
                <a:lnTo>
                  <a:pt x="0" y="147"/>
                </a:lnTo>
                <a:lnTo>
                  <a:pt x="0" y="21453"/>
                </a:lnTo>
                <a:cubicBezTo>
                  <a:pt x="0" y="21534"/>
                  <a:pt x="4834" y="21600"/>
                  <a:pt x="10794" y="21600"/>
                </a:cubicBezTo>
                <a:cubicBezTo>
                  <a:pt x="16491" y="21600"/>
                  <a:pt x="21159" y="21540"/>
                  <a:pt x="21570" y="21464"/>
                </a:cubicBezTo>
                <a:lnTo>
                  <a:pt x="21600" y="21453"/>
                </a:lnTo>
                <a:lnTo>
                  <a:pt x="21600" y="147"/>
                </a:lnTo>
                <a:cubicBezTo>
                  <a:pt x="21600" y="66"/>
                  <a:pt x="16766" y="0"/>
                  <a:pt x="107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2" name="Freeform 37"/>
          <p:cNvSpPr/>
          <p:nvPr/>
        </p:nvSpPr>
        <p:spPr>
          <a:xfrm flipH="1">
            <a:off x="15656416" y="3621335"/>
            <a:ext cx="53643" cy="17790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4" y="0"/>
                </a:moveTo>
                <a:cubicBezTo>
                  <a:pt x="5102" y="0"/>
                  <a:pt x="441" y="60"/>
                  <a:pt x="23" y="136"/>
                </a:cubicBezTo>
                <a:lnTo>
                  <a:pt x="0" y="147"/>
                </a:lnTo>
                <a:lnTo>
                  <a:pt x="0" y="21453"/>
                </a:lnTo>
                <a:cubicBezTo>
                  <a:pt x="0" y="21534"/>
                  <a:pt x="4834" y="21600"/>
                  <a:pt x="10794" y="21600"/>
                </a:cubicBezTo>
                <a:cubicBezTo>
                  <a:pt x="16491" y="21600"/>
                  <a:pt x="21152" y="21540"/>
                  <a:pt x="21570" y="21464"/>
                </a:cubicBezTo>
                <a:lnTo>
                  <a:pt x="21600" y="21453"/>
                </a:lnTo>
                <a:lnTo>
                  <a:pt x="21600" y="147"/>
                </a:lnTo>
                <a:cubicBezTo>
                  <a:pt x="21600" y="66"/>
                  <a:pt x="16766" y="0"/>
                  <a:pt x="107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3" name="Freeform 38"/>
          <p:cNvSpPr/>
          <p:nvPr/>
        </p:nvSpPr>
        <p:spPr>
          <a:xfrm flipH="1">
            <a:off x="13708248" y="4816247"/>
            <a:ext cx="2625473" cy="536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" y="0"/>
                </a:moveTo>
                <a:cubicBezTo>
                  <a:pt x="45" y="0"/>
                  <a:pt x="0" y="4834"/>
                  <a:pt x="0" y="10794"/>
                </a:cubicBezTo>
                <a:cubicBezTo>
                  <a:pt x="0" y="16491"/>
                  <a:pt x="41" y="21159"/>
                  <a:pt x="92" y="21570"/>
                </a:cubicBezTo>
                <a:lnTo>
                  <a:pt x="100" y="21600"/>
                </a:lnTo>
                <a:lnTo>
                  <a:pt x="21500" y="21600"/>
                </a:lnTo>
                <a:cubicBezTo>
                  <a:pt x="21555" y="21600"/>
                  <a:pt x="21600" y="16766"/>
                  <a:pt x="21600" y="10794"/>
                </a:cubicBezTo>
                <a:cubicBezTo>
                  <a:pt x="21600" y="5102"/>
                  <a:pt x="21559" y="441"/>
                  <a:pt x="21508" y="23"/>
                </a:cubicBezTo>
                <a:lnTo>
                  <a:pt x="21500" y="0"/>
                </a:lnTo>
                <a:lnTo>
                  <a:pt x="10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4" name="Freeform 60"/>
          <p:cNvSpPr/>
          <p:nvPr/>
        </p:nvSpPr>
        <p:spPr>
          <a:xfrm flipH="1">
            <a:off x="15874057" y="3882473"/>
            <a:ext cx="4300261" cy="3878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26" h="19706" extrusionOk="0">
                <a:moveTo>
                  <a:pt x="16094" y="8349"/>
                </a:moveTo>
                <a:cubicBezTo>
                  <a:pt x="16094" y="8349"/>
                  <a:pt x="18242" y="8213"/>
                  <a:pt x="18609" y="10712"/>
                </a:cubicBezTo>
                <a:cubicBezTo>
                  <a:pt x="20600" y="11721"/>
                  <a:pt x="19846" y="14115"/>
                  <a:pt x="19846" y="14115"/>
                </a:cubicBezTo>
                <a:cubicBezTo>
                  <a:pt x="19846" y="14115"/>
                  <a:pt x="20726" y="16134"/>
                  <a:pt x="18598" y="16925"/>
                </a:cubicBezTo>
                <a:cubicBezTo>
                  <a:pt x="18278" y="18878"/>
                  <a:pt x="16256" y="18328"/>
                  <a:pt x="16256" y="18328"/>
                </a:cubicBezTo>
                <a:cubicBezTo>
                  <a:pt x="16256" y="18328"/>
                  <a:pt x="15643" y="19803"/>
                  <a:pt x="14134" y="19030"/>
                </a:cubicBezTo>
                <a:cubicBezTo>
                  <a:pt x="12340" y="20298"/>
                  <a:pt x="9194" y="19713"/>
                  <a:pt x="8207" y="17863"/>
                </a:cubicBezTo>
                <a:cubicBezTo>
                  <a:pt x="5832" y="19470"/>
                  <a:pt x="2125" y="16887"/>
                  <a:pt x="2743" y="15274"/>
                </a:cubicBezTo>
                <a:cubicBezTo>
                  <a:pt x="151" y="14856"/>
                  <a:pt x="-874" y="11722"/>
                  <a:pt x="855" y="9304"/>
                </a:cubicBezTo>
                <a:cubicBezTo>
                  <a:pt x="-157" y="7168"/>
                  <a:pt x="1274" y="6098"/>
                  <a:pt x="1274" y="6098"/>
                </a:cubicBezTo>
                <a:cubicBezTo>
                  <a:pt x="1274" y="6098"/>
                  <a:pt x="1273" y="1410"/>
                  <a:pt x="4275" y="1061"/>
                </a:cubicBezTo>
                <a:cubicBezTo>
                  <a:pt x="5991" y="-1302"/>
                  <a:pt x="9113" y="1021"/>
                  <a:pt x="9113" y="1021"/>
                </a:cubicBezTo>
                <a:cubicBezTo>
                  <a:pt x="9113" y="1021"/>
                  <a:pt x="11325" y="733"/>
                  <a:pt x="11941" y="2865"/>
                </a:cubicBezTo>
                <a:cubicBezTo>
                  <a:pt x="14338" y="3501"/>
                  <a:pt x="14109" y="4947"/>
                  <a:pt x="14199" y="6187"/>
                </a:cubicBezTo>
                <a:cubicBezTo>
                  <a:pt x="16362" y="6526"/>
                  <a:pt x="16094" y="8349"/>
                  <a:pt x="16094" y="8349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5" name="Freeform 61"/>
          <p:cNvSpPr/>
          <p:nvPr/>
        </p:nvSpPr>
        <p:spPr>
          <a:xfrm flipH="1">
            <a:off x="18116708" y="4458931"/>
            <a:ext cx="1344915" cy="2315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55" h="20059" extrusionOk="0">
                <a:moveTo>
                  <a:pt x="20397" y="4284"/>
                </a:moveTo>
                <a:cubicBezTo>
                  <a:pt x="14723" y="4567"/>
                  <a:pt x="13389" y="2087"/>
                  <a:pt x="13389" y="2087"/>
                </a:cubicBezTo>
                <a:cubicBezTo>
                  <a:pt x="13389" y="2087"/>
                  <a:pt x="11597" y="-1402"/>
                  <a:pt x="10691" y="642"/>
                </a:cubicBezTo>
                <a:cubicBezTo>
                  <a:pt x="10210" y="1727"/>
                  <a:pt x="7427" y="119"/>
                  <a:pt x="5868" y="1226"/>
                </a:cubicBezTo>
                <a:cubicBezTo>
                  <a:pt x="4818" y="1971"/>
                  <a:pt x="6987" y="3103"/>
                  <a:pt x="3645" y="5062"/>
                </a:cubicBezTo>
                <a:cubicBezTo>
                  <a:pt x="1710" y="6197"/>
                  <a:pt x="8465" y="7509"/>
                  <a:pt x="3863" y="9550"/>
                </a:cubicBezTo>
                <a:cubicBezTo>
                  <a:pt x="3863" y="9550"/>
                  <a:pt x="6473" y="12445"/>
                  <a:pt x="1136" y="13086"/>
                </a:cubicBezTo>
                <a:lnTo>
                  <a:pt x="95" y="16280"/>
                </a:lnTo>
                <a:cubicBezTo>
                  <a:pt x="-511" y="18138"/>
                  <a:pt x="1844" y="19888"/>
                  <a:pt x="5167" y="20047"/>
                </a:cubicBezTo>
                <a:cubicBezTo>
                  <a:pt x="8334" y="20198"/>
                  <a:pt x="11098" y="18837"/>
                  <a:pt x="11275" y="17039"/>
                </a:cubicBezTo>
                <a:lnTo>
                  <a:pt x="11662" y="13101"/>
                </a:lnTo>
                <a:cubicBezTo>
                  <a:pt x="19737" y="13496"/>
                  <a:pt x="21089" y="7225"/>
                  <a:pt x="20397" y="4284"/>
                </a:cubicBezTo>
                <a:close/>
              </a:path>
            </a:pathLst>
          </a:custGeom>
          <a:solidFill>
            <a:srgbClr val="FFC99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6" name="Freeform 62"/>
          <p:cNvSpPr/>
          <p:nvPr/>
        </p:nvSpPr>
        <p:spPr>
          <a:xfrm flipH="1">
            <a:off x="18516778" y="5341632"/>
            <a:ext cx="292602" cy="2253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55" h="19767" extrusionOk="0">
                <a:moveTo>
                  <a:pt x="19355" y="7686"/>
                </a:moveTo>
                <a:cubicBezTo>
                  <a:pt x="9243" y="7828"/>
                  <a:pt x="390" y="0"/>
                  <a:pt x="390" y="0"/>
                </a:cubicBezTo>
                <a:cubicBezTo>
                  <a:pt x="390" y="0"/>
                  <a:pt x="-2245" y="17469"/>
                  <a:pt x="6187" y="19564"/>
                </a:cubicBezTo>
                <a:cubicBezTo>
                  <a:pt x="14373" y="21600"/>
                  <a:pt x="19355" y="7686"/>
                  <a:pt x="19355" y="768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7" name="Freeform 63"/>
          <p:cNvSpPr/>
          <p:nvPr/>
        </p:nvSpPr>
        <p:spPr>
          <a:xfrm flipH="1">
            <a:off x="18494419" y="5319285"/>
            <a:ext cx="337320" cy="270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3" h="20483" extrusionOk="0">
                <a:moveTo>
                  <a:pt x="401" y="1362"/>
                </a:moveTo>
                <a:lnTo>
                  <a:pt x="308" y="2009"/>
                </a:lnTo>
                <a:cubicBezTo>
                  <a:pt x="273" y="2277"/>
                  <a:pt x="236" y="2597"/>
                  <a:pt x="199" y="2964"/>
                </a:cubicBezTo>
                <a:cubicBezTo>
                  <a:pt x="-51" y="5433"/>
                  <a:pt x="-89" y="8030"/>
                  <a:pt x="224" y="10496"/>
                </a:cubicBezTo>
                <a:cubicBezTo>
                  <a:pt x="887" y="15720"/>
                  <a:pt x="3028" y="19368"/>
                  <a:pt x="7026" y="20272"/>
                </a:cubicBezTo>
                <a:cubicBezTo>
                  <a:pt x="11206" y="21218"/>
                  <a:pt x="14872" y="18931"/>
                  <a:pt x="17945" y="14673"/>
                </a:cubicBezTo>
                <a:cubicBezTo>
                  <a:pt x="18826" y="13453"/>
                  <a:pt x="19594" y="12151"/>
                  <a:pt x="20249" y="10849"/>
                </a:cubicBezTo>
                <a:cubicBezTo>
                  <a:pt x="20645" y="10063"/>
                  <a:pt x="20918" y="9442"/>
                  <a:pt x="21066" y="9066"/>
                </a:cubicBezTo>
                <a:cubicBezTo>
                  <a:pt x="21511" y="7936"/>
                  <a:pt x="20821" y="6634"/>
                  <a:pt x="19784" y="6647"/>
                </a:cubicBezTo>
                <a:cubicBezTo>
                  <a:pt x="15764" y="6699"/>
                  <a:pt x="11634" y="5498"/>
                  <a:pt x="7642" y="3459"/>
                </a:cubicBezTo>
                <a:cubicBezTo>
                  <a:pt x="6269" y="2758"/>
                  <a:pt x="5012" y="2006"/>
                  <a:pt x="3901" y="1256"/>
                </a:cubicBezTo>
                <a:lnTo>
                  <a:pt x="3386" y="901"/>
                </a:lnTo>
                <a:cubicBezTo>
                  <a:pt x="3000" y="629"/>
                  <a:pt x="2719" y="417"/>
                  <a:pt x="2555" y="286"/>
                </a:cubicBezTo>
                <a:cubicBezTo>
                  <a:pt x="1724" y="-382"/>
                  <a:pt x="597" y="181"/>
                  <a:pt x="401" y="1362"/>
                </a:cubicBezTo>
                <a:close/>
                <a:moveTo>
                  <a:pt x="2855" y="5032"/>
                </a:moveTo>
                <a:lnTo>
                  <a:pt x="2893" y="4447"/>
                </a:lnTo>
                <a:lnTo>
                  <a:pt x="2531" y="4210"/>
                </a:lnTo>
                <a:cubicBezTo>
                  <a:pt x="3728" y="5018"/>
                  <a:pt x="5076" y="5824"/>
                  <a:pt x="6549" y="6577"/>
                </a:cubicBezTo>
                <a:lnTo>
                  <a:pt x="7360" y="6980"/>
                </a:lnTo>
                <a:cubicBezTo>
                  <a:pt x="10320" y="8406"/>
                  <a:pt x="13353" y="9401"/>
                  <a:pt x="16394" y="9817"/>
                </a:cubicBezTo>
                <a:lnTo>
                  <a:pt x="17407" y="9931"/>
                </a:lnTo>
                <a:lnTo>
                  <a:pt x="17111" y="10464"/>
                </a:lnTo>
                <a:cubicBezTo>
                  <a:pt x="16717" y="11144"/>
                  <a:pt x="16289" y="11812"/>
                  <a:pt x="15829" y="12450"/>
                </a:cubicBezTo>
                <a:cubicBezTo>
                  <a:pt x="13342" y="15895"/>
                  <a:pt x="10564" y="17628"/>
                  <a:pt x="7543" y="16945"/>
                </a:cubicBezTo>
                <a:cubicBezTo>
                  <a:pt x="4917" y="16351"/>
                  <a:pt x="3499" y="13935"/>
                  <a:pt x="2997" y="9984"/>
                </a:cubicBezTo>
                <a:cubicBezTo>
                  <a:pt x="2796" y="8396"/>
                  <a:pt x="2765" y="6702"/>
                  <a:pt x="2855" y="5032"/>
                </a:cubicBezTo>
                <a:close/>
              </a:path>
            </a:pathLst>
          </a:custGeom>
          <a:solidFill>
            <a:srgbClr val="F5222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8" name="Freeform 64"/>
          <p:cNvSpPr/>
          <p:nvPr/>
        </p:nvSpPr>
        <p:spPr>
          <a:xfrm flipH="1">
            <a:off x="18452272" y="5013705"/>
            <a:ext cx="195447" cy="341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6" h="21542" extrusionOk="0">
                <a:moveTo>
                  <a:pt x="2202" y="19433"/>
                </a:moveTo>
                <a:cubicBezTo>
                  <a:pt x="3005" y="19424"/>
                  <a:pt x="4332" y="19323"/>
                  <a:pt x="6196" y="19057"/>
                </a:cubicBezTo>
                <a:cubicBezTo>
                  <a:pt x="9050" y="18649"/>
                  <a:pt x="12397" y="17946"/>
                  <a:pt x="16244" y="16887"/>
                </a:cubicBezTo>
                <a:lnTo>
                  <a:pt x="16926" y="16696"/>
                </a:lnTo>
                <a:lnTo>
                  <a:pt x="16356" y="16078"/>
                </a:lnTo>
                <a:cubicBezTo>
                  <a:pt x="13737" y="13164"/>
                  <a:pt x="11955" y="10322"/>
                  <a:pt x="10883" y="7601"/>
                </a:cubicBezTo>
                <a:lnTo>
                  <a:pt x="10609" y="6864"/>
                </a:lnTo>
                <a:cubicBezTo>
                  <a:pt x="9873" y="4762"/>
                  <a:pt x="9641" y="2997"/>
                  <a:pt x="9709" y="1642"/>
                </a:cubicBezTo>
                <a:lnTo>
                  <a:pt x="9769" y="1013"/>
                </a:lnTo>
                <a:cubicBezTo>
                  <a:pt x="9774" y="983"/>
                  <a:pt x="9778" y="958"/>
                  <a:pt x="9782" y="938"/>
                </a:cubicBezTo>
                <a:cubicBezTo>
                  <a:pt x="9894" y="358"/>
                  <a:pt x="10796" y="-58"/>
                  <a:pt x="11795" y="7"/>
                </a:cubicBezTo>
                <a:cubicBezTo>
                  <a:pt x="12694" y="66"/>
                  <a:pt x="13367" y="495"/>
                  <a:pt x="13411" y="1002"/>
                </a:cubicBezTo>
                <a:lnTo>
                  <a:pt x="13376" y="1371"/>
                </a:lnTo>
                <a:cubicBezTo>
                  <a:pt x="13252" y="2595"/>
                  <a:pt x="13435" y="4319"/>
                  <a:pt x="14179" y="6445"/>
                </a:cubicBezTo>
                <a:cubicBezTo>
                  <a:pt x="15303" y="9658"/>
                  <a:pt x="17499" y="13081"/>
                  <a:pt x="21023" y="16620"/>
                </a:cubicBezTo>
                <a:cubicBezTo>
                  <a:pt x="21542" y="17142"/>
                  <a:pt x="21203" y="17810"/>
                  <a:pt x="20277" y="18085"/>
                </a:cubicBezTo>
                <a:cubicBezTo>
                  <a:pt x="15176" y="19602"/>
                  <a:pt x="10777" y="20574"/>
                  <a:pt x="7069" y="21105"/>
                </a:cubicBezTo>
                <a:cubicBezTo>
                  <a:pt x="4922" y="21411"/>
                  <a:pt x="3302" y="21533"/>
                  <a:pt x="2201" y="21542"/>
                </a:cubicBezTo>
                <a:lnTo>
                  <a:pt x="1709" y="21538"/>
                </a:lnTo>
                <a:cubicBezTo>
                  <a:pt x="704" y="21502"/>
                  <a:pt x="-58" y="21001"/>
                  <a:pt x="4" y="20420"/>
                </a:cubicBezTo>
                <a:cubicBezTo>
                  <a:pt x="61" y="19897"/>
                  <a:pt x="766" y="19487"/>
                  <a:pt x="1639" y="19436"/>
                </a:cubicBezTo>
                <a:lnTo>
                  <a:pt x="1929" y="19431"/>
                </a:lnTo>
                <a:lnTo>
                  <a:pt x="2202" y="19433"/>
                </a:lnTo>
                <a:close/>
              </a:path>
            </a:pathLst>
          </a:custGeom>
          <a:solidFill>
            <a:srgbClr val="DD936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9" name="Freeform 65"/>
          <p:cNvSpPr/>
          <p:nvPr/>
        </p:nvSpPr>
        <p:spPr>
          <a:xfrm flipH="1">
            <a:off x="18777543" y="4893691"/>
            <a:ext cx="238639" cy="2075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8" h="21333" extrusionOk="0">
                <a:moveTo>
                  <a:pt x="11734" y="32"/>
                </a:moveTo>
                <a:cubicBezTo>
                  <a:pt x="17709" y="642"/>
                  <a:pt x="21517" y="9401"/>
                  <a:pt x="20789" y="19311"/>
                </a:cubicBezTo>
                <a:cubicBezTo>
                  <a:pt x="20700" y="20528"/>
                  <a:pt x="19788" y="21429"/>
                  <a:pt x="18752" y="21325"/>
                </a:cubicBezTo>
                <a:cubicBezTo>
                  <a:pt x="17716" y="21219"/>
                  <a:pt x="16950" y="20147"/>
                  <a:pt x="17039" y="18931"/>
                </a:cubicBezTo>
                <a:cubicBezTo>
                  <a:pt x="17611" y="11146"/>
                  <a:pt x="14847" y="4790"/>
                  <a:pt x="11411" y="4439"/>
                </a:cubicBezTo>
                <a:cubicBezTo>
                  <a:pt x="7979" y="4095"/>
                  <a:pt x="4331" y="9801"/>
                  <a:pt x="3758" y="17585"/>
                </a:cubicBezTo>
                <a:cubicBezTo>
                  <a:pt x="3668" y="18802"/>
                  <a:pt x="2755" y="19702"/>
                  <a:pt x="1720" y="19597"/>
                </a:cubicBezTo>
                <a:cubicBezTo>
                  <a:pt x="684" y="19492"/>
                  <a:pt x="-83" y="18419"/>
                  <a:pt x="7" y="17203"/>
                </a:cubicBezTo>
                <a:cubicBezTo>
                  <a:pt x="720" y="7543"/>
                  <a:pt x="5515" y="-171"/>
                  <a:pt x="11288" y="3"/>
                </a:cubicBezTo>
                <a:lnTo>
                  <a:pt x="11734" y="32"/>
                </a:ln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0" name="Freeform 66"/>
          <p:cNvSpPr/>
          <p:nvPr/>
        </p:nvSpPr>
        <p:spPr>
          <a:xfrm flipH="1">
            <a:off x="18199630" y="4996416"/>
            <a:ext cx="238596" cy="207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9" h="21327" extrusionOk="0">
                <a:moveTo>
                  <a:pt x="11736" y="32"/>
                </a:moveTo>
                <a:cubicBezTo>
                  <a:pt x="17709" y="636"/>
                  <a:pt x="21518" y="9396"/>
                  <a:pt x="20790" y="19306"/>
                </a:cubicBezTo>
                <a:cubicBezTo>
                  <a:pt x="20700" y="20523"/>
                  <a:pt x="19789" y="21423"/>
                  <a:pt x="18753" y="21319"/>
                </a:cubicBezTo>
                <a:cubicBezTo>
                  <a:pt x="17717" y="21214"/>
                  <a:pt x="16950" y="20143"/>
                  <a:pt x="17039" y="18926"/>
                </a:cubicBezTo>
                <a:cubicBezTo>
                  <a:pt x="17611" y="11142"/>
                  <a:pt x="14847" y="4786"/>
                  <a:pt x="11412" y="4439"/>
                </a:cubicBezTo>
                <a:cubicBezTo>
                  <a:pt x="7978" y="4092"/>
                  <a:pt x="4330" y="9795"/>
                  <a:pt x="3758" y="17578"/>
                </a:cubicBezTo>
                <a:cubicBezTo>
                  <a:pt x="3668" y="18795"/>
                  <a:pt x="2757" y="19697"/>
                  <a:pt x="1721" y="19591"/>
                </a:cubicBezTo>
                <a:cubicBezTo>
                  <a:pt x="685" y="19486"/>
                  <a:pt x="-82" y="18415"/>
                  <a:pt x="7" y="17198"/>
                </a:cubicBezTo>
                <a:cubicBezTo>
                  <a:pt x="717" y="7538"/>
                  <a:pt x="5513" y="-177"/>
                  <a:pt x="11289" y="3"/>
                </a:cubicBezTo>
                <a:lnTo>
                  <a:pt x="11736" y="32"/>
                </a:ln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1" name="Freeform 67"/>
          <p:cNvSpPr/>
          <p:nvPr/>
        </p:nvSpPr>
        <p:spPr>
          <a:xfrm flipH="1">
            <a:off x="18708171" y="4648381"/>
            <a:ext cx="348963" cy="86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11" h="18727" extrusionOk="0">
                <a:moveTo>
                  <a:pt x="751" y="9481"/>
                </a:moveTo>
                <a:cubicBezTo>
                  <a:pt x="6946" y="-1767"/>
                  <a:pt x="12851" y="-2179"/>
                  <a:pt x="17946" y="3922"/>
                </a:cubicBezTo>
                <a:cubicBezTo>
                  <a:pt x="19160" y="5377"/>
                  <a:pt x="20040" y="6859"/>
                  <a:pt x="20540" y="7919"/>
                </a:cubicBezTo>
                <a:cubicBezTo>
                  <a:pt x="21193" y="9302"/>
                  <a:pt x="21406" y="12306"/>
                  <a:pt x="21017" y="14626"/>
                </a:cubicBezTo>
                <a:cubicBezTo>
                  <a:pt x="20628" y="16946"/>
                  <a:pt x="19783" y="17704"/>
                  <a:pt x="19131" y="16321"/>
                </a:cubicBezTo>
                <a:lnTo>
                  <a:pt x="19002" y="16067"/>
                </a:lnTo>
                <a:cubicBezTo>
                  <a:pt x="18914" y="15905"/>
                  <a:pt x="18793" y="15686"/>
                  <a:pt x="18639" y="15427"/>
                </a:cubicBezTo>
                <a:cubicBezTo>
                  <a:pt x="18191" y="14671"/>
                  <a:pt x="17665" y="13907"/>
                  <a:pt x="17068" y="13192"/>
                </a:cubicBezTo>
                <a:cubicBezTo>
                  <a:pt x="12632" y="7882"/>
                  <a:pt x="7485" y="8237"/>
                  <a:pt x="2003" y="18190"/>
                </a:cubicBezTo>
                <a:cubicBezTo>
                  <a:pt x="1326" y="19421"/>
                  <a:pt x="498" y="18465"/>
                  <a:pt x="151" y="16059"/>
                </a:cubicBezTo>
                <a:cubicBezTo>
                  <a:pt x="-194" y="13654"/>
                  <a:pt x="74" y="10709"/>
                  <a:pt x="751" y="9481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2" name="Freeform 68"/>
          <p:cNvSpPr/>
          <p:nvPr/>
        </p:nvSpPr>
        <p:spPr>
          <a:xfrm flipH="1">
            <a:off x="18682769" y="5844779"/>
            <a:ext cx="349210" cy="148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6" h="21160" extrusionOk="0">
                <a:moveTo>
                  <a:pt x="171" y="1062"/>
                </a:moveTo>
                <a:cubicBezTo>
                  <a:pt x="483" y="-29"/>
                  <a:pt x="1120" y="-328"/>
                  <a:pt x="1593" y="393"/>
                </a:cubicBezTo>
                <a:cubicBezTo>
                  <a:pt x="7581" y="9592"/>
                  <a:pt x="13949" y="14887"/>
                  <a:pt x="20482" y="16400"/>
                </a:cubicBezTo>
                <a:cubicBezTo>
                  <a:pt x="21047" y="16540"/>
                  <a:pt x="21458" y="17702"/>
                  <a:pt x="21401" y="19021"/>
                </a:cubicBezTo>
                <a:cubicBezTo>
                  <a:pt x="21345" y="20322"/>
                  <a:pt x="20842" y="21272"/>
                  <a:pt x="20279" y="21149"/>
                </a:cubicBezTo>
                <a:cubicBezTo>
                  <a:pt x="13412" y="19548"/>
                  <a:pt x="6726" y="13990"/>
                  <a:pt x="460" y="4368"/>
                </a:cubicBezTo>
                <a:cubicBezTo>
                  <a:pt x="-13" y="3648"/>
                  <a:pt x="-142" y="2170"/>
                  <a:pt x="171" y="1062"/>
                </a:cubicBezTo>
                <a:close/>
              </a:path>
            </a:pathLst>
          </a:custGeom>
          <a:solidFill>
            <a:srgbClr val="DD936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3" name="Freeform 69"/>
          <p:cNvSpPr/>
          <p:nvPr/>
        </p:nvSpPr>
        <p:spPr>
          <a:xfrm flipH="1">
            <a:off x="16605778" y="6768707"/>
            <a:ext cx="1934150" cy="2784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24" h="20697" extrusionOk="0">
                <a:moveTo>
                  <a:pt x="17706" y="20304"/>
                </a:moveTo>
                <a:lnTo>
                  <a:pt x="17997" y="20191"/>
                </a:lnTo>
                <a:cubicBezTo>
                  <a:pt x="20169" y="19346"/>
                  <a:pt x="20962" y="17416"/>
                  <a:pt x="19768" y="15879"/>
                </a:cubicBezTo>
                <a:lnTo>
                  <a:pt x="8712" y="1646"/>
                </a:lnTo>
                <a:cubicBezTo>
                  <a:pt x="7518" y="109"/>
                  <a:pt x="4789" y="-452"/>
                  <a:pt x="2618" y="393"/>
                </a:cubicBezTo>
                <a:lnTo>
                  <a:pt x="2327" y="506"/>
                </a:lnTo>
                <a:cubicBezTo>
                  <a:pt x="155" y="1350"/>
                  <a:pt x="-638" y="3281"/>
                  <a:pt x="556" y="4818"/>
                </a:cubicBezTo>
                <a:lnTo>
                  <a:pt x="11612" y="19051"/>
                </a:lnTo>
                <a:cubicBezTo>
                  <a:pt x="12806" y="20587"/>
                  <a:pt x="15534" y="21148"/>
                  <a:pt x="17706" y="20304"/>
                </a:cubicBezTo>
                <a:close/>
              </a:path>
            </a:pathLst>
          </a:custGeom>
          <a:solidFill>
            <a:srgbClr val="FFC99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4" name="Freeform 70"/>
          <p:cNvSpPr/>
          <p:nvPr/>
        </p:nvSpPr>
        <p:spPr>
          <a:xfrm flipH="1">
            <a:off x="17270257" y="6771246"/>
            <a:ext cx="1271666" cy="1455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02" h="20754" extrusionOk="0">
                <a:moveTo>
                  <a:pt x="8097" y="20754"/>
                </a:moveTo>
                <a:lnTo>
                  <a:pt x="768" y="9014"/>
                </a:lnTo>
                <a:cubicBezTo>
                  <a:pt x="-998" y="6185"/>
                  <a:pt x="385" y="2499"/>
                  <a:pt x="3844" y="827"/>
                </a:cubicBezTo>
                <a:cubicBezTo>
                  <a:pt x="7302" y="-846"/>
                  <a:pt x="11577" y="100"/>
                  <a:pt x="13343" y="2931"/>
                </a:cubicBezTo>
                <a:lnTo>
                  <a:pt x="20602" y="14559"/>
                </a:lnTo>
                <a:lnTo>
                  <a:pt x="8097" y="20754"/>
                </a:lnTo>
                <a:close/>
              </a:path>
            </a:pathLst>
          </a:custGeom>
          <a:solidFill>
            <a:srgbClr val="FF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5" name="Freeform 71"/>
          <p:cNvSpPr/>
          <p:nvPr/>
        </p:nvSpPr>
        <p:spPr>
          <a:xfrm flipH="1">
            <a:off x="17268401" y="6822394"/>
            <a:ext cx="1297715" cy="14231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9" h="21550" extrusionOk="0">
                <a:moveTo>
                  <a:pt x="3868" y="24"/>
                </a:moveTo>
                <a:cubicBezTo>
                  <a:pt x="3968" y="-28"/>
                  <a:pt x="4094" y="6"/>
                  <a:pt x="4148" y="101"/>
                </a:cubicBezTo>
                <a:cubicBezTo>
                  <a:pt x="4203" y="197"/>
                  <a:pt x="4167" y="316"/>
                  <a:pt x="4067" y="369"/>
                </a:cubicBezTo>
                <a:cubicBezTo>
                  <a:pt x="826" y="2072"/>
                  <a:pt x="-496" y="5782"/>
                  <a:pt x="1071" y="8673"/>
                </a:cubicBezTo>
                <a:lnTo>
                  <a:pt x="1139" y="8795"/>
                </a:lnTo>
                <a:lnTo>
                  <a:pt x="8209" y="21084"/>
                </a:lnTo>
                <a:lnTo>
                  <a:pt x="20263" y="14603"/>
                </a:lnTo>
                <a:cubicBezTo>
                  <a:pt x="20351" y="14557"/>
                  <a:pt x="20460" y="14577"/>
                  <a:pt x="20522" y="14648"/>
                </a:cubicBezTo>
                <a:lnTo>
                  <a:pt x="20543" y="14678"/>
                </a:lnTo>
                <a:cubicBezTo>
                  <a:pt x="20593" y="14762"/>
                  <a:pt x="20571" y="14867"/>
                  <a:pt x="20495" y="14927"/>
                </a:cubicBezTo>
                <a:lnTo>
                  <a:pt x="20465" y="14946"/>
                </a:lnTo>
                <a:lnTo>
                  <a:pt x="8230" y="21523"/>
                </a:lnTo>
                <a:cubicBezTo>
                  <a:pt x="8141" y="21572"/>
                  <a:pt x="8031" y="21550"/>
                  <a:pt x="7969" y="21477"/>
                </a:cubicBezTo>
                <a:lnTo>
                  <a:pt x="7948" y="21447"/>
                </a:lnTo>
                <a:lnTo>
                  <a:pt x="778" y="8984"/>
                </a:lnTo>
                <a:cubicBezTo>
                  <a:pt x="-1007" y="5881"/>
                  <a:pt x="388" y="1851"/>
                  <a:pt x="3868" y="24"/>
                </a:cubicBezTo>
                <a:close/>
              </a:path>
            </a:pathLst>
          </a:custGeom>
          <a:solidFill>
            <a:srgbClr val="C4434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6" name="Freeform 92"/>
          <p:cNvSpPr/>
          <p:nvPr/>
        </p:nvSpPr>
        <p:spPr>
          <a:xfrm flipH="1">
            <a:off x="17708272" y="6362696"/>
            <a:ext cx="2447598" cy="32378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56" h="21161" extrusionOk="0">
                <a:moveTo>
                  <a:pt x="19000" y="6312"/>
                </a:moveTo>
                <a:cubicBezTo>
                  <a:pt x="19686" y="7610"/>
                  <a:pt x="20966" y="9850"/>
                  <a:pt x="21050" y="11301"/>
                </a:cubicBezTo>
                <a:cubicBezTo>
                  <a:pt x="21185" y="13654"/>
                  <a:pt x="19065" y="15322"/>
                  <a:pt x="19065" y="15322"/>
                </a:cubicBezTo>
                <a:cubicBezTo>
                  <a:pt x="19065" y="15322"/>
                  <a:pt x="19102" y="15814"/>
                  <a:pt x="19445" y="20706"/>
                </a:cubicBezTo>
                <a:cubicBezTo>
                  <a:pt x="10171" y="21589"/>
                  <a:pt x="3480" y="20915"/>
                  <a:pt x="3480" y="20915"/>
                </a:cubicBezTo>
                <a:lnTo>
                  <a:pt x="3733" y="18453"/>
                </a:lnTo>
                <a:lnTo>
                  <a:pt x="2486" y="14595"/>
                </a:lnTo>
                <a:cubicBezTo>
                  <a:pt x="2486" y="14595"/>
                  <a:pt x="2399" y="13108"/>
                  <a:pt x="740" y="9880"/>
                </a:cubicBezTo>
                <a:cubicBezTo>
                  <a:pt x="-415" y="7636"/>
                  <a:pt x="59" y="5005"/>
                  <a:pt x="329" y="3556"/>
                </a:cubicBezTo>
                <a:cubicBezTo>
                  <a:pt x="443" y="2935"/>
                  <a:pt x="-262" y="2135"/>
                  <a:pt x="543" y="1994"/>
                </a:cubicBezTo>
                <a:cubicBezTo>
                  <a:pt x="3354" y="1506"/>
                  <a:pt x="4779" y="1772"/>
                  <a:pt x="4779" y="1772"/>
                </a:cubicBezTo>
                <a:lnTo>
                  <a:pt x="5130" y="392"/>
                </a:lnTo>
                <a:cubicBezTo>
                  <a:pt x="5190" y="156"/>
                  <a:pt x="5470" y="-11"/>
                  <a:pt x="5786" y="1"/>
                </a:cubicBezTo>
                <a:lnTo>
                  <a:pt x="12545" y="253"/>
                </a:lnTo>
                <a:cubicBezTo>
                  <a:pt x="12835" y="264"/>
                  <a:pt x="13079" y="423"/>
                  <a:pt x="13138" y="639"/>
                </a:cubicBezTo>
                <a:lnTo>
                  <a:pt x="13533" y="1847"/>
                </a:lnTo>
                <a:lnTo>
                  <a:pt x="18084" y="2521"/>
                </a:lnTo>
                <a:cubicBezTo>
                  <a:pt x="18735" y="2643"/>
                  <a:pt x="19204" y="3074"/>
                  <a:pt x="19239" y="3582"/>
                </a:cubicBezTo>
                <a:lnTo>
                  <a:pt x="19000" y="6312"/>
                </a:lnTo>
                <a:close/>
              </a:path>
            </a:pathLst>
          </a:custGeom>
          <a:solidFill>
            <a:srgbClr val="FF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7" name="Freeform 93"/>
          <p:cNvSpPr/>
          <p:nvPr/>
        </p:nvSpPr>
        <p:spPr>
          <a:xfrm flipH="1">
            <a:off x="18659879" y="6642140"/>
            <a:ext cx="734415" cy="61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9" h="21600" extrusionOk="0">
                <a:moveTo>
                  <a:pt x="416" y="0"/>
                </a:moveTo>
                <a:lnTo>
                  <a:pt x="21203" y="12163"/>
                </a:lnTo>
                <a:cubicBezTo>
                  <a:pt x="21421" y="12293"/>
                  <a:pt x="21590" y="14500"/>
                  <a:pt x="21579" y="17098"/>
                </a:cubicBezTo>
                <a:cubicBezTo>
                  <a:pt x="21570" y="19436"/>
                  <a:pt x="21422" y="21254"/>
                  <a:pt x="21235" y="21556"/>
                </a:cubicBezTo>
                <a:lnTo>
                  <a:pt x="21164" y="21600"/>
                </a:lnTo>
                <a:lnTo>
                  <a:pt x="377" y="9436"/>
                </a:lnTo>
                <a:cubicBezTo>
                  <a:pt x="158" y="9306"/>
                  <a:pt x="-10" y="7098"/>
                  <a:pt x="1" y="4502"/>
                </a:cubicBezTo>
                <a:cubicBezTo>
                  <a:pt x="10" y="2164"/>
                  <a:pt x="158" y="303"/>
                  <a:pt x="344" y="43"/>
                </a:cubicBezTo>
                <a:lnTo>
                  <a:pt x="416" y="0"/>
                </a:lnTo>
                <a:close/>
              </a:path>
            </a:pathLst>
          </a:custGeom>
          <a:solidFill>
            <a:srgbClr val="C4434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8" name="Freeform 94"/>
          <p:cNvSpPr/>
          <p:nvPr/>
        </p:nvSpPr>
        <p:spPr>
          <a:xfrm flipH="1">
            <a:off x="18525582" y="6570046"/>
            <a:ext cx="1098360" cy="10389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1488" extrusionOk="0">
                <a:moveTo>
                  <a:pt x="141" y="68"/>
                </a:moveTo>
                <a:cubicBezTo>
                  <a:pt x="279" y="-37"/>
                  <a:pt x="464" y="-17"/>
                  <a:pt x="579" y="106"/>
                </a:cubicBezTo>
                <a:lnTo>
                  <a:pt x="615" y="150"/>
                </a:lnTo>
                <a:lnTo>
                  <a:pt x="14347" y="20382"/>
                </a:lnTo>
                <a:lnTo>
                  <a:pt x="20872" y="2511"/>
                </a:lnTo>
                <a:cubicBezTo>
                  <a:pt x="20932" y="2345"/>
                  <a:pt x="21097" y="2253"/>
                  <a:pt x="21257" y="2289"/>
                </a:cubicBezTo>
                <a:lnTo>
                  <a:pt x="21310" y="2304"/>
                </a:lnTo>
                <a:cubicBezTo>
                  <a:pt x="21468" y="2368"/>
                  <a:pt x="21554" y="2542"/>
                  <a:pt x="21521" y="2711"/>
                </a:cubicBezTo>
                <a:lnTo>
                  <a:pt x="21505" y="2767"/>
                </a:lnTo>
                <a:lnTo>
                  <a:pt x="14754" y="21259"/>
                </a:lnTo>
                <a:cubicBezTo>
                  <a:pt x="14664" y="21507"/>
                  <a:pt x="14363" y="21563"/>
                  <a:pt x="14195" y="21382"/>
                </a:cubicBezTo>
                <a:lnTo>
                  <a:pt x="14162" y="21338"/>
                </a:lnTo>
                <a:lnTo>
                  <a:pt x="63" y="566"/>
                </a:lnTo>
                <a:cubicBezTo>
                  <a:pt x="-46" y="408"/>
                  <a:pt x="-11" y="183"/>
                  <a:pt x="141" y="68"/>
                </a:cubicBezTo>
                <a:close/>
              </a:path>
            </a:pathLst>
          </a:custGeom>
          <a:solidFill>
            <a:srgbClr val="C9D4E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9" name="Freeform 95"/>
          <p:cNvSpPr/>
          <p:nvPr/>
        </p:nvSpPr>
        <p:spPr>
          <a:xfrm flipH="1">
            <a:off x="18642059" y="7521200"/>
            <a:ext cx="524351" cy="5486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914" h="18934" extrusionOk="0">
                <a:moveTo>
                  <a:pt x="17662" y="5320"/>
                </a:moveTo>
                <a:cubicBezTo>
                  <a:pt x="20258" y="10019"/>
                  <a:pt x="18689" y="15683"/>
                  <a:pt x="14159" y="17973"/>
                </a:cubicBezTo>
                <a:cubicBezTo>
                  <a:pt x="9626" y="20267"/>
                  <a:pt x="3850" y="18314"/>
                  <a:pt x="1252" y="13614"/>
                </a:cubicBezTo>
                <a:cubicBezTo>
                  <a:pt x="-1342" y="8915"/>
                  <a:pt x="225" y="3251"/>
                  <a:pt x="4756" y="961"/>
                </a:cubicBezTo>
                <a:cubicBezTo>
                  <a:pt x="9288" y="-1333"/>
                  <a:pt x="15066" y="620"/>
                  <a:pt x="17662" y="5320"/>
                </a:cubicBezTo>
                <a:close/>
              </a:path>
            </a:pathLst>
          </a:custGeom>
          <a:solidFill>
            <a:srgbClr val="C9D4E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0" name="Freeform 96"/>
          <p:cNvSpPr/>
          <p:nvPr/>
        </p:nvSpPr>
        <p:spPr>
          <a:xfrm flipH="1">
            <a:off x="18613852" y="7521912"/>
            <a:ext cx="524355" cy="548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914" h="18936" extrusionOk="0">
                <a:moveTo>
                  <a:pt x="17663" y="5322"/>
                </a:moveTo>
                <a:cubicBezTo>
                  <a:pt x="20257" y="10017"/>
                  <a:pt x="18690" y="15685"/>
                  <a:pt x="14159" y="17975"/>
                </a:cubicBezTo>
                <a:cubicBezTo>
                  <a:pt x="9627" y="20269"/>
                  <a:pt x="3850" y="18316"/>
                  <a:pt x="1253" y="13616"/>
                </a:cubicBezTo>
                <a:cubicBezTo>
                  <a:pt x="-1343" y="8917"/>
                  <a:pt x="226" y="3249"/>
                  <a:pt x="4757" y="959"/>
                </a:cubicBezTo>
                <a:cubicBezTo>
                  <a:pt x="9288" y="-1331"/>
                  <a:pt x="15066" y="622"/>
                  <a:pt x="17663" y="5322"/>
                </a:cubicBezTo>
                <a:close/>
              </a:path>
            </a:pathLst>
          </a:custGeom>
          <a:solidFill>
            <a:srgbClr val="F0F0F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1" name="Freeform 97"/>
          <p:cNvSpPr/>
          <p:nvPr/>
        </p:nvSpPr>
        <p:spPr>
          <a:xfrm flipH="1">
            <a:off x="18672596" y="7577032"/>
            <a:ext cx="407085" cy="425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914" h="18937" extrusionOk="0">
                <a:moveTo>
                  <a:pt x="17661" y="5316"/>
                </a:moveTo>
                <a:cubicBezTo>
                  <a:pt x="20257" y="10018"/>
                  <a:pt x="18688" y="15682"/>
                  <a:pt x="14158" y="17978"/>
                </a:cubicBezTo>
                <a:cubicBezTo>
                  <a:pt x="9628" y="20269"/>
                  <a:pt x="3847" y="18313"/>
                  <a:pt x="1253" y="13616"/>
                </a:cubicBezTo>
                <a:cubicBezTo>
                  <a:pt x="-1343" y="8920"/>
                  <a:pt x="224" y="3250"/>
                  <a:pt x="4756" y="960"/>
                </a:cubicBezTo>
                <a:cubicBezTo>
                  <a:pt x="9288" y="-1331"/>
                  <a:pt x="15067" y="619"/>
                  <a:pt x="17661" y="5316"/>
                </a:cubicBezTo>
                <a:close/>
              </a:path>
            </a:pathLst>
          </a:custGeom>
          <a:solidFill>
            <a:srgbClr val="FAAD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2" name="Freeform 98"/>
          <p:cNvSpPr/>
          <p:nvPr/>
        </p:nvSpPr>
        <p:spPr>
          <a:xfrm flipH="1">
            <a:off x="17696339" y="6885367"/>
            <a:ext cx="2564849" cy="2721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6" h="21484" extrusionOk="0">
                <a:moveTo>
                  <a:pt x="300" y="0"/>
                </a:moveTo>
                <a:cubicBezTo>
                  <a:pt x="362" y="4"/>
                  <a:pt x="409" y="55"/>
                  <a:pt x="404" y="114"/>
                </a:cubicBezTo>
                <a:lnTo>
                  <a:pt x="376" y="477"/>
                </a:lnTo>
                <a:lnTo>
                  <a:pt x="355" y="771"/>
                </a:lnTo>
                <a:cubicBezTo>
                  <a:pt x="342" y="972"/>
                  <a:pt x="328" y="1185"/>
                  <a:pt x="315" y="1406"/>
                </a:cubicBezTo>
                <a:cubicBezTo>
                  <a:pt x="285" y="1915"/>
                  <a:pt x="262" y="2416"/>
                  <a:pt x="246" y="2893"/>
                </a:cubicBezTo>
                <a:lnTo>
                  <a:pt x="239" y="3130"/>
                </a:lnTo>
                <a:cubicBezTo>
                  <a:pt x="213" y="4120"/>
                  <a:pt x="227" y="4913"/>
                  <a:pt x="292" y="5435"/>
                </a:cubicBezTo>
                <a:cubicBezTo>
                  <a:pt x="357" y="5960"/>
                  <a:pt x="674" y="6830"/>
                  <a:pt x="1182" y="7945"/>
                </a:cubicBezTo>
                <a:lnTo>
                  <a:pt x="1231" y="8053"/>
                </a:lnTo>
                <a:cubicBezTo>
                  <a:pt x="1339" y="8288"/>
                  <a:pt x="1453" y="8528"/>
                  <a:pt x="1573" y="8776"/>
                </a:cubicBezTo>
                <a:cubicBezTo>
                  <a:pt x="1858" y="9363"/>
                  <a:pt x="2163" y="9958"/>
                  <a:pt x="2468" y="10530"/>
                </a:cubicBezTo>
                <a:lnTo>
                  <a:pt x="2622" y="10818"/>
                </a:lnTo>
                <a:lnTo>
                  <a:pt x="2874" y="11279"/>
                </a:lnTo>
                <a:lnTo>
                  <a:pt x="2884" y="11303"/>
                </a:lnTo>
                <a:lnTo>
                  <a:pt x="4745" y="18175"/>
                </a:lnTo>
                <a:lnTo>
                  <a:pt x="4747" y="18211"/>
                </a:lnTo>
                <a:lnTo>
                  <a:pt x="4448" y="21022"/>
                </a:lnTo>
                <a:lnTo>
                  <a:pt x="4790" y="21051"/>
                </a:lnTo>
                <a:lnTo>
                  <a:pt x="5045" y="21071"/>
                </a:lnTo>
                <a:cubicBezTo>
                  <a:pt x="5354" y="21094"/>
                  <a:pt x="5696" y="21117"/>
                  <a:pt x="6072" y="21138"/>
                </a:cubicBezTo>
                <a:cubicBezTo>
                  <a:pt x="10208" y="21376"/>
                  <a:pt x="14844" y="21317"/>
                  <a:pt x="19437" y="20760"/>
                </a:cubicBezTo>
                <a:lnTo>
                  <a:pt x="19694" y="20728"/>
                </a:lnTo>
                <a:lnTo>
                  <a:pt x="19691" y="20509"/>
                </a:lnTo>
                <a:cubicBezTo>
                  <a:pt x="19680" y="20052"/>
                  <a:pt x="19642" y="19158"/>
                  <a:pt x="19584" y="17945"/>
                </a:cubicBezTo>
                <a:lnTo>
                  <a:pt x="19530" y="16867"/>
                </a:lnTo>
                <a:lnTo>
                  <a:pt x="19413" y="14618"/>
                </a:lnTo>
                <a:cubicBezTo>
                  <a:pt x="19412" y="14597"/>
                  <a:pt x="19417" y="14575"/>
                  <a:pt x="19430" y="14557"/>
                </a:cubicBezTo>
                <a:lnTo>
                  <a:pt x="19510" y="14431"/>
                </a:lnTo>
                <a:lnTo>
                  <a:pt x="19591" y="14300"/>
                </a:lnTo>
                <a:cubicBezTo>
                  <a:pt x="19633" y="14232"/>
                  <a:pt x="19677" y="14158"/>
                  <a:pt x="19723" y="14080"/>
                </a:cubicBezTo>
                <a:cubicBezTo>
                  <a:pt x="19944" y="13705"/>
                  <a:pt x="20166" y="13301"/>
                  <a:pt x="20372" y="12879"/>
                </a:cubicBezTo>
                <a:cubicBezTo>
                  <a:pt x="20652" y="12306"/>
                  <a:pt x="20883" y="11750"/>
                  <a:pt x="21046" y="11227"/>
                </a:cubicBezTo>
                <a:cubicBezTo>
                  <a:pt x="21196" y="10746"/>
                  <a:pt x="21285" y="10305"/>
                  <a:pt x="21306" y="9914"/>
                </a:cubicBezTo>
                <a:cubicBezTo>
                  <a:pt x="21358" y="8907"/>
                  <a:pt x="21260" y="8123"/>
                  <a:pt x="20993" y="7316"/>
                </a:cubicBezTo>
                <a:cubicBezTo>
                  <a:pt x="20852" y="6890"/>
                  <a:pt x="20663" y="6450"/>
                  <a:pt x="20385" y="5889"/>
                </a:cubicBezTo>
                <a:lnTo>
                  <a:pt x="20268" y="5657"/>
                </a:lnTo>
                <a:cubicBezTo>
                  <a:pt x="20130" y="5386"/>
                  <a:pt x="19872" y="4890"/>
                  <a:pt x="19659" y="4484"/>
                </a:cubicBezTo>
                <a:lnTo>
                  <a:pt x="19321" y="3839"/>
                </a:lnTo>
                <a:lnTo>
                  <a:pt x="19310" y="3792"/>
                </a:lnTo>
                <a:lnTo>
                  <a:pt x="19331" y="2044"/>
                </a:lnTo>
                <a:cubicBezTo>
                  <a:pt x="19331" y="1986"/>
                  <a:pt x="19383" y="1939"/>
                  <a:pt x="19445" y="1940"/>
                </a:cubicBezTo>
                <a:cubicBezTo>
                  <a:pt x="19501" y="1940"/>
                  <a:pt x="19547" y="1978"/>
                  <a:pt x="19556" y="2028"/>
                </a:cubicBezTo>
                <a:lnTo>
                  <a:pt x="19557" y="2047"/>
                </a:lnTo>
                <a:lnTo>
                  <a:pt x="19536" y="3768"/>
                </a:lnTo>
                <a:lnTo>
                  <a:pt x="20405" y="5432"/>
                </a:lnTo>
                <a:cubicBezTo>
                  <a:pt x="20452" y="5524"/>
                  <a:pt x="20492" y="5602"/>
                  <a:pt x="20521" y="5659"/>
                </a:cubicBezTo>
                <a:lnTo>
                  <a:pt x="20534" y="5684"/>
                </a:lnTo>
                <a:cubicBezTo>
                  <a:pt x="20847" y="6308"/>
                  <a:pt x="21055" y="6787"/>
                  <a:pt x="21209" y="7253"/>
                </a:cubicBezTo>
                <a:cubicBezTo>
                  <a:pt x="21485" y="8085"/>
                  <a:pt x="21586" y="8893"/>
                  <a:pt x="21532" y="9923"/>
                </a:cubicBezTo>
                <a:cubicBezTo>
                  <a:pt x="21511" y="10334"/>
                  <a:pt x="21418" y="10791"/>
                  <a:pt x="21263" y="11286"/>
                </a:cubicBezTo>
                <a:cubicBezTo>
                  <a:pt x="21097" y="11821"/>
                  <a:pt x="20862" y="12386"/>
                  <a:pt x="20578" y="12968"/>
                </a:cubicBezTo>
                <a:cubicBezTo>
                  <a:pt x="20399" y="13334"/>
                  <a:pt x="20209" y="13687"/>
                  <a:pt x="20017" y="14019"/>
                </a:cubicBezTo>
                <a:lnTo>
                  <a:pt x="19922" y="14183"/>
                </a:lnTo>
                <a:cubicBezTo>
                  <a:pt x="19875" y="14262"/>
                  <a:pt x="19830" y="14337"/>
                  <a:pt x="19787" y="14407"/>
                </a:cubicBezTo>
                <a:lnTo>
                  <a:pt x="19670" y="14596"/>
                </a:lnTo>
                <a:lnTo>
                  <a:pt x="19641" y="14640"/>
                </a:lnTo>
                <a:lnTo>
                  <a:pt x="19683" y="15435"/>
                </a:lnTo>
                <a:cubicBezTo>
                  <a:pt x="19708" y="15906"/>
                  <a:pt x="19733" y="16385"/>
                  <a:pt x="19756" y="16856"/>
                </a:cubicBezTo>
                <a:lnTo>
                  <a:pt x="19874" y="19310"/>
                </a:lnTo>
                <a:cubicBezTo>
                  <a:pt x="19910" y="20148"/>
                  <a:pt x="19927" y="20679"/>
                  <a:pt x="19919" y="20826"/>
                </a:cubicBezTo>
                <a:cubicBezTo>
                  <a:pt x="19916" y="20878"/>
                  <a:pt x="19875" y="20920"/>
                  <a:pt x="19821" y="20927"/>
                </a:cubicBezTo>
                <a:cubicBezTo>
                  <a:pt x="15096" y="21528"/>
                  <a:pt x="10314" y="21595"/>
                  <a:pt x="6058" y="21351"/>
                </a:cubicBezTo>
                <a:lnTo>
                  <a:pt x="5743" y="21332"/>
                </a:lnTo>
                <a:cubicBezTo>
                  <a:pt x="5436" y="21313"/>
                  <a:pt x="5154" y="21294"/>
                  <a:pt x="4897" y="21273"/>
                </a:cubicBezTo>
                <a:lnTo>
                  <a:pt x="4490" y="21240"/>
                </a:lnTo>
                <a:lnTo>
                  <a:pt x="4312" y="21223"/>
                </a:lnTo>
                <a:cubicBezTo>
                  <a:pt x="4257" y="21218"/>
                  <a:pt x="4215" y="21177"/>
                  <a:pt x="4211" y="21126"/>
                </a:cubicBezTo>
                <a:lnTo>
                  <a:pt x="4211" y="21107"/>
                </a:lnTo>
                <a:lnTo>
                  <a:pt x="4520" y="18209"/>
                </a:lnTo>
                <a:lnTo>
                  <a:pt x="2667" y="11368"/>
                </a:lnTo>
                <a:lnTo>
                  <a:pt x="2561" y="11175"/>
                </a:lnTo>
                <a:cubicBezTo>
                  <a:pt x="2472" y="11011"/>
                  <a:pt x="2372" y="10827"/>
                  <a:pt x="2265" y="10626"/>
                </a:cubicBezTo>
                <a:cubicBezTo>
                  <a:pt x="1959" y="10050"/>
                  <a:pt x="1653" y="9453"/>
                  <a:pt x="1367" y="8864"/>
                </a:cubicBezTo>
                <a:cubicBezTo>
                  <a:pt x="1276" y="8678"/>
                  <a:pt x="1189" y="8494"/>
                  <a:pt x="1106" y="8316"/>
                </a:cubicBezTo>
                <a:lnTo>
                  <a:pt x="1023" y="8138"/>
                </a:lnTo>
                <a:cubicBezTo>
                  <a:pt x="478" y="6952"/>
                  <a:pt x="138" y="6029"/>
                  <a:pt x="67" y="5460"/>
                </a:cubicBezTo>
                <a:cubicBezTo>
                  <a:pt x="1" y="4925"/>
                  <a:pt x="-14" y="4124"/>
                  <a:pt x="13" y="3124"/>
                </a:cubicBezTo>
                <a:cubicBezTo>
                  <a:pt x="25" y="2654"/>
                  <a:pt x="47" y="2157"/>
                  <a:pt x="75" y="1648"/>
                </a:cubicBezTo>
                <a:lnTo>
                  <a:pt x="89" y="1394"/>
                </a:lnTo>
                <a:cubicBezTo>
                  <a:pt x="102" y="1172"/>
                  <a:pt x="115" y="960"/>
                  <a:pt x="129" y="758"/>
                </a:cubicBezTo>
                <a:lnTo>
                  <a:pt x="178" y="97"/>
                </a:lnTo>
                <a:cubicBezTo>
                  <a:pt x="183" y="39"/>
                  <a:pt x="237" y="-5"/>
                  <a:pt x="300" y="0"/>
                </a:cubicBezTo>
                <a:close/>
              </a:path>
            </a:pathLst>
          </a:custGeom>
          <a:solidFill>
            <a:srgbClr val="C4434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3" name="Freeform 99"/>
          <p:cNvSpPr/>
          <p:nvPr/>
        </p:nvSpPr>
        <p:spPr>
          <a:xfrm flipH="1">
            <a:off x="17858593" y="9515047"/>
            <a:ext cx="1821025" cy="3425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27" extrusionOk="0">
                <a:moveTo>
                  <a:pt x="21600" y="12533"/>
                </a:moveTo>
                <a:lnTo>
                  <a:pt x="20784" y="0"/>
                </a:lnTo>
                <a:cubicBezTo>
                  <a:pt x="20784" y="0"/>
                  <a:pt x="10362" y="3406"/>
                  <a:pt x="567" y="3393"/>
                </a:cubicBezTo>
                <a:cubicBezTo>
                  <a:pt x="93" y="8515"/>
                  <a:pt x="0" y="18227"/>
                  <a:pt x="0" y="18227"/>
                </a:cubicBezTo>
                <a:cubicBezTo>
                  <a:pt x="788" y="15018"/>
                  <a:pt x="10774" y="21600"/>
                  <a:pt x="21600" y="12533"/>
                </a:cubicBezTo>
                <a:close/>
              </a:path>
            </a:pathLst>
          </a:custGeom>
          <a:solidFill>
            <a:srgbClr val="4E5C9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4" name="Freeform 101"/>
          <p:cNvSpPr/>
          <p:nvPr/>
        </p:nvSpPr>
        <p:spPr>
          <a:xfrm flipH="1">
            <a:off x="16009103" y="9905339"/>
            <a:ext cx="2784594" cy="26184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5" h="21570" extrusionOk="0">
                <a:moveTo>
                  <a:pt x="58" y="22"/>
                </a:moveTo>
                <a:cubicBezTo>
                  <a:pt x="110" y="-14"/>
                  <a:pt x="177" y="-4"/>
                  <a:pt x="217" y="43"/>
                </a:cubicBezTo>
                <a:lnTo>
                  <a:pt x="231" y="61"/>
                </a:lnTo>
                <a:lnTo>
                  <a:pt x="2486" y="3809"/>
                </a:lnTo>
                <a:lnTo>
                  <a:pt x="18623" y="14593"/>
                </a:lnTo>
                <a:cubicBezTo>
                  <a:pt x="18639" y="14605"/>
                  <a:pt x="18652" y="14618"/>
                  <a:pt x="18662" y="14634"/>
                </a:cubicBezTo>
                <a:lnTo>
                  <a:pt x="18671" y="14651"/>
                </a:lnTo>
                <a:lnTo>
                  <a:pt x="21554" y="21382"/>
                </a:lnTo>
                <a:cubicBezTo>
                  <a:pt x="21583" y="21450"/>
                  <a:pt x="21555" y="21528"/>
                  <a:pt x="21492" y="21559"/>
                </a:cubicBezTo>
                <a:cubicBezTo>
                  <a:pt x="21436" y="21586"/>
                  <a:pt x="21370" y="21565"/>
                  <a:pt x="21337" y="21512"/>
                </a:cubicBezTo>
                <a:lnTo>
                  <a:pt x="21327" y="21492"/>
                </a:lnTo>
                <a:lnTo>
                  <a:pt x="18458" y="14798"/>
                </a:lnTo>
                <a:lnTo>
                  <a:pt x="2329" y="4017"/>
                </a:lnTo>
                <a:cubicBezTo>
                  <a:pt x="2319" y="4011"/>
                  <a:pt x="2310" y="4002"/>
                  <a:pt x="2301" y="3993"/>
                </a:cubicBezTo>
                <a:lnTo>
                  <a:pt x="2291" y="3977"/>
                </a:lnTo>
                <a:lnTo>
                  <a:pt x="20" y="205"/>
                </a:lnTo>
                <a:cubicBezTo>
                  <a:pt x="-17" y="143"/>
                  <a:pt x="0" y="61"/>
                  <a:pt x="58" y="22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5" name="Freeform 103"/>
          <p:cNvSpPr/>
          <p:nvPr/>
        </p:nvSpPr>
        <p:spPr>
          <a:xfrm flipH="1">
            <a:off x="18839749" y="10030344"/>
            <a:ext cx="816024" cy="256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9" h="21582" extrusionOk="0">
                <a:moveTo>
                  <a:pt x="5054" y="0"/>
                </a:moveTo>
                <a:lnTo>
                  <a:pt x="5123" y="3"/>
                </a:lnTo>
                <a:cubicBezTo>
                  <a:pt x="5331" y="16"/>
                  <a:pt x="5473" y="75"/>
                  <a:pt x="5467" y="140"/>
                </a:cubicBezTo>
                <a:lnTo>
                  <a:pt x="5459" y="162"/>
                </a:lnTo>
                <a:lnTo>
                  <a:pt x="871" y="7600"/>
                </a:lnTo>
                <a:lnTo>
                  <a:pt x="21507" y="21388"/>
                </a:lnTo>
                <a:cubicBezTo>
                  <a:pt x="21598" y="21450"/>
                  <a:pt x="21534" y="21521"/>
                  <a:pt x="21365" y="21559"/>
                </a:cubicBezTo>
                <a:lnTo>
                  <a:pt x="21305" y="21569"/>
                </a:lnTo>
                <a:cubicBezTo>
                  <a:pt x="21114" y="21598"/>
                  <a:pt x="20889" y="21578"/>
                  <a:pt x="20772" y="21524"/>
                </a:cubicBezTo>
                <a:lnTo>
                  <a:pt x="20737" y="21505"/>
                </a:lnTo>
                <a:lnTo>
                  <a:pt x="41" y="7677"/>
                </a:lnTo>
                <a:cubicBezTo>
                  <a:pt x="12" y="7657"/>
                  <a:pt x="-2" y="7635"/>
                  <a:pt x="0" y="7614"/>
                </a:cubicBezTo>
                <a:lnTo>
                  <a:pt x="8" y="7593"/>
                </a:lnTo>
                <a:lnTo>
                  <a:pt x="4622" y="110"/>
                </a:lnTo>
                <a:cubicBezTo>
                  <a:pt x="4663" y="44"/>
                  <a:pt x="4849" y="-2"/>
                  <a:pt x="5054" y="0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6" name="Freeform 104"/>
          <p:cNvSpPr/>
          <p:nvPr/>
        </p:nvSpPr>
        <p:spPr>
          <a:xfrm flipH="1">
            <a:off x="14122323" y="9737842"/>
            <a:ext cx="5564811" cy="27798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582" extrusionOk="0">
                <a:moveTo>
                  <a:pt x="7165" y="0"/>
                </a:moveTo>
                <a:cubicBezTo>
                  <a:pt x="7183" y="-1"/>
                  <a:pt x="7201" y="13"/>
                  <a:pt x="7213" y="38"/>
                </a:cubicBezTo>
                <a:lnTo>
                  <a:pt x="7220" y="56"/>
                </a:lnTo>
                <a:lnTo>
                  <a:pt x="8288" y="3232"/>
                </a:lnTo>
                <a:lnTo>
                  <a:pt x="17750" y="8483"/>
                </a:lnTo>
                <a:lnTo>
                  <a:pt x="17771" y="8503"/>
                </a:lnTo>
                <a:lnTo>
                  <a:pt x="21566" y="14241"/>
                </a:lnTo>
                <a:cubicBezTo>
                  <a:pt x="21598" y="14290"/>
                  <a:pt x="21599" y="14383"/>
                  <a:pt x="21570" y="14434"/>
                </a:cubicBezTo>
                <a:lnTo>
                  <a:pt x="21562" y="14448"/>
                </a:lnTo>
                <a:lnTo>
                  <a:pt x="15910" y="21563"/>
                </a:lnTo>
                <a:cubicBezTo>
                  <a:pt x="15880" y="21599"/>
                  <a:pt x="15842" y="21582"/>
                  <a:pt x="15823" y="21523"/>
                </a:cubicBezTo>
                <a:cubicBezTo>
                  <a:pt x="15807" y="21471"/>
                  <a:pt x="15812" y="21404"/>
                  <a:pt x="15834" y="21364"/>
                </a:cubicBezTo>
                <a:lnTo>
                  <a:pt x="15843" y="21351"/>
                </a:lnTo>
                <a:lnTo>
                  <a:pt x="21418" y="14332"/>
                </a:lnTo>
                <a:lnTo>
                  <a:pt x="17705" y="8718"/>
                </a:lnTo>
                <a:lnTo>
                  <a:pt x="8233" y="3461"/>
                </a:lnTo>
                <a:cubicBezTo>
                  <a:pt x="8222" y="3456"/>
                  <a:pt x="8212" y="3444"/>
                  <a:pt x="8204" y="3428"/>
                </a:cubicBezTo>
                <a:lnTo>
                  <a:pt x="8197" y="3411"/>
                </a:lnTo>
                <a:lnTo>
                  <a:pt x="7135" y="253"/>
                </a:lnTo>
                <a:lnTo>
                  <a:pt x="66" y="874"/>
                </a:lnTo>
                <a:cubicBezTo>
                  <a:pt x="35" y="877"/>
                  <a:pt x="8" y="834"/>
                  <a:pt x="2" y="775"/>
                </a:cubicBezTo>
                <a:lnTo>
                  <a:pt x="0" y="755"/>
                </a:lnTo>
                <a:cubicBezTo>
                  <a:pt x="-1" y="693"/>
                  <a:pt x="21" y="639"/>
                  <a:pt x="50" y="626"/>
                </a:cubicBezTo>
                <a:lnTo>
                  <a:pt x="60" y="624"/>
                </a:lnTo>
                <a:lnTo>
                  <a:pt x="7165" y="0"/>
                </a:ln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7" name="Freeform 105"/>
          <p:cNvSpPr/>
          <p:nvPr/>
        </p:nvSpPr>
        <p:spPr>
          <a:xfrm flipH="1">
            <a:off x="17603841" y="10494617"/>
            <a:ext cx="1181652" cy="1338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9" h="21546" extrusionOk="0">
                <a:moveTo>
                  <a:pt x="141" y="38"/>
                </a:moveTo>
                <a:cubicBezTo>
                  <a:pt x="264" y="-28"/>
                  <a:pt x="421" y="-6"/>
                  <a:pt x="514" y="85"/>
                </a:cubicBezTo>
                <a:lnTo>
                  <a:pt x="545" y="123"/>
                </a:lnTo>
                <a:lnTo>
                  <a:pt x="7057" y="9499"/>
                </a:lnTo>
                <a:lnTo>
                  <a:pt x="21434" y="21095"/>
                </a:lnTo>
                <a:cubicBezTo>
                  <a:pt x="21541" y="21180"/>
                  <a:pt x="21559" y="21319"/>
                  <a:pt x="21485" y="21425"/>
                </a:cubicBezTo>
                <a:lnTo>
                  <a:pt x="21453" y="21463"/>
                </a:lnTo>
                <a:cubicBezTo>
                  <a:pt x="21355" y="21556"/>
                  <a:pt x="21198" y="21572"/>
                  <a:pt x="21079" y="21506"/>
                </a:cubicBezTo>
                <a:lnTo>
                  <a:pt x="21037" y="21479"/>
                </a:lnTo>
                <a:lnTo>
                  <a:pt x="6630" y="9859"/>
                </a:lnTo>
                <a:lnTo>
                  <a:pt x="6578" y="9803"/>
                </a:lnTo>
                <a:lnTo>
                  <a:pt x="44" y="396"/>
                </a:lnTo>
                <a:cubicBezTo>
                  <a:pt x="-41" y="272"/>
                  <a:pt x="2" y="113"/>
                  <a:pt x="141" y="38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8" name="Freeform 106"/>
          <p:cNvSpPr/>
          <p:nvPr/>
        </p:nvSpPr>
        <p:spPr>
          <a:xfrm flipH="1">
            <a:off x="15167715" y="10731282"/>
            <a:ext cx="2308233" cy="1020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541" extrusionOk="0">
                <a:moveTo>
                  <a:pt x="8" y="229"/>
                </a:moveTo>
                <a:cubicBezTo>
                  <a:pt x="32" y="70"/>
                  <a:pt x="104" y="-24"/>
                  <a:pt x="176" y="5"/>
                </a:cubicBezTo>
                <a:lnTo>
                  <a:pt x="200" y="18"/>
                </a:lnTo>
                <a:lnTo>
                  <a:pt x="11885" y="9092"/>
                </a:lnTo>
                <a:lnTo>
                  <a:pt x="21481" y="20900"/>
                </a:lnTo>
                <a:cubicBezTo>
                  <a:pt x="21554" y="20989"/>
                  <a:pt x="21581" y="21195"/>
                  <a:pt x="21541" y="21362"/>
                </a:cubicBezTo>
                <a:cubicBezTo>
                  <a:pt x="21505" y="21511"/>
                  <a:pt x="21428" y="21576"/>
                  <a:pt x="21359" y="21521"/>
                </a:cubicBezTo>
                <a:lnTo>
                  <a:pt x="21337" y="21498"/>
                </a:lnTo>
                <a:lnTo>
                  <a:pt x="11764" y="9713"/>
                </a:lnTo>
                <a:lnTo>
                  <a:pt x="102" y="662"/>
                </a:lnTo>
                <a:cubicBezTo>
                  <a:pt x="23" y="600"/>
                  <a:pt x="-19" y="407"/>
                  <a:pt x="8" y="229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9" name="Freeform 107"/>
          <p:cNvSpPr/>
          <p:nvPr/>
        </p:nvSpPr>
        <p:spPr>
          <a:xfrm flipH="1">
            <a:off x="15683752" y="6852597"/>
            <a:ext cx="1835184" cy="2721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44" h="20616" extrusionOk="0">
                <a:moveTo>
                  <a:pt x="18949" y="244"/>
                </a:moveTo>
                <a:cubicBezTo>
                  <a:pt x="20300" y="727"/>
                  <a:pt x="20905" y="1773"/>
                  <a:pt x="20324" y="2620"/>
                </a:cubicBezTo>
                <a:lnTo>
                  <a:pt x="9616" y="18603"/>
                </a:lnTo>
                <a:cubicBezTo>
                  <a:pt x="8504" y="20078"/>
                  <a:pt x="5337" y="21378"/>
                  <a:pt x="2717" y="20088"/>
                </a:cubicBezTo>
                <a:cubicBezTo>
                  <a:pt x="299" y="19225"/>
                  <a:pt x="-695" y="17312"/>
                  <a:pt x="518" y="15856"/>
                </a:cubicBezTo>
                <a:lnTo>
                  <a:pt x="15338" y="750"/>
                </a:lnTo>
                <a:cubicBezTo>
                  <a:pt x="16077" y="-3"/>
                  <a:pt x="17642" y="-222"/>
                  <a:pt x="18949" y="244"/>
                </a:cubicBezTo>
                <a:close/>
              </a:path>
            </a:pathLst>
          </a:custGeom>
          <a:solidFill>
            <a:srgbClr val="FFC99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0" name="Freeform 108"/>
          <p:cNvSpPr/>
          <p:nvPr/>
        </p:nvSpPr>
        <p:spPr>
          <a:xfrm flipH="1">
            <a:off x="19557784" y="9015609"/>
            <a:ext cx="1343494" cy="29967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5" h="20907" extrusionOk="0">
                <a:moveTo>
                  <a:pt x="17520" y="20511"/>
                </a:moveTo>
                <a:cubicBezTo>
                  <a:pt x="19564" y="20274"/>
                  <a:pt x="20877" y="19415"/>
                  <a:pt x="20500" y="18561"/>
                </a:cubicBezTo>
                <a:lnTo>
                  <a:pt x="13213" y="2073"/>
                </a:lnTo>
                <a:cubicBezTo>
                  <a:pt x="12422" y="569"/>
                  <a:pt x="8811" y="-316"/>
                  <a:pt x="5183" y="104"/>
                </a:cubicBezTo>
                <a:cubicBezTo>
                  <a:pt x="1524" y="528"/>
                  <a:pt x="-723" y="2114"/>
                  <a:pt x="212" y="3614"/>
                </a:cubicBezTo>
                <a:lnTo>
                  <a:pt x="12992" y="20492"/>
                </a:lnTo>
                <a:cubicBezTo>
                  <a:pt x="13625" y="21284"/>
                  <a:pt x="15544" y="20739"/>
                  <a:pt x="17520" y="20511"/>
                </a:cubicBezTo>
                <a:close/>
              </a:path>
            </a:pathLst>
          </a:custGeom>
          <a:solidFill>
            <a:srgbClr val="FFC99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1" name="Freeform 109"/>
          <p:cNvSpPr/>
          <p:nvPr/>
        </p:nvSpPr>
        <p:spPr>
          <a:xfrm flipH="1">
            <a:off x="19587657" y="6747452"/>
            <a:ext cx="1341517" cy="2993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22" h="21056" extrusionOk="0">
                <a:moveTo>
                  <a:pt x="5289" y="20927"/>
                </a:moveTo>
                <a:lnTo>
                  <a:pt x="6013" y="20995"/>
                </a:lnTo>
                <a:cubicBezTo>
                  <a:pt x="9583" y="21328"/>
                  <a:pt x="13061" y="20261"/>
                  <a:pt x="13781" y="18611"/>
                </a:cubicBezTo>
                <a:lnTo>
                  <a:pt x="20290" y="3718"/>
                </a:lnTo>
                <a:cubicBezTo>
                  <a:pt x="21010" y="2069"/>
                  <a:pt x="18701" y="462"/>
                  <a:pt x="15131" y="129"/>
                </a:cubicBezTo>
                <a:lnTo>
                  <a:pt x="14407" y="61"/>
                </a:lnTo>
                <a:cubicBezTo>
                  <a:pt x="10838" y="-272"/>
                  <a:pt x="7360" y="795"/>
                  <a:pt x="6640" y="2444"/>
                </a:cubicBezTo>
                <a:lnTo>
                  <a:pt x="132" y="17338"/>
                </a:lnTo>
                <a:cubicBezTo>
                  <a:pt x="-590" y="18987"/>
                  <a:pt x="1720" y="20594"/>
                  <a:pt x="5289" y="20927"/>
                </a:cubicBezTo>
                <a:close/>
              </a:path>
            </a:pathLst>
          </a:custGeom>
          <a:solidFill>
            <a:srgbClr val="FFC99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2" name="Freeform 110"/>
          <p:cNvSpPr/>
          <p:nvPr/>
        </p:nvSpPr>
        <p:spPr>
          <a:xfrm flipH="1">
            <a:off x="19559037" y="6655083"/>
            <a:ext cx="1112496" cy="14979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61" h="21028" extrusionOk="0">
                <a:moveTo>
                  <a:pt x="0" y="18587"/>
                </a:moveTo>
                <a:lnTo>
                  <a:pt x="3701" y="4865"/>
                </a:lnTo>
                <a:cubicBezTo>
                  <a:pt x="4594" y="1557"/>
                  <a:pt x="9150" y="-572"/>
                  <a:pt x="13827" y="136"/>
                </a:cubicBezTo>
                <a:cubicBezTo>
                  <a:pt x="18504" y="842"/>
                  <a:pt x="21600" y="4128"/>
                  <a:pt x="20708" y="7436"/>
                </a:cubicBezTo>
                <a:lnTo>
                  <a:pt x="17043" y="21028"/>
                </a:lnTo>
                <a:lnTo>
                  <a:pt x="0" y="18587"/>
                </a:lnTo>
                <a:close/>
              </a:path>
            </a:pathLst>
          </a:custGeom>
          <a:solidFill>
            <a:srgbClr val="FF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3" name="Freeform 111"/>
          <p:cNvSpPr/>
          <p:nvPr/>
        </p:nvSpPr>
        <p:spPr>
          <a:xfrm flipH="1">
            <a:off x="19745008" y="7936345"/>
            <a:ext cx="946914" cy="2379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1" h="21547" extrusionOk="0">
                <a:moveTo>
                  <a:pt x="368" y="35"/>
                </a:moveTo>
                <a:lnTo>
                  <a:pt x="21308" y="19195"/>
                </a:lnTo>
                <a:cubicBezTo>
                  <a:pt x="21470" y="19341"/>
                  <a:pt x="21571" y="19979"/>
                  <a:pt x="21534" y="20628"/>
                </a:cubicBezTo>
                <a:cubicBezTo>
                  <a:pt x="21501" y="21199"/>
                  <a:pt x="21370" y="21579"/>
                  <a:pt x="21228" y="21545"/>
                </a:cubicBezTo>
                <a:lnTo>
                  <a:pt x="21174" y="21523"/>
                </a:lnTo>
                <a:lnTo>
                  <a:pt x="234" y="2363"/>
                </a:lnTo>
                <a:cubicBezTo>
                  <a:pt x="72" y="2217"/>
                  <a:pt x="-29" y="1579"/>
                  <a:pt x="8" y="930"/>
                </a:cubicBezTo>
                <a:cubicBezTo>
                  <a:pt x="41" y="360"/>
                  <a:pt x="172" y="-21"/>
                  <a:pt x="314" y="1"/>
                </a:cubicBezTo>
                <a:lnTo>
                  <a:pt x="368" y="35"/>
                </a:lnTo>
                <a:close/>
              </a:path>
            </a:pathLst>
          </a:custGeom>
          <a:solidFill>
            <a:srgbClr val="C4434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4" name="Freeform 116"/>
          <p:cNvSpPr/>
          <p:nvPr/>
        </p:nvSpPr>
        <p:spPr>
          <a:xfrm flipH="1">
            <a:off x="15500708" y="5484962"/>
            <a:ext cx="697354" cy="1878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934" h="19567" extrusionOk="0">
                <a:moveTo>
                  <a:pt x="0" y="15096"/>
                </a:moveTo>
                <a:lnTo>
                  <a:pt x="3500" y="7931"/>
                </a:lnTo>
                <a:cubicBezTo>
                  <a:pt x="3500" y="7931"/>
                  <a:pt x="13203" y="-318"/>
                  <a:pt x="17530" y="9"/>
                </a:cubicBezTo>
                <a:cubicBezTo>
                  <a:pt x="21600" y="523"/>
                  <a:pt x="13325" y="3084"/>
                  <a:pt x="12123" y="5360"/>
                </a:cubicBezTo>
                <a:cubicBezTo>
                  <a:pt x="15817" y="5122"/>
                  <a:pt x="14655" y="7306"/>
                  <a:pt x="14655" y="7306"/>
                </a:cubicBezTo>
                <a:cubicBezTo>
                  <a:pt x="14655" y="7306"/>
                  <a:pt x="17606" y="7155"/>
                  <a:pt x="17241" y="8913"/>
                </a:cubicBezTo>
                <a:cubicBezTo>
                  <a:pt x="20143" y="9437"/>
                  <a:pt x="18434" y="11502"/>
                  <a:pt x="18434" y="11502"/>
                </a:cubicBezTo>
                <a:cubicBezTo>
                  <a:pt x="18434" y="11502"/>
                  <a:pt x="16928" y="15534"/>
                  <a:pt x="11678" y="19245"/>
                </a:cubicBezTo>
                <a:cubicBezTo>
                  <a:pt x="11678" y="19245"/>
                  <a:pt x="770" y="21282"/>
                  <a:pt x="0" y="15096"/>
                </a:cubicBezTo>
                <a:close/>
              </a:path>
            </a:pathLst>
          </a:custGeom>
          <a:solidFill>
            <a:srgbClr val="FFC99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5" name="Freeform 117"/>
          <p:cNvSpPr/>
          <p:nvPr/>
        </p:nvSpPr>
        <p:spPr>
          <a:xfrm flipH="1">
            <a:off x="15900158" y="5999530"/>
            <a:ext cx="314229" cy="1108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4532" h="19350" extrusionOk="0">
                <a:moveTo>
                  <a:pt x="0" y="15348"/>
                </a:moveTo>
                <a:cubicBezTo>
                  <a:pt x="0" y="15348"/>
                  <a:pt x="406" y="9743"/>
                  <a:pt x="1044" y="6870"/>
                </a:cubicBezTo>
                <a:cubicBezTo>
                  <a:pt x="1679" y="4000"/>
                  <a:pt x="-2767" y="-984"/>
                  <a:pt x="3029" y="170"/>
                </a:cubicBezTo>
                <a:cubicBezTo>
                  <a:pt x="6924" y="946"/>
                  <a:pt x="7056" y="4002"/>
                  <a:pt x="7488" y="6243"/>
                </a:cubicBezTo>
                <a:cubicBezTo>
                  <a:pt x="7923" y="8483"/>
                  <a:pt x="18833" y="13439"/>
                  <a:pt x="12628" y="17364"/>
                </a:cubicBezTo>
                <a:cubicBezTo>
                  <a:pt x="8437" y="20016"/>
                  <a:pt x="920" y="20616"/>
                  <a:pt x="0" y="15348"/>
                </a:cubicBezTo>
                <a:close/>
              </a:path>
            </a:pathLst>
          </a:custGeom>
          <a:solidFill>
            <a:srgbClr val="FFC99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6" name="Freeform 118"/>
          <p:cNvSpPr/>
          <p:nvPr/>
        </p:nvSpPr>
        <p:spPr>
          <a:xfrm flipH="1">
            <a:off x="15734797" y="5982877"/>
            <a:ext cx="187899" cy="409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05" h="21386" extrusionOk="0">
                <a:moveTo>
                  <a:pt x="16568" y="335"/>
                </a:moveTo>
                <a:cubicBezTo>
                  <a:pt x="17166" y="-46"/>
                  <a:pt x="18270" y="-111"/>
                  <a:pt x="19032" y="186"/>
                </a:cubicBezTo>
                <a:cubicBezTo>
                  <a:pt x="19796" y="483"/>
                  <a:pt x="19929" y="1039"/>
                  <a:pt x="19330" y="1413"/>
                </a:cubicBezTo>
                <a:lnTo>
                  <a:pt x="18658" y="1853"/>
                </a:lnTo>
                <a:lnTo>
                  <a:pt x="17336" y="2744"/>
                </a:lnTo>
                <a:cubicBezTo>
                  <a:pt x="17178" y="2854"/>
                  <a:pt x="17018" y="2964"/>
                  <a:pt x="16855" y="3080"/>
                </a:cubicBezTo>
                <a:cubicBezTo>
                  <a:pt x="14987" y="4378"/>
                  <a:pt x="13120" y="5767"/>
                  <a:pt x="11378" y="7182"/>
                </a:cubicBezTo>
                <a:cubicBezTo>
                  <a:pt x="9661" y="8583"/>
                  <a:pt x="8162" y="9940"/>
                  <a:pt x="6942" y="11219"/>
                </a:cubicBezTo>
                <a:cubicBezTo>
                  <a:pt x="2407" y="15973"/>
                  <a:pt x="2340" y="18905"/>
                  <a:pt x="7357" y="19680"/>
                </a:cubicBezTo>
                <a:cubicBezTo>
                  <a:pt x="8283" y="19822"/>
                  <a:pt x="8802" y="20313"/>
                  <a:pt x="8516" y="20772"/>
                </a:cubicBezTo>
                <a:cubicBezTo>
                  <a:pt x="8228" y="21231"/>
                  <a:pt x="7245" y="21489"/>
                  <a:pt x="6318" y="21347"/>
                </a:cubicBezTo>
                <a:cubicBezTo>
                  <a:pt x="-1671" y="20120"/>
                  <a:pt x="-1579" y="16076"/>
                  <a:pt x="3771" y="10463"/>
                </a:cubicBezTo>
                <a:cubicBezTo>
                  <a:pt x="5049" y="9126"/>
                  <a:pt x="6606" y="7718"/>
                  <a:pt x="8383" y="6271"/>
                </a:cubicBezTo>
                <a:cubicBezTo>
                  <a:pt x="10173" y="4811"/>
                  <a:pt x="12087" y="3390"/>
                  <a:pt x="14001" y="2059"/>
                </a:cubicBezTo>
                <a:lnTo>
                  <a:pt x="14969" y="1394"/>
                </a:lnTo>
                <a:lnTo>
                  <a:pt x="16475" y="393"/>
                </a:lnTo>
                <a:cubicBezTo>
                  <a:pt x="16510" y="373"/>
                  <a:pt x="16541" y="354"/>
                  <a:pt x="16568" y="335"/>
                </a:cubicBezTo>
                <a:close/>
              </a:path>
            </a:pathLst>
          </a:custGeom>
          <a:solidFill>
            <a:srgbClr val="DD936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7" name="Freeform 119"/>
          <p:cNvSpPr/>
          <p:nvPr/>
        </p:nvSpPr>
        <p:spPr>
          <a:xfrm flipH="1">
            <a:off x="15621072" y="6177087"/>
            <a:ext cx="236836" cy="334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32" h="21468" extrusionOk="0">
                <a:moveTo>
                  <a:pt x="16792" y="344"/>
                </a:moveTo>
                <a:cubicBezTo>
                  <a:pt x="17322" y="781"/>
                  <a:pt x="17290" y="1455"/>
                  <a:pt x="16720" y="1860"/>
                </a:cubicBezTo>
                <a:lnTo>
                  <a:pt x="16126" y="2296"/>
                </a:lnTo>
                <a:lnTo>
                  <a:pt x="15365" y="2868"/>
                </a:lnTo>
                <a:cubicBezTo>
                  <a:pt x="15098" y="3066"/>
                  <a:pt x="14819" y="3280"/>
                  <a:pt x="14530" y="3503"/>
                </a:cubicBezTo>
                <a:cubicBezTo>
                  <a:pt x="12880" y="4788"/>
                  <a:pt x="11228" y="6153"/>
                  <a:pt x="9690" y="7557"/>
                </a:cubicBezTo>
                <a:cubicBezTo>
                  <a:pt x="8185" y="8923"/>
                  <a:pt x="6870" y="10248"/>
                  <a:pt x="5801" y="11493"/>
                </a:cubicBezTo>
                <a:cubicBezTo>
                  <a:pt x="2390" y="15477"/>
                  <a:pt x="1943" y="18008"/>
                  <a:pt x="4608" y="19008"/>
                </a:cubicBezTo>
                <a:cubicBezTo>
                  <a:pt x="5174" y="19215"/>
                  <a:pt x="5754" y="19318"/>
                  <a:pt x="6364" y="19318"/>
                </a:cubicBezTo>
                <a:cubicBezTo>
                  <a:pt x="8528" y="19326"/>
                  <a:pt x="11091" y="18072"/>
                  <a:pt x="13700" y="15937"/>
                </a:cubicBezTo>
                <a:cubicBezTo>
                  <a:pt x="14654" y="15152"/>
                  <a:pt x="15542" y="14319"/>
                  <a:pt x="16340" y="13477"/>
                </a:cubicBezTo>
                <a:lnTo>
                  <a:pt x="16948" y="12819"/>
                </a:lnTo>
                <a:cubicBezTo>
                  <a:pt x="17113" y="12628"/>
                  <a:pt x="17241" y="12477"/>
                  <a:pt x="17327" y="12374"/>
                </a:cubicBezTo>
                <a:cubicBezTo>
                  <a:pt x="17738" y="11866"/>
                  <a:pt x="18606" y="11716"/>
                  <a:pt x="19267" y="12025"/>
                </a:cubicBezTo>
                <a:cubicBezTo>
                  <a:pt x="19928" y="12343"/>
                  <a:pt x="20131" y="13001"/>
                  <a:pt x="19721" y="13509"/>
                </a:cubicBezTo>
                <a:lnTo>
                  <a:pt x="19459" y="13819"/>
                </a:lnTo>
                <a:cubicBezTo>
                  <a:pt x="19249" y="14064"/>
                  <a:pt x="18968" y="14374"/>
                  <a:pt x="18622" y="14739"/>
                </a:cubicBezTo>
                <a:cubicBezTo>
                  <a:pt x="17761" y="15644"/>
                  <a:pt x="16801" y="16548"/>
                  <a:pt x="15762" y="17397"/>
                </a:cubicBezTo>
                <a:cubicBezTo>
                  <a:pt x="12662" y="19937"/>
                  <a:pt x="9515" y="21484"/>
                  <a:pt x="6350" y="21468"/>
                </a:cubicBezTo>
                <a:cubicBezTo>
                  <a:pt x="5320" y="21468"/>
                  <a:pt x="4320" y="21294"/>
                  <a:pt x="3371" y="20937"/>
                </a:cubicBezTo>
                <a:cubicBezTo>
                  <a:pt x="-1469" y="19127"/>
                  <a:pt x="-785" y="15255"/>
                  <a:pt x="3442" y="10319"/>
                </a:cubicBezTo>
                <a:cubicBezTo>
                  <a:pt x="4578" y="8994"/>
                  <a:pt x="5959" y="7605"/>
                  <a:pt x="7532" y="6177"/>
                </a:cubicBezTo>
                <a:cubicBezTo>
                  <a:pt x="9121" y="4725"/>
                  <a:pt x="10822" y="3320"/>
                  <a:pt x="12521" y="1995"/>
                </a:cubicBezTo>
                <a:lnTo>
                  <a:pt x="13783" y="1035"/>
                </a:lnTo>
                <a:lnTo>
                  <a:pt x="14801" y="289"/>
                </a:lnTo>
                <a:cubicBezTo>
                  <a:pt x="15370" y="-116"/>
                  <a:pt x="16262" y="-92"/>
                  <a:pt x="16792" y="344"/>
                </a:cubicBezTo>
                <a:close/>
              </a:path>
            </a:pathLst>
          </a:custGeom>
          <a:solidFill>
            <a:srgbClr val="DD936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8" name="Freeform 120"/>
          <p:cNvSpPr/>
          <p:nvPr/>
        </p:nvSpPr>
        <p:spPr>
          <a:xfrm flipH="1">
            <a:off x="15581683" y="6339694"/>
            <a:ext cx="436825" cy="72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1" h="21524" extrusionOk="0">
                <a:moveTo>
                  <a:pt x="20443" y="16"/>
                </a:moveTo>
                <a:cubicBezTo>
                  <a:pt x="20883" y="-53"/>
                  <a:pt x="21331" y="108"/>
                  <a:pt x="21444" y="375"/>
                </a:cubicBezTo>
                <a:cubicBezTo>
                  <a:pt x="21557" y="638"/>
                  <a:pt x="21292" y="908"/>
                  <a:pt x="20851" y="974"/>
                </a:cubicBezTo>
                <a:cubicBezTo>
                  <a:pt x="19791" y="1138"/>
                  <a:pt x="18510" y="1804"/>
                  <a:pt x="17047" y="3064"/>
                </a:cubicBezTo>
                <a:cubicBezTo>
                  <a:pt x="13974" y="5714"/>
                  <a:pt x="13509" y="7326"/>
                  <a:pt x="14586" y="7629"/>
                </a:cubicBezTo>
                <a:cubicBezTo>
                  <a:pt x="15705" y="7940"/>
                  <a:pt x="18119" y="7103"/>
                  <a:pt x="19520" y="5612"/>
                </a:cubicBezTo>
                <a:cubicBezTo>
                  <a:pt x="20023" y="5078"/>
                  <a:pt x="21376" y="5466"/>
                  <a:pt x="21002" y="6036"/>
                </a:cubicBezTo>
                <a:cubicBezTo>
                  <a:pt x="19028" y="9066"/>
                  <a:pt x="16445" y="11032"/>
                  <a:pt x="12803" y="12684"/>
                </a:cubicBezTo>
                <a:cubicBezTo>
                  <a:pt x="12311" y="12907"/>
                  <a:pt x="11805" y="13123"/>
                  <a:pt x="11229" y="13357"/>
                </a:cubicBezTo>
                <a:lnTo>
                  <a:pt x="8854" y="14296"/>
                </a:lnTo>
                <a:cubicBezTo>
                  <a:pt x="4039" y="16204"/>
                  <a:pt x="2227" y="17662"/>
                  <a:pt x="1640" y="21079"/>
                </a:cubicBezTo>
                <a:cubicBezTo>
                  <a:pt x="1593" y="21350"/>
                  <a:pt x="1190" y="21547"/>
                  <a:pt x="738" y="21522"/>
                </a:cubicBezTo>
                <a:cubicBezTo>
                  <a:pt x="286" y="21492"/>
                  <a:pt x="-43" y="21247"/>
                  <a:pt x="4" y="20977"/>
                </a:cubicBezTo>
                <a:cubicBezTo>
                  <a:pt x="631" y="17326"/>
                  <a:pt x="2647" y="15619"/>
                  <a:pt x="7545" y="13631"/>
                </a:cubicBezTo>
                <a:lnTo>
                  <a:pt x="9873" y="12713"/>
                </a:lnTo>
                <a:lnTo>
                  <a:pt x="10708" y="12370"/>
                </a:lnTo>
                <a:cubicBezTo>
                  <a:pt x="11100" y="12209"/>
                  <a:pt x="11461" y="12052"/>
                  <a:pt x="11812" y="11891"/>
                </a:cubicBezTo>
                <a:cubicBezTo>
                  <a:pt x="13942" y="10926"/>
                  <a:pt x="15674" y="9852"/>
                  <a:pt x="17129" y="8488"/>
                </a:cubicBezTo>
                <a:lnTo>
                  <a:pt x="17317" y="8306"/>
                </a:lnTo>
                <a:lnTo>
                  <a:pt x="17159" y="8357"/>
                </a:lnTo>
                <a:cubicBezTo>
                  <a:pt x="16078" y="8675"/>
                  <a:pt x="14994" y="8773"/>
                  <a:pt x="14098" y="8576"/>
                </a:cubicBezTo>
                <a:lnTo>
                  <a:pt x="13894" y="8525"/>
                </a:lnTo>
                <a:cubicBezTo>
                  <a:pt x="11457" y="7845"/>
                  <a:pt x="12106" y="5594"/>
                  <a:pt x="15697" y="2498"/>
                </a:cubicBezTo>
                <a:cubicBezTo>
                  <a:pt x="17364" y="1062"/>
                  <a:pt x="18929" y="250"/>
                  <a:pt x="20443" y="16"/>
                </a:cubicBezTo>
                <a:close/>
              </a:path>
            </a:pathLst>
          </a:custGeom>
          <a:solidFill>
            <a:srgbClr val="DD936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9" name="Freeform 121"/>
          <p:cNvSpPr/>
          <p:nvPr/>
        </p:nvSpPr>
        <p:spPr>
          <a:xfrm flipH="1">
            <a:off x="15899978" y="6180085"/>
            <a:ext cx="180954" cy="6436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6" h="21483" extrusionOk="0">
                <a:moveTo>
                  <a:pt x="1633" y="9"/>
                </a:moveTo>
                <a:cubicBezTo>
                  <a:pt x="2603" y="-41"/>
                  <a:pt x="3534" y="116"/>
                  <a:pt x="3852" y="371"/>
                </a:cubicBezTo>
                <a:lnTo>
                  <a:pt x="3935" y="458"/>
                </a:lnTo>
                <a:lnTo>
                  <a:pt x="9005" y="8410"/>
                </a:lnTo>
                <a:lnTo>
                  <a:pt x="9285" y="8521"/>
                </a:lnTo>
                <a:cubicBezTo>
                  <a:pt x="9721" y="8695"/>
                  <a:pt x="10204" y="8897"/>
                  <a:pt x="10725" y="9124"/>
                </a:cubicBezTo>
                <a:cubicBezTo>
                  <a:pt x="12205" y="9767"/>
                  <a:pt x="13683" y="10485"/>
                  <a:pt x="15066" y="11256"/>
                </a:cubicBezTo>
                <a:cubicBezTo>
                  <a:pt x="19042" y="13479"/>
                  <a:pt x="21435" y="15706"/>
                  <a:pt x="21436" y="17818"/>
                </a:cubicBezTo>
                <a:cubicBezTo>
                  <a:pt x="21438" y="19006"/>
                  <a:pt x="20661" y="20128"/>
                  <a:pt x="19017" y="21155"/>
                </a:cubicBezTo>
                <a:cubicBezTo>
                  <a:pt x="18567" y="21435"/>
                  <a:pt x="17393" y="21559"/>
                  <a:pt x="16393" y="21435"/>
                </a:cubicBezTo>
                <a:cubicBezTo>
                  <a:pt x="15395" y="21307"/>
                  <a:pt x="14951" y="20977"/>
                  <a:pt x="15401" y="20693"/>
                </a:cubicBezTo>
                <a:cubicBezTo>
                  <a:pt x="16803" y="19818"/>
                  <a:pt x="17472" y="18857"/>
                  <a:pt x="17471" y="17818"/>
                </a:cubicBezTo>
                <a:cubicBezTo>
                  <a:pt x="17470" y="15908"/>
                  <a:pt x="15244" y="13838"/>
                  <a:pt x="11524" y="11759"/>
                </a:cubicBezTo>
                <a:cubicBezTo>
                  <a:pt x="10473" y="11169"/>
                  <a:pt x="9362" y="10617"/>
                  <a:pt x="8240" y="10105"/>
                </a:cubicBezTo>
                <a:lnTo>
                  <a:pt x="7396" y="9730"/>
                </a:lnTo>
                <a:cubicBezTo>
                  <a:pt x="6557" y="9367"/>
                  <a:pt x="5912" y="9107"/>
                  <a:pt x="5553" y="8975"/>
                </a:cubicBezTo>
                <a:cubicBezTo>
                  <a:pt x="5429" y="8930"/>
                  <a:pt x="5330" y="8876"/>
                  <a:pt x="5262" y="8823"/>
                </a:cubicBezTo>
                <a:lnTo>
                  <a:pt x="5184" y="8736"/>
                </a:lnTo>
                <a:lnTo>
                  <a:pt x="31" y="656"/>
                </a:lnTo>
                <a:cubicBezTo>
                  <a:pt x="-162" y="351"/>
                  <a:pt x="555" y="62"/>
                  <a:pt x="1633" y="9"/>
                </a:cubicBezTo>
                <a:close/>
              </a:path>
            </a:pathLst>
          </a:custGeom>
          <a:solidFill>
            <a:srgbClr val="DD936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0" name="Freeform 122"/>
          <p:cNvSpPr/>
          <p:nvPr/>
        </p:nvSpPr>
        <p:spPr>
          <a:xfrm flipH="1">
            <a:off x="17911212" y="9498964"/>
            <a:ext cx="1736677" cy="95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2" h="21441" extrusionOk="0">
                <a:moveTo>
                  <a:pt x="21384" y="3"/>
                </a:moveTo>
                <a:cubicBezTo>
                  <a:pt x="21495" y="-79"/>
                  <a:pt x="21588" y="1467"/>
                  <a:pt x="21592" y="3484"/>
                </a:cubicBezTo>
                <a:cubicBezTo>
                  <a:pt x="21596" y="5251"/>
                  <a:pt x="21526" y="6799"/>
                  <a:pt x="21432" y="7130"/>
                </a:cubicBezTo>
                <a:lnTo>
                  <a:pt x="21399" y="7213"/>
                </a:lnTo>
                <a:lnTo>
                  <a:pt x="208" y="21438"/>
                </a:lnTo>
                <a:cubicBezTo>
                  <a:pt x="97" y="21521"/>
                  <a:pt x="4" y="19975"/>
                  <a:pt x="0" y="17985"/>
                </a:cubicBezTo>
                <a:cubicBezTo>
                  <a:pt x="-4" y="16191"/>
                  <a:pt x="66" y="14643"/>
                  <a:pt x="160" y="14312"/>
                </a:cubicBezTo>
                <a:lnTo>
                  <a:pt x="193" y="14229"/>
                </a:lnTo>
                <a:lnTo>
                  <a:pt x="21384" y="3"/>
                </a:ln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1" name="Freeform 112"/>
          <p:cNvSpPr/>
          <p:nvPr/>
        </p:nvSpPr>
        <p:spPr>
          <a:xfrm>
            <a:off x="18893302" y="11282361"/>
            <a:ext cx="1289775" cy="1356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5" h="21600" extrusionOk="0">
                <a:moveTo>
                  <a:pt x="12919" y="0"/>
                </a:moveTo>
                <a:lnTo>
                  <a:pt x="11427" y="6598"/>
                </a:lnTo>
                <a:cubicBezTo>
                  <a:pt x="11427" y="6598"/>
                  <a:pt x="2953" y="11240"/>
                  <a:pt x="2033" y="12734"/>
                </a:cubicBezTo>
                <a:cubicBezTo>
                  <a:pt x="1342" y="13853"/>
                  <a:pt x="-875" y="19327"/>
                  <a:pt x="375" y="19799"/>
                </a:cubicBezTo>
                <a:cubicBezTo>
                  <a:pt x="375" y="19799"/>
                  <a:pt x="201" y="20363"/>
                  <a:pt x="732" y="20804"/>
                </a:cubicBezTo>
                <a:cubicBezTo>
                  <a:pt x="1344" y="21311"/>
                  <a:pt x="1995" y="20810"/>
                  <a:pt x="1995" y="20810"/>
                </a:cubicBezTo>
                <a:cubicBezTo>
                  <a:pt x="1942" y="21170"/>
                  <a:pt x="2002" y="21412"/>
                  <a:pt x="2109" y="21600"/>
                </a:cubicBezTo>
                <a:lnTo>
                  <a:pt x="7109" y="21600"/>
                </a:lnTo>
                <a:cubicBezTo>
                  <a:pt x="7722" y="21143"/>
                  <a:pt x="8343" y="20635"/>
                  <a:pt x="8921" y="20096"/>
                </a:cubicBezTo>
                <a:cubicBezTo>
                  <a:pt x="12891" y="16389"/>
                  <a:pt x="15684" y="16985"/>
                  <a:pt x="17326" y="14187"/>
                </a:cubicBezTo>
                <a:cubicBezTo>
                  <a:pt x="19526" y="10433"/>
                  <a:pt x="20725" y="3153"/>
                  <a:pt x="20725" y="3153"/>
                </a:cubicBezTo>
                <a:lnTo>
                  <a:pt x="12919" y="0"/>
                </a:lnTo>
                <a:close/>
              </a:path>
            </a:pathLst>
          </a:custGeom>
          <a:solidFill>
            <a:srgbClr val="FFC99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2" name="Freeform 114"/>
          <p:cNvSpPr/>
          <p:nvPr/>
        </p:nvSpPr>
        <p:spPr>
          <a:xfrm flipH="1">
            <a:off x="19011811" y="12117278"/>
            <a:ext cx="414142" cy="481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8" h="21404" extrusionOk="0">
                <a:moveTo>
                  <a:pt x="184" y="287"/>
                </a:moveTo>
                <a:cubicBezTo>
                  <a:pt x="478" y="-37"/>
                  <a:pt x="1022" y="-98"/>
                  <a:pt x="1397" y="160"/>
                </a:cubicBezTo>
                <a:lnTo>
                  <a:pt x="1966" y="551"/>
                </a:lnTo>
                <a:lnTo>
                  <a:pt x="2673" y="1057"/>
                </a:lnTo>
                <a:cubicBezTo>
                  <a:pt x="2921" y="1238"/>
                  <a:pt x="3179" y="1431"/>
                  <a:pt x="3447" y="1629"/>
                </a:cubicBezTo>
                <a:cubicBezTo>
                  <a:pt x="4977" y="2773"/>
                  <a:pt x="6508" y="3999"/>
                  <a:pt x="7938" y="5275"/>
                </a:cubicBezTo>
                <a:cubicBezTo>
                  <a:pt x="9575" y="6732"/>
                  <a:pt x="10977" y="8151"/>
                  <a:pt x="12072" y="9509"/>
                </a:cubicBezTo>
                <a:lnTo>
                  <a:pt x="12936" y="10570"/>
                </a:lnTo>
                <a:cubicBezTo>
                  <a:pt x="13237" y="10938"/>
                  <a:pt x="13552" y="11318"/>
                  <a:pt x="13878" y="11708"/>
                </a:cubicBezTo>
                <a:lnTo>
                  <a:pt x="14905" y="12935"/>
                </a:lnTo>
                <a:cubicBezTo>
                  <a:pt x="15731" y="13914"/>
                  <a:pt x="16593" y="14920"/>
                  <a:pt x="17469" y="15937"/>
                </a:cubicBezTo>
                <a:lnTo>
                  <a:pt x="19979" y="18819"/>
                </a:lnTo>
                <a:lnTo>
                  <a:pt x="21200" y="20204"/>
                </a:lnTo>
                <a:cubicBezTo>
                  <a:pt x="21490" y="20534"/>
                  <a:pt x="21418" y="21002"/>
                  <a:pt x="21039" y="21249"/>
                </a:cubicBezTo>
                <a:cubicBezTo>
                  <a:pt x="20660" y="21502"/>
                  <a:pt x="20118" y="21436"/>
                  <a:pt x="19828" y="21112"/>
                </a:cubicBezTo>
                <a:lnTo>
                  <a:pt x="18234" y="19302"/>
                </a:lnTo>
                <a:lnTo>
                  <a:pt x="17852" y="18863"/>
                </a:lnTo>
                <a:cubicBezTo>
                  <a:pt x="16667" y="17510"/>
                  <a:pt x="15483" y="16135"/>
                  <a:pt x="14348" y="14799"/>
                </a:cubicBezTo>
                <a:lnTo>
                  <a:pt x="12976" y="13177"/>
                </a:lnTo>
                <a:lnTo>
                  <a:pt x="11990" y="11994"/>
                </a:lnTo>
                <a:cubicBezTo>
                  <a:pt x="11516" y="11422"/>
                  <a:pt x="11069" y="10872"/>
                  <a:pt x="10653" y="10361"/>
                </a:cubicBezTo>
                <a:cubicBezTo>
                  <a:pt x="9617" y="9074"/>
                  <a:pt x="8274" y="7716"/>
                  <a:pt x="6697" y="6308"/>
                </a:cubicBezTo>
                <a:cubicBezTo>
                  <a:pt x="5304" y="5071"/>
                  <a:pt x="3810" y="3872"/>
                  <a:pt x="2315" y="2756"/>
                </a:cubicBezTo>
                <a:lnTo>
                  <a:pt x="1561" y="2201"/>
                </a:lnTo>
                <a:lnTo>
                  <a:pt x="489" y="1436"/>
                </a:lnTo>
                <a:cubicBezTo>
                  <a:pt x="423" y="1392"/>
                  <a:pt x="370" y="1359"/>
                  <a:pt x="332" y="1332"/>
                </a:cubicBezTo>
                <a:cubicBezTo>
                  <a:pt x="-44" y="1079"/>
                  <a:pt x="-110" y="612"/>
                  <a:pt x="184" y="287"/>
                </a:cubicBezTo>
                <a:close/>
              </a:path>
            </a:pathLst>
          </a:custGeom>
          <a:solidFill>
            <a:srgbClr val="DD936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3" name="Freeform 115"/>
          <p:cNvSpPr/>
          <p:nvPr/>
        </p:nvSpPr>
        <p:spPr>
          <a:xfrm flipH="1">
            <a:off x="18920507" y="12012870"/>
            <a:ext cx="387951" cy="5155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4" h="21414" extrusionOk="0">
                <a:moveTo>
                  <a:pt x="158" y="303"/>
                </a:moveTo>
                <a:cubicBezTo>
                  <a:pt x="444" y="-10"/>
                  <a:pt x="1016" y="-97"/>
                  <a:pt x="1438" y="118"/>
                </a:cubicBezTo>
                <a:lnTo>
                  <a:pt x="2044" y="442"/>
                </a:lnTo>
                <a:cubicBezTo>
                  <a:pt x="2517" y="704"/>
                  <a:pt x="3043" y="1001"/>
                  <a:pt x="3609" y="1335"/>
                </a:cubicBezTo>
                <a:cubicBezTo>
                  <a:pt x="5226" y="2290"/>
                  <a:pt x="6842" y="3352"/>
                  <a:pt x="8353" y="4492"/>
                </a:cubicBezTo>
                <a:cubicBezTo>
                  <a:pt x="11283" y="6694"/>
                  <a:pt x="13464" y="8917"/>
                  <a:pt x="14584" y="11098"/>
                </a:cubicBezTo>
                <a:cubicBezTo>
                  <a:pt x="15128" y="12161"/>
                  <a:pt x="15732" y="13203"/>
                  <a:pt x="16386" y="14219"/>
                </a:cubicBezTo>
                <a:cubicBezTo>
                  <a:pt x="17436" y="15851"/>
                  <a:pt x="18560" y="17345"/>
                  <a:pt x="19684" y="18664"/>
                </a:cubicBezTo>
                <a:cubicBezTo>
                  <a:pt x="20076" y="19126"/>
                  <a:pt x="20440" y="19532"/>
                  <a:pt x="20766" y="19881"/>
                </a:cubicBezTo>
                <a:lnTo>
                  <a:pt x="21164" y="20297"/>
                </a:lnTo>
                <a:cubicBezTo>
                  <a:pt x="21473" y="20599"/>
                  <a:pt x="21396" y="21036"/>
                  <a:pt x="20992" y="21272"/>
                </a:cubicBezTo>
                <a:cubicBezTo>
                  <a:pt x="20588" y="21503"/>
                  <a:pt x="20010" y="21447"/>
                  <a:pt x="19700" y="21139"/>
                </a:cubicBezTo>
                <a:lnTo>
                  <a:pt x="19378" y="20810"/>
                </a:lnTo>
                <a:lnTo>
                  <a:pt x="19261" y="20682"/>
                </a:lnTo>
                <a:cubicBezTo>
                  <a:pt x="18920" y="20322"/>
                  <a:pt x="18541" y="19896"/>
                  <a:pt x="18133" y="19419"/>
                </a:cubicBezTo>
                <a:cubicBezTo>
                  <a:pt x="16972" y="18054"/>
                  <a:pt x="15812" y="16508"/>
                  <a:pt x="14728" y="14825"/>
                </a:cubicBezTo>
                <a:cubicBezTo>
                  <a:pt x="14053" y="13778"/>
                  <a:pt x="13429" y="12700"/>
                  <a:pt x="12866" y="11601"/>
                </a:cubicBezTo>
                <a:cubicBezTo>
                  <a:pt x="11854" y="9635"/>
                  <a:pt x="9816" y="7556"/>
                  <a:pt x="7052" y="5472"/>
                </a:cubicBezTo>
                <a:cubicBezTo>
                  <a:pt x="5597" y="4379"/>
                  <a:pt x="4035" y="3352"/>
                  <a:pt x="2471" y="2428"/>
                </a:cubicBezTo>
                <a:lnTo>
                  <a:pt x="1683" y="1971"/>
                </a:lnTo>
                <a:cubicBezTo>
                  <a:pt x="1557" y="1900"/>
                  <a:pt x="1434" y="1828"/>
                  <a:pt x="1314" y="1761"/>
                </a:cubicBezTo>
                <a:lnTo>
                  <a:pt x="474" y="1309"/>
                </a:lnTo>
                <a:cubicBezTo>
                  <a:pt x="447" y="1294"/>
                  <a:pt x="424" y="1284"/>
                  <a:pt x="404" y="1273"/>
                </a:cubicBezTo>
                <a:cubicBezTo>
                  <a:pt x="-17" y="1058"/>
                  <a:pt x="-127" y="621"/>
                  <a:pt x="158" y="303"/>
                </a:cubicBezTo>
                <a:close/>
              </a:path>
            </a:pathLst>
          </a:custGeom>
          <a:solidFill>
            <a:srgbClr val="DD936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134" name="Group"/>
          <p:cNvGrpSpPr/>
          <p:nvPr/>
        </p:nvGrpSpPr>
        <p:grpSpPr>
          <a:xfrm>
            <a:off x="18630113" y="1952151"/>
            <a:ext cx="968761" cy="961219"/>
            <a:chOff x="0" y="0"/>
            <a:chExt cx="968759" cy="961217"/>
          </a:xfrm>
        </p:grpSpPr>
        <p:sp>
          <p:nvSpPr>
            <p:cNvPr id="124" name="Freeform 132"/>
            <p:cNvSpPr/>
            <p:nvPr/>
          </p:nvSpPr>
          <p:spPr>
            <a:xfrm>
              <a:off x="90489" y="91677"/>
              <a:ext cx="797721" cy="145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" y="21600"/>
                  </a:moveTo>
                  <a:lnTo>
                    <a:pt x="0" y="19872"/>
                  </a:lnTo>
                  <a:lnTo>
                    <a:pt x="10603" y="0"/>
                  </a:lnTo>
                  <a:lnTo>
                    <a:pt x="10654" y="87"/>
                  </a:lnTo>
                  <a:lnTo>
                    <a:pt x="21600" y="18634"/>
                  </a:lnTo>
                  <a:lnTo>
                    <a:pt x="21502" y="20380"/>
                  </a:lnTo>
                  <a:lnTo>
                    <a:pt x="10608" y="1919"/>
                  </a:lnTo>
                  <a:lnTo>
                    <a:pt x="107" y="21600"/>
                  </a:lnTo>
                  <a:close/>
                </a:path>
              </a:pathLst>
            </a:custGeom>
            <a:solidFill>
              <a:srgbClr val="B3C5FA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5" name="Freeform 133"/>
            <p:cNvSpPr/>
            <p:nvPr/>
          </p:nvSpPr>
          <p:spPr>
            <a:xfrm>
              <a:off x="89298" y="226218"/>
              <a:ext cx="417911" cy="654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3" y="17068"/>
                  </a:moveTo>
                  <a:lnTo>
                    <a:pt x="20967" y="21053"/>
                  </a:lnTo>
                  <a:lnTo>
                    <a:pt x="20967" y="4476"/>
                  </a:lnTo>
                  <a:lnTo>
                    <a:pt x="633" y="544"/>
                  </a:lnTo>
                  <a:lnTo>
                    <a:pt x="633" y="17068"/>
                  </a:lnTo>
                  <a:close/>
                  <a:moveTo>
                    <a:pt x="21600" y="21600"/>
                  </a:moveTo>
                  <a:lnTo>
                    <a:pt x="0" y="17366"/>
                  </a:lnTo>
                  <a:lnTo>
                    <a:pt x="0" y="0"/>
                  </a:lnTo>
                  <a:lnTo>
                    <a:pt x="21600" y="4176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B3C5FA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6" name="Freeform 134"/>
            <p:cNvSpPr/>
            <p:nvPr/>
          </p:nvSpPr>
          <p:spPr>
            <a:xfrm>
              <a:off x="494110" y="216693"/>
              <a:ext cx="395290" cy="665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4" y="4575"/>
                  </a:moveTo>
                  <a:lnTo>
                    <a:pt x="672" y="21039"/>
                  </a:lnTo>
                  <a:lnTo>
                    <a:pt x="20840" y="16854"/>
                  </a:lnTo>
                  <a:lnTo>
                    <a:pt x="20927" y="553"/>
                  </a:lnTo>
                  <a:lnTo>
                    <a:pt x="754" y="4575"/>
                  </a:lnTo>
                  <a:close/>
                  <a:moveTo>
                    <a:pt x="0" y="21600"/>
                  </a:moveTo>
                  <a:lnTo>
                    <a:pt x="86" y="4289"/>
                  </a:lnTo>
                  <a:lnTo>
                    <a:pt x="21600" y="0"/>
                  </a:lnTo>
                  <a:lnTo>
                    <a:pt x="21508" y="17136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B3C5FA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7" name="Freeform 135"/>
            <p:cNvSpPr/>
            <p:nvPr/>
          </p:nvSpPr>
          <p:spPr>
            <a:xfrm>
              <a:off x="13774" y="146935"/>
              <a:ext cx="149985" cy="149997"/>
            </a:xfrm>
            <a:prstGeom prst="ellipse">
              <a:avLst/>
            </a:prstGeom>
            <a:solidFill>
              <a:srgbClr val="B3C5FA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8" name="Freeform 136"/>
            <p:cNvSpPr/>
            <p:nvPr/>
          </p:nvSpPr>
          <p:spPr>
            <a:xfrm>
              <a:off x="-1" y="665809"/>
              <a:ext cx="177531" cy="177549"/>
            </a:xfrm>
            <a:prstGeom prst="ellipse">
              <a:avLst/>
            </a:prstGeom>
            <a:solidFill>
              <a:srgbClr val="B3C5FA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9" name="Freeform 137"/>
            <p:cNvSpPr/>
            <p:nvPr/>
          </p:nvSpPr>
          <p:spPr>
            <a:xfrm>
              <a:off x="410153" y="783669"/>
              <a:ext cx="177531" cy="177549"/>
            </a:xfrm>
            <a:prstGeom prst="ellipse">
              <a:avLst/>
            </a:prstGeom>
            <a:solidFill>
              <a:srgbClr val="B3C5FA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0" name="Freeform 138"/>
            <p:cNvSpPr/>
            <p:nvPr/>
          </p:nvSpPr>
          <p:spPr>
            <a:xfrm>
              <a:off x="388728" y="0"/>
              <a:ext cx="177531" cy="177548"/>
            </a:xfrm>
            <a:prstGeom prst="ellipse">
              <a:avLst/>
            </a:prstGeom>
            <a:solidFill>
              <a:srgbClr val="B3C5FA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1" name="Freeform 139"/>
            <p:cNvSpPr/>
            <p:nvPr/>
          </p:nvSpPr>
          <p:spPr>
            <a:xfrm>
              <a:off x="791229" y="641318"/>
              <a:ext cx="177531" cy="177549"/>
            </a:xfrm>
            <a:prstGeom prst="ellipse">
              <a:avLst/>
            </a:prstGeom>
            <a:solidFill>
              <a:srgbClr val="B3C5FA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2" name="Freeform 140"/>
            <p:cNvSpPr/>
            <p:nvPr/>
          </p:nvSpPr>
          <p:spPr>
            <a:xfrm>
              <a:off x="809593" y="145410"/>
              <a:ext cx="140801" cy="140817"/>
            </a:xfrm>
            <a:prstGeom prst="ellipse">
              <a:avLst/>
            </a:prstGeom>
            <a:solidFill>
              <a:srgbClr val="B3C5FA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3" name="Freeform 141"/>
            <p:cNvSpPr/>
            <p:nvPr/>
          </p:nvSpPr>
          <p:spPr>
            <a:xfrm>
              <a:off x="437700" y="293870"/>
              <a:ext cx="125497" cy="125519"/>
            </a:xfrm>
            <a:prstGeom prst="ellipse">
              <a:avLst/>
            </a:prstGeom>
            <a:solidFill>
              <a:srgbClr val="B3C5FA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41" name="Group"/>
          <p:cNvGrpSpPr/>
          <p:nvPr/>
        </p:nvGrpSpPr>
        <p:grpSpPr>
          <a:xfrm>
            <a:off x="2094009" y="1800378"/>
            <a:ext cx="965384" cy="759795"/>
            <a:chOff x="0" y="0"/>
            <a:chExt cx="965382" cy="759793"/>
          </a:xfrm>
        </p:grpSpPr>
        <p:sp>
          <p:nvSpPr>
            <p:cNvPr id="135" name="Square"/>
            <p:cNvSpPr/>
            <p:nvPr/>
          </p:nvSpPr>
          <p:spPr>
            <a:xfrm rot="6780000">
              <a:off x="679008" y="231169"/>
              <a:ext cx="247811" cy="247812"/>
            </a:xfrm>
            <a:prstGeom prst="rect">
              <a:avLst/>
            </a:prstGeom>
            <a:noFill/>
            <a:ln w="6350" cap="flat">
              <a:solidFill>
                <a:srgbClr val="FDFDFD">
                  <a:alpha val="2000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36" name="Square"/>
            <p:cNvSpPr/>
            <p:nvPr/>
          </p:nvSpPr>
          <p:spPr>
            <a:xfrm rot="6780000">
              <a:off x="450146" y="130575"/>
              <a:ext cx="247812" cy="24781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37" name="Square"/>
            <p:cNvSpPr/>
            <p:nvPr/>
          </p:nvSpPr>
          <p:spPr>
            <a:xfrm rot="6780000">
              <a:off x="225255" y="38563"/>
              <a:ext cx="247811" cy="247812"/>
            </a:xfrm>
            <a:prstGeom prst="rect">
              <a:avLst/>
            </a:prstGeom>
            <a:noFill/>
            <a:ln w="6350" cap="flat">
              <a:solidFill>
                <a:srgbClr val="FDFDFD">
                  <a:alpha val="2000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38" name="Square"/>
            <p:cNvSpPr/>
            <p:nvPr/>
          </p:nvSpPr>
          <p:spPr>
            <a:xfrm rot="6780000">
              <a:off x="356812" y="350458"/>
              <a:ext cx="247811" cy="247812"/>
            </a:xfrm>
            <a:prstGeom prst="rect">
              <a:avLst/>
            </a:prstGeom>
            <a:noFill/>
            <a:ln w="6350" cap="flat">
              <a:solidFill>
                <a:srgbClr val="FDFDFD">
                  <a:alpha val="2000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39" name="Square"/>
            <p:cNvSpPr/>
            <p:nvPr/>
          </p:nvSpPr>
          <p:spPr>
            <a:xfrm rot="6780000">
              <a:off x="128997" y="257205"/>
              <a:ext cx="247811" cy="247812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40" name="Rectangle"/>
            <p:cNvSpPr/>
            <p:nvPr/>
          </p:nvSpPr>
          <p:spPr>
            <a:xfrm rot="6780000">
              <a:off x="32718" y="482249"/>
              <a:ext cx="247812" cy="235112"/>
            </a:xfrm>
            <a:prstGeom prst="rect">
              <a:avLst/>
            </a:prstGeom>
            <a:noFill/>
            <a:ln w="6350" cap="flat">
              <a:solidFill>
                <a:srgbClr val="FDFDFD">
                  <a:alpha val="2000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142" name="Прямоугольник 21"/>
          <p:cNvSpPr txBox="1"/>
          <p:nvPr/>
        </p:nvSpPr>
        <p:spPr>
          <a:xfrm>
            <a:off x="2110898" y="11488687"/>
            <a:ext cx="6279854" cy="396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l" defTabSz="914400">
              <a:lnSpc>
                <a:spcPct val="120000"/>
              </a:lnSpc>
              <a:spcBef>
                <a:spcPts val="1000"/>
              </a:spcBef>
              <a:defRPr sz="200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r>
              <a:t>October, 2020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69" name="TextBox 10"/>
          <p:cNvSpPr txBox="1"/>
          <p:nvPr/>
        </p:nvSpPr>
        <p:spPr>
          <a:xfrm>
            <a:off x="1723544" y="1905000"/>
            <a:ext cx="10768813" cy="279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grpSp>
        <p:nvGrpSpPr>
          <p:cNvPr id="1184" name="Group"/>
          <p:cNvGrpSpPr/>
          <p:nvPr/>
        </p:nvGrpSpPr>
        <p:grpSpPr>
          <a:xfrm>
            <a:off x="13478394" y="1885444"/>
            <a:ext cx="8363021" cy="9776003"/>
            <a:chOff x="0" y="0"/>
            <a:chExt cx="8363019" cy="9776001"/>
          </a:xfrm>
        </p:grpSpPr>
        <p:sp>
          <p:nvSpPr>
            <p:cNvPr id="1070" name="Freeform 4"/>
            <p:cNvSpPr/>
            <p:nvPr/>
          </p:nvSpPr>
          <p:spPr>
            <a:xfrm>
              <a:off x="113845" y="9288641"/>
              <a:ext cx="7028266" cy="476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7" y="0"/>
                  </a:moveTo>
                  <a:lnTo>
                    <a:pt x="733" y="0"/>
                  </a:lnTo>
                  <a:cubicBezTo>
                    <a:pt x="328" y="0"/>
                    <a:pt x="0" y="4836"/>
                    <a:pt x="0" y="10800"/>
                  </a:cubicBezTo>
                  <a:cubicBezTo>
                    <a:pt x="0" y="16764"/>
                    <a:pt x="328" y="21600"/>
                    <a:pt x="733" y="21600"/>
                  </a:cubicBezTo>
                  <a:lnTo>
                    <a:pt x="20867" y="21600"/>
                  </a:lnTo>
                  <a:cubicBezTo>
                    <a:pt x="21272" y="21600"/>
                    <a:pt x="21600" y="16764"/>
                    <a:pt x="21600" y="10800"/>
                  </a:cubicBezTo>
                  <a:cubicBezTo>
                    <a:pt x="21600" y="4836"/>
                    <a:pt x="21272" y="0"/>
                    <a:pt x="20867" y="0"/>
                  </a:cubicBezTo>
                  <a:close/>
                </a:path>
              </a:pathLst>
            </a:custGeom>
            <a:solidFill>
              <a:srgbClr val="CCD7EE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1085" name="Graphic 2"/>
            <p:cNvGrpSpPr/>
            <p:nvPr/>
          </p:nvGrpSpPr>
          <p:grpSpPr>
            <a:xfrm>
              <a:off x="-1" y="2159082"/>
              <a:ext cx="4155978" cy="4155990"/>
              <a:chOff x="0" y="0"/>
              <a:chExt cx="4155976" cy="4155989"/>
            </a:xfrm>
          </p:grpSpPr>
          <p:sp>
            <p:nvSpPr>
              <p:cNvPr id="1071" name="Freeform 18"/>
              <p:cNvSpPr/>
              <p:nvPr/>
            </p:nvSpPr>
            <p:spPr>
              <a:xfrm>
                <a:off x="-1" y="-1"/>
                <a:ext cx="4155978" cy="4155991"/>
              </a:xfrm>
              <a:prstGeom prst="ellipse">
                <a:avLst/>
              </a:prstGeom>
              <a:solidFill>
                <a:srgbClr val="4E5C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72" name="Freeform 19"/>
              <p:cNvSpPr/>
              <p:nvPr/>
            </p:nvSpPr>
            <p:spPr>
              <a:xfrm>
                <a:off x="148422" y="148435"/>
                <a:ext cx="3859146" cy="3859134"/>
              </a:xfrm>
              <a:prstGeom prst="ellipse">
                <a:avLst/>
              </a:prstGeom>
              <a:solidFill>
                <a:srgbClr val="A3B5D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73" name="Freeform 20"/>
              <p:cNvSpPr/>
              <p:nvPr/>
            </p:nvSpPr>
            <p:spPr>
              <a:xfrm>
                <a:off x="218002" y="218002"/>
                <a:ext cx="3719986" cy="3719986"/>
              </a:xfrm>
              <a:prstGeom prst="ellipse">
                <a:avLst/>
              </a:pr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74" name="Freeform 21"/>
              <p:cNvSpPr/>
              <p:nvPr/>
            </p:nvSpPr>
            <p:spPr>
              <a:xfrm>
                <a:off x="2003782" y="894824"/>
                <a:ext cx="148424" cy="11287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636"/>
                      <a:pt x="21600" y="1420"/>
                    </a:cubicBez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1420"/>
                    </a:lnTo>
                    <a:cubicBezTo>
                      <a:pt x="0" y="636"/>
                      <a:pt x="4835" y="0"/>
                      <a:pt x="10800" y="0"/>
                    </a:cubicBez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75" name="Freeform 22"/>
              <p:cNvSpPr/>
              <p:nvPr/>
            </p:nvSpPr>
            <p:spPr>
              <a:xfrm>
                <a:off x="2077994" y="2003784"/>
                <a:ext cx="755690" cy="1484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20650" y="21600"/>
                      <a:pt x="19478" y="21600"/>
                    </a:cubicBezTo>
                    <a:lnTo>
                      <a:pt x="0" y="21600"/>
                    </a:lnTo>
                    <a:lnTo>
                      <a:pt x="0" y="0"/>
                    </a:lnTo>
                    <a:lnTo>
                      <a:pt x="19478" y="0"/>
                    </a:lnTo>
                    <a:cubicBezTo>
                      <a:pt x="20650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76" name="Freeform 23"/>
              <p:cNvSpPr/>
              <p:nvPr/>
            </p:nvSpPr>
            <p:spPr>
              <a:xfrm>
                <a:off x="1906379" y="1906367"/>
                <a:ext cx="343243" cy="343244"/>
              </a:xfrm>
              <a:prstGeom prst="ellipse">
                <a:avLst/>
              </a:prstGeom>
              <a:solidFill>
                <a:srgbClr val="A3B5D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77" name="Freeform 24"/>
              <p:cNvSpPr/>
              <p:nvPr/>
            </p:nvSpPr>
            <p:spPr>
              <a:xfrm>
                <a:off x="2003595" y="445278"/>
                <a:ext cx="148435" cy="296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5400"/>
                    </a:moveTo>
                    <a:cubicBezTo>
                      <a:pt x="21600" y="2418"/>
                      <a:pt x="16764" y="0"/>
                      <a:pt x="10799" y="0"/>
                    </a:cubicBezTo>
                    <a:cubicBezTo>
                      <a:pt x="4834" y="0"/>
                      <a:pt x="0" y="2418"/>
                      <a:pt x="0" y="5400"/>
                    </a:cubicBezTo>
                    <a:lnTo>
                      <a:pt x="0" y="16200"/>
                    </a:lnTo>
                    <a:cubicBezTo>
                      <a:pt x="0" y="19183"/>
                      <a:pt x="4834" y="21600"/>
                      <a:pt x="10799" y="21600"/>
                    </a:cubicBezTo>
                    <a:cubicBezTo>
                      <a:pt x="16764" y="21600"/>
                      <a:pt x="21600" y="19183"/>
                      <a:pt x="21600" y="16200"/>
                    </a:cubicBezTo>
                    <a:lnTo>
                      <a:pt x="21600" y="5400"/>
                    </a:ln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78" name="Freeform 25"/>
              <p:cNvSpPr/>
              <p:nvPr/>
            </p:nvSpPr>
            <p:spPr>
              <a:xfrm>
                <a:off x="901617" y="901843"/>
                <a:ext cx="253388" cy="253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2" h="20432" extrusionOk="0">
                    <a:moveTo>
                      <a:pt x="1753" y="1753"/>
                    </a:moveTo>
                    <a:cubicBezTo>
                      <a:pt x="4090" y="-584"/>
                      <a:pt x="7879" y="-584"/>
                      <a:pt x="10216" y="1753"/>
                    </a:cubicBezTo>
                    <a:lnTo>
                      <a:pt x="18679" y="10215"/>
                    </a:lnTo>
                    <a:cubicBezTo>
                      <a:pt x="21016" y="12553"/>
                      <a:pt x="21016" y="16342"/>
                      <a:pt x="18679" y="18679"/>
                    </a:cubicBezTo>
                    <a:cubicBezTo>
                      <a:pt x="16342" y="21016"/>
                      <a:pt x="12553" y="21016"/>
                      <a:pt x="10216" y="18679"/>
                    </a:cubicBezTo>
                    <a:lnTo>
                      <a:pt x="1753" y="10215"/>
                    </a:lnTo>
                    <a:cubicBezTo>
                      <a:pt x="-584" y="7879"/>
                      <a:pt x="-584" y="4090"/>
                      <a:pt x="1753" y="1753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79" name="Freeform 26"/>
              <p:cNvSpPr/>
              <p:nvPr/>
            </p:nvSpPr>
            <p:spPr>
              <a:xfrm>
                <a:off x="445278" y="2003959"/>
                <a:ext cx="296857" cy="1484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4835"/>
                      <a:pt x="2418" y="0"/>
                      <a:pt x="5401" y="0"/>
                    </a:cubicBezTo>
                    <a:lnTo>
                      <a:pt x="16200" y="0"/>
                    </a:lnTo>
                    <a:cubicBezTo>
                      <a:pt x="19183" y="0"/>
                      <a:pt x="21600" y="4835"/>
                      <a:pt x="21600" y="10800"/>
                    </a:cubicBezTo>
                    <a:cubicBezTo>
                      <a:pt x="21600" y="16765"/>
                      <a:pt x="19183" y="21600"/>
                      <a:pt x="16200" y="21600"/>
                    </a:cubicBezTo>
                    <a:lnTo>
                      <a:pt x="5401" y="21600"/>
                    </a:lnTo>
                    <a:cubicBezTo>
                      <a:pt x="2418" y="21600"/>
                      <a:pt x="0" y="16765"/>
                      <a:pt x="0" y="10800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80" name="Freeform 27"/>
              <p:cNvSpPr/>
              <p:nvPr/>
            </p:nvSpPr>
            <p:spPr>
              <a:xfrm>
                <a:off x="901870" y="3000996"/>
                <a:ext cx="253386" cy="2533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0431" extrusionOk="0">
                    <a:moveTo>
                      <a:pt x="1754" y="18678"/>
                    </a:moveTo>
                    <a:cubicBezTo>
                      <a:pt x="-584" y="16342"/>
                      <a:pt x="-584" y="12553"/>
                      <a:pt x="1754" y="10216"/>
                    </a:cubicBezTo>
                    <a:lnTo>
                      <a:pt x="10216" y="1753"/>
                    </a:lnTo>
                    <a:cubicBezTo>
                      <a:pt x="12553" y="-584"/>
                      <a:pt x="16343" y="-584"/>
                      <a:pt x="18679" y="1753"/>
                    </a:cubicBezTo>
                    <a:cubicBezTo>
                      <a:pt x="21016" y="4090"/>
                      <a:pt x="21016" y="7879"/>
                      <a:pt x="18679" y="10216"/>
                    </a:cubicBezTo>
                    <a:lnTo>
                      <a:pt x="10216" y="18678"/>
                    </a:lnTo>
                    <a:cubicBezTo>
                      <a:pt x="7879" y="21016"/>
                      <a:pt x="4090" y="21016"/>
                      <a:pt x="1754" y="18678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81" name="Freeform 28"/>
              <p:cNvSpPr/>
              <p:nvPr/>
            </p:nvSpPr>
            <p:spPr>
              <a:xfrm>
                <a:off x="2003959" y="3413855"/>
                <a:ext cx="148435" cy="296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6200"/>
                    </a:moveTo>
                    <a:cubicBezTo>
                      <a:pt x="0" y="19182"/>
                      <a:pt x="4836" y="21600"/>
                      <a:pt x="10801" y="21600"/>
                    </a:cubicBezTo>
                    <a:cubicBezTo>
                      <a:pt x="16766" y="21600"/>
                      <a:pt x="21600" y="19182"/>
                      <a:pt x="21600" y="16200"/>
                    </a:cubicBezTo>
                    <a:lnTo>
                      <a:pt x="21600" y="5400"/>
                    </a:lnTo>
                    <a:cubicBezTo>
                      <a:pt x="21600" y="2417"/>
                      <a:pt x="16766" y="0"/>
                      <a:pt x="10801" y="0"/>
                    </a:cubicBezTo>
                    <a:cubicBezTo>
                      <a:pt x="4836" y="0"/>
                      <a:pt x="0" y="2417"/>
                      <a:pt x="0" y="5400"/>
                    </a:cubicBezTo>
                    <a:lnTo>
                      <a:pt x="0" y="16200"/>
                    </a:ln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82" name="Freeform 29"/>
              <p:cNvSpPr/>
              <p:nvPr/>
            </p:nvSpPr>
            <p:spPr>
              <a:xfrm>
                <a:off x="3000975" y="3000711"/>
                <a:ext cx="253386" cy="2533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0431" extrusionOk="0">
                    <a:moveTo>
                      <a:pt x="18679" y="18679"/>
                    </a:moveTo>
                    <a:cubicBezTo>
                      <a:pt x="16343" y="21016"/>
                      <a:pt x="12554" y="21016"/>
                      <a:pt x="10216" y="18679"/>
                    </a:cubicBezTo>
                    <a:lnTo>
                      <a:pt x="1754" y="10216"/>
                    </a:lnTo>
                    <a:cubicBezTo>
                      <a:pt x="-584" y="7879"/>
                      <a:pt x="-584" y="4090"/>
                      <a:pt x="1754" y="1754"/>
                    </a:cubicBezTo>
                    <a:cubicBezTo>
                      <a:pt x="4090" y="-584"/>
                      <a:pt x="7879" y="-584"/>
                      <a:pt x="10216" y="1754"/>
                    </a:cubicBezTo>
                    <a:lnTo>
                      <a:pt x="18679" y="10216"/>
                    </a:lnTo>
                    <a:cubicBezTo>
                      <a:pt x="21016" y="12553"/>
                      <a:pt x="21016" y="16343"/>
                      <a:pt x="18679" y="18679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83" name="Freeform 30"/>
              <p:cNvSpPr/>
              <p:nvPr/>
            </p:nvSpPr>
            <p:spPr>
              <a:xfrm>
                <a:off x="3413855" y="2003582"/>
                <a:ext cx="296856" cy="1484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1"/>
                    </a:moveTo>
                    <a:cubicBezTo>
                      <a:pt x="21600" y="16764"/>
                      <a:pt x="19182" y="21600"/>
                      <a:pt x="16200" y="21600"/>
                    </a:cubicBezTo>
                    <a:lnTo>
                      <a:pt x="5400" y="21600"/>
                    </a:lnTo>
                    <a:cubicBezTo>
                      <a:pt x="2417" y="21600"/>
                      <a:pt x="0" y="16764"/>
                      <a:pt x="0" y="10801"/>
                    </a:cubicBezTo>
                    <a:cubicBezTo>
                      <a:pt x="0" y="4836"/>
                      <a:pt x="2417" y="0"/>
                      <a:pt x="5400" y="0"/>
                    </a:cubicBezTo>
                    <a:lnTo>
                      <a:pt x="16200" y="0"/>
                    </a:lnTo>
                    <a:cubicBezTo>
                      <a:pt x="19182" y="0"/>
                      <a:pt x="21600" y="4836"/>
                      <a:pt x="21600" y="10801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84" name="Freeform 31"/>
              <p:cNvSpPr/>
              <p:nvPr/>
            </p:nvSpPr>
            <p:spPr>
              <a:xfrm>
                <a:off x="3000746" y="901644"/>
                <a:ext cx="253388" cy="2533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2" h="20431" extrusionOk="0">
                    <a:moveTo>
                      <a:pt x="18679" y="1754"/>
                    </a:moveTo>
                    <a:cubicBezTo>
                      <a:pt x="21016" y="4090"/>
                      <a:pt x="21016" y="7879"/>
                      <a:pt x="18679" y="10216"/>
                    </a:cubicBezTo>
                    <a:lnTo>
                      <a:pt x="10216" y="18679"/>
                    </a:lnTo>
                    <a:cubicBezTo>
                      <a:pt x="7879" y="21016"/>
                      <a:pt x="4090" y="21016"/>
                      <a:pt x="1753" y="18679"/>
                    </a:cubicBezTo>
                    <a:cubicBezTo>
                      <a:pt x="-584" y="16342"/>
                      <a:pt x="-584" y="12553"/>
                      <a:pt x="1753" y="10216"/>
                    </a:cubicBezTo>
                    <a:lnTo>
                      <a:pt x="10216" y="1754"/>
                    </a:lnTo>
                    <a:cubicBezTo>
                      <a:pt x="12553" y="-584"/>
                      <a:pt x="16342" y="-584"/>
                      <a:pt x="18679" y="1754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  <p:grpSp>
          <p:nvGrpSpPr>
            <p:cNvPr id="1099" name="Graphic 2"/>
            <p:cNvGrpSpPr/>
            <p:nvPr/>
          </p:nvGrpSpPr>
          <p:grpSpPr>
            <a:xfrm>
              <a:off x="5770215" y="0"/>
              <a:ext cx="2592805" cy="2565957"/>
              <a:chOff x="0" y="0"/>
              <a:chExt cx="2592803" cy="2565956"/>
            </a:xfrm>
          </p:grpSpPr>
          <p:sp>
            <p:nvSpPr>
              <p:cNvPr id="1086" name="Freeform 33"/>
              <p:cNvSpPr/>
              <p:nvPr/>
            </p:nvSpPr>
            <p:spPr>
              <a:xfrm>
                <a:off x="0" y="0"/>
                <a:ext cx="2592804" cy="3242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6092"/>
                    </a:lnTo>
                    <a:cubicBezTo>
                      <a:pt x="0" y="2728"/>
                      <a:pt x="340" y="0"/>
                      <a:pt x="760" y="0"/>
                    </a:cubicBezTo>
                    <a:lnTo>
                      <a:pt x="20840" y="0"/>
                    </a:lnTo>
                    <a:cubicBezTo>
                      <a:pt x="21259" y="0"/>
                      <a:pt x="21600" y="2728"/>
                      <a:pt x="21600" y="609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87" name="Freeform 34"/>
              <p:cNvSpPr/>
              <p:nvPr/>
            </p:nvSpPr>
            <p:spPr>
              <a:xfrm>
                <a:off x="0" y="297006"/>
                <a:ext cx="2592804" cy="2268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40" y="21600"/>
                    </a:moveTo>
                    <a:lnTo>
                      <a:pt x="760" y="21600"/>
                    </a:lnTo>
                    <a:cubicBezTo>
                      <a:pt x="340" y="21600"/>
                      <a:pt x="0" y="21210"/>
                      <a:pt x="0" y="20729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20729"/>
                    </a:lnTo>
                    <a:cubicBezTo>
                      <a:pt x="21600" y="21210"/>
                      <a:pt x="21259" y="21600"/>
                      <a:pt x="20840" y="21600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88" name="Freeform 35"/>
              <p:cNvSpPr/>
              <p:nvPr/>
            </p:nvSpPr>
            <p:spPr>
              <a:xfrm>
                <a:off x="96137" y="93520"/>
                <a:ext cx="114586" cy="1147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9"/>
                    </a:moveTo>
                    <a:cubicBezTo>
                      <a:pt x="21600" y="16763"/>
                      <a:pt x="16750" y="21600"/>
                      <a:pt x="10788" y="21600"/>
                    </a:cubicBezTo>
                    <a:cubicBezTo>
                      <a:pt x="4826" y="21600"/>
                      <a:pt x="0" y="16763"/>
                      <a:pt x="0" y="10799"/>
                    </a:cubicBezTo>
                    <a:cubicBezTo>
                      <a:pt x="0" y="4835"/>
                      <a:pt x="4826" y="0"/>
                      <a:pt x="10788" y="0"/>
                    </a:cubicBezTo>
                    <a:cubicBezTo>
                      <a:pt x="16750" y="0"/>
                      <a:pt x="21600" y="4835"/>
                      <a:pt x="21600" y="10799"/>
                    </a:cubicBezTo>
                    <a:close/>
                  </a:path>
                </a:pathLst>
              </a:custGeom>
              <a:solidFill>
                <a:srgbClr val="FF79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89" name="Freeform 36"/>
              <p:cNvSpPr/>
              <p:nvPr/>
            </p:nvSpPr>
            <p:spPr>
              <a:xfrm>
                <a:off x="309997" y="93520"/>
                <a:ext cx="114586" cy="1147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9"/>
                    </a:moveTo>
                    <a:cubicBezTo>
                      <a:pt x="21600" y="16763"/>
                      <a:pt x="16774" y="21600"/>
                      <a:pt x="10788" y="21600"/>
                    </a:cubicBezTo>
                    <a:cubicBezTo>
                      <a:pt x="4826" y="21600"/>
                      <a:pt x="0" y="16763"/>
                      <a:pt x="0" y="10799"/>
                    </a:cubicBezTo>
                    <a:cubicBezTo>
                      <a:pt x="0" y="4835"/>
                      <a:pt x="4826" y="0"/>
                      <a:pt x="10788" y="0"/>
                    </a:cubicBezTo>
                    <a:cubicBezTo>
                      <a:pt x="16774" y="0"/>
                      <a:pt x="21600" y="4835"/>
                      <a:pt x="21600" y="10799"/>
                    </a:cubicBez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90" name="Freeform 37"/>
              <p:cNvSpPr/>
              <p:nvPr/>
            </p:nvSpPr>
            <p:spPr>
              <a:xfrm>
                <a:off x="523858" y="93520"/>
                <a:ext cx="114587" cy="1147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9"/>
                    </a:moveTo>
                    <a:cubicBezTo>
                      <a:pt x="21600" y="16763"/>
                      <a:pt x="16774" y="21600"/>
                      <a:pt x="10812" y="21600"/>
                    </a:cubicBezTo>
                    <a:cubicBezTo>
                      <a:pt x="4850" y="21600"/>
                      <a:pt x="0" y="16763"/>
                      <a:pt x="0" y="10799"/>
                    </a:cubicBezTo>
                    <a:cubicBezTo>
                      <a:pt x="0" y="4835"/>
                      <a:pt x="4850" y="0"/>
                      <a:pt x="10812" y="0"/>
                    </a:cubicBezTo>
                    <a:cubicBezTo>
                      <a:pt x="16774" y="0"/>
                      <a:pt x="21600" y="4835"/>
                      <a:pt x="21600" y="10799"/>
                    </a:cubicBezTo>
                    <a:close/>
                  </a:path>
                </a:pathLst>
              </a:custGeom>
              <a:solidFill>
                <a:srgbClr val="7CB30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91" name="Freeform 38"/>
              <p:cNvSpPr/>
              <p:nvPr/>
            </p:nvSpPr>
            <p:spPr>
              <a:xfrm>
                <a:off x="251763" y="547300"/>
                <a:ext cx="2117641" cy="17100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1" y="21600"/>
                    </a:moveTo>
                    <a:cubicBezTo>
                      <a:pt x="129" y="21600"/>
                      <a:pt x="0" y="21439"/>
                      <a:pt x="0" y="21240"/>
                    </a:cubicBezTo>
                    <a:lnTo>
                      <a:pt x="0" y="360"/>
                    </a:lnTo>
                    <a:cubicBezTo>
                      <a:pt x="0" y="161"/>
                      <a:pt x="129" y="0"/>
                      <a:pt x="291" y="0"/>
                    </a:cubicBezTo>
                    <a:lnTo>
                      <a:pt x="21309" y="0"/>
                    </a:lnTo>
                    <a:cubicBezTo>
                      <a:pt x="21469" y="0"/>
                      <a:pt x="21600" y="161"/>
                      <a:pt x="21600" y="360"/>
                    </a:cubicBezTo>
                    <a:lnTo>
                      <a:pt x="21600" y="21240"/>
                    </a:lnTo>
                    <a:cubicBezTo>
                      <a:pt x="21600" y="21439"/>
                      <a:pt x="21469" y="21600"/>
                      <a:pt x="21309" y="21600"/>
                    </a:cubicBezTo>
                    <a:lnTo>
                      <a:pt x="291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92" name="Freeform 39"/>
              <p:cNvSpPr/>
              <p:nvPr/>
            </p:nvSpPr>
            <p:spPr>
              <a:xfrm>
                <a:off x="452614" y="1261448"/>
                <a:ext cx="1754926" cy="6970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5" h="21374" extrusionOk="0">
                    <a:moveTo>
                      <a:pt x="6323" y="195"/>
                    </a:moveTo>
                    <a:cubicBezTo>
                      <a:pt x="6469" y="-116"/>
                      <a:pt x="6690" y="-46"/>
                      <a:pt x="6799" y="340"/>
                    </a:cubicBezTo>
                    <a:lnTo>
                      <a:pt x="6805" y="361"/>
                    </a:lnTo>
                    <a:lnTo>
                      <a:pt x="11899" y="19420"/>
                    </a:lnTo>
                    <a:lnTo>
                      <a:pt x="15839" y="12509"/>
                    </a:lnTo>
                    <a:cubicBezTo>
                      <a:pt x="15885" y="12427"/>
                      <a:pt x="15939" y="12377"/>
                      <a:pt x="15996" y="12365"/>
                    </a:cubicBezTo>
                    <a:lnTo>
                      <a:pt x="16008" y="12362"/>
                    </a:lnTo>
                    <a:lnTo>
                      <a:pt x="21214" y="11684"/>
                    </a:lnTo>
                    <a:cubicBezTo>
                      <a:pt x="21393" y="11661"/>
                      <a:pt x="21546" y="12005"/>
                      <a:pt x="21555" y="12453"/>
                    </a:cubicBezTo>
                    <a:cubicBezTo>
                      <a:pt x="21564" y="12893"/>
                      <a:pt x="21431" y="13269"/>
                      <a:pt x="21257" y="13304"/>
                    </a:cubicBezTo>
                    <a:lnTo>
                      <a:pt x="21248" y="13306"/>
                    </a:lnTo>
                    <a:lnTo>
                      <a:pt x="16135" y="13972"/>
                    </a:lnTo>
                    <a:lnTo>
                      <a:pt x="12000" y="21227"/>
                    </a:lnTo>
                    <a:cubicBezTo>
                      <a:pt x="11852" y="21484"/>
                      <a:pt x="11650" y="21395"/>
                      <a:pt x="11547" y="21033"/>
                    </a:cubicBezTo>
                    <a:lnTo>
                      <a:pt x="11542" y="21013"/>
                    </a:lnTo>
                    <a:lnTo>
                      <a:pt x="6468" y="2024"/>
                    </a:lnTo>
                    <a:lnTo>
                      <a:pt x="536" y="14700"/>
                    </a:lnTo>
                    <a:cubicBezTo>
                      <a:pt x="402" y="14986"/>
                      <a:pt x="203" y="14953"/>
                      <a:pt x="84" y="14630"/>
                    </a:cubicBezTo>
                    <a:lnTo>
                      <a:pt x="78" y="14612"/>
                    </a:lnTo>
                    <a:cubicBezTo>
                      <a:pt x="-36" y="14277"/>
                      <a:pt x="-24" y="13777"/>
                      <a:pt x="106" y="13483"/>
                    </a:cubicBezTo>
                    <a:lnTo>
                      <a:pt x="114" y="13467"/>
                    </a:lnTo>
                    <a:lnTo>
                      <a:pt x="6323" y="195"/>
                    </a:lnTo>
                    <a:close/>
                  </a:path>
                </a:pathLst>
              </a:custGeom>
              <a:solidFill>
                <a:srgbClr val="FF79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93" name="Freeform 40"/>
              <p:cNvSpPr/>
              <p:nvPr/>
            </p:nvSpPr>
            <p:spPr>
              <a:xfrm>
                <a:off x="452566" y="880968"/>
                <a:ext cx="1712876" cy="615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2" h="21334" extrusionOk="0">
                    <a:moveTo>
                      <a:pt x="20943" y="407"/>
                    </a:moveTo>
                    <a:cubicBezTo>
                      <a:pt x="21046" y="-15"/>
                      <a:pt x="21253" y="-127"/>
                      <a:pt x="21404" y="155"/>
                    </a:cubicBezTo>
                    <a:cubicBezTo>
                      <a:pt x="21554" y="433"/>
                      <a:pt x="21597" y="988"/>
                      <a:pt x="21502" y="1406"/>
                    </a:cubicBezTo>
                    <a:lnTo>
                      <a:pt x="21496" y="1429"/>
                    </a:lnTo>
                    <a:lnTo>
                      <a:pt x="16752" y="20928"/>
                    </a:lnTo>
                    <a:cubicBezTo>
                      <a:pt x="16632" y="21416"/>
                      <a:pt x="16381" y="21473"/>
                      <a:pt x="16234" y="21051"/>
                    </a:cubicBezTo>
                    <a:lnTo>
                      <a:pt x="16228" y="21030"/>
                    </a:lnTo>
                    <a:lnTo>
                      <a:pt x="10805" y="4401"/>
                    </a:lnTo>
                    <a:lnTo>
                      <a:pt x="7045" y="11391"/>
                    </a:lnTo>
                    <a:cubicBezTo>
                      <a:pt x="6993" y="11489"/>
                      <a:pt x="6930" y="11544"/>
                      <a:pt x="6866" y="11548"/>
                    </a:cubicBezTo>
                    <a:lnTo>
                      <a:pt x="6854" y="11548"/>
                    </a:lnTo>
                    <a:lnTo>
                      <a:pt x="329" y="11254"/>
                    </a:lnTo>
                    <a:cubicBezTo>
                      <a:pt x="144" y="11245"/>
                      <a:pt x="-3" y="10828"/>
                      <a:pt x="0" y="10321"/>
                    </a:cubicBezTo>
                    <a:cubicBezTo>
                      <a:pt x="3" y="9823"/>
                      <a:pt x="150" y="9424"/>
                      <a:pt x="329" y="9418"/>
                    </a:cubicBezTo>
                    <a:lnTo>
                      <a:pt x="340" y="9418"/>
                    </a:lnTo>
                    <a:lnTo>
                      <a:pt x="6759" y="9707"/>
                    </a:lnTo>
                    <a:lnTo>
                      <a:pt x="10672" y="2432"/>
                    </a:lnTo>
                    <a:cubicBezTo>
                      <a:pt x="10806" y="2181"/>
                      <a:pt x="10988" y="2236"/>
                      <a:pt x="11099" y="2558"/>
                    </a:cubicBezTo>
                    <a:lnTo>
                      <a:pt x="11107" y="2579"/>
                    </a:lnTo>
                    <a:lnTo>
                      <a:pt x="16436" y="18925"/>
                    </a:lnTo>
                    <a:lnTo>
                      <a:pt x="20943" y="407"/>
                    </a:ln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94" name="Freeform 41"/>
              <p:cNvSpPr/>
              <p:nvPr/>
            </p:nvSpPr>
            <p:spPr>
              <a:xfrm>
                <a:off x="422163" y="1246228"/>
                <a:ext cx="1780275" cy="469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442" extrusionOk="0">
                    <a:moveTo>
                      <a:pt x="12598" y="299"/>
                    </a:moveTo>
                    <a:cubicBezTo>
                      <a:pt x="12678" y="36"/>
                      <a:pt x="12787" y="-61"/>
                      <a:pt x="12889" y="39"/>
                    </a:cubicBezTo>
                    <a:lnTo>
                      <a:pt x="12900" y="50"/>
                    </a:lnTo>
                    <a:lnTo>
                      <a:pt x="16239" y="3790"/>
                    </a:lnTo>
                    <a:lnTo>
                      <a:pt x="21160" y="829"/>
                    </a:lnTo>
                    <a:cubicBezTo>
                      <a:pt x="21332" y="726"/>
                      <a:pt x="21494" y="1158"/>
                      <a:pt x="21526" y="1798"/>
                    </a:cubicBezTo>
                    <a:lnTo>
                      <a:pt x="21528" y="1833"/>
                    </a:lnTo>
                    <a:cubicBezTo>
                      <a:pt x="21555" y="2480"/>
                      <a:pt x="21440" y="3090"/>
                      <a:pt x="21271" y="3210"/>
                    </a:cubicBezTo>
                    <a:lnTo>
                      <a:pt x="21262" y="3217"/>
                    </a:lnTo>
                    <a:lnTo>
                      <a:pt x="16268" y="6220"/>
                    </a:lnTo>
                    <a:cubicBezTo>
                      <a:pt x="16226" y="6246"/>
                      <a:pt x="16182" y="6238"/>
                      <a:pt x="16139" y="6198"/>
                    </a:cubicBezTo>
                    <a:lnTo>
                      <a:pt x="16127" y="6185"/>
                    </a:lnTo>
                    <a:lnTo>
                      <a:pt x="12886" y="2558"/>
                    </a:lnTo>
                    <a:lnTo>
                      <a:pt x="7258" y="21144"/>
                    </a:lnTo>
                    <a:cubicBezTo>
                      <a:pt x="7153" y="21486"/>
                      <a:pt x="7004" y="21539"/>
                      <a:pt x="6886" y="21279"/>
                    </a:cubicBezTo>
                    <a:lnTo>
                      <a:pt x="6877" y="21259"/>
                    </a:lnTo>
                    <a:lnTo>
                      <a:pt x="151" y="5373"/>
                    </a:lnTo>
                    <a:cubicBezTo>
                      <a:pt x="1" y="5019"/>
                      <a:pt x="-45" y="4273"/>
                      <a:pt x="49" y="3707"/>
                    </a:cubicBezTo>
                    <a:cubicBezTo>
                      <a:pt x="142" y="3152"/>
                      <a:pt x="333" y="2976"/>
                      <a:pt x="482" y="3305"/>
                    </a:cubicBezTo>
                    <a:lnTo>
                      <a:pt x="491" y="3324"/>
                    </a:lnTo>
                    <a:lnTo>
                      <a:pt x="7015" y="18733"/>
                    </a:lnTo>
                    <a:lnTo>
                      <a:pt x="12598" y="299"/>
                    </a:ln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95" name="Freeform 42"/>
              <p:cNvSpPr/>
              <p:nvPr/>
            </p:nvSpPr>
            <p:spPr>
              <a:xfrm>
                <a:off x="425838" y="685883"/>
                <a:ext cx="599286" cy="778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02" y="21600"/>
                    </a:moveTo>
                    <a:lnTo>
                      <a:pt x="1398" y="21600"/>
                    </a:lnTo>
                    <a:cubicBezTo>
                      <a:pt x="629" y="21600"/>
                      <a:pt x="0" y="16741"/>
                      <a:pt x="0" y="10802"/>
                    </a:cubicBezTo>
                    <a:cubicBezTo>
                      <a:pt x="0" y="4859"/>
                      <a:pt x="629" y="0"/>
                      <a:pt x="1398" y="0"/>
                    </a:cubicBezTo>
                    <a:lnTo>
                      <a:pt x="20202" y="0"/>
                    </a:lnTo>
                    <a:cubicBezTo>
                      <a:pt x="20971" y="0"/>
                      <a:pt x="21600" y="4859"/>
                      <a:pt x="21600" y="10802"/>
                    </a:cubicBezTo>
                    <a:cubicBezTo>
                      <a:pt x="21600" y="16741"/>
                      <a:pt x="20971" y="21600"/>
                      <a:pt x="20202" y="21600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96" name="Freeform 43"/>
              <p:cNvSpPr/>
              <p:nvPr/>
            </p:nvSpPr>
            <p:spPr>
              <a:xfrm>
                <a:off x="451693" y="869395"/>
                <a:ext cx="271843" cy="77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519" y="21600"/>
                    </a:moveTo>
                    <a:lnTo>
                      <a:pt x="3091" y="21600"/>
                    </a:lnTo>
                    <a:cubicBezTo>
                      <a:pt x="1386" y="21600"/>
                      <a:pt x="0" y="16764"/>
                      <a:pt x="0" y="10800"/>
                    </a:cubicBezTo>
                    <a:cubicBezTo>
                      <a:pt x="0" y="4836"/>
                      <a:pt x="1386" y="0"/>
                      <a:pt x="3091" y="0"/>
                    </a:cubicBezTo>
                    <a:lnTo>
                      <a:pt x="18519" y="0"/>
                    </a:lnTo>
                    <a:cubicBezTo>
                      <a:pt x="20224" y="0"/>
                      <a:pt x="21600" y="4836"/>
                      <a:pt x="21600" y="10800"/>
                    </a:cubicBezTo>
                    <a:cubicBezTo>
                      <a:pt x="21600" y="16764"/>
                      <a:pt x="20224" y="21600"/>
                      <a:pt x="18519" y="21600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97" name="Freeform 44"/>
              <p:cNvSpPr/>
              <p:nvPr/>
            </p:nvSpPr>
            <p:spPr>
              <a:xfrm>
                <a:off x="1926875" y="1793875"/>
                <a:ext cx="328824" cy="333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1" y="0"/>
                      <a:pt x="0" y="4842"/>
                      <a:pt x="0" y="10800"/>
                    </a:cubicBezTo>
                    <a:cubicBezTo>
                      <a:pt x="0" y="16758"/>
                      <a:pt x="4831" y="21600"/>
                      <a:pt x="10800" y="21600"/>
                    </a:cubicBezTo>
                    <a:cubicBezTo>
                      <a:pt x="16777" y="21600"/>
                      <a:pt x="21600" y="16758"/>
                      <a:pt x="21600" y="10800"/>
                    </a:cubicBezTo>
                    <a:cubicBezTo>
                      <a:pt x="21600" y="4843"/>
                      <a:pt x="16777" y="0"/>
                      <a:pt x="10800" y="0"/>
                    </a:cubicBezTo>
                    <a:close/>
                    <a:moveTo>
                      <a:pt x="10800" y="4063"/>
                    </a:moveTo>
                    <a:cubicBezTo>
                      <a:pt x="14485" y="4063"/>
                      <a:pt x="17486" y="7071"/>
                      <a:pt x="17486" y="10800"/>
                    </a:cubicBezTo>
                    <a:cubicBezTo>
                      <a:pt x="17486" y="14528"/>
                      <a:pt x="14485" y="17537"/>
                      <a:pt x="10800" y="17537"/>
                    </a:cubicBezTo>
                    <a:cubicBezTo>
                      <a:pt x="7115" y="17537"/>
                      <a:pt x="4114" y="14528"/>
                      <a:pt x="4114" y="10800"/>
                    </a:cubicBezTo>
                    <a:cubicBezTo>
                      <a:pt x="4114" y="7071"/>
                      <a:pt x="7115" y="4063"/>
                      <a:pt x="10800" y="4063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098" name="Freeform 45"/>
              <p:cNvSpPr/>
              <p:nvPr/>
            </p:nvSpPr>
            <p:spPr>
              <a:xfrm>
                <a:off x="2181646" y="1870074"/>
                <a:ext cx="74053" cy="165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4" h="20582" extrusionOk="0">
                    <a:moveTo>
                      <a:pt x="5228" y="315"/>
                    </a:moveTo>
                    <a:cubicBezTo>
                      <a:pt x="9624" y="-531"/>
                      <a:pt x="14712" y="386"/>
                      <a:pt x="16582" y="2365"/>
                    </a:cubicBezTo>
                    <a:cubicBezTo>
                      <a:pt x="19108" y="5022"/>
                      <a:pt x="20424" y="7914"/>
                      <a:pt x="20424" y="10888"/>
                    </a:cubicBezTo>
                    <a:cubicBezTo>
                      <a:pt x="20424" y="13321"/>
                      <a:pt x="19559" y="15702"/>
                      <a:pt x="17828" y="17950"/>
                    </a:cubicBezTo>
                    <a:cubicBezTo>
                      <a:pt x="16270" y="19985"/>
                      <a:pt x="11355" y="21069"/>
                      <a:pt x="6854" y="20370"/>
                    </a:cubicBezTo>
                    <a:cubicBezTo>
                      <a:pt x="2424" y="19684"/>
                      <a:pt x="1" y="17527"/>
                      <a:pt x="1420" y="15520"/>
                    </a:cubicBezTo>
                    <a:lnTo>
                      <a:pt x="1489" y="15421"/>
                    </a:lnTo>
                    <a:cubicBezTo>
                      <a:pt x="2562" y="13986"/>
                      <a:pt x="3151" y="12459"/>
                      <a:pt x="3151" y="10888"/>
                    </a:cubicBezTo>
                    <a:cubicBezTo>
                      <a:pt x="3151" y="9050"/>
                      <a:pt x="2354" y="7274"/>
                      <a:pt x="901" y="5641"/>
                    </a:cubicBezTo>
                    <a:lnTo>
                      <a:pt x="693" y="5429"/>
                    </a:lnTo>
                    <a:cubicBezTo>
                      <a:pt x="-1176" y="3450"/>
                      <a:pt x="866" y="1162"/>
                      <a:pt x="5228" y="315"/>
                    </a:cubicBez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  <p:sp>
          <p:nvSpPr>
            <p:cNvPr id="1100" name="Freeform 46"/>
            <p:cNvSpPr/>
            <p:nvPr/>
          </p:nvSpPr>
          <p:spPr>
            <a:xfrm>
              <a:off x="5001209" y="795717"/>
              <a:ext cx="1291941" cy="1126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0831" extrusionOk="0">
                  <a:moveTo>
                    <a:pt x="424" y="854"/>
                  </a:moveTo>
                  <a:cubicBezTo>
                    <a:pt x="1080" y="-89"/>
                    <a:pt x="2269" y="-279"/>
                    <a:pt x="3124" y="423"/>
                  </a:cubicBezTo>
                  <a:lnTo>
                    <a:pt x="19646" y="13968"/>
                  </a:lnTo>
                  <a:cubicBezTo>
                    <a:pt x="21130" y="15270"/>
                    <a:pt x="21393" y="17702"/>
                    <a:pt x="20233" y="19376"/>
                  </a:cubicBezTo>
                  <a:cubicBezTo>
                    <a:pt x="19062" y="21064"/>
                    <a:pt x="16900" y="21321"/>
                    <a:pt x="15448" y="19945"/>
                  </a:cubicBezTo>
                  <a:lnTo>
                    <a:pt x="613" y="3877"/>
                  </a:lnTo>
                  <a:cubicBezTo>
                    <a:pt x="-126" y="3077"/>
                    <a:pt x="-207" y="1766"/>
                    <a:pt x="424" y="85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01" name="Freeform 47"/>
            <p:cNvSpPr/>
            <p:nvPr/>
          </p:nvSpPr>
          <p:spPr>
            <a:xfrm>
              <a:off x="4560026" y="498977"/>
              <a:ext cx="628885" cy="511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9" h="19236" extrusionOk="0">
                  <a:moveTo>
                    <a:pt x="14378" y="5667"/>
                  </a:moveTo>
                  <a:cubicBezTo>
                    <a:pt x="14378" y="5667"/>
                    <a:pt x="20298" y="10201"/>
                    <a:pt x="19494" y="15104"/>
                  </a:cubicBezTo>
                  <a:cubicBezTo>
                    <a:pt x="18763" y="19544"/>
                    <a:pt x="15014" y="19198"/>
                    <a:pt x="15014" y="19198"/>
                  </a:cubicBezTo>
                  <a:cubicBezTo>
                    <a:pt x="15014" y="19198"/>
                    <a:pt x="11242" y="19570"/>
                    <a:pt x="7239" y="18007"/>
                  </a:cubicBezTo>
                  <a:cubicBezTo>
                    <a:pt x="4603" y="16979"/>
                    <a:pt x="-251" y="14407"/>
                    <a:pt x="10" y="12658"/>
                  </a:cubicBezTo>
                  <a:cubicBezTo>
                    <a:pt x="346" y="10378"/>
                    <a:pt x="5700" y="13675"/>
                    <a:pt x="6348" y="12184"/>
                  </a:cubicBezTo>
                  <a:cubicBezTo>
                    <a:pt x="7016" y="10654"/>
                    <a:pt x="5950" y="9874"/>
                    <a:pt x="4013" y="7136"/>
                  </a:cubicBezTo>
                  <a:cubicBezTo>
                    <a:pt x="2806" y="5425"/>
                    <a:pt x="1057" y="4315"/>
                    <a:pt x="256" y="2628"/>
                  </a:cubicBezTo>
                  <a:cubicBezTo>
                    <a:pt x="-1302" y="-669"/>
                    <a:pt x="5966" y="-2030"/>
                    <a:pt x="14378" y="566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02" name="Freeform 48"/>
            <p:cNvSpPr/>
            <p:nvPr/>
          </p:nvSpPr>
          <p:spPr>
            <a:xfrm>
              <a:off x="4600133" y="530697"/>
              <a:ext cx="214766" cy="185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3" h="21311" extrusionOk="0">
                  <a:moveTo>
                    <a:pt x="75" y="632"/>
                  </a:moveTo>
                  <a:cubicBezTo>
                    <a:pt x="274" y="104"/>
                    <a:pt x="798" y="-142"/>
                    <a:pt x="1260" y="83"/>
                  </a:cubicBezTo>
                  <a:cubicBezTo>
                    <a:pt x="5216" y="2041"/>
                    <a:pt x="8710" y="4465"/>
                    <a:pt x="11767" y="7253"/>
                  </a:cubicBezTo>
                  <a:cubicBezTo>
                    <a:pt x="14749" y="9980"/>
                    <a:pt x="17170" y="12904"/>
                    <a:pt x="19054" y="15834"/>
                  </a:cubicBezTo>
                  <a:cubicBezTo>
                    <a:pt x="19716" y="16862"/>
                    <a:pt x="20277" y="17822"/>
                    <a:pt x="20726" y="18685"/>
                  </a:cubicBezTo>
                  <a:lnTo>
                    <a:pt x="21063" y="19365"/>
                  </a:lnTo>
                  <a:cubicBezTo>
                    <a:pt x="21151" y="19554"/>
                    <a:pt x="21213" y="19704"/>
                    <a:pt x="21263" y="19812"/>
                  </a:cubicBezTo>
                  <a:cubicBezTo>
                    <a:pt x="21475" y="20330"/>
                    <a:pt x="21300" y="20954"/>
                    <a:pt x="20851" y="21205"/>
                  </a:cubicBezTo>
                  <a:cubicBezTo>
                    <a:pt x="20402" y="21458"/>
                    <a:pt x="19865" y="21243"/>
                    <a:pt x="19641" y="20726"/>
                  </a:cubicBezTo>
                  <a:lnTo>
                    <a:pt x="19478" y="20357"/>
                  </a:lnTo>
                  <a:cubicBezTo>
                    <a:pt x="19404" y="20194"/>
                    <a:pt x="19304" y="19993"/>
                    <a:pt x="19179" y="19756"/>
                  </a:cubicBezTo>
                  <a:cubicBezTo>
                    <a:pt x="18755" y="18953"/>
                    <a:pt x="18243" y="18053"/>
                    <a:pt x="17619" y="17080"/>
                  </a:cubicBezTo>
                  <a:cubicBezTo>
                    <a:pt x="15810" y="14292"/>
                    <a:pt x="13501" y="11500"/>
                    <a:pt x="10644" y="8890"/>
                  </a:cubicBezTo>
                  <a:cubicBezTo>
                    <a:pt x="7711" y="6213"/>
                    <a:pt x="4355" y="3883"/>
                    <a:pt x="549" y="1999"/>
                  </a:cubicBezTo>
                  <a:cubicBezTo>
                    <a:pt x="87" y="1774"/>
                    <a:pt x="-125" y="1161"/>
                    <a:pt x="75" y="632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03" name="Freeform 49"/>
            <p:cNvSpPr/>
            <p:nvPr/>
          </p:nvSpPr>
          <p:spPr>
            <a:xfrm>
              <a:off x="4691285" y="520941"/>
              <a:ext cx="192927" cy="151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9" h="21266" extrusionOk="0">
                  <a:moveTo>
                    <a:pt x="65" y="808"/>
                  </a:moveTo>
                  <a:cubicBezTo>
                    <a:pt x="274" y="154"/>
                    <a:pt x="857" y="-169"/>
                    <a:pt x="1370" y="89"/>
                  </a:cubicBezTo>
                  <a:lnTo>
                    <a:pt x="1842" y="337"/>
                  </a:lnTo>
                  <a:cubicBezTo>
                    <a:pt x="1981" y="410"/>
                    <a:pt x="2134" y="496"/>
                    <a:pt x="2300" y="593"/>
                  </a:cubicBezTo>
                  <a:lnTo>
                    <a:pt x="2564" y="750"/>
                  </a:lnTo>
                  <a:cubicBezTo>
                    <a:pt x="3494" y="1293"/>
                    <a:pt x="4535" y="1955"/>
                    <a:pt x="5646" y="2735"/>
                  </a:cubicBezTo>
                  <a:cubicBezTo>
                    <a:pt x="8825" y="4961"/>
                    <a:pt x="12004" y="7699"/>
                    <a:pt x="14974" y="10979"/>
                  </a:cubicBezTo>
                  <a:cubicBezTo>
                    <a:pt x="17265" y="13498"/>
                    <a:pt x="19319" y="16241"/>
                    <a:pt x="21124" y="19219"/>
                  </a:cubicBezTo>
                  <a:cubicBezTo>
                    <a:pt x="21471" y="19774"/>
                    <a:pt x="21388" y="20574"/>
                    <a:pt x="20944" y="21002"/>
                  </a:cubicBezTo>
                  <a:cubicBezTo>
                    <a:pt x="20513" y="21431"/>
                    <a:pt x="19875" y="21327"/>
                    <a:pt x="19542" y="20769"/>
                  </a:cubicBezTo>
                  <a:cubicBezTo>
                    <a:pt x="17820" y="17933"/>
                    <a:pt x="15849" y="15311"/>
                    <a:pt x="13669" y="12900"/>
                  </a:cubicBezTo>
                  <a:cubicBezTo>
                    <a:pt x="10810" y="9747"/>
                    <a:pt x="7742" y="7106"/>
                    <a:pt x="4688" y="4963"/>
                  </a:cubicBezTo>
                  <a:cubicBezTo>
                    <a:pt x="3827" y="4363"/>
                    <a:pt x="3022" y="3839"/>
                    <a:pt x="2273" y="3386"/>
                  </a:cubicBezTo>
                  <a:lnTo>
                    <a:pt x="1731" y="3061"/>
                  </a:lnTo>
                  <a:cubicBezTo>
                    <a:pt x="1204" y="2752"/>
                    <a:pt x="829" y="2551"/>
                    <a:pt x="635" y="2458"/>
                  </a:cubicBezTo>
                  <a:cubicBezTo>
                    <a:pt x="121" y="2200"/>
                    <a:pt x="-129" y="1463"/>
                    <a:pt x="65" y="808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04" name="Freeform 50"/>
            <p:cNvSpPr/>
            <p:nvPr/>
          </p:nvSpPr>
          <p:spPr>
            <a:xfrm>
              <a:off x="4802963" y="527505"/>
              <a:ext cx="163895" cy="140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2" h="21214" extrusionOk="0">
                  <a:moveTo>
                    <a:pt x="162" y="673"/>
                  </a:moveTo>
                  <a:cubicBezTo>
                    <a:pt x="488" y="23"/>
                    <a:pt x="1221" y="-193"/>
                    <a:pt x="1774" y="188"/>
                  </a:cubicBezTo>
                  <a:cubicBezTo>
                    <a:pt x="8127" y="4541"/>
                    <a:pt x="13096" y="8996"/>
                    <a:pt x="16842" y="13316"/>
                  </a:cubicBezTo>
                  <a:cubicBezTo>
                    <a:pt x="18162" y="14840"/>
                    <a:pt x="19237" y="16243"/>
                    <a:pt x="20084" y="17492"/>
                  </a:cubicBezTo>
                  <a:lnTo>
                    <a:pt x="20491" y="18097"/>
                  </a:lnTo>
                  <a:cubicBezTo>
                    <a:pt x="20784" y="18556"/>
                    <a:pt x="20980" y="18905"/>
                    <a:pt x="21094" y="19128"/>
                  </a:cubicBezTo>
                  <a:cubicBezTo>
                    <a:pt x="21436" y="19773"/>
                    <a:pt x="21273" y="20615"/>
                    <a:pt x="20719" y="21011"/>
                  </a:cubicBezTo>
                  <a:cubicBezTo>
                    <a:pt x="20165" y="21407"/>
                    <a:pt x="19449" y="21206"/>
                    <a:pt x="19107" y="20563"/>
                  </a:cubicBezTo>
                  <a:lnTo>
                    <a:pt x="18960" y="20311"/>
                  </a:lnTo>
                  <a:cubicBezTo>
                    <a:pt x="18813" y="20052"/>
                    <a:pt x="18569" y="19672"/>
                    <a:pt x="18243" y="19185"/>
                  </a:cubicBezTo>
                  <a:cubicBezTo>
                    <a:pt x="17445" y="18021"/>
                    <a:pt x="16435" y="16704"/>
                    <a:pt x="15181" y="15257"/>
                  </a:cubicBezTo>
                  <a:cubicBezTo>
                    <a:pt x="11581" y="11098"/>
                    <a:pt x="6775" y="6782"/>
                    <a:pt x="585" y="2546"/>
                  </a:cubicBezTo>
                  <a:cubicBezTo>
                    <a:pt x="15" y="2163"/>
                    <a:pt x="-164" y="1326"/>
                    <a:pt x="162" y="673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05" name="Freeform 51"/>
            <p:cNvSpPr/>
            <p:nvPr/>
          </p:nvSpPr>
          <p:spPr>
            <a:xfrm>
              <a:off x="3671353" y="376431"/>
              <a:ext cx="1804776" cy="2232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85" h="19716" extrusionOk="0">
                  <a:moveTo>
                    <a:pt x="8764" y="19136"/>
                  </a:moveTo>
                  <a:cubicBezTo>
                    <a:pt x="12232" y="20667"/>
                    <a:pt x="14284" y="18682"/>
                    <a:pt x="14284" y="18682"/>
                  </a:cubicBezTo>
                  <a:cubicBezTo>
                    <a:pt x="14284" y="18682"/>
                    <a:pt x="17256" y="18607"/>
                    <a:pt x="17821" y="16867"/>
                  </a:cubicBezTo>
                  <a:cubicBezTo>
                    <a:pt x="19898" y="16641"/>
                    <a:pt x="20518" y="14571"/>
                    <a:pt x="19174" y="12813"/>
                  </a:cubicBezTo>
                  <a:cubicBezTo>
                    <a:pt x="20360" y="11205"/>
                    <a:pt x="18170" y="9742"/>
                    <a:pt x="18170" y="9742"/>
                  </a:cubicBezTo>
                  <a:cubicBezTo>
                    <a:pt x="19174" y="7768"/>
                    <a:pt x="17531" y="5940"/>
                    <a:pt x="16163" y="4989"/>
                  </a:cubicBezTo>
                  <a:cubicBezTo>
                    <a:pt x="14612" y="-56"/>
                    <a:pt x="11054" y="603"/>
                    <a:pt x="11054" y="603"/>
                  </a:cubicBezTo>
                  <a:cubicBezTo>
                    <a:pt x="9616" y="-933"/>
                    <a:pt x="6605" y="712"/>
                    <a:pt x="4780" y="2759"/>
                  </a:cubicBezTo>
                  <a:cubicBezTo>
                    <a:pt x="4780" y="2759"/>
                    <a:pt x="2203" y="3216"/>
                    <a:pt x="2933" y="5209"/>
                  </a:cubicBezTo>
                  <a:cubicBezTo>
                    <a:pt x="1564" y="5940"/>
                    <a:pt x="2476" y="6964"/>
                    <a:pt x="2476" y="6964"/>
                  </a:cubicBezTo>
                  <a:cubicBezTo>
                    <a:pt x="2476" y="6964"/>
                    <a:pt x="-671" y="9468"/>
                    <a:pt x="1108" y="11497"/>
                  </a:cubicBezTo>
                  <a:cubicBezTo>
                    <a:pt x="-1082" y="13215"/>
                    <a:pt x="652" y="14056"/>
                    <a:pt x="652" y="14056"/>
                  </a:cubicBezTo>
                  <a:cubicBezTo>
                    <a:pt x="652" y="14056"/>
                    <a:pt x="81" y="15756"/>
                    <a:pt x="3298" y="16469"/>
                  </a:cubicBezTo>
                  <a:cubicBezTo>
                    <a:pt x="2818" y="17950"/>
                    <a:pt x="6384" y="19828"/>
                    <a:pt x="8764" y="1913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06" name="Freeform 52"/>
            <p:cNvSpPr/>
            <p:nvPr/>
          </p:nvSpPr>
          <p:spPr>
            <a:xfrm>
              <a:off x="4822890" y="997406"/>
              <a:ext cx="229619" cy="266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7" h="19082" extrusionOk="0">
                  <a:moveTo>
                    <a:pt x="17610" y="12378"/>
                  </a:moveTo>
                  <a:cubicBezTo>
                    <a:pt x="14973" y="17337"/>
                    <a:pt x="9183" y="20368"/>
                    <a:pt x="4675" y="18548"/>
                  </a:cubicBezTo>
                  <a:cubicBezTo>
                    <a:pt x="167" y="16729"/>
                    <a:pt x="-1343" y="11232"/>
                    <a:pt x="1304" y="6273"/>
                  </a:cubicBezTo>
                  <a:cubicBezTo>
                    <a:pt x="3951" y="1313"/>
                    <a:pt x="9741" y="-1232"/>
                    <a:pt x="14250" y="588"/>
                  </a:cubicBezTo>
                  <a:cubicBezTo>
                    <a:pt x="18758" y="2407"/>
                    <a:pt x="20257" y="7419"/>
                    <a:pt x="17610" y="12378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07" name="Freeform 53"/>
            <p:cNvSpPr/>
            <p:nvPr/>
          </p:nvSpPr>
          <p:spPr>
            <a:xfrm>
              <a:off x="4121244" y="1009100"/>
              <a:ext cx="229577" cy="266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23" h="19083" extrusionOk="0">
                  <a:moveTo>
                    <a:pt x="1301" y="12379"/>
                  </a:moveTo>
                  <a:cubicBezTo>
                    <a:pt x="3949" y="17340"/>
                    <a:pt x="9742" y="20369"/>
                    <a:pt x="14253" y="18549"/>
                  </a:cubicBezTo>
                  <a:cubicBezTo>
                    <a:pt x="18753" y="16729"/>
                    <a:pt x="20263" y="11232"/>
                    <a:pt x="17625" y="6273"/>
                  </a:cubicBezTo>
                  <a:cubicBezTo>
                    <a:pt x="14977" y="1312"/>
                    <a:pt x="9173" y="-1231"/>
                    <a:pt x="4663" y="587"/>
                  </a:cubicBezTo>
                  <a:cubicBezTo>
                    <a:pt x="163" y="2409"/>
                    <a:pt x="-1337" y="7420"/>
                    <a:pt x="1301" y="12379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08" name="Freeform 54"/>
            <p:cNvSpPr/>
            <p:nvPr/>
          </p:nvSpPr>
          <p:spPr>
            <a:xfrm>
              <a:off x="4378980" y="1281389"/>
              <a:ext cx="398630" cy="626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5" h="21600" extrusionOk="0">
                  <a:moveTo>
                    <a:pt x="10461" y="21600"/>
                  </a:moveTo>
                  <a:cubicBezTo>
                    <a:pt x="4395" y="21600"/>
                    <a:pt x="-212" y="18343"/>
                    <a:pt x="8" y="14408"/>
                  </a:cubicBezTo>
                  <a:lnTo>
                    <a:pt x="1548" y="133"/>
                  </a:lnTo>
                  <a:lnTo>
                    <a:pt x="20355" y="0"/>
                  </a:lnTo>
                  <a:lnTo>
                    <a:pt x="21168" y="14397"/>
                  </a:lnTo>
                  <a:cubicBezTo>
                    <a:pt x="21388" y="18332"/>
                    <a:pt x="16528" y="21600"/>
                    <a:pt x="10461" y="2160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09" name="Freeform 55"/>
            <p:cNvSpPr/>
            <p:nvPr/>
          </p:nvSpPr>
          <p:spPr>
            <a:xfrm>
              <a:off x="4227639" y="588974"/>
              <a:ext cx="711823" cy="964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7" h="20962" extrusionOk="0">
                  <a:moveTo>
                    <a:pt x="20905" y="10814"/>
                  </a:moveTo>
                  <a:cubicBezTo>
                    <a:pt x="20421" y="16093"/>
                    <a:pt x="16883" y="21344"/>
                    <a:pt x="10295" y="20939"/>
                  </a:cubicBezTo>
                  <a:cubicBezTo>
                    <a:pt x="5375" y="20636"/>
                    <a:pt x="0" y="16029"/>
                    <a:pt x="0" y="10738"/>
                  </a:cubicBezTo>
                  <a:cubicBezTo>
                    <a:pt x="0" y="3347"/>
                    <a:pt x="3785" y="249"/>
                    <a:pt x="9626" y="14"/>
                  </a:cubicBezTo>
                  <a:cubicBezTo>
                    <a:pt x="16332" y="-256"/>
                    <a:pt x="21600" y="3287"/>
                    <a:pt x="20905" y="1081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10" name="Freeform 56"/>
            <p:cNvSpPr/>
            <p:nvPr/>
          </p:nvSpPr>
          <p:spPr>
            <a:xfrm>
              <a:off x="4396942" y="1468944"/>
              <a:ext cx="362757" cy="91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0322" extrusionOk="0">
                  <a:moveTo>
                    <a:pt x="112" y="650"/>
                  </a:moveTo>
                  <a:cubicBezTo>
                    <a:pt x="275" y="-111"/>
                    <a:pt x="580" y="-220"/>
                    <a:pt x="781" y="408"/>
                  </a:cubicBezTo>
                  <a:cubicBezTo>
                    <a:pt x="3849" y="9887"/>
                    <a:pt x="7186" y="15546"/>
                    <a:pt x="10343" y="16532"/>
                  </a:cubicBezTo>
                  <a:cubicBezTo>
                    <a:pt x="14244" y="17746"/>
                    <a:pt x="17714" y="13874"/>
                    <a:pt x="20709" y="5409"/>
                  </a:cubicBezTo>
                  <a:cubicBezTo>
                    <a:pt x="20917" y="4814"/>
                    <a:pt x="21221" y="4970"/>
                    <a:pt x="21378" y="5756"/>
                  </a:cubicBezTo>
                  <a:cubicBezTo>
                    <a:pt x="21541" y="6545"/>
                    <a:pt x="21496" y="7664"/>
                    <a:pt x="21288" y="8259"/>
                  </a:cubicBezTo>
                  <a:cubicBezTo>
                    <a:pt x="18108" y="17243"/>
                    <a:pt x="14400" y="21380"/>
                    <a:pt x="10262" y="20091"/>
                  </a:cubicBezTo>
                  <a:cubicBezTo>
                    <a:pt x="6896" y="19041"/>
                    <a:pt x="3389" y="13076"/>
                    <a:pt x="171" y="3161"/>
                  </a:cubicBezTo>
                  <a:cubicBezTo>
                    <a:pt x="-29" y="2533"/>
                    <a:pt x="-59" y="1408"/>
                    <a:pt x="112" y="65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11" name="Freeform 57"/>
            <p:cNvSpPr/>
            <p:nvPr/>
          </p:nvSpPr>
          <p:spPr>
            <a:xfrm>
              <a:off x="4039982" y="508458"/>
              <a:ext cx="1203007" cy="1236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24" h="19400" extrusionOk="0">
                  <a:moveTo>
                    <a:pt x="13493" y="18911"/>
                  </a:moveTo>
                  <a:cubicBezTo>
                    <a:pt x="17613" y="20990"/>
                    <a:pt x="19973" y="15906"/>
                    <a:pt x="19703" y="13747"/>
                  </a:cubicBezTo>
                  <a:cubicBezTo>
                    <a:pt x="19195" y="9654"/>
                    <a:pt x="16921" y="7250"/>
                    <a:pt x="16921" y="7250"/>
                  </a:cubicBezTo>
                  <a:cubicBezTo>
                    <a:pt x="14376" y="-155"/>
                    <a:pt x="10269" y="-610"/>
                    <a:pt x="6262" y="397"/>
                  </a:cubicBezTo>
                  <a:cubicBezTo>
                    <a:pt x="657" y="1806"/>
                    <a:pt x="-1627" y="8400"/>
                    <a:pt x="1240" y="9070"/>
                  </a:cubicBezTo>
                  <a:cubicBezTo>
                    <a:pt x="5557" y="10077"/>
                    <a:pt x="6561" y="6541"/>
                    <a:pt x="7213" y="4132"/>
                  </a:cubicBezTo>
                  <a:cubicBezTo>
                    <a:pt x="7688" y="2378"/>
                    <a:pt x="9174" y="2704"/>
                    <a:pt x="9726" y="3808"/>
                  </a:cubicBezTo>
                  <a:cubicBezTo>
                    <a:pt x="9896" y="4151"/>
                    <a:pt x="10314" y="4417"/>
                    <a:pt x="10946" y="3678"/>
                  </a:cubicBezTo>
                  <a:cubicBezTo>
                    <a:pt x="11557" y="2963"/>
                    <a:pt x="12304" y="3612"/>
                    <a:pt x="12440" y="6016"/>
                  </a:cubicBezTo>
                  <a:cubicBezTo>
                    <a:pt x="12580" y="8486"/>
                    <a:pt x="13481" y="7536"/>
                    <a:pt x="13934" y="8680"/>
                  </a:cubicBezTo>
                  <a:cubicBezTo>
                    <a:pt x="14681" y="10563"/>
                    <a:pt x="11896" y="11213"/>
                    <a:pt x="12779" y="14721"/>
                  </a:cubicBezTo>
                  <a:cubicBezTo>
                    <a:pt x="12779" y="14721"/>
                    <a:pt x="9693" y="16994"/>
                    <a:pt x="13493" y="1891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12" name="Freeform 58"/>
            <p:cNvSpPr/>
            <p:nvPr/>
          </p:nvSpPr>
          <p:spPr>
            <a:xfrm>
              <a:off x="4292348" y="890030"/>
              <a:ext cx="216552" cy="66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19393" extrusionOk="0">
                  <a:moveTo>
                    <a:pt x="3742" y="4704"/>
                  </a:moveTo>
                  <a:cubicBezTo>
                    <a:pt x="7491" y="-456"/>
                    <a:pt x="13003" y="-1687"/>
                    <a:pt x="20426" y="2600"/>
                  </a:cubicBezTo>
                  <a:cubicBezTo>
                    <a:pt x="21096" y="2982"/>
                    <a:pt x="21531" y="4876"/>
                    <a:pt x="21394" y="6828"/>
                  </a:cubicBezTo>
                  <a:cubicBezTo>
                    <a:pt x="21270" y="8780"/>
                    <a:pt x="20625" y="10051"/>
                    <a:pt x="19954" y="9665"/>
                  </a:cubicBezTo>
                  <a:cubicBezTo>
                    <a:pt x="13015" y="5659"/>
                    <a:pt x="8025" y="6769"/>
                    <a:pt x="4785" y="11227"/>
                  </a:cubicBezTo>
                  <a:cubicBezTo>
                    <a:pt x="3866" y="12502"/>
                    <a:pt x="3171" y="13955"/>
                    <a:pt x="2724" y="15317"/>
                  </a:cubicBezTo>
                  <a:lnTo>
                    <a:pt x="2600" y="15747"/>
                  </a:lnTo>
                  <a:lnTo>
                    <a:pt x="2588" y="16151"/>
                  </a:lnTo>
                  <a:cubicBezTo>
                    <a:pt x="2538" y="16908"/>
                    <a:pt x="2414" y="17629"/>
                    <a:pt x="2215" y="18187"/>
                  </a:cubicBezTo>
                  <a:lnTo>
                    <a:pt x="2091" y="18500"/>
                  </a:lnTo>
                  <a:cubicBezTo>
                    <a:pt x="1632" y="19483"/>
                    <a:pt x="1073" y="19913"/>
                    <a:pt x="465" y="18420"/>
                  </a:cubicBezTo>
                  <a:cubicBezTo>
                    <a:pt x="-44" y="17141"/>
                    <a:pt x="-69" y="15758"/>
                    <a:pt x="80" y="14323"/>
                  </a:cubicBezTo>
                  <a:cubicBezTo>
                    <a:pt x="167" y="13343"/>
                    <a:pt x="378" y="12301"/>
                    <a:pt x="676" y="11245"/>
                  </a:cubicBezTo>
                  <a:cubicBezTo>
                    <a:pt x="1334" y="8893"/>
                    <a:pt x="2376" y="6580"/>
                    <a:pt x="3742" y="470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13" name="Freeform 59"/>
            <p:cNvSpPr/>
            <p:nvPr/>
          </p:nvSpPr>
          <p:spPr>
            <a:xfrm>
              <a:off x="4361429" y="997472"/>
              <a:ext cx="133288" cy="97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0" h="21573" extrusionOk="0">
                  <a:moveTo>
                    <a:pt x="10831" y="0"/>
                  </a:moveTo>
                  <a:cubicBezTo>
                    <a:pt x="16947" y="25"/>
                    <a:pt x="21600" y="8606"/>
                    <a:pt x="21580" y="18843"/>
                  </a:cubicBezTo>
                  <a:cubicBezTo>
                    <a:pt x="21580" y="20356"/>
                    <a:pt x="20686" y="21575"/>
                    <a:pt x="19568" y="21572"/>
                  </a:cubicBezTo>
                  <a:cubicBezTo>
                    <a:pt x="18451" y="21567"/>
                    <a:pt x="17556" y="20339"/>
                    <a:pt x="17556" y="18829"/>
                  </a:cubicBezTo>
                  <a:cubicBezTo>
                    <a:pt x="17577" y="11318"/>
                    <a:pt x="14407" y="5483"/>
                    <a:pt x="10831" y="5470"/>
                  </a:cubicBezTo>
                  <a:cubicBezTo>
                    <a:pt x="7234" y="5456"/>
                    <a:pt x="4044" y="11260"/>
                    <a:pt x="4023" y="18766"/>
                  </a:cubicBezTo>
                  <a:cubicBezTo>
                    <a:pt x="4023" y="20275"/>
                    <a:pt x="3109" y="21495"/>
                    <a:pt x="2012" y="21489"/>
                  </a:cubicBezTo>
                  <a:cubicBezTo>
                    <a:pt x="894" y="21484"/>
                    <a:pt x="0" y="20256"/>
                    <a:pt x="0" y="18746"/>
                  </a:cubicBezTo>
                  <a:cubicBezTo>
                    <a:pt x="20" y="8511"/>
                    <a:pt x="4735" y="-25"/>
                    <a:pt x="10831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14" name="Freeform 60"/>
            <p:cNvSpPr/>
            <p:nvPr/>
          </p:nvSpPr>
          <p:spPr>
            <a:xfrm>
              <a:off x="4667906" y="997472"/>
              <a:ext cx="133289" cy="97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573" extrusionOk="0">
                  <a:moveTo>
                    <a:pt x="10820" y="0"/>
                  </a:moveTo>
                  <a:cubicBezTo>
                    <a:pt x="16911" y="25"/>
                    <a:pt x="21580" y="8606"/>
                    <a:pt x="21560" y="18843"/>
                  </a:cubicBezTo>
                  <a:cubicBezTo>
                    <a:pt x="21540" y="20356"/>
                    <a:pt x="20646" y="21575"/>
                    <a:pt x="19530" y="21572"/>
                  </a:cubicBezTo>
                  <a:cubicBezTo>
                    <a:pt x="18433" y="21567"/>
                    <a:pt x="17540" y="20339"/>
                    <a:pt x="17540" y="18829"/>
                  </a:cubicBezTo>
                  <a:cubicBezTo>
                    <a:pt x="17561" y="11318"/>
                    <a:pt x="14393" y="5483"/>
                    <a:pt x="10800" y="5470"/>
                  </a:cubicBezTo>
                  <a:cubicBezTo>
                    <a:pt x="7228" y="5456"/>
                    <a:pt x="4020" y="11260"/>
                    <a:pt x="4000" y="18766"/>
                  </a:cubicBezTo>
                  <a:cubicBezTo>
                    <a:pt x="4000" y="20275"/>
                    <a:pt x="3106" y="21495"/>
                    <a:pt x="1990" y="21489"/>
                  </a:cubicBezTo>
                  <a:cubicBezTo>
                    <a:pt x="894" y="21484"/>
                    <a:pt x="-20" y="20256"/>
                    <a:pt x="0" y="18746"/>
                  </a:cubicBezTo>
                  <a:cubicBezTo>
                    <a:pt x="21" y="8511"/>
                    <a:pt x="4710" y="-25"/>
                    <a:pt x="10820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15" name="Freeform 61"/>
            <p:cNvSpPr/>
            <p:nvPr/>
          </p:nvSpPr>
          <p:spPr>
            <a:xfrm>
              <a:off x="4910910" y="918340"/>
              <a:ext cx="76159" cy="280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68" h="19965" extrusionOk="0">
                  <a:moveTo>
                    <a:pt x="18968" y="6883"/>
                  </a:moveTo>
                  <a:cubicBezTo>
                    <a:pt x="18968" y="6883"/>
                    <a:pt x="10966" y="19052"/>
                    <a:pt x="3495" y="19965"/>
                  </a:cubicBezTo>
                  <a:cubicBezTo>
                    <a:pt x="7465" y="15172"/>
                    <a:pt x="2119" y="1471"/>
                    <a:pt x="275" y="800"/>
                  </a:cubicBezTo>
                  <a:cubicBezTo>
                    <a:pt x="-2632" y="-279"/>
                    <a:pt x="18405" y="-1635"/>
                    <a:pt x="18968" y="688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16" name="Freeform 62"/>
            <p:cNvSpPr/>
            <p:nvPr/>
          </p:nvSpPr>
          <p:spPr>
            <a:xfrm>
              <a:off x="4179263" y="885216"/>
              <a:ext cx="76366" cy="346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99" h="20439" extrusionOk="0">
                  <a:moveTo>
                    <a:pt x="46" y="5906"/>
                  </a:moveTo>
                  <a:cubicBezTo>
                    <a:pt x="46" y="5906"/>
                    <a:pt x="11560" y="19781"/>
                    <a:pt x="19300" y="20439"/>
                  </a:cubicBezTo>
                  <a:cubicBezTo>
                    <a:pt x="14320" y="16520"/>
                    <a:pt x="16032" y="1195"/>
                    <a:pt x="17745" y="612"/>
                  </a:cubicBezTo>
                  <a:cubicBezTo>
                    <a:pt x="20473" y="-319"/>
                    <a:pt x="-1127" y="-1161"/>
                    <a:pt x="46" y="590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17" name="Freeform 63"/>
            <p:cNvSpPr/>
            <p:nvPr/>
          </p:nvSpPr>
          <p:spPr>
            <a:xfrm>
              <a:off x="4541527" y="907314"/>
              <a:ext cx="129427" cy="297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8" h="21499" extrusionOk="0">
                  <a:moveTo>
                    <a:pt x="18197" y="304"/>
                  </a:moveTo>
                  <a:cubicBezTo>
                    <a:pt x="18799" y="-37"/>
                    <a:pt x="19920" y="-101"/>
                    <a:pt x="20708" y="163"/>
                  </a:cubicBezTo>
                  <a:cubicBezTo>
                    <a:pt x="21413" y="403"/>
                    <a:pt x="21600" y="831"/>
                    <a:pt x="21165" y="1163"/>
                  </a:cubicBezTo>
                  <a:lnTo>
                    <a:pt x="21019" y="1260"/>
                  </a:lnTo>
                  <a:lnTo>
                    <a:pt x="14234" y="5099"/>
                  </a:lnTo>
                  <a:lnTo>
                    <a:pt x="15894" y="20681"/>
                  </a:lnTo>
                  <a:cubicBezTo>
                    <a:pt x="15935" y="21089"/>
                    <a:pt x="15272" y="21436"/>
                    <a:pt x="14358" y="21492"/>
                  </a:cubicBezTo>
                  <a:lnTo>
                    <a:pt x="14109" y="21499"/>
                  </a:lnTo>
                  <a:lnTo>
                    <a:pt x="1784" y="21499"/>
                  </a:lnTo>
                  <a:cubicBezTo>
                    <a:pt x="809" y="21499"/>
                    <a:pt x="0" y="21149"/>
                    <a:pt x="0" y="20717"/>
                  </a:cubicBezTo>
                  <a:cubicBezTo>
                    <a:pt x="0" y="20322"/>
                    <a:pt x="685" y="19994"/>
                    <a:pt x="1556" y="19943"/>
                  </a:cubicBezTo>
                  <a:lnTo>
                    <a:pt x="1784" y="19935"/>
                  </a:lnTo>
                  <a:lnTo>
                    <a:pt x="12242" y="19935"/>
                  </a:lnTo>
                  <a:lnTo>
                    <a:pt x="10624" y="4884"/>
                  </a:lnTo>
                  <a:cubicBezTo>
                    <a:pt x="10624" y="4736"/>
                    <a:pt x="10686" y="4589"/>
                    <a:pt x="10852" y="4461"/>
                  </a:cubicBezTo>
                  <a:lnTo>
                    <a:pt x="10997" y="4370"/>
                  </a:lnTo>
                  <a:lnTo>
                    <a:pt x="18197" y="304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18" name="Freeform 64"/>
            <p:cNvSpPr/>
            <p:nvPr/>
          </p:nvSpPr>
          <p:spPr>
            <a:xfrm>
              <a:off x="4488188" y="1265901"/>
              <a:ext cx="206958" cy="62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1600" y="0"/>
                    <a:pt x="19452" y="21600"/>
                    <a:pt x="10807" y="21600"/>
                  </a:cubicBezTo>
                  <a:cubicBezTo>
                    <a:pt x="2161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19" name="Freeform 65"/>
            <p:cNvSpPr/>
            <p:nvPr/>
          </p:nvSpPr>
          <p:spPr>
            <a:xfrm>
              <a:off x="4476291" y="1254055"/>
              <a:ext cx="230753" cy="85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8" h="21600" extrusionOk="0">
                  <a:moveTo>
                    <a:pt x="20153" y="0"/>
                  </a:moveTo>
                  <a:lnTo>
                    <a:pt x="1095" y="0"/>
                  </a:lnTo>
                  <a:cubicBezTo>
                    <a:pt x="344" y="0"/>
                    <a:pt x="-176" y="1993"/>
                    <a:pt x="55" y="3924"/>
                  </a:cubicBezTo>
                  <a:cubicBezTo>
                    <a:pt x="344" y="6284"/>
                    <a:pt x="1026" y="9611"/>
                    <a:pt x="2228" y="12909"/>
                  </a:cubicBezTo>
                  <a:cubicBezTo>
                    <a:pt x="4216" y="18343"/>
                    <a:pt x="7001" y="21600"/>
                    <a:pt x="10630" y="21600"/>
                  </a:cubicBezTo>
                  <a:cubicBezTo>
                    <a:pt x="14259" y="21600"/>
                    <a:pt x="17032" y="18343"/>
                    <a:pt x="19020" y="12909"/>
                  </a:cubicBezTo>
                  <a:cubicBezTo>
                    <a:pt x="20234" y="9611"/>
                    <a:pt x="20904" y="6284"/>
                    <a:pt x="21193" y="3924"/>
                  </a:cubicBezTo>
                  <a:cubicBezTo>
                    <a:pt x="21424" y="1993"/>
                    <a:pt x="20904" y="0"/>
                    <a:pt x="20153" y="0"/>
                  </a:cubicBezTo>
                  <a:close/>
                  <a:moveTo>
                    <a:pt x="18327" y="5962"/>
                  </a:moveTo>
                  <a:lnTo>
                    <a:pt x="18084" y="6843"/>
                  </a:lnTo>
                  <a:cubicBezTo>
                    <a:pt x="17899" y="7469"/>
                    <a:pt x="17703" y="8088"/>
                    <a:pt x="17483" y="8691"/>
                  </a:cubicBezTo>
                  <a:cubicBezTo>
                    <a:pt x="15900" y="13026"/>
                    <a:pt x="13669" y="15632"/>
                    <a:pt x="10630" y="15632"/>
                  </a:cubicBezTo>
                  <a:cubicBezTo>
                    <a:pt x="7590" y="15632"/>
                    <a:pt x="5360" y="13026"/>
                    <a:pt x="3777" y="8688"/>
                  </a:cubicBezTo>
                  <a:lnTo>
                    <a:pt x="3453" y="7775"/>
                  </a:lnTo>
                  <a:cubicBezTo>
                    <a:pt x="3360" y="7469"/>
                    <a:pt x="3256" y="7156"/>
                    <a:pt x="3164" y="6843"/>
                  </a:cubicBezTo>
                  <a:lnTo>
                    <a:pt x="2921" y="5962"/>
                  </a:lnTo>
                  <a:lnTo>
                    <a:pt x="18327" y="5962"/>
                  </a:lnTo>
                  <a:close/>
                </a:path>
              </a:pathLst>
            </a:custGeom>
            <a:solidFill>
              <a:srgbClr val="F5222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20" name="Freeform 66"/>
            <p:cNvSpPr/>
            <p:nvPr/>
          </p:nvSpPr>
          <p:spPr>
            <a:xfrm>
              <a:off x="4657897" y="889944"/>
              <a:ext cx="215373" cy="56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18828" extrusionOk="0">
                  <a:moveTo>
                    <a:pt x="891" y="3692"/>
                  </a:moveTo>
                  <a:cubicBezTo>
                    <a:pt x="6958" y="-2198"/>
                    <a:pt x="12541" y="-642"/>
                    <a:pt x="17342" y="5539"/>
                  </a:cubicBezTo>
                  <a:cubicBezTo>
                    <a:pt x="18955" y="7618"/>
                    <a:pt x="20109" y="9726"/>
                    <a:pt x="20754" y="11201"/>
                  </a:cubicBezTo>
                  <a:cubicBezTo>
                    <a:pt x="21312" y="12492"/>
                    <a:pt x="21461" y="15085"/>
                    <a:pt x="21076" y="16995"/>
                  </a:cubicBezTo>
                  <a:cubicBezTo>
                    <a:pt x="20704" y="18900"/>
                    <a:pt x="19935" y="19402"/>
                    <a:pt x="19377" y="18112"/>
                  </a:cubicBezTo>
                  <a:lnTo>
                    <a:pt x="19228" y="17783"/>
                  </a:lnTo>
                  <a:cubicBezTo>
                    <a:pt x="19091" y="17513"/>
                    <a:pt x="18905" y="17142"/>
                    <a:pt x="18657" y="16700"/>
                  </a:cubicBezTo>
                  <a:cubicBezTo>
                    <a:pt x="18037" y="15561"/>
                    <a:pt x="17305" y="14414"/>
                    <a:pt x="16461" y="13339"/>
                  </a:cubicBezTo>
                  <a:cubicBezTo>
                    <a:pt x="12131" y="7757"/>
                    <a:pt x="7094" y="6348"/>
                    <a:pt x="1573" y="11712"/>
                  </a:cubicBezTo>
                  <a:cubicBezTo>
                    <a:pt x="916" y="12344"/>
                    <a:pt x="233" y="11062"/>
                    <a:pt x="47" y="8849"/>
                  </a:cubicBezTo>
                  <a:cubicBezTo>
                    <a:pt x="-139" y="6635"/>
                    <a:pt x="246" y="4329"/>
                    <a:pt x="891" y="369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21" name="Freeform 67"/>
            <p:cNvSpPr/>
            <p:nvPr/>
          </p:nvSpPr>
          <p:spPr>
            <a:xfrm>
              <a:off x="3910743" y="6285134"/>
              <a:ext cx="555019" cy="26568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51" extrusionOk="0">
                  <a:moveTo>
                    <a:pt x="12708" y="21550"/>
                  </a:moveTo>
                  <a:cubicBezTo>
                    <a:pt x="8812" y="21570"/>
                    <a:pt x="5539" y="20931"/>
                    <a:pt x="5293" y="20103"/>
                  </a:cubicBezTo>
                  <a:lnTo>
                    <a:pt x="21" y="2393"/>
                  </a:lnTo>
                  <a:cubicBezTo>
                    <a:pt x="-357" y="1117"/>
                    <a:pt x="4322" y="30"/>
                    <a:pt x="10323" y="0"/>
                  </a:cubicBezTo>
                  <a:cubicBezTo>
                    <a:pt x="16328" y="-30"/>
                    <a:pt x="21243" y="1009"/>
                    <a:pt x="21143" y="2287"/>
                  </a:cubicBezTo>
                  <a:lnTo>
                    <a:pt x="19794" y="20030"/>
                  </a:lnTo>
                  <a:cubicBezTo>
                    <a:pt x="19732" y="20860"/>
                    <a:pt x="16600" y="21531"/>
                    <a:pt x="12708" y="2155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22" name="Freeform 68"/>
            <p:cNvSpPr/>
            <p:nvPr/>
          </p:nvSpPr>
          <p:spPr>
            <a:xfrm>
              <a:off x="3810865" y="4245769"/>
              <a:ext cx="661385" cy="2610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21536" extrusionOk="0">
                  <a:moveTo>
                    <a:pt x="10414" y="1"/>
                  </a:moveTo>
                  <a:cubicBezTo>
                    <a:pt x="4427" y="37"/>
                    <a:pt x="-270" y="1327"/>
                    <a:pt x="13" y="2857"/>
                  </a:cubicBezTo>
                  <a:lnTo>
                    <a:pt x="3058" y="19310"/>
                  </a:lnTo>
                  <a:cubicBezTo>
                    <a:pt x="3293" y="20577"/>
                    <a:pt x="7438" y="21565"/>
                    <a:pt x="12397" y="21535"/>
                  </a:cubicBezTo>
                  <a:cubicBezTo>
                    <a:pt x="17351" y="21505"/>
                    <a:pt x="21310" y="20469"/>
                    <a:pt x="21314" y="19200"/>
                  </a:cubicBezTo>
                  <a:lnTo>
                    <a:pt x="21330" y="2729"/>
                  </a:lnTo>
                  <a:cubicBezTo>
                    <a:pt x="21330" y="1197"/>
                    <a:pt x="16400" y="-35"/>
                    <a:pt x="10414" y="1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23" name="Freeform 69"/>
            <p:cNvSpPr/>
            <p:nvPr/>
          </p:nvSpPr>
          <p:spPr>
            <a:xfrm>
              <a:off x="4028400" y="8476223"/>
              <a:ext cx="412347" cy="573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1" y="21425"/>
                  </a:moveTo>
                  <a:lnTo>
                    <a:pt x="20160" y="21600"/>
                  </a:lnTo>
                  <a:lnTo>
                    <a:pt x="21600" y="201"/>
                  </a:lnTo>
                  <a:lnTo>
                    <a:pt x="0" y="0"/>
                  </a:lnTo>
                  <a:lnTo>
                    <a:pt x="1341" y="21425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24" name="Freeform 70"/>
            <p:cNvSpPr/>
            <p:nvPr/>
          </p:nvSpPr>
          <p:spPr>
            <a:xfrm>
              <a:off x="4019551" y="8577832"/>
              <a:ext cx="404379" cy="28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1600" extrusionOk="0">
                  <a:moveTo>
                    <a:pt x="638" y="0"/>
                  </a:moveTo>
                  <a:lnTo>
                    <a:pt x="20972" y="3734"/>
                  </a:lnTo>
                  <a:cubicBezTo>
                    <a:pt x="21320" y="3801"/>
                    <a:pt x="21595" y="7850"/>
                    <a:pt x="21595" y="12781"/>
                  </a:cubicBezTo>
                  <a:cubicBezTo>
                    <a:pt x="21588" y="17305"/>
                    <a:pt x="21347" y="20992"/>
                    <a:pt x="21039" y="21534"/>
                  </a:cubicBezTo>
                  <a:lnTo>
                    <a:pt x="20958" y="21600"/>
                  </a:lnTo>
                  <a:lnTo>
                    <a:pt x="622" y="17856"/>
                  </a:lnTo>
                  <a:cubicBezTo>
                    <a:pt x="274" y="17799"/>
                    <a:pt x="-5" y="13750"/>
                    <a:pt x="0" y="8819"/>
                  </a:cubicBezTo>
                  <a:cubicBezTo>
                    <a:pt x="4" y="4295"/>
                    <a:pt x="244" y="599"/>
                    <a:pt x="552" y="66"/>
                  </a:cubicBezTo>
                  <a:lnTo>
                    <a:pt x="638" y="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25" name="Freeform 71"/>
            <p:cNvSpPr/>
            <p:nvPr/>
          </p:nvSpPr>
          <p:spPr>
            <a:xfrm>
              <a:off x="3533384" y="9021995"/>
              <a:ext cx="890671" cy="7288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11763" y="0"/>
                  </a:moveTo>
                  <a:lnTo>
                    <a:pt x="21338" y="151"/>
                  </a:lnTo>
                  <a:lnTo>
                    <a:pt x="21597" y="21600"/>
                  </a:lnTo>
                  <a:lnTo>
                    <a:pt x="18" y="21258"/>
                  </a:lnTo>
                  <a:lnTo>
                    <a:pt x="0" y="17966"/>
                  </a:lnTo>
                  <a:cubicBezTo>
                    <a:pt x="-3" y="16755"/>
                    <a:pt x="704" y="15716"/>
                    <a:pt x="1678" y="15499"/>
                  </a:cubicBezTo>
                  <a:lnTo>
                    <a:pt x="7427" y="13531"/>
                  </a:lnTo>
                  <a:lnTo>
                    <a:pt x="10392" y="11530"/>
                  </a:lnTo>
                  <a:cubicBezTo>
                    <a:pt x="11286" y="10927"/>
                    <a:pt x="11834" y="9777"/>
                    <a:pt x="11820" y="8530"/>
                  </a:cubicBezTo>
                  <a:cubicBezTo>
                    <a:pt x="11792" y="5850"/>
                    <a:pt x="11747" y="1305"/>
                    <a:pt x="11763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26" name="Freeform 72"/>
            <p:cNvSpPr/>
            <p:nvPr/>
          </p:nvSpPr>
          <p:spPr>
            <a:xfrm>
              <a:off x="3512901" y="9632799"/>
              <a:ext cx="918937" cy="141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1568" extrusionOk="0">
                  <a:moveTo>
                    <a:pt x="21203" y="21568"/>
                  </a:moveTo>
                  <a:lnTo>
                    <a:pt x="353" y="19813"/>
                  </a:lnTo>
                  <a:cubicBezTo>
                    <a:pt x="156" y="19798"/>
                    <a:pt x="-2" y="18742"/>
                    <a:pt x="0" y="17462"/>
                  </a:cubicBezTo>
                  <a:lnTo>
                    <a:pt x="30" y="2294"/>
                  </a:lnTo>
                  <a:cubicBezTo>
                    <a:pt x="33" y="1011"/>
                    <a:pt x="195" y="-13"/>
                    <a:pt x="393" y="0"/>
                  </a:cubicBezTo>
                  <a:lnTo>
                    <a:pt x="21241" y="1757"/>
                  </a:lnTo>
                  <a:cubicBezTo>
                    <a:pt x="21439" y="1774"/>
                    <a:pt x="21598" y="2826"/>
                    <a:pt x="21595" y="4106"/>
                  </a:cubicBezTo>
                  <a:lnTo>
                    <a:pt x="21566" y="19278"/>
                  </a:lnTo>
                  <a:cubicBezTo>
                    <a:pt x="21563" y="20558"/>
                    <a:pt x="21400" y="21587"/>
                    <a:pt x="21203" y="21568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27" name="Freeform 73"/>
            <p:cNvSpPr/>
            <p:nvPr/>
          </p:nvSpPr>
          <p:spPr>
            <a:xfrm>
              <a:off x="3529633" y="9478214"/>
              <a:ext cx="321343" cy="156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328"/>
                  </a:moveTo>
                  <a:cubicBezTo>
                    <a:pt x="54" y="12678"/>
                    <a:pt x="3159" y="5385"/>
                    <a:pt x="7329" y="4116"/>
                  </a:cubicBezTo>
                  <a:lnTo>
                    <a:pt x="20845" y="0"/>
                  </a:lnTo>
                  <a:lnTo>
                    <a:pt x="21600" y="21600"/>
                  </a:lnTo>
                  <a:lnTo>
                    <a:pt x="0" y="21328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28" name="Freeform 74"/>
            <p:cNvSpPr/>
            <p:nvPr/>
          </p:nvSpPr>
          <p:spPr>
            <a:xfrm>
              <a:off x="3523595" y="9626775"/>
              <a:ext cx="899208" cy="23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600" extrusionOk="0">
                  <a:moveTo>
                    <a:pt x="147" y="0"/>
                  </a:moveTo>
                  <a:lnTo>
                    <a:pt x="21454" y="10534"/>
                  </a:lnTo>
                  <a:cubicBezTo>
                    <a:pt x="21533" y="10581"/>
                    <a:pt x="21599" y="13088"/>
                    <a:pt x="21596" y="16136"/>
                  </a:cubicBezTo>
                  <a:cubicBezTo>
                    <a:pt x="21596" y="18805"/>
                    <a:pt x="21545" y="21013"/>
                    <a:pt x="21478" y="21496"/>
                  </a:cubicBezTo>
                  <a:lnTo>
                    <a:pt x="21451" y="21600"/>
                  </a:lnTo>
                  <a:lnTo>
                    <a:pt x="143" y="11064"/>
                  </a:lnTo>
                  <a:cubicBezTo>
                    <a:pt x="63" y="11019"/>
                    <a:pt x="-1" y="8511"/>
                    <a:pt x="0" y="5463"/>
                  </a:cubicBezTo>
                  <a:cubicBezTo>
                    <a:pt x="1" y="2783"/>
                    <a:pt x="51" y="586"/>
                    <a:pt x="118" y="103"/>
                  </a:cubicBezTo>
                  <a:lnTo>
                    <a:pt x="147" y="0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29" name="Freeform 75"/>
            <p:cNvSpPr/>
            <p:nvPr/>
          </p:nvSpPr>
          <p:spPr>
            <a:xfrm>
              <a:off x="3904525" y="9272947"/>
              <a:ext cx="231374" cy="226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9" h="21332" extrusionOk="0">
                  <a:moveTo>
                    <a:pt x="9825" y="889"/>
                  </a:moveTo>
                  <a:cubicBezTo>
                    <a:pt x="9957" y="276"/>
                    <a:pt x="10542" y="-110"/>
                    <a:pt x="11130" y="27"/>
                  </a:cubicBezTo>
                  <a:lnTo>
                    <a:pt x="11471" y="115"/>
                  </a:lnTo>
                  <a:cubicBezTo>
                    <a:pt x="11857" y="221"/>
                    <a:pt x="12381" y="386"/>
                    <a:pt x="13003" y="618"/>
                  </a:cubicBezTo>
                  <a:cubicBezTo>
                    <a:pt x="14381" y="1129"/>
                    <a:pt x="15760" y="1792"/>
                    <a:pt x="17055" y="2628"/>
                  </a:cubicBezTo>
                  <a:cubicBezTo>
                    <a:pt x="18474" y="3544"/>
                    <a:pt x="19701" y="4615"/>
                    <a:pt x="20689" y="5858"/>
                  </a:cubicBezTo>
                  <a:cubicBezTo>
                    <a:pt x="21280" y="6604"/>
                    <a:pt x="20757" y="7732"/>
                    <a:pt x="19826" y="7719"/>
                  </a:cubicBezTo>
                  <a:cubicBezTo>
                    <a:pt x="18838" y="7706"/>
                    <a:pt x="17293" y="7910"/>
                    <a:pt x="15385" y="8285"/>
                  </a:cubicBezTo>
                  <a:cubicBezTo>
                    <a:pt x="14953" y="8370"/>
                    <a:pt x="14499" y="8463"/>
                    <a:pt x="14038" y="8562"/>
                  </a:cubicBezTo>
                  <a:lnTo>
                    <a:pt x="12850" y="8830"/>
                  </a:lnTo>
                  <a:lnTo>
                    <a:pt x="11478" y="9156"/>
                  </a:lnTo>
                  <a:lnTo>
                    <a:pt x="11714" y="9363"/>
                  </a:lnTo>
                  <a:cubicBezTo>
                    <a:pt x="12562" y="10129"/>
                    <a:pt x="13405" y="10997"/>
                    <a:pt x="14213" y="11966"/>
                  </a:cubicBezTo>
                  <a:lnTo>
                    <a:pt x="14692" y="12559"/>
                  </a:lnTo>
                  <a:cubicBezTo>
                    <a:pt x="14976" y="12920"/>
                    <a:pt x="15249" y="13290"/>
                    <a:pt x="15521" y="13669"/>
                  </a:cubicBezTo>
                  <a:cubicBezTo>
                    <a:pt x="16078" y="14475"/>
                    <a:pt x="15453" y="15594"/>
                    <a:pt x="14500" y="15470"/>
                  </a:cubicBezTo>
                  <a:cubicBezTo>
                    <a:pt x="13301" y="15315"/>
                    <a:pt x="11875" y="15296"/>
                    <a:pt x="10274" y="15401"/>
                  </a:cubicBezTo>
                  <a:cubicBezTo>
                    <a:pt x="8860" y="15492"/>
                    <a:pt x="7359" y="15674"/>
                    <a:pt x="5825" y="15925"/>
                  </a:cubicBezTo>
                  <a:lnTo>
                    <a:pt x="4834" y="16095"/>
                  </a:lnTo>
                  <a:lnTo>
                    <a:pt x="5095" y="16268"/>
                  </a:lnTo>
                  <a:cubicBezTo>
                    <a:pt x="5205" y="16344"/>
                    <a:pt x="5316" y="16423"/>
                    <a:pt x="5426" y="16506"/>
                  </a:cubicBezTo>
                  <a:lnTo>
                    <a:pt x="5759" y="16761"/>
                  </a:lnTo>
                  <a:cubicBezTo>
                    <a:pt x="6727" y="17530"/>
                    <a:pt x="7574" y="18464"/>
                    <a:pt x="8266" y="19575"/>
                  </a:cubicBezTo>
                  <a:cubicBezTo>
                    <a:pt x="8593" y="20102"/>
                    <a:pt x="8449" y="20807"/>
                    <a:pt x="7943" y="21149"/>
                  </a:cubicBezTo>
                  <a:cubicBezTo>
                    <a:pt x="7437" y="21490"/>
                    <a:pt x="6761" y="21340"/>
                    <a:pt x="6432" y="20813"/>
                  </a:cubicBezTo>
                  <a:cubicBezTo>
                    <a:pt x="5882" y="19928"/>
                    <a:pt x="5208" y="19186"/>
                    <a:pt x="4435" y="18570"/>
                  </a:cubicBezTo>
                  <a:cubicBezTo>
                    <a:pt x="3651" y="17949"/>
                    <a:pt x="2809" y="17488"/>
                    <a:pt x="1969" y="17168"/>
                  </a:cubicBezTo>
                  <a:lnTo>
                    <a:pt x="1576" y="17028"/>
                  </a:lnTo>
                  <a:cubicBezTo>
                    <a:pt x="1275" y="16929"/>
                    <a:pt x="1046" y="16872"/>
                    <a:pt x="912" y="16848"/>
                  </a:cubicBezTo>
                  <a:cubicBezTo>
                    <a:pt x="-259" y="16645"/>
                    <a:pt x="-320" y="14915"/>
                    <a:pt x="832" y="14621"/>
                  </a:cubicBezTo>
                  <a:lnTo>
                    <a:pt x="1641" y="14427"/>
                  </a:lnTo>
                  <a:lnTo>
                    <a:pt x="1875" y="14374"/>
                  </a:lnTo>
                  <a:cubicBezTo>
                    <a:pt x="2689" y="14192"/>
                    <a:pt x="3583" y="14010"/>
                    <a:pt x="4531" y="13840"/>
                  </a:cubicBezTo>
                  <a:cubicBezTo>
                    <a:pt x="6457" y="13495"/>
                    <a:pt x="8354" y="13244"/>
                    <a:pt x="10139" y="13128"/>
                  </a:cubicBezTo>
                  <a:cubicBezTo>
                    <a:pt x="10786" y="13087"/>
                    <a:pt x="11409" y="13063"/>
                    <a:pt x="12006" y="13060"/>
                  </a:cubicBezTo>
                  <a:lnTo>
                    <a:pt x="12222" y="13060"/>
                  </a:lnTo>
                  <a:lnTo>
                    <a:pt x="12117" y="12939"/>
                  </a:lnTo>
                  <a:cubicBezTo>
                    <a:pt x="11519" y="12261"/>
                    <a:pt x="10903" y="11643"/>
                    <a:pt x="10284" y="11084"/>
                  </a:cubicBezTo>
                  <a:lnTo>
                    <a:pt x="9819" y="10676"/>
                  </a:lnTo>
                  <a:cubicBezTo>
                    <a:pt x="9537" y="10434"/>
                    <a:pt x="9270" y="10220"/>
                    <a:pt x="9023" y="10031"/>
                  </a:cubicBezTo>
                  <a:lnTo>
                    <a:pt x="8595" y="9715"/>
                  </a:lnTo>
                  <a:cubicBezTo>
                    <a:pt x="8514" y="9659"/>
                    <a:pt x="8456" y="9619"/>
                    <a:pt x="8421" y="9596"/>
                  </a:cubicBezTo>
                  <a:cubicBezTo>
                    <a:pt x="7606" y="9072"/>
                    <a:pt x="7789" y="7786"/>
                    <a:pt x="8714" y="7529"/>
                  </a:cubicBezTo>
                  <a:lnTo>
                    <a:pt x="9940" y="7203"/>
                  </a:lnTo>
                  <a:cubicBezTo>
                    <a:pt x="10880" y="6962"/>
                    <a:pt x="11874" y="6719"/>
                    <a:pt x="12877" y="6492"/>
                  </a:cubicBezTo>
                  <a:cubicBezTo>
                    <a:pt x="13602" y="6329"/>
                    <a:pt x="14306" y="6179"/>
                    <a:pt x="14976" y="6047"/>
                  </a:cubicBezTo>
                  <a:cubicBezTo>
                    <a:pt x="15658" y="5914"/>
                    <a:pt x="16305" y="5801"/>
                    <a:pt x="16896" y="5710"/>
                  </a:cubicBezTo>
                  <a:lnTo>
                    <a:pt x="17361" y="5640"/>
                  </a:lnTo>
                  <a:lnTo>
                    <a:pt x="17202" y="5505"/>
                  </a:lnTo>
                  <a:cubicBezTo>
                    <a:pt x="16930" y="5285"/>
                    <a:pt x="16646" y="5070"/>
                    <a:pt x="16350" y="4866"/>
                  </a:cubicBezTo>
                  <a:lnTo>
                    <a:pt x="15896" y="4563"/>
                  </a:lnTo>
                  <a:cubicBezTo>
                    <a:pt x="14749" y="3819"/>
                    <a:pt x="13511" y="3222"/>
                    <a:pt x="12271" y="2761"/>
                  </a:cubicBezTo>
                  <a:cubicBezTo>
                    <a:pt x="11945" y="2641"/>
                    <a:pt x="11638" y="2536"/>
                    <a:pt x="11353" y="2448"/>
                  </a:cubicBezTo>
                  <a:lnTo>
                    <a:pt x="10652" y="2249"/>
                  </a:lnTo>
                  <a:cubicBezTo>
                    <a:pt x="10064" y="2110"/>
                    <a:pt x="9693" y="1502"/>
                    <a:pt x="9825" y="889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30" name="Freeform 76"/>
            <p:cNvSpPr/>
            <p:nvPr/>
          </p:nvSpPr>
          <p:spPr>
            <a:xfrm>
              <a:off x="3998527" y="9166699"/>
              <a:ext cx="294765" cy="207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4" h="21109" extrusionOk="0">
                  <a:moveTo>
                    <a:pt x="1968" y="0"/>
                  </a:moveTo>
                  <a:cubicBezTo>
                    <a:pt x="1870" y="-1"/>
                    <a:pt x="1773" y="22"/>
                    <a:pt x="1682" y="68"/>
                  </a:cubicBezTo>
                  <a:cubicBezTo>
                    <a:pt x="98" y="863"/>
                    <a:pt x="-373" y="2537"/>
                    <a:pt x="293" y="4229"/>
                  </a:cubicBezTo>
                  <a:cubicBezTo>
                    <a:pt x="582" y="4962"/>
                    <a:pt x="1014" y="5578"/>
                    <a:pt x="1458" y="6068"/>
                  </a:cubicBezTo>
                  <a:lnTo>
                    <a:pt x="1670" y="6293"/>
                  </a:lnTo>
                  <a:lnTo>
                    <a:pt x="2112" y="6849"/>
                  </a:lnTo>
                  <a:lnTo>
                    <a:pt x="2629" y="7479"/>
                  </a:lnTo>
                  <a:cubicBezTo>
                    <a:pt x="2900" y="7807"/>
                    <a:pt x="3188" y="8153"/>
                    <a:pt x="3494" y="8516"/>
                  </a:cubicBezTo>
                  <a:cubicBezTo>
                    <a:pt x="4953" y="10239"/>
                    <a:pt x="6472" y="11964"/>
                    <a:pt x="8000" y="13575"/>
                  </a:cubicBezTo>
                  <a:cubicBezTo>
                    <a:pt x="8897" y="14527"/>
                    <a:pt x="9776" y="15411"/>
                    <a:pt x="10620" y="16216"/>
                  </a:cubicBezTo>
                  <a:cubicBezTo>
                    <a:pt x="13445" y="18919"/>
                    <a:pt x="15764" y="20608"/>
                    <a:pt x="17478" y="21014"/>
                  </a:cubicBezTo>
                  <a:cubicBezTo>
                    <a:pt x="19939" y="21599"/>
                    <a:pt x="21227" y="19472"/>
                    <a:pt x="20774" y="15237"/>
                  </a:cubicBezTo>
                  <a:cubicBezTo>
                    <a:pt x="20072" y="8632"/>
                    <a:pt x="16483" y="4383"/>
                    <a:pt x="11073" y="2003"/>
                  </a:cubicBezTo>
                  <a:cubicBezTo>
                    <a:pt x="9172" y="1172"/>
                    <a:pt x="7165" y="622"/>
                    <a:pt x="5148" y="299"/>
                  </a:cubicBezTo>
                  <a:cubicBezTo>
                    <a:pt x="4597" y="211"/>
                    <a:pt x="4068" y="145"/>
                    <a:pt x="3567" y="95"/>
                  </a:cubicBezTo>
                  <a:lnTo>
                    <a:pt x="3076" y="53"/>
                  </a:lnTo>
                  <a:cubicBezTo>
                    <a:pt x="2814" y="32"/>
                    <a:pt x="2583" y="19"/>
                    <a:pt x="2383" y="11"/>
                  </a:cubicBezTo>
                  <a:lnTo>
                    <a:pt x="1968" y="0"/>
                  </a:lnTo>
                  <a:close/>
                  <a:moveTo>
                    <a:pt x="2010" y="2507"/>
                  </a:moveTo>
                  <a:lnTo>
                    <a:pt x="2104" y="2458"/>
                  </a:lnTo>
                  <a:lnTo>
                    <a:pt x="2470" y="2471"/>
                  </a:lnTo>
                  <a:cubicBezTo>
                    <a:pt x="3126" y="2503"/>
                    <a:pt x="3976" y="2585"/>
                    <a:pt x="4962" y="2742"/>
                  </a:cubicBezTo>
                  <a:cubicBezTo>
                    <a:pt x="6880" y="3048"/>
                    <a:pt x="8790" y="3570"/>
                    <a:pt x="10567" y="4354"/>
                  </a:cubicBezTo>
                  <a:cubicBezTo>
                    <a:pt x="15426" y="6487"/>
                    <a:pt x="18509" y="10133"/>
                    <a:pt x="19086" y="15610"/>
                  </a:cubicBezTo>
                  <a:lnTo>
                    <a:pt x="19139" y="16168"/>
                  </a:lnTo>
                  <a:cubicBezTo>
                    <a:pt x="19317" y="18362"/>
                    <a:pt x="18908" y="18865"/>
                    <a:pt x="17754" y="18591"/>
                  </a:cubicBezTo>
                  <a:cubicBezTo>
                    <a:pt x="16350" y="18257"/>
                    <a:pt x="14200" y="16690"/>
                    <a:pt x="11562" y="14169"/>
                  </a:cubicBezTo>
                  <a:cubicBezTo>
                    <a:pt x="10745" y="13387"/>
                    <a:pt x="9892" y="12525"/>
                    <a:pt x="9012" y="11595"/>
                  </a:cubicBezTo>
                  <a:cubicBezTo>
                    <a:pt x="7511" y="10013"/>
                    <a:pt x="6010" y="8317"/>
                    <a:pt x="4580" y="6620"/>
                  </a:cubicBezTo>
                  <a:lnTo>
                    <a:pt x="3729" y="5600"/>
                  </a:lnTo>
                  <a:lnTo>
                    <a:pt x="2725" y="4364"/>
                  </a:lnTo>
                  <a:lnTo>
                    <a:pt x="2633" y="4263"/>
                  </a:lnTo>
                  <a:cubicBezTo>
                    <a:pt x="2320" y="3944"/>
                    <a:pt x="1952" y="3456"/>
                    <a:pt x="1779" y="3019"/>
                  </a:cubicBezTo>
                  <a:lnTo>
                    <a:pt x="1726" y="2875"/>
                  </a:lnTo>
                  <a:cubicBezTo>
                    <a:pt x="1676" y="2714"/>
                    <a:pt x="1723" y="2658"/>
                    <a:pt x="2010" y="2507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31" name="Freeform 77"/>
            <p:cNvSpPr/>
            <p:nvPr/>
          </p:nvSpPr>
          <p:spPr>
            <a:xfrm>
              <a:off x="4988229" y="6270621"/>
              <a:ext cx="737106" cy="2641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3" h="21375" extrusionOk="0">
                  <a:moveTo>
                    <a:pt x="16056" y="21359"/>
                  </a:moveTo>
                  <a:cubicBezTo>
                    <a:pt x="18916" y="21258"/>
                    <a:pt x="20984" y="20711"/>
                    <a:pt x="20744" y="19887"/>
                  </a:cubicBezTo>
                  <a:lnTo>
                    <a:pt x="15611" y="2059"/>
                  </a:lnTo>
                  <a:cubicBezTo>
                    <a:pt x="15239" y="788"/>
                    <a:pt x="11266" y="-139"/>
                    <a:pt x="6861" y="18"/>
                  </a:cubicBezTo>
                  <a:cubicBezTo>
                    <a:pt x="2453" y="174"/>
                    <a:pt x="-616" y="1352"/>
                    <a:pt x="105" y="2610"/>
                  </a:cubicBezTo>
                  <a:lnTo>
                    <a:pt x="10746" y="20265"/>
                  </a:lnTo>
                  <a:cubicBezTo>
                    <a:pt x="11213" y="21082"/>
                    <a:pt x="13196" y="21461"/>
                    <a:pt x="16056" y="21359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32" name="Freeform 78"/>
            <p:cNvSpPr/>
            <p:nvPr/>
          </p:nvSpPr>
          <p:spPr>
            <a:xfrm>
              <a:off x="4691048" y="4245777"/>
              <a:ext cx="859207" cy="259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9" h="21296" extrusionOk="0">
                  <a:moveTo>
                    <a:pt x="6989" y="21"/>
                  </a:moveTo>
                  <a:cubicBezTo>
                    <a:pt x="11427" y="-166"/>
                    <a:pt x="15449" y="928"/>
                    <a:pt x="15893" y="2444"/>
                  </a:cubicBezTo>
                  <a:lnTo>
                    <a:pt x="20664" y="18743"/>
                  </a:lnTo>
                  <a:cubicBezTo>
                    <a:pt x="21033" y="19998"/>
                    <a:pt x="18390" y="21124"/>
                    <a:pt x="14714" y="21279"/>
                  </a:cubicBezTo>
                  <a:cubicBezTo>
                    <a:pt x="11037" y="21434"/>
                    <a:pt x="7672" y="20562"/>
                    <a:pt x="7128" y="19314"/>
                  </a:cubicBezTo>
                  <a:lnTo>
                    <a:pt x="86" y="3111"/>
                  </a:lnTo>
                  <a:cubicBezTo>
                    <a:pt x="-567" y="1604"/>
                    <a:pt x="2547" y="208"/>
                    <a:pt x="6989" y="21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33" name="Freeform 79"/>
            <p:cNvSpPr/>
            <p:nvPr/>
          </p:nvSpPr>
          <p:spPr>
            <a:xfrm>
              <a:off x="5293175" y="8404397"/>
              <a:ext cx="483444" cy="576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97"/>
                  </a:moveTo>
                  <a:lnTo>
                    <a:pt x="4525" y="21600"/>
                  </a:lnTo>
                  <a:lnTo>
                    <a:pt x="0" y="347"/>
                  </a:lnTo>
                  <a:lnTo>
                    <a:pt x="18421" y="0"/>
                  </a:lnTo>
                  <a:lnTo>
                    <a:pt x="21600" y="21297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34" name="Freeform 80"/>
            <p:cNvSpPr/>
            <p:nvPr/>
          </p:nvSpPr>
          <p:spPr>
            <a:xfrm>
              <a:off x="5310616" y="8506029"/>
              <a:ext cx="404258" cy="32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7" h="21403" extrusionOk="0">
                  <a:moveTo>
                    <a:pt x="20944" y="2"/>
                  </a:moveTo>
                  <a:cubicBezTo>
                    <a:pt x="21292" y="-98"/>
                    <a:pt x="21581" y="3338"/>
                    <a:pt x="21587" y="7676"/>
                  </a:cubicBezTo>
                  <a:cubicBezTo>
                    <a:pt x="21594" y="11647"/>
                    <a:pt x="21366" y="14998"/>
                    <a:pt x="21058" y="15609"/>
                  </a:cubicBezTo>
                  <a:lnTo>
                    <a:pt x="20971" y="15700"/>
                  </a:lnTo>
                  <a:lnTo>
                    <a:pt x="644" y="21401"/>
                  </a:lnTo>
                  <a:cubicBezTo>
                    <a:pt x="296" y="21502"/>
                    <a:pt x="7" y="18066"/>
                    <a:pt x="1" y="13727"/>
                  </a:cubicBezTo>
                  <a:cubicBezTo>
                    <a:pt x="-6" y="9749"/>
                    <a:pt x="229" y="6397"/>
                    <a:pt x="530" y="5795"/>
                  </a:cubicBezTo>
                  <a:lnTo>
                    <a:pt x="617" y="5695"/>
                  </a:lnTo>
                  <a:lnTo>
                    <a:pt x="20944" y="2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35" name="Freeform 81"/>
            <p:cNvSpPr/>
            <p:nvPr/>
          </p:nvSpPr>
          <p:spPr>
            <a:xfrm>
              <a:off x="5387177" y="8950030"/>
              <a:ext cx="961744" cy="732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68" y="0"/>
                  </a:moveTo>
                  <a:lnTo>
                    <a:pt x="0" y="262"/>
                  </a:lnTo>
                  <a:lnTo>
                    <a:pt x="1618" y="21600"/>
                  </a:lnTo>
                  <a:lnTo>
                    <a:pt x="21600" y="21010"/>
                  </a:lnTo>
                  <a:lnTo>
                    <a:pt x="21592" y="17735"/>
                  </a:lnTo>
                  <a:cubicBezTo>
                    <a:pt x="21586" y="16531"/>
                    <a:pt x="20924" y="15505"/>
                    <a:pt x="20021" y="15301"/>
                  </a:cubicBezTo>
                  <a:lnTo>
                    <a:pt x="14680" y="13410"/>
                  </a:lnTo>
                  <a:lnTo>
                    <a:pt x="11920" y="11453"/>
                  </a:lnTo>
                  <a:cubicBezTo>
                    <a:pt x="11089" y="10864"/>
                    <a:pt x="10359" y="9664"/>
                    <a:pt x="10060" y="8486"/>
                  </a:cubicBezTo>
                  <a:cubicBezTo>
                    <a:pt x="9510" y="6308"/>
                    <a:pt x="8893" y="1298"/>
                    <a:pt x="8868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36" name="Freeform 82"/>
            <p:cNvSpPr/>
            <p:nvPr/>
          </p:nvSpPr>
          <p:spPr>
            <a:xfrm>
              <a:off x="5450428" y="9556187"/>
              <a:ext cx="919829" cy="149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4" h="21544" extrusionOk="0">
                  <a:moveTo>
                    <a:pt x="418" y="21543"/>
                  </a:moveTo>
                  <a:lnTo>
                    <a:pt x="21243" y="18674"/>
                  </a:lnTo>
                  <a:cubicBezTo>
                    <a:pt x="21441" y="18647"/>
                    <a:pt x="21597" y="17644"/>
                    <a:pt x="21594" y="16437"/>
                  </a:cubicBezTo>
                  <a:lnTo>
                    <a:pt x="21541" y="2137"/>
                  </a:lnTo>
                  <a:cubicBezTo>
                    <a:pt x="21535" y="930"/>
                    <a:pt x="21373" y="-30"/>
                    <a:pt x="21176" y="1"/>
                  </a:cubicBezTo>
                  <a:lnTo>
                    <a:pt x="351" y="2866"/>
                  </a:lnTo>
                  <a:cubicBezTo>
                    <a:pt x="153" y="2893"/>
                    <a:pt x="-3" y="3896"/>
                    <a:pt x="0" y="5106"/>
                  </a:cubicBezTo>
                  <a:lnTo>
                    <a:pt x="53" y="19403"/>
                  </a:lnTo>
                  <a:cubicBezTo>
                    <a:pt x="59" y="20612"/>
                    <a:pt x="221" y="21570"/>
                    <a:pt x="418" y="21543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37" name="Freeform 83"/>
            <p:cNvSpPr/>
            <p:nvPr/>
          </p:nvSpPr>
          <p:spPr>
            <a:xfrm>
              <a:off x="6031018" y="9404545"/>
              <a:ext cx="321418" cy="156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906"/>
                  </a:moveTo>
                  <a:cubicBezTo>
                    <a:pt x="21499" y="12265"/>
                    <a:pt x="18361" y="5037"/>
                    <a:pt x="14186" y="3847"/>
                  </a:cubicBezTo>
                  <a:lnTo>
                    <a:pt x="658" y="0"/>
                  </a:lnTo>
                  <a:lnTo>
                    <a:pt x="0" y="21600"/>
                  </a:lnTo>
                  <a:lnTo>
                    <a:pt x="21600" y="20906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38" name="Freeform 84"/>
            <p:cNvSpPr/>
            <p:nvPr/>
          </p:nvSpPr>
          <p:spPr>
            <a:xfrm>
              <a:off x="5459342" y="9550155"/>
              <a:ext cx="899117" cy="32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1" extrusionOk="0">
                  <a:moveTo>
                    <a:pt x="21452" y="1"/>
                  </a:moveTo>
                  <a:cubicBezTo>
                    <a:pt x="21531" y="-49"/>
                    <a:pt x="21597" y="1722"/>
                    <a:pt x="21600" y="3956"/>
                  </a:cubicBezTo>
                  <a:cubicBezTo>
                    <a:pt x="21600" y="5920"/>
                    <a:pt x="21552" y="7582"/>
                    <a:pt x="21485" y="8003"/>
                  </a:cubicBezTo>
                  <a:lnTo>
                    <a:pt x="21458" y="8104"/>
                  </a:lnTo>
                  <a:lnTo>
                    <a:pt x="148" y="21501"/>
                  </a:lnTo>
                  <a:cubicBezTo>
                    <a:pt x="69" y="21551"/>
                    <a:pt x="3" y="19773"/>
                    <a:pt x="0" y="17538"/>
                  </a:cubicBezTo>
                  <a:cubicBezTo>
                    <a:pt x="0" y="15574"/>
                    <a:pt x="48" y="13913"/>
                    <a:pt x="112" y="13492"/>
                  </a:cubicBezTo>
                  <a:lnTo>
                    <a:pt x="142" y="13390"/>
                  </a:lnTo>
                  <a:lnTo>
                    <a:pt x="21452" y="1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39" name="Freeform 85"/>
            <p:cNvSpPr/>
            <p:nvPr/>
          </p:nvSpPr>
          <p:spPr>
            <a:xfrm>
              <a:off x="5743437" y="9201033"/>
              <a:ext cx="232255" cy="225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4" h="21327" extrusionOk="0">
                  <a:moveTo>
                    <a:pt x="9727" y="30"/>
                  </a:moveTo>
                  <a:cubicBezTo>
                    <a:pt x="10316" y="-113"/>
                    <a:pt x="10906" y="267"/>
                    <a:pt x="11043" y="880"/>
                  </a:cubicBezTo>
                  <a:cubicBezTo>
                    <a:pt x="11167" y="1442"/>
                    <a:pt x="10872" y="2004"/>
                    <a:pt x="10373" y="2204"/>
                  </a:cubicBezTo>
                  <a:lnTo>
                    <a:pt x="9806" y="2369"/>
                  </a:lnTo>
                  <a:cubicBezTo>
                    <a:pt x="9454" y="2477"/>
                    <a:pt x="9057" y="2612"/>
                    <a:pt x="8626" y="2775"/>
                  </a:cubicBezTo>
                  <a:cubicBezTo>
                    <a:pt x="7401" y="3245"/>
                    <a:pt x="6176" y="3849"/>
                    <a:pt x="5041" y="4599"/>
                  </a:cubicBezTo>
                  <a:cubicBezTo>
                    <a:pt x="4576" y="4903"/>
                    <a:pt x="4145" y="5224"/>
                    <a:pt x="3737" y="5563"/>
                  </a:cubicBezTo>
                  <a:lnTo>
                    <a:pt x="3555" y="5715"/>
                  </a:lnTo>
                  <a:lnTo>
                    <a:pt x="3601" y="5719"/>
                  </a:lnTo>
                  <a:cubicBezTo>
                    <a:pt x="4168" y="5794"/>
                    <a:pt x="4780" y="5891"/>
                    <a:pt x="5450" y="6008"/>
                  </a:cubicBezTo>
                  <a:lnTo>
                    <a:pt x="5949" y="6100"/>
                  </a:lnTo>
                  <a:cubicBezTo>
                    <a:pt x="6641" y="6228"/>
                    <a:pt x="7367" y="6375"/>
                    <a:pt x="8104" y="6536"/>
                  </a:cubicBezTo>
                  <a:cubicBezTo>
                    <a:pt x="8774" y="6679"/>
                    <a:pt x="9420" y="6830"/>
                    <a:pt x="10067" y="6981"/>
                  </a:cubicBezTo>
                  <a:lnTo>
                    <a:pt x="12098" y="7490"/>
                  </a:lnTo>
                  <a:cubicBezTo>
                    <a:pt x="12143" y="7501"/>
                    <a:pt x="12177" y="7511"/>
                    <a:pt x="12211" y="7520"/>
                  </a:cubicBezTo>
                  <a:cubicBezTo>
                    <a:pt x="13085" y="7754"/>
                    <a:pt x="13311" y="8915"/>
                    <a:pt x="12653" y="9492"/>
                  </a:cubicBezTo>
                  <a:lnTo>
                    <a:pt x="12166" y="9844"/>
                  </a:lnTo>
                  <a:cubicBezTo>
                    <a:pt x="11859" y="10072"/>
                    <a:pt x="11519" y="10347"/>
                    <a:pt x="11156" y="10670"/>
                  </a:cubicBezTo>
                  <a:cubicBezTo>
                    <a:pt x="10396" y="11332"/>
                    <a:pt x="9625" y="12088"/>
                    <a:pt x="8898" y="12937"/>
                  </a:cubicBezTo>
                  <a:lnTo>
                    <a:pt x="8762" y="13092"/>
                  </a:lnTo>
                  <a:lnTo>
                    <a:pt x="8989" y="13091"/>
                  </a:lnTo>
                  <a:cubicBezTo>
                    <a:pt x="9386" y="13089"/>
                    <a:pt x="9806" y="13097"/>
                    <a:pt x="10226" y="13112"/>
                  </a:cubicBezTo>
                  <a:lnTo>
                    <a:pt x="10861" y="13142"/>
                  </a:lnTo>
                  <a:cubicBezTo>
                    <a:pt x="12676" y="13243"/>
                    <a:pt x="14605" y="13481"/>
                    <a:pt x="16556" y="13815"/>
                  </a:cubicBezTo>
                  <a:cubicBezTo>
                    <a:pt x="17248" y="13934"/>
                    <a:pt x="17917" y="14058"/>
                    <a:pt x="18530" y="14185"/>
                  </a:cubicBezTo>
                  <a:lnTo>
                    <a:pt x="19574" y="14407"/>
                  </a:lnTo>
                  <a:cubicBezTo>
                    <a:pt x="19823" y="14464"/>
                    <a:pt x="20027" y="14510"/>
                    <a:pt x="20152" y="14541"/>
                  </a:cubicBezTo>
                  <a:cubicBezTo>
                    <a:pt x="21253" y="14812"/>
                    <a:pt x="21264" y="16403"/>
                    <a:pt x="20243" y="16733"/>
                  </a:cubicBezTo>
                  <a:lnTo>
                    <a:pt x="19891" y="16819"/>
                  </a:lnTo>
                  <a:cubicBezTo>
                    <a:pt x="19687" y="16872"/>
                    <a:pt x="19403" y="16962"/>
                    <a:pt x="19052" y="17098"/>
                  </a:cubicBezTo>
                  <a:cubicBezTo>
                    <a:pt x="18224" y="17423"/>
                    <a:pt x="17395" y="17886"/>
                    <a:pt x="16624" y="18507"/>
                  </a:cubicBezTo>
                  <a:cubicBezTo>
                    <a:pt x="15841" y="19136"/>
                    <a:pt x="15161" y="19894"/>
                    <a:pt x="14616" y="20797"/>
                  </a:cubicBezTo>
                  <a:cubicBezTo>
                    <a:pt x="14287" y="21329"/>
                    <a:pt x="13618" y="21487"/>
                    <a:pt x="13107" y="21149"/>
                  </a:cubicBezTo>
                  <a:cubicBezTo>
                    <a:pt x="12597" y="20813"/>
                    <a:pt x="12449" y="20109"/>
                    <a:pt x="12767" y="19576"/>
                  </a:cubicBezTo>
                  <a:cubicBezTo>
                    <a:pt x="13459" y="18441"/>
                    <a:pt x="14310" y="17488"/>
                    <a:pt x="15285" y="16704"/>
                  </a:cubicBezTo>
                  <a:cubicBezTo>
                    <a:pt x="15501" y="16527"/>
                    <a:pt x="15728" y="16362"/>
                    <a:pt x="15943" y="16211"/>
                  </a:cubicBezTo>
                  <a:lnTo>
                    <a:pt x="16170" y="16058"/>
                  </a:lnTo>
                  <a:lnTo>
                    <a:pt x="15274" y="15912"/>
                  </a:lnTo>
                  <a:cubicBezTo>
                    <a:pt x="14026" y="15719"/>
                    <a:pt x="12801" y="15569"/>
                    <a:pt x="11621" y="15477"/>
                  </a:cubicBezTo>
                  <a:lnTo>
                    <a:pt x="10748" y="15419"/>
                  </a:lnTo>
                  <a:cubicBezTo>
                    <a:pt x="9137" y="15329"/>
                    <a:pt x="7707" y="15361"/>
                    <a:pt x="6505" y="15529"/>
                  </a:cubicBezTo>
                  <a:cubicBezTo>
                    <a:pt x="5563" y="15662"/>
                    <a:pt x="4917" y="14549"/>
                    <a:pt x="5472" y="13737"/>
                  </a:cubicBezTo>
                  <a:cubicBezTo>
                    <a:pt x="5745" y="13336"/>
                    <a:pt x="6028" y="12946"/>
                    <a:pt x="6323" y="12567"/>
                  </a:cubicBezTo>
                  <a:cubicBezTo>
                    <a:pt x="7265" y="11356"/>
                    <a:pt x="8252" y="10291"/>
                    <a:pt x="9250" y="9368"/>
                  </a:cubicBezTo>
                  <a:lnTo>
                    <a:pt x="9466" y="9178"/>
                  </a:lnTo>
                  <a:lnTo>
                    <a:pt x="8626" y="8982"/>
                  </a:lnTo>
                  <a:lnTo>
                    <a:pt x="7662" y="8767"/>
                  </a:lnTo>
                  <a:cubicBezTo>
                    <a:pt x="6936" y="8611"/>
                    <a:pt x="6232" y="8468"/>
                    <a:pt x="5563" y="8343"/>
                  </a:cubicBezTo>
                  <a:lnTo>
                    <a:pt x="4712" y="8192"/>
                  </a:lnTo>
                  <a:cubicBezTo>
                    <a:pt x="3192" y="7934"/>
                    <a:pt x="1956" y="7802"/>
                    <a:pt x="1116" y="7822"/>
                  </a:cubicBezTo>
                  <a:cubicBezTo>
                    <a:pt x="186" y="7843"/>
                    <a:pt x="-336" y="6721"/>
                    <a:pt x="243" y="5966"/>
                  </a:cubicBezTo>
                  <a:cubicBezTo>
                    <a:pt x="1218" y="4700"/>
                    <a:pt x="2455" y="3607"/>
                    <a:pt x="3873" y="2671"/>
                  </a:cubicBezTo>
                  <a:cubicBezTo>
                    <a:pt x="5155" y="1828"/>
                    <a:pt x="6516" y="1156"/>
                    <a:pt x="7877" y="635"/>
                  </a:cubicBezTo>
                  <a:lnTo>
                    <a:pt x="8456" y="421"/>
                  </a:lnTo>
                  <a:cubicBezTo>
                    <a:pt x="9012" y="229"/>
                    <a:pt x="9443" y="101"/>
                    <a:pt x="9727" y="3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40" name="Freeform 86"/>
            <p:cNvSpPr/>
            <p:nvPr/>
          </p:nvSpPr>
          <p:spPr>
            <a:xfrm>
              <a:off x="5585852" y="9094810"/>
              <a:ext cx="293458" cy="209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3" h="21098" extrusionOk="0">
                  <a:moveTo>
                    <a:pt x="19107" y="1"/>
                  </a:moveTo>
                  <a:lnTo>
                    <a:pt x="18664" y="16"/>
                  </a:lnTo>
                  <a:cubicBezTo>
                    <a:pt x="17996" y="51"/>
                    <a:pt x="17102" y="140"/>
                    <a:pt x="16044" y="310"/>
                  </a:cubicBezTo>
                  <a:cubicBezTo>
                    <a:pt x="14003" y="642"/>
                    <a:pt x="11952" y="1200"/>
                    <a:pt x="10019" y="2037"/>
                  </a:cubicBezTo>
                  <a:cubicBezTo>
                    <a:pt x="4436" y="4449"/>
                    <a:pt x="759" y="8716"/>
                    <a:pt x="82" y="15324"/>
                  </a:cubicBezTo>
                  <a:cubicBezTo>
                    <a:pt x="-352" y="19511"/>
                    <a:pt x="976" y="21598"/>
                    <a:pt x="3469" y="20997"/>
                  </a:cubicBezTo>
                  <a:cubicBezTo>
                    <a:pt x="5204" y="20577"/>
                    <a:pt x="7544" y="18884"/>
                    <a:pt x="10389" y="16182"/>
                  </a:cubicBezTo>
                  <a:cubicBezTo>
                    <a:pt x="11247" y="15374"/>
                    <a:pt x="12133" y="14486"/>
                    <a:pt x="13045" y="13531"/>
                  </a:cubicBezTo>
                  <a:cubicBezTo>
                    <a:pt x="14590" y="11914"/>
                    <a:pt x="16135" y="10184"/>
                    <a:pt x="17607" y="8453"/>
                  </a:cubicBezTo>
                  <a:lnTo>
                    <a:pt x="18484" y="7413"/>
                  </a:lnTo>
                  <a:lnTo>
                    <a:pt x="19523" y="6140"/>
                  </a:lnTo>
                  <a:cubicBezTo>
                    <a:pt x="19649" y="6028"/>
                    <a:pt x="19938" y="5705"/>
                    <a:pt x="20227" y="5287"/>
                  </a:cubicBezTo>
                  <a:cubicBezTo>
                    <a:pt x="20697" y="4599"/>
                    <a:pt x="21022" y="3888"/>
                    <a:pt x="21103" y="3092"/>
                  </a:cubicBezTo>
                  <a:cubicBezTo>
                    <a:pt x="21248" y="1715"/>
                    <a:pt x="20607" y="637"/>
                    <a:pt x="19396" y="64"/>
                  </a:cubicBezTo>
                  <a:cubicBezTo>
                    <a:pt x="19306" y="19"/>
                    <a:pt x="19206" y="-2"/>
                    <a:pt x="19107" y="1"/>
                  </a:cubicBezTo>
                  <a:close/>
                  <a:moveTo>
                    <a:pt x="18971" y="2434"/>
                  </a:moveTo>
                  <a:cubicBezTo>
                    <a:pt x="19161" y="2535"/>
                    <a:pt x="19279" y="2630"/>
                    <a:pt x="19342" y="2712"/>
                  </a:cubicBezTo>
                  <a:lnTo>
                    <a:pt x="19378" y="2764"/>
                  </a:lnTo>
                  <a:cubicBezTo>
                    <a:pt x="19369" y="2922"/>
                    <a:pt x="19215" y="3244"/>
                    <a:pt x="18971" y="3596"/>
                  </a:cubicBezTo>
                  <a:cubicBezTo>
                    <a:pt x="18773" y="3887"/>
                    <a:pt x="18565" y="4119"/>
                    <a:pt x="18448" y="4239"/>
                  </a:cubicBezTo>
                  <a:lnTo>
                    <a:pt x="17345" y="5569"/>
                  </a:lnTo>
                  <a:cubicBezTo>
                    <a:pt x="17083" y="5893"/>
                    <a:pt x="16794" y="6236"/>
                    <a:pt x="16487" y="6593"/>
                  </a:cubicBezTo>
                  <a:cubicBezTo>
                    <a:pt x="15042" y="8296"/>
                    <a:pt x="13515" y="9998"/>
                    <a:pt x="11997" y="11586"/>
                  </a:cubicBezTo>
                  <a:cubicBezTo>
                    <a:pt x="11112" y="12519"/>
                    <a:pt x="10245" y="13386"/>
                    <a:pt x="9414" y="14170"/>
                  </a:cubicBezTo>
                  <a:cubicBezTo>
                    <a:pt x="6758" y="16688"/>
                    <a:pt x="4590" y="18259"/>
                    <a:pt x="3171" y="18601"/>
                  </a:cubicBezTo>
                  <a:cubicBezTo>
                    <a:pt x="1907" y="18907"/>
                    <a:pt x="1527" y="18307"/>
                    <a:pt x="1798" y="15668"/>
                  </a:cubicBezTo>
                  <a:cubicBezTo>
                    <a:pt x="2358" y="10189"/>
                    <a:pt x="5529" y="6524"/>
                    <a:pt x="10534" y="4358"/>
                  </a:cubicBezTo>
                  <a:cubicBezTo>
                    <a:pt x="12359" y="3570"/>
                    <a:pt x="14301" y="3040"/>
                    <a:pt x="16252" y="2723"/>
                  </a:cubicBezTo>
                  <a:lnTo>
                    <a:pt x="16957" y="2618"/>
                  </a:lnTo>
                  <a:cubicBezTo>
                    <a:pt x="17625" y="2526"/>
                    <a:pt x="18213" y="2473"/>
                    <a:pt x="18682" y="2447"/>
                  </a:cubicBezTo>
                  <a:lnTo>
                    <a:pt x="18971" y="2434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41" name="Freeform 87"/>
            <p:cNvSpPr/>
            <p:nvPr/>
          </p:nvSpPr>
          <p:spPr>
            <a:xfrm>
              <a:off x="3034175" y="3522578"/>
              <a:ext cx="2977764" cy="2606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18" extrusionOk="0">
                  <a:moveTo>
                    <a:pt x="14474" y="168"/>
                  </a:moveTo>
                  <a:cubicBezTo>
                    <a:pt x="15263" y="191"/>
                    <a:pt x="16206" y="2715"/>
                    <a:pt x="17414" y="4900"/>
                  </a:cubicBezTo>
                  <a:cubicBezTo>
                    <a:pt x="18987" y="7744"/>
                    <a:pt x="20836" y="10607"/>
                    <a:pt x="21600" y="12698"/>
                  </a:cubicBezTo>
                  <a:cubicBezTo>
                    <a:pt x="21420" y="13442"/>
                    <a:pt x="19851" y="15274"/>
                    <a:pt x="19851" y="15274"/>
                  </a:cubicBezTo>
                  <a:cubicBezTo>
                    <a:pt x="19851" y="15274"/>
                    <a:pt x="20153" y="15935"/>
                    <a:pt x="20225" y="16291"/>
                  </a:cubicBezTo>
                  <a:cubicBezTo>
                    <a:pt x="18476" y="18800"/>
                    <a:pt x="16047" y="19104"/>
                    <a:pt x="16047" y="19104"/>
                  </a:cubicBezTo>
                  <a:lnTo>
                    <a:pt x="16041" y="19613"/>
                  </a:lnTo>
                  <a:cubicBezTo>
                    <a:pt x="12065" y="21600"/>
                    <a:pt x="6740" y="19696"/>
                    <a:pt x="6740" y="19696"/>
                  </a:cubicBezTo>
                  <a:cubicBezTo>
                    <a:pt x="6740" y="19696"/>
                    <a:pt x="6641" y="19585"/>
                    <a:pt x="6712" y="19186"/>
                  </a:cubicBezTo>
                  <a:cubicBezTo>
                    <a:pt x="4906" y="19163"/>
                    <a:pt x="1041" y="16678"/>
                    <a:pt x="1041" y="16678"/>
                  </a:cubicBezTo>
                  <a:lnTo>
                    <a:pt x="1590" y="15447"/>
                  </a:lnTo>
                  <a:lnTo>
                    <a:pt x="0" y="13681"/>
                  </a:lnTo>
                  <a:cubicBezTo>
                    <a:pt x="0" y="13681"/>
                    <a:pt x="4918" y="6036"/>
                    <a:pt x="5793" y="3408"/>
                  </a:cubicBezTo>
                  <a:cubicBezTo>
                    <a:pt x="6605" y="967"/>
                    <a:pt x="7864" y="0"/>
                    <a:pt x="7864" y="0"/>
                  </a:cubicBezTo>
                  <a:cubicBezTo>
                    <a:pt x="7864" y="0"/>
                    <a:pt x="11792" y="89"/>
                    <a:pt x="14474" y="168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42" name="Freeform 88"/>
            <p:cNvSpPr/>
            <p:nvPr/>
          </p:nvSpPr>
          <p:spPr>
            <a:xfrm>
              <a:off x="3177746" y="3774532"/>
              <a:ext cx="923141" cy="2199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579" extrusionOk="0">
                  <a:moveTo>
                    <a:pt x="21156" y="51"/>
                  </a:moveTo>
                  <a:cubicBezTo>
                    <a:pt x="21209" y="6"/>
                    <a:pt x="21338" y="-13"/>
                    <a:pt x="21443" y="9"/>
                  </a:cubicBezTo>
                  <a:cubicBezTo>
                    <a:pt x="21540" y="29"/>
                    <a:pt x="21584" y="75"/>
                    <a:pt x="21555" y="116"/>
                  </a:cubicBezTo>
                  <a:lnTo>
                    <a:pt x="21543" y="130"/>
                  </a:lnTo>
                  <a:lnTo>
                    <a:pt x="487" y="18199"/>
                  </a:lnTo>
                  <a:lnTo>
                    <a:pt x="685" y="18260"/>
                  </a:lnTo>
                  <a:lnTo>
                    <a:pt x="849" y="18310"/>
                  </a:lnTo>
                  <a:cubicBezTo>
                    <a:pt x="1265" y="18434"/>
                    <a:pt x="1755" y="18572"/>
                    <a:pt x="2317" y="18721"/>
                  </a:cubicBezTo>
                  <a:cubicBezTo>
                    <a:pt x="3922" y="19147"/>
                    <a:pt x="5776" y="19574"/>
                    <a:pt x="7851" y="19972"/>
                  </a:cubicBezTo>
                  <a:cubicBezTo>
                    <a:pt x="11077" y="20590"/>
                    <a:pt x="14539" y="21082"/>
                    <a:pt x="18195" y="21399"/>
                  </a:cubicBezTo>
                  <a:cubicBezTo>
                    <a:pt x="18312" y="21410"/>
                    <a:pt x="18387" y="21457"/>
                    <a:pt x="18363" y="21506"/>
                  </a:cubicBezTo>
                  <a:cubicBezTo>
                    <a:pt x="18339" y="21555"/>
                    <a:pt x="18225" y="21587"/>
                    <a:pt x="18108" y="21577"/>
                  </a:cubicBezTo>
                  <a:cubicBezTo>
                    <a:pt x="14419" y="21257"/>
                    <a:pt x="10926" y="20761"/>
                    <a:pt x="7672" y="20137"/>
                  </a:cubicBezTo>
                  <a:cubicBezTo>
                    <a:pt x="5578" y="19735"/>
                    <a:pt x="3708" y="19305"/>
                    <a:pt x="2086" y="18874"/>
                  </a:cubicBezTo>
                  <a:cubicBezTo>
                    <a:pt x="1581" y="18740"/>
                    <a:pt x="1133" y="18615"/>
                    <a:pt x="743" y="18500"/>
                  </a:cubicBezTo>
                  <a:lnTo>
                    <a:pt x="600" y="18457"/>
                  </a:lnTo>
                  <a:cubicBezTo>
                    <a:pt x="481" y="18422"/>
                    <a:pt x="375" y="18390"/>
                    <a:pt x="282" y="18361"/>
                  </a:cubicBezTo>
                  <a:lnTo>
                    <a:pt x="82" y="18298"/>
                  </a:lnTo>
                  <a:cubicBezTo>
                    <a:pt x="12" y="18275"/>
                    <a:pt x="-16" y="18236"/>
                    <a:pt x="8" y="18201"/>
                  </a:cubicBezTo>
                  <a:lnTo>
                    <a:pt x="22" y="18187"/>
                  </a:lnTo>
                  <a:lnTo>
                    <a:pt x="21156" y="5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43" name="Freeform 89"/>
            <p:cNvSpPr/>
            <p:nvPr/>
          </p:nvSpPr>
          <p:spPr>
            <a:xfrm>
              <a:off x="5239476" y="4308047"/>
              <a:ext cx="583587" cy="164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577" extrusionOk="0">
                  <a:moveTo>
                    <a:pt x="2317" y="8"/>
                  </a:moveTo>
                  <a:cubicBezTo>
                    <a:pt x="2475" y="-14"/>
                    <a:pt x="2656" y="8"/>
                    <a:pt x="2739" y="58"/>
                  </a:cubicBezTo>
                  <a:lnTo>
                    <a:pt x="2762" y="76"/>
                  </a:lnTo>
                  <a:lnTo>
                    <a:pt x="21534" y="16877"/>
                  </a:lnTo>
                  <a:cubicBezTo>
                    <a:pt x="21576" y="16915"/>
                    <a:pt x="21562" y="16959"/>
                    <a:pt x="21493" y="16992"/>
                  </a:cubicBezTo>
                  <a:lnTo>
                    <a:pt x="21377" y="17048"/>
                  </a:lnTo>
                  <a:lnTo>
                    <a:pt x="21219" y="17119"/>
                  </a:lnTo>
                  <a:cubicBezTo>
                    <a:pt x="21191" y="17131"/>
                    <a:pt x="21163" y="17144"/>
                    <a:pt x="21131" y="17158"/>
                  </a:cubicBezTo>
                  <a:lnTo>
                    <a:pt x="21038" y="17199"/>
                  </a:lnTo>
                  <a:cubicBezTo>
                    <a:pt x="20663" y="17362"/>
                    <a:pt x="20218" y="17542"/>
                    <a:pt x="19708" y="17737"/>
                  </a:cubicBezTo>
                  <a:cubicBezTo>
                    <a:pt x="18247" y="18291"/>
                    <a:pt x="16527" y="18846"/>
                    <a:pt x="14561" y="19363"/>
                  </a:cubicBezTo>
                  <a:cubicBezTo>
                    <a:pt x="10361" y="20469"/>
                    <a:pt x="5628" y="21253"/>
                    <a:pt x="403" y="21575"/>
                  </a:cubicBezTo>
                  <a:cubicBezTo>
                    <a:pt x="217" y="21586"/>
                    <a:pt x="36" y="21542"/>
                    <a:pt x="4" y="21476"/>
                  </a:cubicBezTo>
                  <a:cubicBezTo>
                    <a:pt x="-24" y="21410"/>
                    <a:pt x="97" y="21348"/>
                    <a:pt x="282" y="21336"/>
                  </a:cubicBezTo>
                  <a:cubicBezTo>
                    <a:pt x="5396" y="21022"/>
                    <a:pt x="10037" y="20254"/>
                    <a:pt x="14154" y="19169"/>
                  </a:cubicBezTo>
                  <a:cubicBezTo>
                    <a:pt x="16087" y="18661"/>
                    <a:pt x="17774" y="18116"/>
                    <a:pt x="19207" y="17572"/>
                  </a:cubicBezTo>
                  <a:cubicBezTo>
                    <a:pt x="19708" y="17381"/>
                    <a:pt x="20143" y="17205"/>
                    <a:pt x="20510" y="17046"/>
                  </a:cubicBezTo>
                  <a:lnTo>
                    <a:pt x="20686" y="16968"/>
                  </a:lnTo>
                  <a:lnTo>
                    <a:pt x="20830" y="16903"/>
                  </a:lnTo>
                  <a:lnTo>
                    <a:pt x="2127" y="165"/>
                  </a:lnTo>
                  <a:cubicBezTo>
                    <a:pt x="2067" y="109"/>
                    <a:pt x="2127" y="47"/>
                    <a:pt x="2271" y="17"/>
                  </a:cubicBezTo>
                  <a:lnTo>
                    <a:pt x="2317" y="8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44" name="Freeform 90"/>
            <p:cNvSpPr/>
            <p:nvPr/>
          </p:nvSpPr>
          <p:spPr>
            <a:xfrm>
              <a:off x="3944861" y="3578827"/>
              <a:ext cx="1309912" cy="2550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8" h="21405" extrusionOk="0">
                  <a:moveTo>
                    <a:pt x="13972" y="1"/>
                  </a:moveTo>
                  <a:cubicBezTo>
                    <a:pt x="14055" y="-7"/>
                    <a:pt x="14133" y="20"/>
                    <a:pt x="14150" y="62"/>
                  </a:cubicBezTo>
                  <a:lnTo>
                    <a:pt x="14522" y="1013"/>
                  </a:lnTo>
                  <a:cubicBezTo>
                    <a:pt x="14816" y="1773"/>
                    <a:pt x="15145" y="2625"/>
                    <a:pt x="15498" y="3550"/>
                  </a:cubicBezTo>
                  <a:lnTo>
                    <a:pt x="15933" y="4684"/>
                  </a:lnTo>
                  <a:cubicBezTo>
                    <a:pt x="16725" y="6769"/>
                    <a:pt x="17513" y="8872"/>
                    <a:pt x="18262" y="10915"/>
                  </a:cubicBezTo>
                  <a:lnTo>
                    <a:pt x="18680" y="12060"/>
                  </a:lnTo>
                  <a:cubicBezTo>
                    <a:pt x="18785" y="12353"/>
                    <a:pt x="18890" y="12643"/>
                    <a:pt x="18994" y="12929"/>
                  </a:cubicBezTo>
                  <a:lnTo>
                    <a:pt x="19406" y="14081"/>
                  </a:lnTo>
                  <a:cubicBezTo>
                    <a:pt x="20289" y="16557"/>
                    <a:pt x="21025" y="18724"/>
                    <a:pt x="21586" y="20505"/>
                  </a:cubicBezTo>
                  <a:cubicBezTo>
                    <a:pt x="21598" y="20542"/>
                    <a:pt x="21555" y="20579"/>
                    <a:pt x="21484" y="20591"/>
                  </a:cubicBezTo>
                  <a:cubicBezTo>
                    <a:pt x="21042" y="20668"/>
                    <a:pt x="20593" y="20739"/>
                    <a:pt x="20138" y="20804"/>
                  </a:cubicBezTo>
                  <a:cubicBezTo>
                    <a:pt x="14667" y="21593"/>
                    <a:pt x="8830" y="21548"/>
                    <a:pt x="3320" y="21000"/>
                  </a:cubicBezTo>
                  <a:lnTo>
                    <a:pt x="2923" y="20959"/>
                  </a:lnTo>
                  <a:cubicBezTo>
                    <a:pt x="2269" y="20891"/>
                    <a:pt x="1669" y="20819"/>
                    <a:pt x="1126" y="20748"/>
                  </a:cubicBezTo>
                  <a:lnTo>
                    <a:pt x="965" y="20726"/>
                  </a:lnTo>
                  <a:cubicBezTo>
                    <a:pt x="792" y="20703"/>
                    <a:pt x="634" y="20681"/>
                    <a:pt x="491" y="20660"/>
                  </a:cubicBezTo>
                  <a:lnTo>
                    <a:pt x="207" y="20617"/>
                  </a:lnTo>
                  <a:cubicBezTo>
                    <a:pt x="162" y="20610"/>
                    <a:pt x="127" y="20605"/>
                    <a:pt x="105" y="20601"/>
                  </a:cubicBezTo>
                  <a:cubicBezTo>
                    <a:pt x="40" y="20590"/>
                    <a:pt x="-2" y="20559"/>
                    <a:pt x="0" y="20525"/>
                  </a:cubicBezTo>
                  <a:lnTo>
                    <a:pt x="3" y="20512"/>
                  </a:lnTo>
                  <a:lnTo>
                    <a:pt x="6815" y="3124"/>
                  </a:lnTo>
                  <a:cubicBezTo>
                    <a:pt x="6832" y="3082"/>
                    <a:pt x="6913" y="3054"/>
                    <a:pt x="6993" y="3063"/>
                  </a:cubicBezTo>
                  <a:cubicBezTo>
                    <a:pt x="7068" y="3070"/>
                    <a:pt x="7119" y="3104"/>
                    <a:pt x="7117" y="3142"/>
                  </a:cubicBezTo>
                  <a:lnTo>
                    <a:pt x="7113" y="3154"/>
                  </a:lnTo>
                  <a:lnTo>
                    <a:pt x="328" y="20474"/>
                  </a:lnTo>
                  <a:lnTo>
                    <a:pt x="575" y="20511"/>
                  </a:lnTo>
                  <a:cubicBezTo>
                    <a:pt x="716" y="20531"/>
                    <a:pt x="872" y="20553"/>
                    <a:pt x="1043" y="20576"/>
                  </a:cubicBezTo>
                  <a:cubicBezTo>
                    <a:pt x="1727" y="20669"/>
                    <a:pt x="2509" y="20761"/>
                    <a:pt x="3378" y="20848"/>
                  </a:cubicBezTo>
                  <a:cubicBezTo>
                    <a:pt x="8847" y="21392"/>
                    <a:pt x="14638" y="21436"/>
                    <a:pt x="20055" y="20655"/>
                  </a:cubicBezTo>
                  <a:cubicBezTo>
                    <a:pt x="20392" y="20606"/>
                    <a:pt x="20725" y="20555"/>
                    <a:pt x="21056" y="20500"/>
                  </a:cubicBezTo>
                  <a:lnTo>
                    <a:pt x="21265" y="20465"/>
                  </a:lnTo>
                  <a:lnTo>
                    <a:pt x="21093" y="19926"/>
                  </a:lnTo>
                  <a:cubicBezTo>
                    <a:pt x="20562" y="18272"/>
                    <a:pt x="19896" y="16322"/>
                    <a:pt x="19114" y="14128"/>
                  </a:cubicBezTo>
                  <a:lnTo>
                    <a:pt x="18694" y="12957"/>
                  </a:lnTo>
                  <a:lnTo>
                    <a:pt x="18485" y="12380"/>
                  </a:lnTo>
                  <a:cubicBezTo>
                    <a:pt x="18380" y="12090"/>
                    <a:pt x="18274" y="11796"/>
                    <a:pt x="18167" y="11500"/>
                  </a:cubicBezTo>
                  <a:cubicBezTo>
                    <a:pt x="17290" y="9098"/>
                    <a:pt x="16355" y="6604"/>
                    <a:pt x="15416" y="4146"/>
                  </a:cubicBezTo>
                  <a:lnTo>
                    <a:pt x="14719" y="2324"/>
                  </a:lnTo>
                  <a:lnTo>
                    <a:pt x="13852" y="93"/>
                  </a:lnTo>
                  <a:cubicBezTo>
                    <a:pt x="13835" y="51"/>
                    <a:pt x="13889" y="10"/>
                    <a:pt x="13972" y="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45" name="Freeform 91"/>
            <p:cNvSpPr/>
            <p:nvPr/>
          </p:nvSpPr>
          <p:spPr>
            <a:xfrm>
              <a:off x="4564242" y="3593134"/>
              <a:ext cx="61625" cy="1792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7" extrusionOk="0">
                  <a:moveTo>
                    <a:pt x="18433" y="1"/>
                  </a:moveTo>
                  <a:cubicBezTo>
                    <a:pt x="20016" y="2"/>
                    <a:pt x="21336" y="43"/>
                    <a:pt x="21556" y="96"/>
                  </a:cubicBezTo>
                  <a:lnTo>
                    <a:pt x="21600" y="115"/>
                  </a:lnTo>
                  <a:lnTo>
                    <a:pt x="6511" y="21489"/>
                  </a:lnTo>
                  <a:cubicBezTo>
                    <a:pt x="6466" y="21550"/>
                    <a:pt x="4971" y="21599"/>
                    <a:pt x="3167" y="21598"/>
                  </a:cubicBezTo>
                  <a:cubicBezTo>
                    <a:pt x="1584" y="21596"/>
                    <a:pt x="264" y="21555"/>
                    <a:pt x="44" y="21502"/>
                  </a:cubicBezTo>
                  <a:lnTo>
                    <a:pt x="0" y="21484"/>
                  </a:lnTo>
                  <a:lnTo>
                    <a:pt x="15134" y="109"/>
                  </a:lnTo>
                  <a:cubicBezTo>
                    <a:pt x="15177" y="48"/>
                    <a:pt x="16629" y="-1"/>
                    <a:pt x="18433" y="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46" name="Freeform 92"/>
            <p:cNvSpPr/>
            <p:nvPr/>
          </p:nvSpPr>
          <p:spPr>
            <a:xfrm>
              <a:off x="3949006" y="3569930"/>
              <a:ext cx="383241" cy="1192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6" h="21560" extrusionOk="0">
                  <a:moveTo>
                    <a:pt x="20526" y="117"/>
                  </a:moveTo>
                  <a:cubicBezTo>
                    <a:pt x="20610" y="29"/>
                    <a:pt x="20907" y="-20"/>
                    <a:pt x="21182" y="7"/>
                  </a:cubicBezTo>
                  <a:cubicBezTo>
                    <a:pt x="21422" y="32"/>
                    <a:pt x="21570" y="110"/>
                    <a:pt x="21542" y="190"/>
                  </a:cubicBezTo>
                  <a:lnTo>
                    <a:pt x="21521" y="216"/>
                  </a:lnTo>
                  <a:lnTo>
                    <a:pt x="1015" y="21443"/>
                  </a:lnTo>
                  <a:cubicBezTo>
                    <a:pt x="930" y="21531"/>
                    <a:pt x="639" y="21580"/>
                    <a:pt x="365" y="21553"/>
                  </a:cubicBezTo>
                  <a:cubicBezTo>
                    <a:pt x="119" y="21528"/>
                    <a:pt x="-30" y="21450"/>
                    <a:pt x="5" y="21370"/>
                  </a:cubicBezTo>
                  <a:lnTo>
                    <a:pt x="23" y="21344"/>
                  </a:lnTo>
                  <a:lnTo>
                    <a:pt x="20526" y="117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47" name="Freeform 93"/>
            <p:cNvSpPr/>
            <p:nvPr/>
          </p:nvSpPr>
          <p:spPr>
            <a:xfrm>
              <a:off x="4078663" y="3404917"/>
              <a:ext cx="969275" cy="165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146" extrusionOk="0">
                  <a:moveTo>
                    <a:pt x="0" y="14392"/>
                  </a:moveTo>
                  <a:lnTo>
                    <a:pt x="347" y="2095"/>
                  </a:lnTo>
                  <a:cubicBezTo>
                    <a:pt x="347" y="2095"/>
                    <a:pt x="10796" y="2385"/>
                    <a:pt x="21043" y="0"/>
                  </a:cubicBezTo>
                  <a:cubicBezTo>
                    <a:pt x="21304" y="5458"/>
                    <a:pt x="21600" y="15284"/>
                    <a:pt x="21600" y="15284"/>
                  </a:cubicBezTo>
                  <a:cubicBezTo>
                    <a:pt x="20739" y="11995"/>
                    <a:pt x="11431" y="21600"/>
                    <a:pt x="0" y="14392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48" name="Freeform 94"/>
            <p:cNvSpPr/>
            <p:nvPr/>
          </p:nvSpPr>
          <p:spPr>
            <a:xfrm>
              <a:off x="4120081" y="3543239"/>
              <a:ext cx="888210" cy="32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4" h="21243" extrusionOk="0">
                  <a:moveTo>
                    <a:pt x="21359" y="7"/>
                  </a:moveTo>
                  <a:cubicBezTo>
                    <a:pt x="21484" y="-149"/>
                    <a:pt x="21588" y="2426"/>
                    <a:pt x="21594" y="5755"/>
                  </a:cubicBezTo>
                  <a:cubicBezTo>
                    <a:pt x="21600" y="9085"/>
                    <a:pt x="21505" y="11905"/>
                    <a:pt x="21380" y="12062"/>
                  </a:cubicBezTo>
                  <a:lnTo>
                    <a:pt x="20221" y="13463"/>
                  </a:lnTo>
                  <a:cubicBezTo>
                    <a:pt x="15400" y="19048"/>
                    <a:pt x="10744" y="21451"/>
                    <a:pt x="6594" y="21229"/>
                  </a:cubicBezTo>
                  <a:lnTo>
                    <a:pt x="5367" y="21082"/>
                  </a:lnTo>
                  <a:cubicBezTo>
                    <a:pt x="4092" y="20835"/>
                    <a:pt x="2944" y="20335"/>
                    <a:pt x="2017" y="19646"/>
                  </a:cubicBezTo>
                  <a:lnTo>
                    <a:pt x="1300" y="19040"/>
                  </a:lnTo>
                  <a:cubicBezTo>
                    <a:pt x="982" y="18728"/>
                    <a:pt x="720" y="18400"/>
                    <a:pt x="528" y="18088"/>
                  </a:cubicBezTo>
                  <a:lnTo>
                    <a:pt x="314" y="17671"/>
                  </a:lnTo>
                  <a:cubicBezTo>
                    <a:pt x="287" y="17604"/>
                    <a:pt x="262" y="17531"/>
                    <a:pt x="241" y="17466"/>
                  </a:cubicBezTo>
                  <a:cubicBezTo>
                    <a:pt x="201" y="17334"/>
                    <a:pt x="174" y="17211"/>
                    <a:pt x="146" y="16998"/>
                  </a:cubicBezTo>
                  <a:lnTo>
                    <a:pt x="128" y="16941"/>
                  </a:lnTo>
                  <a:cubicBezTo>
                    <a:pt x="110" y="16809"/>
                    <a:pt x="92" y="16276"/>
                    <a:pt x="0" y="13644"/>
                  </a:cubicBezTo>
                  <a:lnTo>
                    <a:pt x="34" y="8699"/>
                  </a:lnTo>
                  <a:cubicBezTo>
                    <a:pt x="58" y="5476"/>
                    <a:pt x="73" y="5435"/>
                    <a:pt x="134" y="5279"/>
                  </a:cubicBezTo>
                  <a:cubicBezTo>
                    <a:pt x="180" y="4845"/>
                    <a:pt x="229" y="4853"/>
                    <a:pt x="275" y="5214"/>
                  </a:cubicBezTo>
                  <a:lnTo>
                    <a:pt x="299" y="5493"/>
                  </a:lnTo>
                  <a:lnTo>
                    <a:pt x="445" y="5845"/>
                  </a:lnTo>
                  <a:lnTo>
                    <a:pt x="711" y="6280"/>
                  </a:lnTo>
                  <a:cubicBezTo>
                    <a:pt x="848" y="6468"/>
                    <a:pt x="1013" y="6665"/>
                    <a:pt x="1202" y="6862"/>
                  </a:cubicBezTo>
                  <a:lnTo>
                    <a:pt x="1693" y="7321"/>
                  </a:lnTo>
                  <a:cubicBezTo>
                    <a:pt x="2835" y="8273"/>
                    <a:pt x="4366" y="8936"/>
                    <a:pt x="6103" y="9117"/>
                  </a:cubicBezTo>
                  <a:lnTo>
                    <a:pt x="7094" y="9175"/>
                  </a:lnTo>
                  <a:cubicBezTo>
                    <a:pt x="11442" y="9191"/>
                    <a:pt x="16327" y="6337"/>
                    <a:pt x="21359" y="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49" name="Freeform 95"/>
            <p:cNvSpPr/>
            <p:nvPr/>
          </p:nvSpPr>
          <p:spPr>
            <a:xfrm>
              <a:off x="3477991" y="1970279"/>
              <a:ext cx="694627" cy="1524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7" h="21001" extrusionOk="0">
                  <a:moveTo>
                    <a:pt x="4693" y="20915"/>
                  </a:moveTo>
                  <a:cubicBezTo>
                    <a:pt x="1383" y="20529"/>
                    <a:pt x="-636" y="18954"/>
                    <a:pt x="182" y="17395"/>
                  </a:cubicBezTo>
                  <a:lnTo>
                    <a:pt x="8159" y="2209"/>
                  </a:lnTo>
                  <a:cubicBezTo>
                    <a:pt x="8977" y="651"/>
                    <a:pt x="12324" y="-300"/>
                    <a:pt x="15635" y="85"/>
                  </a:cubicBezTo>
                  <a:cubicBezTo>
                    <a:pt x="18944" y="471"/>
                    <a:pt x="20964" y="2047"/>
                    <a:pt x="20145" y="3605"/>
                  </a:cubicBezTo>
                  <a:lnTo>
                    <a:pt x="12169" y="18791"/>
                  </a:lnTo>
                  <a:cubicBezTo>
                    <a:pt x="11350" y="20349"/>
                    <a:pt x="8004" y="21300"/>
                    <a:pt x="4693" y="20915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50" name="Freeform 96"/>
            <p:cNvSpPr/>
            <p:nvPr/>
          </p:nvSpPr>
          <p:spPr>
            <a:xfrm>
              <a:off x="3642348" y="1970357"/>
              <a:ext cx="530208" cy="728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1" h="20976" extrusionOk="0">
                  <a:moveTo>
                    <a:pt x="15988" y="20976"/>
                  </a:moveTo>
                  <a:lnTo>
                    <a:pt x="20510" y="7529"/>
                  </a:lnTo>
                  <a:cubicBezTo>
                    <a:pt x="21600" y="4287"/>
                    <a:pt x="18889" y="979"/>
                    <a:pt x="14477" y="177"/>
                  </a:cubicBezTo>
                  <a:cubicBezTo>
                    <a:pt x="10069" y="-624"/>
                    <a:pt x="5569" y="1372"/>
                    <a:pt x="4480" y="4614"/>
                  </a:cubicBezTo>
                  <a:lnTo>
                    <a:pt x="0" y="17933"/>
                  </a:lnTo>
                  <a:lnTo>
                    <a:pt x="15988" y="20976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51" name="Freeform 97"/>
            <p:cNvSpPr/>
            <p:nvPr/>
          </p:nvSpPr>
          <p:spPr>
            <a:xfrm>
              <a:off x="3640970" y="1970672"/>
              <a:ext cx="544849" cy="737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9" h="21587" extrusionOk="0">
                  <a:moveTo>
                    <a:pt x="14458" y="6"/>
                  </a:moveTo>
                  <a:cubicBezTo>
                    <a:pt x="18845" y="839"/>
                    <a:pt x="21570" y="4238"/>
                    <a:pt x="20588" y="7606"/>
                  </a:cubicBezTo>
                  <a:lnTo>
                    <a:pt x="20545" y="7744"/>
                  </a:lnTo>
                  <a:lnTo>
                    <a:pt x="16135" y="21425"/>
                  </a:lnTo>
                  <a:cubicBezTo>
                    <a:pt x="16102" y="21527"/>
                    <a:pt x="15978" y="21594"/>
                    <a:pt x="15845" y="21587"/>
                  </a:cubicBezTo>
                  <a:lnTo>
                    <a:pt x="15795" y="21580"/>
                  </a:lnTo>
                  <a:lnTo>
                    <a:pt x="208" y="18485"/>
                  </a:lnTo>
                  <a:cubicBezTo>
                    <a:pt x="60" y="18455"/>
                    <a:pt x="-30" y="18339"/>
                    <a:pt x="9" y="18225"/>
                  </a:cubicBezTo>
                  <a:cubicBezTo>
                    <a:pt x="43" y="18123"/>
                    <a:pt x="167" y="18058"/>
                    <a:pt x="298" y="18065"/>
                  </a:cubicBezTo>
                  <a:lnTo>
                    <a:pt x="348" y="18071"/>
                  </a:lnTo>
                  <a:lnTo>
                    <a:pt x="15662" y="21112"/>
                  </a:lnTo>
                  <a:lnTo>
                    <a:pt x="20004" y="7642"/>
                  </a:lnTo>
                  <a:cubicBezTo>
                    <a:pt x="21014" y="4504"/>
                    <a:pt x="18548" y="1301"/>
                    <a:pt x="14502" y="456"/>
                  </a:cubicBezTo>
                  <a:lnTo>
                    <a:pt x="14325" y="421"/>
                  </a:lnTo>
                  <a:cubicBezTo>
                    <a:pt x="14175" y="393"/>
                    <a:pt x="14084" y="277"/>
                    <a:pt x="14121" y="162"/>
                  </a:cubicBezTo>
                  <a:cubicBezTo>
                    <a:pt x="14154" y="61"/>
                    <a:pt x="14277" y="-6"/>
                    <a:pt x="14409" y="1"/>
                  </a:cubicBezTo>
                  <a:lnTo>
                    <a:pt x="14458" y="6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52" name="Freeform 98"/>
            <p:cNvSpPr/>
            <p:nvPr/>
          </p:nvSpPr>
          <p:spPr>
            <a:xfrm>
              <a:off x="4831949" y="1500550"/>
              <a:ext cx="1444552" cy="959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1" h="20288" extrusionOk="0">
                  <a:moveTo>
                    <a:pt x="20259" y="2542"/>
                  </a:moveTo>
                  <a:lnTo>
                    <a:pt x="20370" y="2867"/>
                  </a:lnTo>
                  <a:cubicBezTo>
                    <a:pt x="21155" y="5152"/>
                    <a:pt x="20536" y="7942"/>
                    <a:pt x="18987" y="9100"/>
                  </a:cubicBezTo>
                  <a:lnTo>
                    <a:pt x="4680" y="19786"/>
                  </a:lnTo>
                  <a:cubicBezTo>
                    <a:pt x="3130" y="20944"/>
                    <a:pt x="1237" y="20030"/>
                    <a:pt x="451" y="17746"/>
                  </a:cubicBezTo>
                  <a:lnTo>
                    <a:pt x="340" y="17421"/>
                  </a:lnTo>
                  <a:cubicBezTo>
                    <a:pt x="-445" y="15136"/>
                    <a:pt x="174" y="12346"/>
                    <a:pt x="1725" y="11188"/>
                  </a:cubicBezTo>
                  <a:lnTo>
                    <a:pt x="16030" y="502"/>
                  </a:lnTo>
                  <a:cubicBezTo>
                    <a:pt x="17580" y="-656"/>
                    <a:pt x="19473" y="258"/>
                    <a:pt x="20259" y="2542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53" name="Freeform 99"/>
            <p:cNvSpPr/>
            <p:nvPr/>
          </p:nvSpPr>
          <p:spPr>
            <a:xfrm>
              <a:off x="4833330" y="1816152"/>
              <a:ext cx="742860" cy="645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8" h="20601" extrusionOk="0">
                  <a:moveTo>
                    <a:pt x="15104" y="0"/>
                  </a:moveTo>
                  <a:lnTo>
                    <a:pt x="3113" y="6943"/>
                  </a:lnTo>
                  <a:cubicBezTo>
                    <a:pt x="221" y="8617"/>
                    <a:pt x="-852" y="12908"/>
                    <a:pt x="732" y="16478"/>
                  </a:cubicBezTo>
                  <a:cubicBezTo>
                    <a:pt x="2317" y="20048"/>
                    <a:pt x="5980" y="21600"/>
                    <a:pt x="8868" y="19927"/>
                  </a:cubicBezTo>
                  <a:lnTo>
                    <a:pt x="20748" y="13049"/>
                  </a:lnTo>
                  <a:lnTo>
                    <a:pt x="15104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54" name="Freeform 100"/>
            <p:cNvSpPr/>
            <p:nvPr/>
          </p:nvSpPr>
          <p:spPr>
            <a:xfrm>
              <a:off x="4822849" y="1802683"/>
              <a:ext cx="757915" cy="531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1" h="21521" extrusionOk="0">
                  <a:moveTo>
                    <a:pt x="14904" y="34"/>
                  </a:moveTo>
                  <a:cubicBezTo>
                    <a:pt x="14994" y="-35"/>
                    <a:pt x="15104" y="7"/>
                    <a:pt x="15162" y="124"/>
                  </a:cubicBezTo>
                  <a:lnTo>
                    <a:pt x="15182" y="172"/>
                  </a:lnTo>
                  <a:lnTo>
                    <a:pt x="20709" y="16728"/>
                  </a:lnTo>
                  <a:cubicBezTo>
                    <a:pt x="20761" y="16880"/>
                    <a:pt x="20720" y="17064"/>
                    <a:pt x="20617" y="17139"/>
                  </a:cubicBezTo>
                  <a:cubicBezTo>
                    <a:pt x="20524" y="17206"/>
                    <a:pt x="20418" y="17164"/>
                    <a:pt x="20359" y="17047"/>
                  </a:cubicBezTo>
                  <a:lnTo>
                    <a:pt x="20339" y="17000"/>
                  </a:lnTo>
                  <a:lnTo>
                    <a:pt x="14904" y="721"/>
                  </a:lnTo>
                  <a:lnTo>
                    <a:pt x="3346" y="9391"/>
                  </a:lnTo>
                  <a:cubicBezTo>
                    <a:pt x="661" y="11406"/>
                    <a:pt x="-362" y="16543"/>
                    <a:pt x="1046" y="20887"/>
                  </a:cubicBezTo>
                  <a:lnTo>
                    <a:pt x="1111" y="21076"/>
                  </a:lnTo>
                  <a:cubicBezTo>
                    <a:pt x="1162" y="21227"/>
                    <a:pt x="1121" y="21412"/>
                    <a:pt x="1018" y="21488"/>
                  </a:cubicBezTo>
                  <a:cubicBezTo>
                    <a:pt x="915" y="21565"/>
                    <a:pt x="792" y="21505"/>
                    <a:pt x="740" y="21353"/>
                  </a:cubicBezTo>
                  <a:cubicBezTo>
                    <a:pt x="-839" y="16740"/>
                    <a:pt x="194" y="11198"/>
                    <a:pt x="3040" y="8935"/>
                  </a:cubicBezTo>
                  <a:lnTo>
                    <a:pt x="3160" y="8844"/>
                  </a:lnTo>
                  <a:lnTo>
                    <a:pt x="14904" y="34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55" name="Freeform 101"/>
            <p:cNvSpPr/>
            <p:nvPr/>
          </p:nvSpPr>
          <p:spPr>
            <a:xfrm>
              <a:off x="3827801" y="1704139"/>
              <a:ext cx="1377314" cy="1712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2" h="21600" extrusionOk="0">
                  <a:moveTo>
                    <a:pt x="18458" y="3001"/>
                  </a:moveTo>
                  <a:cubicBezTo>
                    <a:pt x="16977" y="2268"/>
                    <a:pt x="15229" y="2977"/>
                    <a:pt x="14371" y="2299"/>
                  </a:cubicBezTo>
                  <a:cubicBezTo>
                    <a:pt x="13864" y="1898"/>
                    <a:pt x="13690" y="0"/>
                    <a:pt x="13690" y="0"/>
                  </a:cubicBezTo>
                  <a:lnTo>
                    <a:pt x="7368" y="0"/>
                  </a:lnTo>
                  <a:cubicBezTo>
                    <a:pt x="7368" y="0"/>
                    <a:pt x="7194" y="1898"/>
                    <a:pt x="6687" y="2299"/>
                  </a:cubicBezTo>
                  <a:cubicBezTo>
                    <a:pt x="5829" y="2977"/>
                    <a:pt x="3574" y="2566"/>
                    <a:pt x="1212" y="3692"/>
                  </a:cubicBezTo>
                  <a:cubicBezTo>
                    <a:pt x="-1018" y="4755"/>
                    <a:pt x="320" y="7676"/>
                    <a:pt x="1341" y="10091"/>
                  </a:cubicBezTo>
                  <a:cubicBezTo>
                    <a:pt x="1577" y="10649"/>
                    <a:pt x="1170" y="11701"/>
                    <a:pt x="1564" y="12477"/>
                  </a:cubicBezTo>
                  <a:cubicBezTo>
                    <a:pt x="1961" y="13259"/>
                    <a:pt x="2564" y="14204"/>
                    <a:pt x="2803" y="14710"/>
                  </a:cubicBezTo>
                  <a:cubicBezTo>
                    <a:pt x="3590" y="16370"/>
                    <a:pt x="3428" y="18159"/>
                    <a:pt x="3936" y="19666"/>
                  </a:cubicBezTo>
                  <a:cubicBezTo>
                    <a:pt x="3936" y="19666"/>
                    <a:pt x="3127" y="21042"/>
                    <a:pt x="4403" y="21600"/>
                  </a:cubicBezTo>
                  <a:lnTo>
                    <a:pt x="16655" y="21600"/>
                  </a:lnTo>
                  <a:cubicBezTo>
                    <a:pt x="18185" y="20985"/>
                    <a:pt x="17123" y="19666"/>
                    <a:pt x="17123" y="19666"/>
                  </a:cubicBezTo>
                  <a:cubicBezTo>
                    <a:pt x="17606" y="18228"/>
                    <a:pt x="17313" y="17068"/>
                    <a:pt x="18031" y="14962"/>
                  </a:cubicBezTo>
                  <a:cubicBezTo>
                    <a:pt x="18174" y="14541"/>
                    <a:pt x="18714" y="13874"/>
                    <a:pt x="19174" y="12983"/>
                  </a:cubicBezTo>
                  <a:cubicBezTo>
                    <a:pt x="19892" y="11593"/>
                    <a:pt x="19748" y="10259"/>
                    <a:pt x="19652" y="9922"/>
                  </a:cubicBezTo>
                  <a:cubicBezTo>
                    <a:pt x="18735" y="6708"/>
                    <a:pt x="20582" y="4053"/>
                    <a:pt x="18458" y="3001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56" name="Freeform 102"/>
            <p:cNvSpPr/>
            <p:nvPr/>
          </p:nvSpPr>
          <p:spPr>
            <a:xfrm>
              <a:off x="4408366" y="1900303"/>
              <a:ext cx="307114" cy="16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extrusionOk="0">
                  <a:moveTo>
                    <a:pt x="521" y="0"/>
                  </a:moveTo>
                  <a:lnTo>
                    <a:pt x="21088" y="3006"/>
                  </a:lnTo>
                  <a:cubicBezTo>
                    <a:pt x="21371" y="3053"/>
                    <a:pt x="21600" y="7243"/>
                    <a:pt x="21591" y="12375"/>
                  </a:cubicBezTo>
                  <a:cubicBezTo>
                    <a:pt x="21591" y="16947"/>
                    <a:pt x="21406" y="20705"/>
                    <a:pt x="21168" y="21457"/>
                  </a:cubicBezTo>
                  <a:lnTo>
                    <a:pt x="21079" y="21600"/>
                  </a:lnTo>
                  <a:lnTo>
                    <a:pt x="512" y="18595"/>
                  </a:lnTo>
                  <a:cubicBezTo>
                    <a:pt x="229" y="18547"/>
                    <a:pt x="0" y="14357"/>
                    <a:pt x="0" y="9225"/>
                  </a:cubicBezTo>
                  <a:cubicBezTo>
                    <a:pt x="9" y="4653"/>
                    <a:pt x="185" y="880"/>
                    <a:pt x="432" y="128"/>
                  </a:cubicBezTo>
                  <a:lnTo>
                    <a:pt x="521" y="0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57" name="Freeform 103"/>
            <p:cNvSpPr/>
            <p:nvPr/>
          </p:nvSpPr>
          <p:spPr>
            <a:xfrm>
              <a:off x="3920344" y="2238757"/>
              <a:ext cx="1287292" cy="1185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581" extrusionOk="0">
                  <a:moveTo>
                    <a:pt x="1169" y="75"/>
                  </a:moveTo>
                  <a:cubicBezTo>
                    <a:pt x="1197" y="9"/>
                    <a:pt x="1270" y="-19"/>
                    <a:pt x="1330" y="13"/>
                  </a:cubicBezTo>
                  <a:cubicBezTo>
                    <a:pt x="1391" y="44"/>
                    <a:pt x="1417" y="123"/>
                    <a:pt x="1388" y="189"/>
                  </a:cubicBezTo>
                  <a:lnTo>
                    <a:pt x="1353" y="274"/>
                  </a:lnTo>
                  <a:lnTo>
                    <a:pt x="1291" y="431"/>
                  </a:lnTo>
                  <a:cubicBezTo>
                    <a:pt x="1266" y="497"/>
                    <a:pt x="1239" y="569"/>
                    <a:pt x="1211" y="646"/>
                  </a:cubicBezTo>
                  <a:cubicBezTo>
                    <a:pt x="1076" y="1016"/>
                    <a:pt x="942" y="1436"/>
                    <a:pt x="817" y="1896"/>
                  </a:cubicBezTo>
                  <a:cubicBezTo>
                    <a:pt x="363" y="3563"/>
                    <a:pt x="143" y="5302"/>
                    <a:pt x="287" y="6990"/>
                  </a:cubicBezTo>
                  <a:cubicBezTo>
                    <a:pt x="399" y="8310"/>
                    <a:pt x="788" y="9386"/>
                    <a:pt x="1724" y="11084"/>
                  </a:cubicBezTo>
                  <a:lnTo>
                    <a:pt x="1876" y="11358"/>
                  </a:lnTo>
                  <a:lnTo>
                    <a:pt x="1893" y="11404"/>
                  </a:lnTo>
                  <a:lnTo>
                    <a:pt x="2081" y="12564"/>
                  </a:lnTo>
                  <a:cubicBezTo>
                    <a:pt x="2163" y="13061"/>
                    <a:pt x="2245" y="13558"/>
                    <a:pt x="2326" y="14044"/>
                  </a:cubicBezTo>
                  <a:lnTo>
                    <a:pt x="2605" y="15696"/>
                  </a:lnTo>
                  <a:cubicBezTo>
                    <a:pt x="2860" y="17181"/>
                    <a:pt x="3052" y="18213"/>
                    <a:pt x="3150" y="18622"/>
                  </a:cubicBezTo>
                  <a:cubicBezTo>
                    <a:pt x="3159" y="18655"/>
                    <a:pt x="3154" y="18691"/>
                    <a:pt x="3140" y="18721"/>
                  </a:cubicBezTo>
                  <a:cubicBezTo>
                    <a:pt x="2586" y="19796"/>
                    <a:pt x="2989" y="21168"/>
                    <a:pt x="3545" y="21309"/>
                  </a:cubicBezTo>
                  <a:lnTo>
                    <a:pt x="3577" y="21315"/>
                  </a:lnTo>
                  <a:lnTo>
                    <a:pt x="17833" y="21315"/>
                  </a:lnTo>
                  <a:lnTo>
                    <a:pt x="17868" y="21291"/>
                  </a:lnTo>
                  <a:cubicBezTo>
                    <a:pt x="17872" y="21287"/>
                    <a:pt x="17879" y="21283"/>
                    <a:pt x="17885" y="21279"/>
                  </a:cubicBezTo>
                  <a:lnTo>
                    <a:pt x="17912" y="21258"/>
                  </a:lnTo>
                  <a:cubicBezTo>
                    <a:pt x="17996" y="21194"/>
                    <a:pt x="18077" y="21114"/>
                    <a:pt x="18154" y="21017"/>
                  </a:cubicBezTo>
                  <a:cubicBezTo>
                    <a:pt x="18562" y="20502"/>
                    <a:pt x="18662" y="19754"/>
                    <a:pt x="18246" y="18709"/>
                  </a:cubicBezTo>
                  <a:cubicBezTo>
                    <a:pt x="18238" y="18684"/>
                    <a:pt x="18234" y="18657"/>
                    <a:pt x="18240" y="18631"/>
                  </a:cubicBezTo>
                  <a:lnTo>
                    <a:pt x="18345" y="18027"/>
                  </a:lnTo>
                  <a:cubicBezTo>
                    <a:pt x="18637" y="16336"/>
                    <a:pt x="18886" y="14802"/>
                    <a:pt x="19089" y="13444"/>
                  </a:cubicBezTo>
                  <a:lnTo>
                    <a:pt x="19210" y="12621"/>
                  </a:lnTo>
                  <a:cubicBezTo>
                    <a:pt x="19231" y="12469"/>
                    <a:pt x="19252" y="12324"/>
                    <a:pt x="19270" y="12187"/>
                  </a:cubicBezTo>
                  <a:lnTo>
                    <a:pt x="19354" y="11571"/>
                  </a:lnTo>
                  <a:lnTo>
                    <a:pt x="19375" y="11514"/>
                  </a:lnTo>
                  <a:cubicBezTo>
                    <a:pt x="20570" y="9622"/>
                    <a:pt x="21095" y="8123"/>
                    <a:pt x="21178" y="6448"/>
                  </a:cubicBezTo>
                  <a:cubicBezTo>
                    <a:pt x="21253" y="4922"/>
                    <a:pt x="20999" y="3406"/>
                    <a:pt x="20526" y="1978"/>
                  </a:cubicBezTo>
                  <a:cubicBezTo>
                    <a:pt x="20382" y="1539"/>
                    <a:pt x="20225" y="1140"/>
                    <a:pt x="20071" y="791"/>
                  </a:cubicBezTo>
                  <a:lnTo>
                    <a:pt x="20008" y="652"/>
                  </a:lnTo>
                  <a:cubicBezTo>
                    <a:pt x="19987" y="608"/>
                    <a:pt x="19966" y="567"/>
                    <a:pt x="19947" y="527"/>
                  </a:cubicBezTo>
                  <a:lnTo>
                    <a:pt x="19881" y="392"/>
                  </a:lnTo>
                  <a:cubicBezTo>
                    <a:pt x="19874" y="379"/>
                    <a:pt x="19868" y="369"/>
                    <a:pt x="19866" y="362"/>
                  </a:cubicBezTo>
                  <a:cubicBezTo>
                    <a:pt x="19830" y="299"/>
                    <a:pt x="19849" y="217"/>
                    <a:pt x="19908" y="180"/>
                  </a:cubicBezTo>
                  <a:cubicBezTo>
                    <a:pt x="19966" y="143"/>
                    <a:pt x="20039" y="164"/>
                    <a:pt x="20075" y="227"/>
                  </a:cubicBezTo>
                  <a:lnTo>
                    <a:pt x="20119" y="312"/>
                  </a:lnTo>
                  <a:lnTo>
                    <a:pt x="20133" y="344"/>
                  </a:lnTo>
                  <a:cubicBezTo>
                    <a:pt x="20181" y="439"/>
                    <a:pt x="20234" y="549"/>
                    <a:pt x="20288" y="675"/>
                  </a:cubicBezTo>
                  <a:cubicBezTo>
                    <a:pt x="20447" y="1032"/>
                    <a:pt x="20608" y="1439"/>
                    <a:pt x="20756" y="1888"/>
                  </a:cubicBezTo>
                  <a:cubicBezTo>
                    <a:pt x="21237" y="3346"/>
                    <a:pt x="21498" y="4898"/>
                    <a:pt x="21421" y="6463"/>
                  </a:cubicBezTo>
                  <a:cubicBezTo>
                    <a:pt x="21337" y="8146"/>
                    <a:pt x="20821" y="9657"/>
                    <a:pt x="19665" y="11521"/>
                  </a:cubicBezTo>
                  <a:lnTo>
                    <a:pt x="19590" y="11638"/>
                  </a:lnTo>
                  <a:lnTo>
                    <a:pt x="19529" y="12092"/>
                  </a:lnTo>
                  <a:lnTo>
                    <a:pt x="19471" y="12512"/>
                  </a:lnTo>
                  <a:cubicBezTo>
                    <a:pt x="19429" y="12807"/>
                    <a:pt x="19381" y="13133"/>
                    <a:pt x="19329" y="13487"/>
                  </a:cubicBezTo>
                  <a:lnTo>
                    <a:pt x="19254" y="13974"/>
                  </a:lnTo>
                  <a:cubicBezTo>
                    <a:pt x="19053" y="15293"/>
                    <a:pt x="18813" y="16766"/>
                    <a:pt x="18531" y="18377"/>
                  </a:cubicBezTo>
                  <a:lnTo>
                    <a:pt x="18485" y="18641"/>
                  </a:lnTo>
                  <a:lnTo>
                    <a:pt x="18505" y="18697"/>
                  </a:lnTo>
                  <a:cubicBezTo>
                    <a:pt x="18903" y="19758"/>
                    <a:pt x="18802" y="20568"/>
                    <a:pt x="18376" y="21141"/>
                  </a:cubicBezTo>
                  <a:lnTo>
                    <a:pt x="18338" y="21191"/>
                  </a:lnTo>
                  <a:cubicBezTo>
                    <a:pt x="18198" y="21368"/>
                    <a:pt x="18056" y="21484"/>
                    <a:pt x="17950" y="21548"/>
                  </a:cubicBezTo>
                  <a:lnTo>
                    <a:pt x="17916" y="21568"/>
                  </a:lnTo>
                  <a:lnTo>
                    <a:pt x="17862" y="21581"/>
                  </a:lnTo>
                  <a:lnTo>
                    <a:pt x="3558" y="21579"/>
                  </a:lnTo>
                  <a:cubicBezTo>
                    <a:pt x="2795" y="21454"/>
                    <a:pt x="2305" y="19890"/>
                    <a:pt x="2895" y="18655"/>
                  </a:cubicBezTo>
                  <a:lnTo>
                    <a:pt x="2904" y="18638"/>
                  </a:lnTo>
                  <a:lnTo>
                    <a:pt x="2853" y="18417"/>
                  </a:lnTo>
                  <a:cubicBezTo>
                    <a:pt x="2749" y="17918"/>
                    <a:pt x="2590" y="17046"/>
                    <a:pt x="2390" y="15881"/>
                  </a:cubicBezTo>
                  <a:lnTo>
                    <a:pt x="2268" y="15164"/>
                  </a:lnTo>
                  <a:cubicBezTo>
                    <a:pt x="2169" y="14584"/>
                    <a:pt x="2067" y="13974"/>
                    <a:pt x="1965" y="13355"/>
                  </a:cubicBezTo>
                  <a:lnTo>
                    <a:pt x="1657" y="11475"/>
                  </a:lnTo>
                  <a:lnTo>
                    <a:pt x="1591" y="11356"/>
                  </a:lnTo>
                  <a:cubicBezTo>
                    <a:pt x="609" y="9595"/>
                    <a:pt x="186" y="8476"/>
                    <a:pt x="55" y="7122"/>
                  </a:cubicBezTo>
                  <a:lnTo>
                    <a:pt x="45" y="7015"/>
                  </a:lnTo>
                  <a:cubicBezTo>
                    <a:pt x="-102" y="5289"/>
                    <a:pt x="121" y="3518"/>
                    <a:pt x="584" y="1820"/>
                  </a:cubicBezTo>
                  <a:cubicBezTo>
                    <a:pt x="711" y="1352"/>
                    <a:pt x="848" y="925"/>
                    <a:pt x="985" y="548"/>
                  </a:cubicBezTo>
                  <a:lnTo>
                    <a:pt x="1040" y="397"/>
                  </a:lnTo>
                  <a:cubicBezTo>
                    <a:pt x="1058" y="349"/>
                    <a:pt x="1076" y="304"/>
                    <a:pt x="1093" y="262"/>
                  </a:cubicBezTo>
                  <a:lnTo>
                    <a:pt x="1153" y="111"/>
                  </a:lnTo>
                  <a:cubicBezTo>
                    <a:pt x="1160" y="96"/>
                    <a:pt x="1165" y="84"/>
                    <a:pt x="1169" y="75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58" name="Freeform 104"/>
            <p:cNvSpPr/>
            <p:nvPr/>
          </p:nvSpPr>
          <p:spPr>
            <a:xfrm>
              <a:off x="4009852" y="2649553"/>
              <a:ext cx="1070092" cy="16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53" y="0"/>
                  </a:moveTo>
                  <a:cubicBezTo>
                    <a:pt x="21534" y="0"/>
                    <a:pt x="21600" y="4847"/>
                    <a:pt x="21600" y="10810"/>
                  </a:cubicBezTo>
                  <a:cubicBezTo>
                    <a:pt x="21600" y="16102"/>
                    <a:pt x="21547" y="20522"/>
                    <a:pt x="21478" y="21432"/>
                  </a:cubicBezTo>
                  <a:lnTo>
                    <a:pt x="21453" y="21600"/>
                  </a:lnTo>
                  <a:lnTo>
                    <a:pt x="147" y="21600"/>
                  </a:lnTo>
                  <a:cubicBezTo>
                    <a:pt x="66" y="21600"/>
                    <a:pt x="0" y="16770"/>
                    <a:pt x="0" y="10810"/>
                  </a:cubicBezTo>
                  <a:cubicBezTo>
                    <a:pt x="0" y="5498"/>
                    <a:pt x="52" y="1096"/>
                    <a:pt x="121" y="185"/>
                  </a:cubicBezTo>
                  <a:lnTo>
                    <a:pt x="147" y="0"/>
                  </a:lnTo>
                  <a:lnTo>
                    <a:pt x="21453" y="0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59" name="Freeform 105"/>
            <p:cNvSpPr/>
            <p:nvPr/>
          </p:nvSpPr>
          <p:spPr>
            <a:xfrm>
              <a:off x="4281473" y="1879550"/>
              <a:ext cx="566268" cy="405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484" extrusionOk="0">
                  <a:moveTo>
                    <a:pt x="153" y="87"/>
                  </a:moveTo>
                  <a:cubicBezTo>
                    <a:pt x="296" y="-51"/>
                    <a:pt x="487" y="-20"/>
                    <a:pt x="606" y="150"/>
                  </a:cubicBezTo>
                  <a:lnTo>
                    <a:pt x="640" y="211"/>
                  </a:lnTo>
                  <a:lnTo>
                    <a:pt x="10538" y="20152"/>
                  </a:lnTo>
                  <a:lnTo>
                    <a:pt x="20881" y="553"/>
                  </a:lnTo>
                  <a:cubicBezTo>
                    <a:pt x="20986" y="357"/>
                    <a:pt x="21171" y="300"/>
                    <a:pt x="21324" y="407"/>
                  </a:cubicBezTo>
                  <a:lnTo>
                    <a:pt x="21372" y="449"/>
                  </a:lnTo>
                  <a:cubicBezTo>
                    <a:pt x="21510" y="593"/>
                    <a:pt x="21553" y="856"/>
                    <a:pt x="21477" y="1066"/>
                  </a:cubicBezTo>
                  <a:lnTo>
                    <a:pt x="21448" y="1133"/>
                  </a:lnTo>
                  <a:lnTo>
                    <a:pt x="10810" y="21285"/>
                  </a:lnTo>
                  <a:cubicBezTo>
                    <a:pt x="10681" y="21533"/>
                    <a:pt x="10424" y="21549"/>
                    <a:pt x="10276" y="21336"/>
                  </a:cubicBezTo>
                  <a:lnTo>
                    <a:pt x="10243" y="21273"/>
                  </a:lnTo>
                  <a:lnTo>
                    <a:pt x="63" y="768"/>
                  </a:lnTo>
                  <a:cubicBezTo>
                    <a:pt x="-47" y="546"/>
                    <a:pt x="-9" y="241"/>
                    <a:pt x="153" y="87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60" name="Freeform 106"/>
            <p:cNvSpPr/>
            <p:nvPr/>
          </p:nvSpPr>
          <p:spPr>
            <a:xfrm>
              <a:off x="4401589" y="2260087"/>
              <a:ext cx="307362" cy="307262"/>
            </a:xfrm>
            <a:prstGeom prst="ellipse">
              <a:avLst/>
            </a:pr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61" name="Freeform 107"/>
            <p:cNvSpPr/>
            <p:nvPr/>
          </p:nvSpPr>
          <p:spPr>
            <a:xfrm>
              <a:off x="4444386" y="2302784"/>
              <a:ext cx="221767" cy="221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4"/>
                    <a:pt x="16772" y="21600"/>
                    <a:pt x="10794" y="21600"/>
                  </a:cubicBezTo>
                  <a:cubicBezTo>
                    <a:pt x="4828" y="21600"/>
                    <a:pt x="0" y="16764"/>
                    <a:pt x="0" y="10800"/>
                  </a:cubicBezTo>
                  <a:cubicBezTo>
                    <a:pt x="0" y="4836"/>
                    <a:pt x="4828" y="0"/>
                    <a:pt x="10794" y="0"/>
                  </a:cubicBezTo>
                  <a:cubicBezTo>
                    <a:pt x="16772" y="0"/>
                    <a:pt x="21600" y="4836"/>
                    <a:pt x="21600" y="10800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62" name="Freeform 108"/>
            <p:cNvSpPr/>
            <p:nvPr/>
          </p:nvSpPr>
          <p:spPr>
            <a:xfrm>
              <a:off x="3064567" y="3886900"/>
              <a:ext cx="1677723" cy="1387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7" h="21355" extrusionOk="0">
                  <a:moveTo>
                    <a:pt x="17413" y="21323"/>
                  </a:moveTo>
                  <a:lnTo>
                    <a:pt x="801" y="16701"/>
                  </a:lnTo>
                  <a:cubicBezTo>
                    <a:pt x="245" y="16546"/>
                    <a:pt x="-102" y="15877"/>
                    <a:pt x="26" y="15206"/>
                  </a:cubicBezTo>
                  <a:lnTo>
                    <a:pt x="2745" y="967"/>
                  </a:lnTo>
                  <a:cubicBezTo>
                    <a:pt x="2873" y="296"/>
                    <a:pt x="3427" y="-123"/>
                    <a:pt x="3983" y="32"/>
                  </a:cubicBezTo>
                  <a:lnTo>
                    <a:pt x="20595" y="4653"/>
                  </a:lnTo>
                  <a:cubicBezTo>
                    <a:pt x="21152" y="4808"/>
                    <a:pt x="21498" y="5477"/>
                    <a:pt x="21370" y="6149"/>
                  </a:cubicBezTo>
                  <a:lnTo>
                    <a:pt x="18652" y="20388"/>
                  </a:lnTo>
                  <a:cubicBezTo>
                    <a:pt x="18524" y="21058"/>
                    <a:pt x="17970" y="21477"/>
                    <a:pt x="17413" y="21323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63" name="Freeform 109"/>
            <p:cNvSpPr/>
            <p:nvPr/>
          </p:nvSpPr>
          <p:spPr>
            <a:xfrm>
              <a:off x="3051637" y="3932120"/>
              <a:ext cx="1677726" cy="138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7" h="21355" extrusionOk="0">
                  <a:moveTo>
                    <a:pt x="17414" y="21322"/>
                  </a:moveTo>
                  <a:lnTo>
                    <a:pt x="802" y="16701"/>
                  </a:lnTo>
                  <a:cubicBezTo>
                    <a:pt x="246" y="16546"/>
                    <a:pt x="-101" y="15877"/>
                    <a:pt x="27" y="15205"/>
                  </a:cubicBezTo>
                  <a:lnTo>
                    <a:pt x="2745" y="967"/>
                  </a:lnTo>
                  <a:cubicBezTo>
                    <a:pt x="2873" y="296"/>
                    <a:pt x="3428" y="-123"/>
                    <a:pt x="3984" y="32"/>
                  </a:cubicBezTo>
                  <a:lnTo>
                    <a:pt x="20596" y="4653"/>
                  </a:lnTo>
                  <a:cubicBezTo>
                    <a:pt x="21153" y="4808"/>
                    <a:pt x="21499" y="5477"/>
                    <a:pt x="21371" y="6148"/>
                  </a:cubicBezTo>
                  <a:lnTo>
                    <a:pt x="18653" y="20387"/>
                  </a:lnTo>
                  <a:cubicBezTo>
                    <a:pt x="18525" y="21058"/>
                    <a:pt x="17970" y="21477"/>
                    <a:pt x="17414" y="2132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64" name="Freeform 110"/>
            <p:cNvSpPr/>
            <p:nvPr/>
          </p:nvSpPr>
          <p:spPr>
            <a:xfrm>
              <a:off x="3479832" y="3077128"/>
              <a:ext cx="414118" cy="1579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6" h="21519" extrusionOk="0">
                  <a:moveTo>
                    <a:pt x="11605" y="21518"/>
                  </a:moveTo>
                  <a:cubicBezTo>
                    <a:pt x="8257" y="21548"/>
                    <a:pt x="5413" y="20876"/>
                    <a:pt x="5146" y="19994"/>
                  </a:cubicBezTo>
                  <a:lnTo>
                    <a:pt x="11" y="2952"/>
                  </a:lnTo>
                  <a:cubicBezTo>
                    <a:pt x="-264" y="1383"/>
                    <a:pt x="4365" y="56"/>
                    <a:pt x="10305" y="2"/>
                  </a:cubicBezTo>
                  <a:cubicBezTo>
                    <a:pt x="16299" y="-52"/>
                    <a:pt x="21282" y="1210"/>
                    <a:pt x="21336" y="2796"/>
                  </a:cubicBezTo>
                  <a:lnTo>
                    <a:pt x="17644" y="19956"/>
                  </a:lnTo>
                  <a:cubicBezTo>
                    <a:pt x="17461" y="20812"/>
                    <a:pt x="14841" y="21489"/>
                    <a:pt x="11605" y="21518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65" name="Freeform 111"/>
            <p:cNvSpPr/>
            <p:nvPr/>
          </p:nvSpPr>
          <p:spPr>
            <a:xfrm>
              <a:off x="3537195" y="4371267"/>
              <a:ext cx="443845" cy="7386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8" h="19015" extrusionOk="0">
                  <a:moveTo>
                    <a:pt x="118" y="10806"/>
                  </a:moveTo>
                  <a:cubicBezTo>
                    <a:pt x="118" y="10806"/>
                    <a:pt x="-970" y="2776"/>
                    <a:pt x="3475" y="606"/>
                  </a:cubicBezTo>
                  <a:cubicBezTo>
                    <a:pt x="7499" y="-1359"/>
                    <a:pt x="12415" y="2085"/>
                    <a:pt x="12415" y="2085"/>
                  </a:cubicBezTo>
                  <a:cubicBezTo>
                    <a:pt x="12415" y="2085"/>
                    <a:pt x="14290" y="3932"/>
                    <a:pt x="16529" y="6815"/>
                  </a:cubicBezTo>
                  <a:cubicBezTo>
                    <a:pt x="18145" y="8897"/>
                    <a:pt x="20630" y="13467"/>
                    <a:pt x="18207" y="13134"/>
                  </a:cubicBezTo>
                  <a:cubicBezTo>
                    <a:pt x="15610" y="12778"/>
                    <a:pt x="15332" y="9583"/>
                    <a:pt x="13544" y="10030"/>
                  </a:cubicBezTo>
                  <a:cubicBezTo>
                    <a:pt x="11710" y="10488"/>
                    <a:pt x="12715" y="12444"/>
                    <a:pt x="12799" y="14908"/>
                  </a:cubicBezTo>
                  <a:cubicBezTo>
                    <a:pt x="12851" y="16447"/>
                    <a:pt x="13919" y="16369"/>
                    <a:pt x="13544" y="17680"/>
                  </a:cubicBezTo>
                  <a:cubicBezTo>
                    <a:pt x="12813" y="20241"/>
                    <a:pt x="2869" y="19707"/>
                    <a:pt x="118" y="10806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66" name="Freeform 112"/>
            <p:cNvSpPr/>
            <p:nvPr/>
          </p:nvSpPr>
          <p:spPr>
            <a:xfrm>
              <a:off x="3738738" y="4837957"/>
              <a:ext cx="72938" cy="259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37" h="21477" extrusionOk="0">
                  <a:moveTo>
                    <a:pt x="3832" y="16"/>
                  </a:moveTo>
                  <a:cubicBezTo>
                    <a:pt x="5164" y="102"/>
                    <a:pt x="6013" y="500"/>
                    <a:pt x="5730" y="905"/>
                  </a:cubicBezTo>
                  <a:lnTo>
                    <a:pt x="5631" y="1068"/>
                  </a:lnTo>
                  <a:cubicBezTo>
                    <a:pt x="5576" y="1172"/>
                    <a:pt x="5512" y="1309"/>
                    <a:pt x="5444" y="1476"/>
                  </a:cubicBezTo>
                  <a:lnTo>
                    <a:pt x="5372" y="1655"/>
                  </a:lnTo>
                  <a:cubicBezTo>
                    <a:pt x="3583" y="6504"/>
                    <a:pt x="6901" y="12969"/>
                    <a:pt x="19558" y="20381"/>
                  </a:cubicBezTo>
                  <a:cubicBezTo>
                    <a:pt x="20186" y="20748"/>
                    <a:pt x="19718" y="21201"/>
                    <a:pt x="18510" y="21392"/>
                  </a:cubicBezTo>
                  <a:cubicBezTo>
                    <a:pt x="17305" y="21583"/>
                    <a:pt x="15820" y="21441"/>
                    <a:pt x="15192" y="21073"/>
                  </a:cubicBezTo>
                  <a:cubicBezTo>
                    <a:pt x="2054" y="13382"/>
                    <a:pt x="-1414" y="6620"/>
                    <a:pt x="481" y="1487"/>
                  </a:cubicBezTo>
                  <a:lnTo>
                    <a:pt x="638" y="1103"/>
                  </a:lnTo>
                  <a:cubicBezTo>
                    <a:pt x="740" y="875"/>
                    <a:pt x="839" y="705"/>
                    <a:pt x="914" y="593"/>
                  </a:cubicBezTo>
                  <a:cubicBezTo>
                    <a:pt x="1170" y="229"/>
                    <a:pt x="2252" y="-17"/>
                    <a:pt x="3436" y="1"/>
                  </a:cubicBezTo>
                  <a:lnTo>
                    <a:pt x="3832" y="16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67" name="Freeform 113"/>
            <p:cNvSpPr/>
            <p:nvPr/>
          </p:nvSpPr>
          <p:spPr>
            <a:xfrm>
              <a:off x="3663615" y="4833642"/>
              <a:ext cx="79166" cy="276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4" h="21476" extrusionOk="0">
                  <a:moveTo>
                    <a:pt x="2689" y="1"/>
                  </a:moveTo>
                  <a:cubicBezTo>
                    <a:pt x="3974" y="27"/>
                    <a:pt x="4949" y="362"/>
                    <a:pt x="4861" y="749"/>
                  </a:cubicBezTo>
                  <a:cubicBezTo>
                    <a:pt x="3864" y="5251"/>
                    <a:pt x="6836" y="10103"/>
                    <a:pt x="12418" y="14921"/>
                  </a:cubicBezTo>
                  <a:cubicBezTo>
                    <a:pt x="14115" y="16386"/>
                    <a:pt x="15935" y="17739"/>
                    <a:pt x="17755" y="18946"/>
                  </a:cubicBezTo>
                  <a:cubicBezTo>
                    <a:pt x="18231" y="19262"/>
                    <a:pt x="18681" y="19550"/>
                    <a:pt x="19098" y="19810"/>
                  </a:cubicBezTo>
                  <a:lnTo>
                    <a:pt x="20148" y="20441"/>
                  </a:lnTo>
                  <a:cubicBezTo>
                    <a:pt x="20756" y="20783"/>
                    <a:pt x="20326" y="21209"/>
                    <a:pt x="19186" y="21393"/>
                  </a:cubicBezTo>
                  <a:cubicBezTo>
                    <a:pt x="18049" y="21575"/>
                    <a:pt x="16634" y="21445"/>
                    <a:pt x="16029" y="21103"/>
                  </a:cubicBezTo>
                  <a:lnTo>
                    <a:pt x="15320" y="20684"/>
                  </a:lnTo>
                  <a:cubicBezTo>
                    <a:pt x="14769" y="20351"/>
                    <a:pt x="14157" y="19963"/>
                    <a:pt x="13500" y="19527"/>
                  </a:cubicBezTo>
                  <a:cubicBezTo>
                    <a:pt x="11629" y="18283"/>
                    <a:pt x="9754" y="16891"/>
                    <a:pt x="8008" y="15384"/>
                  </a:cubicBezTo>
                  <a:cubicBezTo>
                    <a:pt x="2239" y="10403"/>
                    <a:pt x="-844" y="5374"/>
                    <a:pt x="202" y="655"/>
                  </a:cubicBezTo>
                  <a:cubicBezTo>
                    <a:pt x="286" y="268"/>
                    <a:pt x="1400" y="-25"/>
                    <a:pt x="2689" y="1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68" name="Freeform 114"/>
            <p:cNvSpPr/>
            <p:nvPr/>
          </p:nvSpPr>
          <p:spPr>
            <a:xfrm>
              <a:off x="3591154" y="4816419"/>
              <a:ext cx="69800" cy="224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9" h="21477" extrusionOk="0">
                  <a:moveTo>
                    <a:pt x="2750" y="0"/>
                  </a:moveTo>
                  <a:cubicBezTo>
                    <a:pt x="4271" y="0"/>
                    <a:pt x="5503" y="387"/>
                    <a:pt x="5503" y="866"/>
                  </a:cubicBezTo>
                  <a:lnTo>
                    <a:pt x="5541" y="1431"/>
                  </a:lnTo>
                  <a:cubicBezTo>
                    <a:pt x="5560" y="1621"/>
                    <a:pt x="5591" y="1844"/>
                    <a:pt x="5633" y="2098"/>
                  </a:cubicBezTo>
                  <a:cubicBezTo>
                    <a:pt x="5797" y="3096"/>
                    <a:pt x="6094" y="4209"/>
                    <a:pt x="6555" y="5409"/>
                  </a:cubicBezTo>
                  <a:cubicBezTo>
                    <a:pt x="7879" y="8833"/>
                    <a:pt x="10255" y="12256"/>
                    <a:pt x="13939" y="15441"/>
                  </a:cubicBezTo>
                  <a:cubicBezTo>
                    <a:pt x="15906" y="17141"/>
                    <a:pt x="18202" y="18729"/>
                    <a:pt x="20845" y="20183"/>
                  </a:cubicBezTo>
                  <a:cubicBezTo>
                    <a:pt x="21600" y="20598"/>
                    <a:pt x="21142" y="21126"/>
                    <a:pt x="19823" y="21363"/>
                  </a:cubicBezTo>
                  <a:cubicBezTo>
                    <a:pt x="18504" y="21600"/>
                    <a:pt x="16826" y="21456"/>
                    <a:pt x="16070" y="21041"/>
                  </a:cubicBezTo>
                  <a:cubicBezTo>
                    <a:pt x="13263" y="19497"/>
                    <a:pt x="10838" y="17821"/>
                    <a:pt x="8771" y="16032"/>
                  </a:cubicBezTo>
                  <a:cubicBezTo>
                    <a:pt x="4927" y="12712"/>
                    <a:pt x="2463" y="9163"/>
                    <a:pt x="1095" y="5617"/>
                  </a:cubicBezTo>
                  <a:cubicBezTo>
                    <a:pt x="618" y="4376"/>
                    <a:pt x="309" y="3224"/>
                    <a:pt x="137" y="2188"/>
                  </a:cubicBezTo>
                  <a:lnTo>
                    <a:pt x="23" y="1292"/>
                  </a:lnTo>
                  <a:cubicBezTo>
                    <a:pt x="8" y="1114"/>
                    <a:pt x="0" y="971"/>
                    <a:pt x="0" y="866"/>
                  </a:cubicBezTo>
                  <a:cubicBezTo>
                    <a:pt x="0" y="387"/>
                    <a:pt x="1232" y="0"/>
                    <a:pt x="2750" y="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69" name="Freeform 115"/>
            <p:cNvSpPr/>
            <p:nvPr/>
          </p:nvSpPr>
          <p:spPr>
            <a:xfrm>
              <a:off x="995904" y="7893972"/>
              <a:ext cx="948178" cy="568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2" h="19484" extrusionOk="0">
                  <a:moveTo>
                    <a:pt x="22" y="19484"/>
                  </a:moveTo>
                  <a:cubicBezTo>
                    <a:pt x="22" y="19484"/>
                    <a:pt x="-878" y="8190"/>
                    <a:pt x="8842" y="3107"/>
                  </a:cubicBezTo>
                  <a:cubicBezTo>
                    <a:pt x="18562" y="-1975"/>
                    <a:pt x="20722" y="707"/>
                    <a:pt x="20722" y="707"/>
                  </a:cubicBezTo>
                  <a:lnTo>
                    <a:pt x="19822" y="5225"/>
                  </a:lnTo>
                  <a:cubicBezTo>
                    <a:pt x="19822" y="5225"/>
                    <a:pt x="18292" y="16519"/>
                    <a:pt x="11272" y="18072"/>
                  </a:cubicBezTo>
                  <a:cubicBezTo>
                    <a:pt x="4252" y="19625"/>
                    <a:pt x="1552" y="17366"/>
                    <a:pt x="22" y="19484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70" name="Freeform 116"/>
            <p:cNvSpPr/>
            <p:nvPr/>
          </p:nvSpPr>
          <p:spPr>
            <a:xfrm>
              <a:off x="1014177" y="7930153"/>
              <a:ext cx="895226" cy="478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6" y="0"/>
                  </a:moveTo>
                  <a:lnTo>
                    <a:pt x="21600" y="457"/>
                  </a:lnTo>
                  <a:lnTo>
                    <a:pt x="21574" y="517"/>
                  </a:lnTo>
                  <a:cubicBezTo>
                    <a:pt x="21563" y="543"/>
                    <a:pt x="21549" y="576"/>
                    <a:pt x="21532" y="613"/>
                  </a:cubicBezTo>
                  <a:lnTo>
                    <a:pt x="21483" y="723"/>
                  </a:lnTo>
                  <a:cubicBezTo>
                    <a:pt x="21447" y="799"/>
                    <a:pt x="21409" y="882"/>
                    <a:pt x="21367" y="970"/>
                  </a:cubicBezTo>
                  <a:lnTo>
                    <a:pt x="21335" y="1037"/>
                  </a:lnTo>
                  <a:cubicBezTo>
                    <a:pt x="21117" y="1490"/>
                    <a:pt x="20854" y="1994"/>
                    <a:pt x="20545" y="2535"/>
                  </a:cubicBezTo>
                  <a:cubicBezTo>
                    <a:pt x="19664" y="4079"/>
                    <a:pt x="18592" y="5622"/>
                    <a:pt x="17324" y="7060"/>
                  </a:cubicBezTo>
                  <a:cubicBezTo>
                    <a:pt x="14778" y="9950"/>
                    <a:pt x="11770" y="12050"/>
                    <a:pt x="8286" y="13028"/>
                  </a:cubicBezTo>
                  <a:lnTo>
                    <a:pt x="8157" y="13064"/>
                  </a:lnTo>
                  <a:cubicBezTo>
                    <a:pt x="5812" y="13701"/>
                    <a:pt x="3944" y="15159"/>
                    <a:pt x="2496" y="17190"/>
                  </a:cubicBezTo>
                  <a:cubicBezTo>
                    <a:pt x="1802" y="18163"/>
                    <a:pt x="1251" y="19205"/>
                    <a:pt x="828" y="20245"/>
                  </a:cubicBezTo>
                  <a:cubicBezTo>
                    <a:pt x="681" y="20606"/>
                    <a:pt x="561" y="20942"/>
                    <a:pt x="465" y="21240"/>
                  </a:cubicBezTo>
                  <a:lnTo>
                    <a:pt x="434" y="21340"/>
                  </a:lnTo>
                  <a:cubicBezTo>
                    <a:pt x="420" y="21387"/>
                    <a:pt x="406" y="21432"/>
                    <a:pt x="395" y="21473"/>
                  </a:cubicBezTo>
                  <a:lnTo>
                    <a:pt x="361" y="21593"/>
                  </a:lnTo>
                  <a:lnTo>
                    <a:pt x="359" y="21600"/>
                  </a:lnTo>
                  <a:lnTo>
                    <a:pt x="0" y="21281"/>
                  </a:lnTo>
                  <a:lnTo>
                    <a:pt x="11" y="21239"/>
                  </a:lnTo>
                  <a:cubicBezTo>
                    <a:pt x="34" y="21154"/>
                    <a:pt x="71" y="21026"/>
                    <a:pt x="124" y="20859"/>
                  </a:cubicBezTo>
                  <a:cubicBezTo>
                    <a:pt x="227" y="20537"/>
                    <a:pt x="355" y="20178"/>
                    <a:pt x="512" y="19794"/>
                  </a:cubicBezTo>
                  <a:cubicBezTo>
                    <a:pt x="956" y="18701"/>
                    <a:pt x="1533" y="17611"/>
                    <a:pt x="2258" y="16594"/>
                  </a:cubicBezTo>
                  <a:cubicBezTo>
                    <a:pt x="3737" y="14520"/>
                    <a:pt x="5634" y="13026"/>
                    <a:pt x="7997" y="12356"/>
                  </a:cubicBezTo>
                  <a:lnTo>
                    <a:pt x="8100" y="12327"/>
                  </a:lnTo>
                  <a:cubicBezTo>
                    <a:pt x="11585" y="11380"/>
                    <a:pt x="14585" y="9298"/>
                    <a:pt x="17118" y="6423"/>
                  </a:cubicBezTo>
                  <a:cubicBezTo>
                    <a:pt x="18362" y="5013"/>
                    <a:pt x="19412" y="3502"/>
                    <a:pt x="20273" y="1992"/>
                  </a:cubicBezTo>
                  <a:cubicBezTo>
                    <a:pt x="20553" y="1500"/>
                    <a:pt x="20795" y="1042"/>
                    <a:pt x="20997" y="627"/>
                  </a:cubicBezTo>
                  <a:lnTo>
                    <a:pt x="21040" y="539"/>
                  </a:lnTo>
                  <a:cubicBezTo>
                    <a:pt x="21102" y="408"/>
                    <a:pt x="21157" y="290"/>
                    <a:pt x="21204" y="187"/>
                  </a:cubicBezTo>
                  <a:lnTo>
                    <a:pt x="21257" y="69"/>
                  </a:lnTo>
                  <a:lnTo>
                    <a:pt x="21286" y="0"/>
                  </a:ln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71" name="Freeform 117"/>
            <p:cNvSpPr/>
            <p:nvPr/>
          </p:nvSpPr>
          <p:spPr>
            <a:xfrm>
              <a:off x="1890542" y="7914603"/>
              <a:ext cx="53542" cy="770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5822" y="6637"/>
                  </a:lnTo>
                  <a:cubicBezTo>
                    <a:pt x="7478" y="8525"/>
                    <a:pt x="7661" y="10419"/>
                    <a:pt x="6369" y="1230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72" name="Freeform 118"/>
            <p:cNvSpPr/>
            <p:nvPr/>
          </p:nvSpPr>
          <p:spPr>
            <a:xfrm>
              <a:off x="1066013" y="7191023"/>
              <a:ext cx="964554" cy="478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57" extrusionOk="0">
                  <a:moveTo>
                    <a:pt x="0" y="4583"/>
                  </a:moveTo>
                  <a:cubicBezTo>
                    <a:pt x="0" y="4583"/>
                    <a:pt x="3671" y="-3364"/>
                    <a:pt x="12416" y="1671"/>
                  </a:cubicBezTo>
                  <a:cubicBezTo>
                    <a:pt x="21162" y="6706"/>
                    <a:pt x="21600" y="10727"/>
                    <a:pt x="21600" y="10727"/>
                  </a:cubicBezTo>
                  <a:lnTo>
                    <a:pt x="19302" y="12356"/>
                  </a:lnTo>
                  <a:cubicBezTo>
                    <a:pt x="19302" y="12356"/>
                    <a:pt x="13929" y="18236"/>
                    <a:pt x="8419" y="13253"/>
                  </a:cubicBezTo>
                  <a:cubicBezTo>
                    <a:pt x="2910" y="8270"/>
                    <a:pt x="1879" y="4537"/>
                    <a:pt x="0" y="458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73" name="Freeform 119"/>
            <p:cNvSpPr/>
            <p:nvPr/>
          </p:nvSpPr>
          <p:spPr>
            <a:xfrm>
              <a:off x="1968793" y="7494565"/>
              <a:ext cx="65555" cy="1404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2704" y="21600"/>
                  </a:moveTo>
                  <a:lnTo>
                    <a:pt x="16232" y="21600"/>
                  </a:lnTo>
                  <a:lnTo>
                    <a:pt x="21534" y="690"/>
                  </a:lnTo>
                  <a:cubicBezTo>
                    <a:pt x="21600" y="432"/>
                    <a:pt x="17972" y="204"/>
                    <a:pt x="12674" y="133"/>
                  </a:cubicBezTo>
                  <a:lnTo>
                    <a:pt x="2704" y="0"/>
                  </a:lnTo>
                  <a:cubicBezTo>
                    <a:pt x="2704" y="0"/>
                    <a:pt x="6102" y="1943"/>
                    <a:pt x="5409" y="4371"/>
                  </a:cubicBezTo>
                  <a:cubicBezTo>
                    <a:pt x="4750" y="6693"/>
                    <a:pt x="0" y="9457"/>
                    <a:pt x="0" y="11503"/>
                  </a:cubicBezTo>
                  <a:cubicBezTo>
                    <a:pt x="0" y="17293"/>
                    <a:pt x="2704" y="21600"/>
                    <a:pt x="2704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74" name="Freeform 120"/>
            <p:cNvSpPr/>
            <p:nvPr/>
          </p:nvSpPr>
          <p:spPr>
            <a:xfrm>
              <a:off x="1066013" y="7232831"/>
              <a:ext cx="915131" cy="436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481" extrusionOk="0">
                  <a:moveTo>
                    <a:pt x="13143" y="3080"/>
                  </a:moveTo>
                  <a:cubicBezTo>
                    <a:pt x="17338" y="7653"/>
                    <a:pt x="21600" y="10590"/>
                    <a:pt x="21600" y="10590"/>
                  </a:cubicBezTo>
                  <a:lnTo>
                    <a:pt x="20345" y="11465"/>
                  </a:lnTo>
                  <a:cubicBezTo>
                    <a:pt x="20345" y="11465"/>
                    <a:pt x="14681" y="17580"/>
                    <a:pt x="8874" y="12398"/>
                  </a:cubicBezTo>
                  <a:cubicBezTo>
                    <a:pt x="3067" y="7215"/>
                    <a:pt x="1980" y="3333"/>
                    <a:pt x="0" y="3380"/>
                  </a:cubicBezTo>
                  <a:cubicBezTo>
                    <a:pt x="0" y="3380"/>
                    <a:pt x="6631" y="-4020"/>
                    <a:pt x="13143" y="3080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75" name="Freeform 121"/>
            <p:cNvSpPr/>
            <p:nvPr/>
          </p:nvSpPr>
          <p:spPr>
            <a:xfrm>
              <a:off x="2342533" y="7827886"/>
              <a:ext cx="650667" cy="321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57" extrusionOk="0">
                  <a:moveTo>
                    <a:pt x="21600" y="4582"/>
                  </a:moveTo>
                  <a:cubicBezTo>
                    <a:pt x="21600" y="4582"/>
                    <a:pt x="17929" y="-3364"/>
                    <a:pt x="9184" y="1671"/>
                  </a:cubicBezTo>
                  <a:cubicBezTo>
                    <a:pt x="438" y="6706"/>
                    <a:pt x="0" y="10727"/>
                    <a:pt x="0" y="10727"/>
                  </a:cubicBezTo>
                  <a:lnTo>
                    <a:pt x="2298" y="12356"/>
                  </a:lnTo>
                  <a:cubicBezTo>
                    <a:pt x="2298" y="12356"/>
                    <a:pt x="7671" y="18236"/>
                    <a:pt x="13181" y="13253"/>
                  </a:cubicBezTo>
                  <a:cubicBezTo>
                    <a:pt x="18690" y="8270"/>
                    <a:pt x="19721" y="4537"/>
                    <a:pt x="21600" y="4582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76" name="Freeform 122"/>
            <p:cNvSpPr/>
            <p:nvPr/>
          </p:nvSpPr>
          <p:spPr>
            <a:xfrm>
              <a:off x="2338413" y="8033795"/>
              <a:ext cx="45298" cy="947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6" h="21600" extrusionOk="0">
                  <a:moveTo>
                    <a:pt x="18833" y="21600"/>
                  </a:moveTo>
                  <a:lnTo>
                    <a:pt x="5306" y="21600"/>
                  </a:lnTo>
                  <a:lnTo>
                    <a:pt x="1" y="690"/>
                  </a:lnTo>
                  <a:cubicBezTo>
                    <a:pt x="-64" y="432"/>
                    <a:pt x="3564" y="204"/>
                    <a:pt x="8862" y="133"/>
                  </a:cubicBezTo>
                  <a:lnTo>
                    <a:pt x="18833" y="0"/>
                  </a:lnTo>
                  <a:cubicBezTo>
                    <a:pt x="18833" y="0"/>
                    <a:pt x="15438" y="1943"/>
                    <a:pt x="16124" y="4370"/>
                  </a:cubicBezTo>
                  <a:cubicBezTo>
                    <a:pt x="16786" y="6693"/>
                    <a:pt x="21536" y="9457"/>
                    <a:pt x="21536" y="11504"/>
                  </a:cubicBezTo>
                  <a:cubicBezTo>
                    <a:pt x="21536" y="17293"/>
                    <a:pt x="18833" y="21600"/>
                    <a:pt x="18833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77" name="Freeform 123"/>
            <p:cNvSpPr/>
            <p:nvPr/>
          </p:nvSpPr>
          <p:spPr>
            <a:xfrm>
              <a:off x="2059394" y="6873924"/>
              <a:ext cx="964554" cy="478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57" extrusionOk="0">
                  <a:moveTo>
                    <a:pt x="21600" y="4583"/>
                  </a:moveTo>
                  <a:cubicBezTo>
                    <a:pt x="21600" y="4583"/>
                    <a:pt x="17929" y="-3364"/>
                    <a:pt x="9184" y="1671"/>
                  </a:cubicBezTo>
                  <a:cubicBezTo>
                    <a:pt x="438" y="6706"/>
                    <a:pt x="0" y="10727"/>
                    <a:pt x="0" y="10727"/>
                  </a:cubicBezTo>
                  <a:lnTo>
                    <a:pt x="2298" y="12356"/>
                  </a:lnTo>
                  <a:cubicBezTo>
                    <a:pt x="2298" y="12356"/>
                    <a:pt x="7671" y="18236"/>
                    <a:pt x="13181" y="13253"/>
                  </a:cubicBezTo>
                  <a:cubicBezTo>
                    <a:pt x="18690" y="8270"/>
                    <a:pt x="19721" y="4537"/>
                    <a:pt x="21600" y="458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78" name="Freeform 124"/>
            <p:cNvSpPr/>
            <p:nvPr/>
          </p:nvSpPr>
          <p:spPr>
            <a:xfrm>
              <a:off x="2055615" y="7177463"/>
              <a:ext cx="65554" cy="145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18827" y="21600"/>
                  </a:moveTo>
                  <a:lnTo>
                    <a:pt x="5299" y="21600"/>
                  </a:lnTo>
                  <a:lnTo>
                    <a:pt x="1" y="665"/>
                  </a:lnTo>
                  <a:cubicBezTo>
                    <a:pt x="-65" y="416"/>
                    <a:pt x="3563" y="197"/>
                    <a:pt x="8857" y="129"/>
                  </a:cubicBezTo>
                  <a:lnTo>
                    <a:pt x="18827" y="0"/>
                  </a:lnTo>
                  <a:cubicBezTo>
                    <a:pt x="18827" y="0"/>
                    <a:pt x="15429" y="1871"/>
                    <a:pt x="16122" y="4210"/>
                  </a:cubicBezTo>
                  <a:cubicBezTo>
                    <a:pt x="16786" y="6447"/>
                    <a:pt x="21535" y="9109"/>
                    <a:pt x="21535" y="11081"/>
                  </a:cubicBezTo>
                  <a:cubicBezTo>
                    <a:pt x="21535" y="16658"/>
                    <a:pt x="18827" y="21600"/>
                    <a:pt x="18827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79" name="Freeform 125"/>
            <p:cNvSpPr/>
            <p:nvPr/>
          </p:nvSpPr>
          <p:spPr>
            <a:xfrm>
              <a:off x="2108807" y="6915736"/>
              <a:ext cx="915143" cy="436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481" extrusionOk="0">
                  <a:moveTo>
                    <a:pt x="21600" y="3379"/>
                  </a:moveTo>
                  <a:cubicBezTo>
                    <a:pt x="21600" y="3379"/>
                    <a:pt x="14969" y="-4021"/>
                    <a:pt x="8456" y="3079"/>
                  </a:cubicBezTo>
                  <a:cubicBezTo>
                    <a:pt x="4262" y="7652"/>
                    <a:pt x="0" y="10589"/>
                    <a:pt x="0" y="10589"/>
                  </a:cubicBezTo>
                  <a:lnTo>
                    <a:pt x="1255" y="11464"/>
                  </a:lnTo>
                  <a:cubicBezTo>
                    <a:pt x="1255" y="11464"/>
                    <a:pt x="6919" y="17579"/>
                    <a:pt x="12726" y="12397"/>
                  </a:cubicBezTo>
                  <a:cubicBezTo>
                    <a:pt x="18533" y="7214"/>
                    <a:pt x="19620" y="3332"/>
                    <a:pt x="21600" y="3379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80" name="Freeform 126"/>
            <p:cNvSpPr/>
            <p:nvPr/>
          </p:nvSpPr>
          <p:spPr>
            <a:xfrm>
              <a:off x="2174695" y="6876841"/>
              <a:ext cx="110056" cy="1746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24" y="21600"/>
                  </a:moveTo>
                  <a:lnTo>
                    <a:pt x="16166" y="21600"/>
                  </a:lnTo>
                  <a:lnTo>
                    <a:pt x="21600" y="10774"/>
                  </a:lnTo>
                  <a:lnTo>
                    <a:pt x="11249" y="555"/>
                  </a:lnTo>
                  <a:cubicBezTo>
                    <a:pt x="11289" y="348"/>
                    <a:pt x="9121" y="164"/>
                    <a:pt x="5956" y="107"/>
                  </a:cubicBezTo>
                  <a:lnTo>
                    <a:pt x="0" y="0"/>
                  </a:lnTo>
                  <a:cubicBezTo>
                    <a:pt x="0" y="0"/>
                    <a:pt x="12932" y="8115"/>
                    <a:pt x="12932" y="9761"/>
                  </a:cubicBezTo>
                  <a:cubicBezTo>
                    <a:pt x="12932" y="14417"/>
                    <a:pt x="2424" y="21600"/>
                    <a:pt x="2424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81" name="Freeform 127"/>
            <p:cNvSpPr/>
            <p:nvPr/>
          </p:nvSpPr>
          <p:spPr>
            <a:xfrm>
              <a:off x="1399226" y="6316531"/>
              <a:ext cx="836030" cy="64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7" h="16582" extrusionOk="0">
                  <a:moveTo>
                    <a:pt x="0" y="2522"/>
                  </a:moveTo>
                  <a:cubicBezTo>
                    <a:pt x="0" y="2522"/>
                    <a:pt x="3753" y="-3168"/>
                    <a:pt x="12644" y="2546"/>
                  </a:cubicBezTo>
                  <a:cubicBezTo>
                    <a:pt x="21600" y="8301"/>
                    <a:pt x="20978" y="15852"/>
                    <a:pt x="20978" y="15852"/>
                  </a:cubicBezTo>
                  <a:lnTo>
                    <a:pt x="18116" y="16157"/>
                  </a:lnTo>
                  <a:cubicBezTo>
                    <a:pt x="18116" y="16157"/>
                    <a:pt x="10851" y="18432"/>
                    <a:pt x="6444" y="12454"/>
                  </a:cubicBezTo>
                  <a:cubicBezTo>
                    <a:pt x="2036" y="6475"/>
                    <a:pt x="1984" y="3243"/>
                    <a:pt x="0" y="2522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82" name="Freeform 128"/>
            <p:cNvSpPr/>
            <p:nvPr/>
          </p:nvSpPr>
          <p:spPr>
            <a:xfrm>
              <a:off x="1399226" y="6374197"/>
              <a:ext cx="780716" cy="587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203" extrusionOk="0">
                  <a:moveTo>
                    <a:pt x="0" y="1185"/>
                  </a:moveTo>
                  <a:cubicBezTo>
                    <a:pt x="0" y="1185"/>
                    <a:pt x="4453" y="-2288"/>
                    <a:pt x="8238" y="2659"/>
                  </a:cubicBezTo>
                  <a:cubicBezTo>
                    <a:pt x="10175" y="5191"/>
                    <a:pt x="13602" y="7099"/>
                    <a:pt x="15074" y="8566"/>
                  </a:cubicBezTo>
                  <a:cubicBezTo>
                    <a:pt x="18900" y="12377"/>
                    <a:pt x="21600" y="16542"/>
                    <a:pt x="21600" y="16542"/>
                  </a:cubicBezTo>
                  <a:lnTo>
                    <a:pt x="19966" y="16720"/>
                  </a:lnTo>
                  <a:cubicBezTo>
                    <a:pt x="19966" y="16720"/>
                    <a:pt x="11959" y="19312"/>
                    <a:pt x="7102" y="12501"/>
                  </a:cubicBezTo>
                  <a:cubicBezTo>
                    <a:pt x="2244" y="5690"/>
                    <a:pt x="2187" y="2007"/>
                    <a:pt x="0" y="1185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83" name="Freeform 129"/>
            <p:cNvSpPr/>
            <p:nvPr/>
          </p:nvSpPr>
          <p:spPr>
            <a:xfrm>
              <a:off x="1523024" y="8622927"/>
              <a:ext cx="1153075" cy="1153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9" y="21600"/>
                  </a:moveTo>
                  <a:lnTo>
                    <a:pt x="1851" y="21600"/>
                  </a:lnTo>
                  <a:cubicBezTo>
                    <a:pt x="829" y="21600"/>
                    <a:pt x="0" y="20771"/>
                    <a:pt x="0" y="19749"/>
                  </a:cubicBezTo>
                  <a:lnTo>
                    <a:pt x="0" y="1851"/>
                  </a:lnTo>
                  <a:cubicBezTo>
                    <a:pt x="0" y="829"/>
                    <a:pt x="829" y="0"/>
                    <a:pt x="1851" y="0"/>
                  </a:cubicBezTo>
                  <a:lnTo>
                    <a:pt x="19749" y="0"/>
                  </a:lnTo>
                  <a:cubicBezTo>
                    <a:pt x="20771" y="0"/>
                    <a:pt x="21600" y="829"/>
                    <a:pt x="21600" y="1851"/>
                  </a:cubicBezTo>
                  <a:lnTo>
                    <a:pt x="21600" y="19749"/>
                  </a:lnTo>
                  <a:cubicBezTo>
                    <a:pt x="21600" y="20771"/>
                    <a:pt x="20771" y="21600"/>
                    <a:pt x="19749" y="2160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sp>
        <p:nvSpPr>
          <p:cNvPr id="1185" name="TextBox 11"/>
          <p:cNvSpPr txBox="1"/>
          <p:nvPr/>
        </p:nvSpPr>
        <p:spPr>
          <a:xfrm>
            <a:off x="1839492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1186" name="Rectangle 13"/>
          <p:cNvSpPr txBox="1"/>
          <p:nvPr/>
        </p:nvSpPr>
        <p:spPr>
          <a:xfrm>
            <a:off x="1800351" y="6331432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1187" name="Rectangle 13"/>
          <p:cNvSpPr txBox="1"/>
          <p:nvPr/>
        </p:nvSpPr>
        <p:spPr>
          <a:xfrm>
            <a:off x="7238459" y="6331431"/>
            <a:ext cx="280474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1188" name="TextBox 11"/>
          <p:cNvSpPr txBox="1"/>
          <p:nvPr/>
        </p:nvSpPr>
        <p:spPr>
          <a:xfrm>
            <a:off x="7304827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91" name="TextBox 10"/>
          <p:cNvSpPr txBox="1"/>
          <p:nvPr/>
        </p:nvSpPr>
        <p:spPr>
          <a:xfrm>
            <a:off x="1723544" y="1905000"/>
            <a:ext cx="10768813" cy="279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grpSp>
        <p:nvGrpSpPr>
          <p:cNvPr id="1269" name="Group"/>
          <p:cNvGrpSpPr/>
          <p:nvPr/>
        </p:nvGrpSpPr>
        <p:grpSpPr>
          <a:xfrm>
            <a:off x="12904250" y="2296924"/>
            <a:ext cx="8864270" cy="9122152"/>
            <a:chOff x="0" y="0"/>
            <a:chExt cx="8864269" cy="9122150"/>
          </a:xfrm>
        </p:grpSpPr>
        <p:sp>
          <p:nvSpPr>
            <p:cNvPr id="1192" name="Freeform 4"/>
            <p:cNvSpPr/>
            <p:nvPr/>
          </p:nvSpPr>
          <p:spPr>
            <a:xfrm>
              <a:off x="1356063" y="0"/>
              <a:ext cx="7383375" cy="7383375"/>
            </a:xfrm>
            <a:prstGeom prst="ellipse">
              <a:avLst/>
            </a:pr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93" name="Freeform 12"/>
            <p:cNvSpPr/>
            <p:nvPr/>
          </p:nvSpPr>
          <p:spPr>
            <a:xfrm>
              <a:off x="4068299" y="1082135"/>
              <a:ext cx="1753970" cy="2014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75" h="20512" extrusionOk="0">
                  <a:moveTo>
                    <a:pt x="8400" y="39"/>
                  </a:moveTo>
                  <a:cubicBezTo>
                    <a:pt x="8400" y="39"/>
                    <a:pt x="2758" y="764"/>
                    <a:pt x="2631" y="3787"/>
                  </a:cubicBezTo>
                  <a:cubicBezTo>
                    <a:pt x="2565" y="5343"/>
                    <a:pt x="4128" y="7075"/>
                    <a:pt x="3333" y="7529"/>
                  </a:cubicBezTo>
                  <a:cubicBezTo>
                    <a:pt x="224" y="9305"/>
                    <a:pt x="3525" y="10157"/>
                    <a:pt x="1544" y="11597"/>
                  </a:cubicBezTo>
                  <a:cubicBezTo>
                    <a:pt x="-1402" y="13739"/>
                    <a:pt x="248" y="17573"/>
                    <a:pt x="3302" y="17404"/>
                  </a:cubicBezTo>
                  <a:cubicBezTo>
                    <a:pt x="6465" y="17229"/>
                    <a:pt x="4832" y="21397"/>
                    <a:pt x="10301" y="20340"/>
                  </a:cubicBezTo>
                  <a:cubicBezTo>
                    <a:pt x="13384" y="19744"/>
                    <a:pt x="14296" y="19132"/>
                    <a:pt x="16500" y="18172"/>
                  </a:cubicBezTo>
                  <a:cubicBezTo>
                    <a:pt x="18704" y="17212"/>
                    <a:pt x="20198" y="11909"/>
                    <a:pt x="17602" y="9214"/>
                  </a:cubicBezTo>
                  <a:cubicBezTo>
                    <a:pt x="15989" y="7509"/>
                    <a:pt x="14395" y="7630"/>
                    <a:pt x="13554" y="4842"/>
                  </a:cubicBezTo>
                  <a:cubicBezTo>
                    <a:pt x="12713" y="2054"/>
                    <a:pt x="11874" y="337"/>
                    <a:pt x="10412" y="525"/>
                  </a:cubicBezTo>
                  <a:cubicBezTo>
                    <a:pt x="9903" y="-203"/>
                    <a:pt x="8400" y="39"/>
                    <a:pt x="8400" y="39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94" name="Freeform 13"/>
            <p:cNvSpPr/>
            <p:nvPr/>
          </p:nvSpPr>
          <p:spPr>
            <a:xfrm>
              <a:off x="4477397" y="1716035"/>
              <a:ext cx="61612" cy="1930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001" h="20513" extrusionOk="0">
                  <a:moveTo>
                    <a:pt x="8932" y="493"/>
                  </a:moveTo>
                  <a:cubicBezTo>
                    <a:pt x="8692" y="-118"/>
                    <a:pt x="7138" y="-179"/>
                    <a:pt x="6736" y="409"/>
                  </a:cubicBezTo>
                  <a:cubicBezTo>
                    <a:pt x="3201" y="5599"/>
                    <a:pt x="-5348" y="19628"/>
                    <a:pt x="4802" y="20470"/>
                  </a:cubicBezTo>
                  <a:cubicBezTo>
                    <a:pt x="16252" y="21421"/>
                    <a:pt x="11154" y="6082"/>
                    <a:pt x="8932" y="49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95" name="Freeform 14"/>
            <p:cNvSpPr/>
            <p:nvPr/>
          </p:nvSpPr>
          <p:spPr>
            <a:xfrm>
              <a:off x="4650359" y="1813779"/>
              <a:ext cx="344880" cy="524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95" h="21265" extrusionOk="0">
                  <a:moveTo>
                    <a:pt x="20374" y="13198"/>
                  </a:moveTo>
                  <a:cubicBezTo>
                    <a:pt x="17404" y="3761"/>
                    <a:pt x="17000" y="0"/>
                    <a:pt x="17000" y="0"/>
                  </a:cubicBezTo>
                  <a:lnTo>
                    <a:pt x="0" y="4840"/>
                  </a:lnTo>
                  <a:lnTo>
                    <a:pt x="990" y="15040"/>
                  </a:lnTo>
                  <a:cubicBezTo>
                    <a:pt x="1355" y="18796"/>
                    <a:pt x="6226" y="21600"/>
                    <a:pt x="11743" y="21232"/>
                  </a:cubicBezTo>
                  <a:cubicBezTo>
                    <a:pt x="17578" y="20842"/>
                    <a:pt x="21600" y="17089"/>
                    <a:pt x="20374" y="13198"/>
                  </a:cubicBezTo>
                  <a:close/>
                </a:path>
              </a:pathLst>
            </a:custGeom>
            <a:solidFill>
              <a:srgbClr val="F4B78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96" name="Freeform 15"/>
            <p:cNvSpPr/>
            <p:nvPr/>
          </p:nvSpPr>
          <p:spPr>
            <a:xfrm>
              <a:off x="4497427" y="1302937"/>
              <a:ext cx="517943" cy="70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13" h="19416" extrusionOk="0">
                  <a:moveTo>
                    <a:pt x="13650" y="2687"/>
                  </a:moveTo>
                  <a:cubicBezTo>
                    <a:pt x="13650" y="2687"/>
                    <a:pt x="12504" y="110"/>
                    <a:pt x="9977" y="1238"/>
                  </a:cubicBezTo>
                  <a:cubicBezTo>
                    <a:pt x="8170" y="2045"/>
                    <a:pt x="8690" y="1344"/>
                    <a:pt x="8350" y="648"/>
                  </a:cubicBezTo>
                  <a:cubicBezTo>
                    <a:pt x="7093" y="-1936"/>
                    <a:pt x="5922" y="3962"/>
                    <a:pt x="186" y="5044"/>
                  </a:cubicBezTo>
                  <a:cubicBezTo>
                    <a:pt x="-154" y="8209"/>
                    <a:pt x="-1040" y="19664"/>
                    <a:pt x="8609" y="19411"/>
                  </a:cubicBezTo>
                  <a:cubicBezTo>
                    <a:pt x="11726" y="19330"/>
                    <a:pt x="16992" y="18242"/>
                    <a:pt x="19216" y="14457"/>
                  </a:cubicBezTo>
                  <a:cubicBezTo>
                    <a:pt x="20560" y="12170"/>
                    <a:pt x="19764" y="9740"/>
                    <a:pt x="18487" y="9216"/>
                  </a:cubicBezTo>
                  <a:cubicBezTo>
                    <a:pt x="14282" y="7491"/>
                    <a:pt x="14488" y="5890"/>
                    <a:pt x="13650" y="268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97" name="Freeform 16"/>
            <p:cNvSpPr/>
            <p:nvPr/>
          </p:nvSpPr>
          <p:spPr>
            <a:xfrm>
              <a:off x="4621094" y="1492274"/>
              <a:ext cx="88508" cy="262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8" h="21581" extrusionOk="0">
                  <a:moveTo>
                    <a:pt x="4591" y="16"/>
                  </a:moveTo>
                  <a:cubicBezTo>
                    <a:pt x="3708" y="87"/>
                    <a:pt x="3126" y="366"/>
                    <a:pt x="3187" y="664"/>
                  </a:cubicBezTo>
                  <a:lnTo>
                    <a:pt x="3232" y="764"/>
                  </a:lnTo>
                  <a:lnTo>
                    <a:pt x="6606" y="5632"/>
                  </a:lnTo>
                  <a:lnTo>
                    <a:pt x="6358" y="6494"/>
                  </a:lnTo>
                  <a:lnTo>
                    <a:pt x="6124" y="7207"/>
                  </a:lnTo>
                  <a:cubicBezTo>
                    <a:pt x="5914" y="7829"/>
                    <a:pt x="5659" y="8518"/>
                    <a:pt x="5354" y="9272"/>
                  </a:cubicBezTo>
                  <a:cubicBezTo>
                    <a:pt x="4137" y="12292"/>
                    <a:pt x="2396" y="15721"/>
                    <a:pt x="40" y="19493"/>
                  </a:cubicBezTo>
                  <a:cubicBezTo>
                    <a:pt x="-141" y="19781"/>
                    <a:pt x="303" y="20072"/>
                    <a:pt x="1097" y="20190"/>
                  </a:cubicBezTo>
                  <a:cubicBezTo>
                    <a:pt x="5226" y="20805"/>
                    <a:pt x="9447" y="21197"/>
                    <a:pt x="13559" y="21410"/>
                  </a:cubicBezTo>
                  <a:cubicBezTo>
                    <a:pt x="15858" y="21529"/>
                    <a:pt x="17752" y="21576"/>
                    <a:pt x="19103" y="21581"/>
                  </a:cubicBezTo>
                  <a:lnTo>
                    <a:pt x="19650" y="21581"/>
                  </a:lnTo>
                  <a:cubicBezTo>
                    <a:pt x="20661" y="21574"/>
                    <a:pt x="21459" y="21289"/>
                    <a:pt x="21438" y="20945"/>
                  </a:cubicBezTo>
                  <a:cubicBezTo>
                    <a:pt x="21417" y="20637"/>
                    <a:pt x="20735" y="20386"/>
                    <a:pt x="19863" y="20345"/>
                  </a:cubicBezTo>
                  <a:lnTo>
                    <a:pt x="19568" y="20339"/>
                  </a:lnTo>
                  <a:lnTo>
                    <a:pt x="19125" y="20339"/>
                  </a:lnTo>
                  <a:lnTo>
                    <a:pt x="18138" y="20328"/>
                  </a:lnTo>
                  <a:cubicBezTo>
                    <a:pt x="17060" y="20309"/>
                    <a:pt x="15695" y="20264"/>
                    <a:pt x="14112" y="20182"/>
                  </a:cubicBezTo>
                  <a:cubicBezTo>
                    <a:pt x="11253" y="20034"/>
                    <a:pt x="8334" y="19792"/>
                    <a:pt x="5442" y="19441"/>
                  </a:cubicBezTo>
                  <a:lnTo>
                    <a:pt x="3931" y="19246"/>
                  </a:lnTo>
                  <a:lnTo>
                    <a:pt x="4155" y="18879"/>
                  </a:lnTo>
                  <a:cubicBezTo>
                    <a:pt x="6084" y="15706"/>
                    <a:pt x="7575" y="12784"/>
                    <a:pt x="8685" y="10151"/>
                  </a:cubicBezTo>
                  <a:lnTo>
                    <a:pt x="8979" y="9440"/>
                  </a:lnTo>
                  <a:cubicBezTo>
                    <a:pt x="9348" y="8525"/>
                    <a:pt x="9650" y="7703"/>
                    <a:pt x="9884" y="6979"/>
                  </a:cubicBezTo>
                  <a:lnTo>
                    <a:pt x="10157" y="6085"/>
                  </a:lnTo>
                  <a:lnTo>
                    <a:pt x="10274" y="5632"/>
                  </a:lnTo>
                  <a:lnTo>
                    <a:pt x="10231" y="5441"/>
                  </a:lnTo>
                  <a:lnTo>
                    <a:pt x="6794" y="479"/>
                  </a:lnTo>
                  <a:cubicBezTo>
                    <a:pt x="6585" y="179"/>
                    <a:pt x="5765" y="-19"/>
                    <a:pt x="4886" y="2"/>
                  </a:cubicBezTo>
                  <a:lnTo>
                    <a:pt x="4591" y="16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98" name="Freeform 17"/>
            <p:cNvSpPr/>
            <p:nvPr/>
          </p:nvSpPr>
          <p:spPr>
            <a:xfrm>
              <a:off x="4631501" y="1747653"/>
              <a:ext cx="169609" cy="45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9" h="20745" extrusionOk="0">
                  <a:moveTo>
                    <a:pt x="21256" y="3008"/>
                  </a:moveTo>
                  <a:cubicBezTo>
                    <a:pt x="21006" y="603"/>
                    <a:pt x="20265" y="-606"/>
                    <a:pt x="19602" y="303"/>
                  </a:cubicBezTo>
                  <a:lnTo>
                    <a:pt x="18747" y="1398"/>
                  </a:lnTo>
                  <a:cubicBezTo>
                    <a:pt x="18590" y="1592"/>
                    <a:pt x="18419" y="1799"/>
                    <a:pt x="18231" y="2026"/>
                  </a:cubicBezTo>
                  <a:cubicBezTo>
                    <a:pt x="17131" y="3335"/>
                    <a:pt x="15917" y="4651"/>
                    <a:pt x="14629" y="5879"/>
                  </a:cubicBezTo>
                  <a:cubicBezTo>
                    <a:pt x="11931" y="8451"/>
                    <a:pt x="9276" y="10281"/>
                    <a:pt x="6807" y="11049"/>
                  </a:cubicBezTo>
                  <a:cubicBezTo>
                    <a:pt x="4828" y="11671"/>
                    <a:pt x="3035" y="11577"/>
                    <a:pt x="1482" y="10695"/>
                  </a:cubicBezTo>
                  <a:cubicBezTo>
                    <a:pt x="782" y="10301"/>
                    <a:pt x="126" y="12031"/>
                    <a:pt x="15" y="14569"/>
                  </a:cubicBezTo>
                  <a:cubicBezTo>
                    <a:pt x="-95" y="17107"/>
                    <a:pt x="384" y="19485"/>
                    <a:pt x="1084" y="19878"/>
                  </a:cubicBezTo>
                  <a:cubicBezTo>
                    <a:pt x="2862" y="20887"/>
                    <a:pt x="4856" y="20994"/>
                    <a:pt x="7028" y="20313"/>
                  </a:cubicBezTo>
                  <a:cubicBezTo>
                    <a:pt x="9657" y="19491"/>
                    <a:pt x="12453" y="17561"/>
                    <a:pt x="15283" y="14870"/>
                  </a:cubicBezTo>
                  <a:cubicBezTo>
                    <a:pt x="16624" y="13587"/>
                    <a:pt x="17886" y="12218"/>
                    <a:pt x="19034" y="10849"/>
                  </a:cubicBezTo>
                  <a:lnTo>
                    <a:pt x="20029" y="9627"/>
                  </a:lnTo>
                  <a:cubicBezTo>
                    <a:pt x="20228" y="9373"/>
                    <a:pt x="20388" y="9159"/>
                    <a:pt x="20508" y="8998"/>
                  </a:cubicBezTo>
                  <a:cubicBezTo>
                    <a:pt x="21172" y="8090"/>
                    <a:pt x="21505" y="5405"/>
                    <a:pt x="21256" y="3008"/>
                  </a:cubicBezTo>
                  <a:close/>
                </a:path>
              </a:pathLst>
            </a:custGeom>
            <a:solidFill>
              <a:srgbClr val="C4434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199" name="Freeform 18"/>
            <p:cNvSpPr/>
            <p:nvPr/>
          </p:nvSpPr>
          <p:spPr>
            <a:xfrm>
              <a:off x="4501052" y="1459119"/>
              <a:ext cx="150844" cy="40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7" h="19480" extrusionOk="0">
                  <a:moveTo>
                    <a:pt x="20336" y="10361"/>
                  </a:moveTo>
                  <a:cubicBezTo>
                    <a:pt x="12402" y="541"/>
                    <a:pt x="6366" y="-1517"/>
                    <a:pt x="2183" y="954"/>
                  </a:cubicBezTo>
                  <a:cubicBezTo>
                    <a:pt x="1587" y="1304"/>
                    <a:pt x="1170" y="1682"/>
                    <a:pt x="926" y="1969"/>
                  </a:cubicBezTo>
                  <a:cubicBezTo>
                    <a:pt x="205" y="2830"/>
                    <a:pt x="-175" y="5518"/>
                    <a:pt x="79" y="7968"/>
                  </a:cubicBezTo>
                  <a:cubicBezTo>
                    <a:pt x="314" y="10214"/>
                    <a:pt x="999" y="11481"/>
                    <a:pt x="1667" y="11005"/>
                  </a:cubicBezTo>
                  <a:lnTo>
                    <a:pt x="2003" y="10683"/>
                  </a:lnTo>
                  <a:cubicBezTo>
                    <a:pt x="2146" y="10557"/>
                    <a:pt x="2364" y="10389"/>
                    <a:pt x="2657" y="10221"/>
                  </a:cubicBezTo>
                  <a:cubicBezTo>
                    <a:pt x="6352" y="8037"/>
                    <a:pt x="11897" y="9927"/>
                    <a:pt x="19383" y="19195"/>
                  </a:cubicBezTo>
                  <a:cubicBezTo>
                    <a:pt x="20103" y="20083"/>
                    <a:pt x="20899" y="18830"/>
                    <a:pt x="21163" y="16395"/>
                  </a:cubicBezTo>
                  <a:cubicBezTo>
                    <a:pt x="21425" y="13951"/>
                    <a:pt x="21056" y="11257"/>
                    <a:pt x="20336" y="1036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00" name="Freeform 19"/>
            <p:cNvSpPr/>
            <p:nvPr/>
          </p:nvSpPr>
          <p:spPr>
            <a:xfrm>
              <a:off x="4720154" y="1462213"/>
              <a:ext cx="164864" cy="36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3" h="20249" extrusionOk="0">
                  <a:moveTo>
                    <a:pt x="18367" y="967"/>
                  </a:moveTo>
                  <a:cubicBezTo>
                    <a:pt x="14465" y="-600"/>
                    <a:pt x="10266" y="-428"/>
                    <a:pt x="6296" y="2713"/>
                  </a:cubicBezTo>
                  <a:cubicBezTo>
                    <a:pt x="4297" y="4296"/>
                    <a:pt x="2447" y="6584"/>
                    <a:pt x="773" y="9675"/>
                  </a:cubicBezTo>
                  <a:cubicBezTo>
                    <a:pt x="127" y="10873"/>
                    <a:pt x="-174" y="14112"/>
                    <a:pt x="103" y="16908"/>
                  </a:cubicBezTo>
                  <a:cubicBezTo>
                    <a:pt x="379" y="19704"/>
                    <a:pt x="1130" y="21000"/>
                    <a:pt x="1776" y="19802"/>
                  </a:cubicBezTo>
                  <a:cubicBezTo>
                    <a:pt x="3262" y="17056"/>
                    <a:pt x="4933" y="14989"/>
                    <a:pt x="6754" y="13546"/>
                  </a:cubicBezTo>
                  <a:cubicBezTo>
                    <a:pt x="10461" y="10619"/>
                    <a:pt x="14441" y="10447"/>
                    <a:pt x="18132" y="11931"/>
                  </a:cubicBezTo>
                  <a:lnTo>
                    <a:pt x="18959" y="12299"/>
                  </a:lnTo>
                  <a:cubicBezTo>
                    <a:pt x="19362" y="12497"/>
                    <a:pt x="19667" y="12669"/>
                    <a:pt x="19863" y="12800"/>
                  </a:cubicBezTo>
                  <a:cubicBezTo>
                    <a:pt x="20558" y="13276"/>
                    <a:pt x="21208" y="11217"/>
                    <a:pt x="21318" y="8216"/>
                  </a:cubicBezTo>
                  <a:cubicBezTo>
                    <a:pt x="21426" y="5206"/>
                    <a:pt x="20952" y="2393"/>
                    <a:pt x="20257" y="1917"/>
                  </a:cubicBezTo>
                  <a:lnTo>
                    <a:pt x="19741" y="1614"/>
                  </a:lnTo>
                  <a:lnTo>
                    <a:pt x="19095" y="1286"/>
                  </a:lnTo>
                  <a:cubicBezTo>
                    <a:pt x="18866" y="1172"/>
                    <a:pt x="18623" y="1065"/>
                    <a:pt x="18367" y="96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01" name="Freeform 20"/>
            <p:cNvSpPr/>
            <p:nvPr/>
          </p:nvSpPr>
          <p:spPr>
            <a:xfrm>
              <a:off x="4693882" y="1829293"/>
              <a:ext cx="42388" cy="19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328" extrusionOk="0">
                  <a:moveTo>
                    <a:pt x="3927" y="3"/>
                  </a:moveTo>
                  <a:cubicBezTo>
                    <a:pt x="1816" y="-136"/>
                    <a:pt x="54" y="4323"/>
                    <a:pt x="1" y="9971"/>
                  </a:cubicBezTo>
                  <a:cubicBezTo>
                    <a:pt x="-43" y="15044"/>
                    <a:pt x="1310" y="19344"/>
                    <a:pt x="3124" y="20236"/>
                  </a:cubicBezTo>
                  <a:lnTo>
                    <a:pt x="3740" y="20413"/>
                  </a:lnTo>
                  <a:lnTo>
                    <a:pt x="17587" y="21325"/>
                  </a:lnTo>
                  <a:cubicBezTo>
                    <a:pt x="19699" y="21464"/>
                    <a:pt x="21460" y="17005"/>
                    <a:pt x="21513" y="11378"/>
                  </a:cubicBezTo>
                  <a:cubicBezTo>
                    <a:pt x="21557" y="6303"/>
                    <a:pt x="20204" y="2003"/>
                    <a:pt x="18390" y="1092"/>
                  </a:cubicBezTo>
                  <a:lnTo>
                    <a:pt x="17774" y="915"/>
                  </a:lnTo>
                  <a:lnTo>
                    <a:pt x="3927" y="3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02" name="Freeform 21"/>
            <p:cNvSpPr/>
            <p:nvPr/>
          </p:nvSpPr>
          <p:spPr>
            <a:xfrm>
              <a:off x="5043898" y="1610252"/>
              <a:ext cx="108228" cy="183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62" h="21242" extrusionOk="0">
                  <a:moveTo>
                    <a:pt x="17476" y="10950"/>
                  </a:moveTo>
                  <a:cubicBezTo>
                    <a:pt x="21600" y="-274"/>
                    <a:pt x="5780" y="1"/>
                    <a:pt x="5780" y="1"/>
                  </a:cubicBezTo>
                  <a:cubicBezTo>
                    <a:pt x="5780" y="1"/>
                    <a:pt x="4849" y="11272"/>
                    <a:pt x="0" y="21241"/>
                  </a:cubicBezTo>
                  <a:cubicBezTo>
                    <a:pt x="15837" y="21326"/>
                    <a:pt x="17476" y="10950"/>
                    <a:pt x="17476" y="1095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03" name="Freeform 22"/>
            <p:cNvSpPr/>
            <p:nvPr/>
          </p:nvSpPr>
          <p:spPr>
            <a:xfrm>
              <a:off x="5046456" y="1766776"/>
              <a:ext cx="61613" cy="193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001" h="20513" extrusionOk="0">
                  <a:moveTo>
                    <a:pt x="8932" y="494"/>
                  </a:moveTo>
                  <a:cubicBezTo>
                    <a:pt x="8692" y="-119"/>
                    <a:pt x="7138" y="-178"/>
                    <a:pt x="6736" y="410"/>
                  </a:cubicBezTo>
                  <a:cubicBezTo>
                    <a:pt x="3201" y="5600"/>
                    <a:pt x="-5348" y="19626"/>
                    <a:pt x="4802" y="20471"/>
                  </a:cubicBezTo>
                  <a:cubicBezTo>
                    <a:pt x="16252" y="21422"/>
                    <a:pt x="11154" y="6083"/>
                    <a:pt x="8932" y="4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04" name="Freeform 23"/>
            <p:cNvSpPr/>
            <p:nvPr/>
          </p:nvSpPr>
          <p:spPr>
            <a:xfrm>
              <a:off x="4539540" y="1593618"/>
              <a:ext cx="80978" cy="62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4" h="21378" extrusionOk="0">
                  <a:moveTo>
                    <a:pt x="18735" y="1"/>
                  </a:moveTo>
                  <a:cubicBezTo>
                    <a:pt x="17299" y="41"/>
                    <a:pt x="16161" y="1586"/>
                    <a:pt x="16192" y="3441"/>
                  </a:cubicBezTo>
                  <a:cubicBezTo>
                    <a:pt x="16305" y="9728"/>
                    <a:pt x="13719" y="14562"/>
                    <a:pt x="10897" y="14642"/>
                  </a:cubicBezTo>
                  <a:cubicBezTo>
                    <a:pt x="8071" y="14727"/>
                    <a:pt x="5315" y="10054"/>
                    <a:pt x="5203" y="3767"/>
                  </a:cubicBezTo>
                  <a:cubicBezTo>
                    <a:pt x="5172" y="1906"/>
                    <a:pt x="3979" y="432"/>
                    <a:pt x="2544" y="478"/>
                  </a:cubicBezTo>
                  <a:cubicBezTo>
                    <a:pt x="1107" y="518"/>
                    <a:pt x="-31" y="2062"/>
                    <a:pt x="0" y="3922"/>
                  </a:cubicBezTo>
                  <a:cubicBezTo>
                    <a:pt x="171" y="13549"/>
                    <a:pt x="4893" y="21556"/>
                    <a:pt x="11013" y="21375"/>
                  </a:cubicBezTo>
                  <a:cubicBezTo>
                    <a:pt x="17133" y="21200"/>
                    <a:pt x="21569" y="12917"/>
                    <a:pt x="21399" y="3290"/>
                  </a:cubicBezTo>
                  <a:cubicBezTo>
                    <a:pt x="21364" y="1430"/>
                    <a:pt x="20175" y="-44"/>
                    <a:pt x="18735" y="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05" name="Freeform 24"/>
            <p:cNvSpPr/>
            <p:nvPr/>
          </p:nvSpPr>
          <p:spPr>
            <a:xfrm>
              <a:off x="4761791" y="1596196"/>
              <a:ext cx="80978" cy="62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4" h="21374" extrusionOk="0">
                  <a:moveTo>
                    <a:pt x="18739" y="1"/>
                  </a:moveTo>
                  <a:cubicBezTo>
                    <a:pt x="17299" y="41"/>
                    <a:pt x="16161" y="1585"/>
                    <a:pt x="16196" y="3445"/>
                  </a:cubicBezTo>
                  <a:cubicBezTo>
                    <a:pt x="16305" y="9726"/>
                    <a:pt x="13723" y="14553"/>
                    <a:pt x="10897" y="14639"/>
                  </a:cubicBezTo>
                  <a:cubicBezTo>
                    <a:pt x="8071" y="14724"/>
                    <a:pt x="5315" y="10052"/>
                    <a:pt x="5207" y="3766"/>
                  </a:cubicBezTo>
                  <a:cubicBezTo>
                    <a:pt x="5172" y="1911"/>
                    <a:pt x="3979" y="438"/>
                    <a:pt x="2544" y="478"/>
                  </a:cubicBezTo>
                  <a:cubicBezTo>
                    <a:pt x="1107" y="522"/>
                    <a:pt x="-31" y="2062"/>
                    <a:pt x="0" y="3921"/>
                  </a:cubicBezTo>
                  <a:cubicBezTo>
                    <a:pt x="171" y="13546"/>
                    <a:pt x="4893" y="21556"/>
                    <a:pt x="11017" y="21371"/>
                  </a:cubicBezTo>
                  <a:cubicBezTo>
                    <a:pt x="17137" y="21185"/>
                    <a:pt x="21569" y="12909"/>
                    <a:pt x="21399" y="3289"/>
                  </a:cubicBezTo>
                  <a:cubicBezTo>
                    <a:pt x="21368" y="1430"/>
                    <a:pt x="20175" y="-44"/>
                    <a:pt x="18739" y="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06" name="Freeform 25"/>
            <p:cNvSpPr/>
            <p:nvPr/>
          </p:nvSpPr>
          <p:spPr>
            <a:xfrm>
              <a:off x="3587116" y="2358220"/>
              <a:ext cx="973292" cy="1181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50" h="19351" extrusionOk="0">
                  <a:moveTo>
                    <a:pt x="824" y="14794"/>
                  </a:moveTo>
                  <a:cubicBezTo>
                    <a:pt x="824" y="14794"/>
                    <a:pt x="8347" y="4599"/>
                    <a:pt x="10039" y="2832"/>
                  </a:cubicBezTo>
                  <a:cubicBezTo>
                    <a:pt x="14128" y="-1435"/>
                    <a:pt x="18242" y="-369"/>
                    <a:pt x="19097" y="2662"/>
                  </a:cubicBezTo>
                  <a:cubicBezTo>
                    <a:pt x="20127" y="6315"/>
                    <a:pt x="5951" y="18420"/>
                    <a:pt x="5951" y="18420"/>
                  </a:cubicBezTo>
                  <a:cubicBezTo>
                    <a:pt x="5951" y="18420"/>
                    <a:pt x="4208" y="20165"/>
                    <a:pt x="1604" y="18877"/>
                  </a:cubicBezTo>
                  <a:cubicBezTo>
                    <a:pt x="-1473" y="17356"/>
                    <a:pt x="824" y="14794"/>
                    <a:pt x="824" y="1479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07" name="Freeform 26"/>
            <p:cNvSpPr/>
            <p:nvPr/>
          </p:nvSpPr>
          <p:spPr>
            <a:xfrm>
              <a:off x="3878277" y="2351038"/>
              <a:ext cx="662408" cy="72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56" h="18546" extrusionOk="0">
                  <a:moveTo>
                    <a:pt x="0" y="12460"/>
                  </a:moveTo>
                  <a:cubicBezTo>
                    <a:pt x="1177" y="11016"/>
                    <a:pt x="9517" y="-3054"/>
                    <a:pt x="16058" y="606"/>
                  </a:cubicBezTo>
                  <a:cubicBezTo>
                    <a:pt x="21600" y="3707"/>
                    <a:pt x="20302" y="8672"/>
                    <a:pt x="11067" y="18546"/>
                  </a:cubicBezTo>
                  <a:lnTo>
                    <a:pt x="0" y="1246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08" name="Freeform 27"/>
            <p:cNvSpPr/>
            <p:nvPr/>
          </p:nvSpPr>
          <p:spPr>
            <a:xfrm>
              <a:off x="3163003" y="2280206"/>
              <a:ext cx="753906" cy="1268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45" h="19392" extrusionOk="0">
                  <a:moveTo>
                    <a:pt x="0" y="804"/>
                  </a:moveTo>
                  <a:cubicBezTo>
                    <a:pt x="5928" y="10810"/>
                    <a:pt x="6877" y="13411"/>
                    <a:pt x="9746" y="16489"/>
                  </a:cubicBezTo>
                  <a:cubicBezTo>
                    <a:pt x="14512" y="21600"/>
                    <a:pt x="21600" y="19011"/>
                    <a:pt x="19741" y="15969"/>
                  </a:cubicBezTo>
                  <a:cubicBezTo>
                    <a:pt x="18575" y="14060"/>
                    <a:pt x="14761" y="10658"/>
                    <a:pt x="11998" y="7539"/>
                  </a:cubicBezTo>
                  <a:cubicBezTo>
                    <a:pt x="8102" y="3143"/>
                    <a:pt x="5022" y="0"/>
                    <a:pt x="5022" y="0"/>
                  </a:cubicBezTo>
                  <a:lnTo>
                    <a:pt x="0" y="804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09" name="Freeform 28"/>
            <p:cNvSpPr/>
            <p:nvPr/>
          </p:nvSpPr>
          <p:spPr>
            <a:xfrm>
              <a:off x="3743789" y="3042506"/>
              <a:ext cx="130744" cy="215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387" extrusionOk="0">
                  <a:moveTo>
                    <a:pt x="2300" y="376"/>
                  </a:moveTo>
                  <a:cubicBezTo>
                    <a:pt x="1958" y="16"/>
                    <a:pt x="1205" y="-106"/>
                    <a:pt x="615" y="101"/>
                  </a:cubicBezTo>
                  <a:cubicBezTo>
                    <a:pt x="84" y="287"/>
                    <a:pt x="-131" y="678"/>
                    <a:pt x="79" y="1015"/>
                  </a:cubicBezTo>
                  <a:lnTo>
                    <a:pt x="165" y="1126"/>
                  </a:lnTo>
                  <a:lnTo>
                    <a:pt x="19038" y="21012"/>
                  </a:lnTo>
                  <a:cubicBezTo>
                    <a:pt x="19378" y="21370"/>
                    <a:pt x="20133" y="21494"/>
                    <a:pt x="20721" y="21286"/>
                  </a:cubicBezTo>
                  <a:cubicBezTo>
                    <a:pt x="21251" y="21099"/>
                    <a:pt x="21469" y="20709"/>
                    <a:pt x="21259" y="20371"/>
                  </a:cubicBezTo>
                  <a:lnTo>
                    <a:pt x="21173" y="20262"/>
                  </a:lnTo>
                  <a:lnTo>
                    <a:pt x="2300" y="376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10" name="Freeform 29"/>
            <p:cNvSpPr/>
            <p:nvPr/>
          </p:nvSpPr>
          <p:spPr>
            <a:xfrm>
              <a:off x="2951675" y="1640137"/>
              <a:ext cx="407095" cy="8060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20" h="19088" extrusionOk="0">
                  <a:moveTo>
                    <a:pt x="18382" y="15357"/>
                  </a:moveTo>
                  <a:lnTo>
                    <a:pt x="12381" y="6521"/>
                  </a:lnTo>
                  <a:cubicBezTo>
                    <a:pt x="12381" y="6521"/>
                    <a:pt x="3467" y="-514"/>
                    <a:pt x="626" y="30"/>
                  </a:cubicBezTo>
                  <a:cubicBezTo>
                    <a:pt x="-1989" y="732"/>
                    <a:pt x="4347" y="2620"/>
                    <a:pt x="5806" y="4643"/>
                  </a:cubicBezTo>
                  <a:cubicBezTo>
                    <a:pt x="3234" y="4633"/>
                    <a:pt x="4640" y="6575"/>
                    <a:pt x="4640" y="6575"/>
                  </a:cubicBezTo>
                  <a:cubicBezTo>
                    <a:pt x="4640" y="6575"/>
                    <a:pt x="2596" y="6603"/>
                    <a:pt x="3342" y="8199"/>
                  </a:cubicBezTo>
                  <a:cubicBezTo>
                    <a:pt x="1522" y="8844"/>
                    <a:pt x="3266" y="10646"/>
                    <a:pt x="3266" y="10646"/>
                  </a:cubicBezTo>
                  <a:cubicBezTo>
                    <a:pt x="3266" y="10646"/>
                    <a:pt x="7666" y="15398"/>
                    <a:pt x="12277" y="18511"/>
                  </a:cubicBezTo>
                  <a:cubicBezTo>
                    <a:pt x="12277" y="18511"/>
                    <a:pt x="19611" y="21086"/>
                    <a:pt x="18382" y="1535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11" name="Freeform 30"/>
            <p:cNvSpPr/>
            <p:nvPr/>
          </p:nvSpPr>
          <p:spPr>
            <a:xfrm>
              <a:off x="3191817" y="1808235"/>
              <a:ext cx="133075" cy="454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72" h="19431" extrusionOk="0">
                  <a:moveTo>
                    <a:pt x="15520" y="15103"/>
                  </a:moveTo>
                  <a:cubicBezTo>
                    <a:pt x="15520" y="15103"/>
                    <a:pt x="12650" y="9580"/>
                    <a:pt x="10735" y="6776"/>
                  </a:cubicBezTo>
                  <a:cubicBezTo>
                    <a:pt x="8823" y="3971"/>
                    <a:pt x="11227" y="-1227"/>
                    <a:pt x="5761" y="263"/>
                  </a:cubicBezTo>
                  <a:cubicBezTo>
                    <a:pt x="2082" y="1263"/>
                    <a:pt x="3286" y="4295"/>
                    <a:pt x="3819" y="6539"/>
                  </a:cubicBezTo>
                  <a:cubicBezTo>
                    <a:pt x="4352" y="8782"/>
                    <a:pt x="-4725" y="14340"/>
                    <a:pt x="3386" y="17855"/>
                  </a:cubicBezTo>
                  <a:cubicBezTo>
                    <a:pt x="8866" y="20229"/>
                    <a:pt x="16875" y="20373"/>
                    <a:pt x="15520" y="1510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12" name="Freeform 31"/>
            <p:cNvSpPr/>
            <p:nvPr/>
          </p:nvSpPr>
          <p:spPr>
            <a:xfrm>
              <a:off x="3071741" y="1828641"/>
              <a:ext cx="98079" cy="160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0" h="21349" extrusionOk="0">
                  <a:moveTo>
                    <a:pt x="2559" y="268"/>
                  </a:moveTo>
                  <a:cubicBezTo>
                    <a:pt x="1941" y="-109"/>
                    <a:pt x="977" y="-86"/>
                    <a:pt x="407" y="323"/>
                  </a:cubicBezTo>
                  <a:cubicBezTo>
                    <a:pt x="-167" y="731"/>
                    <a:pt x="-129" y="1367"/>
                    <a:pt x="489" y="1744"/>
                  </a:cubicBezTo>
                  <a:lnTo>
                    <a:pt x="1184" y="2180"/>
                  </a:lnTo>
                  <a:cubicBezTo>
                    <a:pt x="1746" y="2537"/>
                    <a:pt x="2373" y="2945"/>
                    <a:pt x="3046" y="3399"/>
                  </a:cubicBezTo>
                  <a:cubicBezTo>
                    <a:pt x="4977" y="4691"/>
                    <a:pt x="6908" y="6074"/>
                    <a:pt x="8705" y="7490"/>
                  </a:cubicBezTo>
                  <a:cubicBezTo>
                    <a:pt x="10538" y="8933"/>
                    <a:pt x="12129" y="10330"/>
                    <a:pt x="13406" y="11644"/>
                  </a:cubicBezTo>
                  <a:cubicBezTo>
                    <a:pt x="17356" y="15714"/>
                    <a:pt x="17796" y="18341"/>
                    <a:pt x="14423" y="19440"/>
                  </a:cubicBezTo>
                  <a:cubicBezTo>
                    <a:pt x="13666" y="19686"/>
                    <a:pt x="13356" y="20290"/>
                    <a:pt x="13731" y="20788"/>
                  </a:cubicBezTo>
                  <a:cubicBezTo>
                    <a:pt x="14104" y="21286"/>
                    <a:pt x="15017" y="21491"/>
                    <a:pt x="15771" y="21245"/>
                  </a:cubicBezTo>
                  <a:cubicBezTo>
                    <a:pt x="21433" y="19399"/>
                    <a:pt x="20780" y="15509"/>
                    <a:pt x="15972" y="10560"/>
                  </a:cubicBezTo>
                  <a:cubicBezTo>
                    <a:pt x="14618" y="9166"/>
                    <a:pt x="12954" y="7703"/>
                    <a:pt x="11041" y="6197"/>
                  </a:cubicBezTo>
                  <a:cubicBezTo>
                    <a:pt x="9187" y="4736"/>
                    <a:pt x="7204" y="3315"/>
                    <a:pt x="5219" y="1986"/>
                  </a:cubicBezTo>
                  <a:lnTo>
                    <a:pt x="4218" y="1323"/>
                  </a:lnTo>
                  <a:lnTo>
                    <a:pt x="2778" y="403"/>
                  </a:lnTo>
                  <a:cubicBezTo>
                    <a:pt x="2689" y="348"/>
                    <a:pt x="2615" y="301"/>
                    <a:pt x="2559" y="268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13" name="Freeform 32"/>
            <p:cNvSpPr/>
            <p:nvPr/>
          </p:nvSpPr>
          <p:spPr>
            <a:xfrm>
              <a:off x="3050258" y="1912384"/>
              <a:ext cx="101748" cy="129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76" h="21178" extrusionOk="0">
                  <a:moveTo>
                    <a:pt x="515" y="546"/>
                  </a:moveTo>
                  <a:cubicBezTo>
                    <a:pt x="59" y="1110"/>
                    <a:pt x="241" y="1874"/>
                    <a:pt x="923" y="2252"/>
                  </a:cubicBezTo>
                  <a:lnTo>
                    <a:pt x="1619" y="2648"/>
                  </a:lnTo>
                  <a:cubicBezTo>
                    <a:pt x="2183" y="2975"/>
                    <a:pt x="2813" y="3348"/>
                    <a:pt x="3492" y="3761"/>
                  </a:cubicBezTo>
                  <a:cubicBezTo>
                    <a:pt x="5425" y="4946"/>
                    <a:pt x="7361" y="6219"/>
                    <a:pt x="9164" y="7530"/>
                  </a:cubicBezTo>
                  <a:cubicBezTo>
                    <a:pt x="11259" y="9056"/>
                    <a:pt x="13034" y="10532"/>
                    <a:pt x="14377" y="11908"/>
                  </a:cubicBezTo>
                  <a:cubicBezTo>
                    <a:pt x="17356" y="14965"/>
                    <a:pt x="17822" y="16983"/>
                    <a:pt x="15825" y="18146"/>
                  </a:cubicBezTo>
                  <a:cubicBezTo>
                    <a:pt x="14759" y="18767"/>
                    <a:pt x="13464" y="18872"/>
                    <a:pt x="11886" y="18502"/>
                  </a:cubicBezTo>
                  <a:cubicBezTo>
                    <a:pt x="10199" y="18105"/>
                    <a:pt x="8312" y="17183"/>
                    <a:pt x="6376" y="15894"/>
                  </a:cubicBezTo>
                  <a:cubicBezTo>
                    <a:pt x="5405" y="15249"/>
                    <a:pt x="4486" y="14554"/>
                    <a:pt x="3651" y="13859"/>
                  </a:cubicBezTo>
                  <a:lnTo>
                    <a:pt x="2747" y="13073"/>
                  </a:lnTo>
                  <a:cubicBezTo>
                    <a:pt x="2694" y="13028"/>
                    <a:pt x="2651" y="12987"/>
                    <a:pt x="2616" y="12951"/>
                  </a:cubicBezTo>
                  <a:cubicBezTo>
                    <a:pt x="2076" y="12438"/>
                    <a:pt x="1134" y="12383"/>
                    <a:pt x="513" y="12830"/>
                  </a:cubicBezTo>
                  <a:cubicBezTo>
                    <a:pt x="-109" y="13274"/>
                    <a:pt x="-175" y="14050"/>
                    <a:pt x="365" y="14564"/>
                  </a:cubicBezTo>
                  <a:lnTo>
                    <a:pt x="715" y="14886"/>
                  </a:lnTo>
                  <a:cubicBezTo>
                    <a:pt x="932" y="15079"/>
                    <a:pt x="1206" y="15318"/>
                    <a:pt x="1536" y="15590"/>
                  </a:cubicBezTo>
                  <a:cubicBezTo>
                    <a:pt x="2443" y="16348"/>
                    <a:pt x="3443" y="17102"/>
                    <a:pt x="4503" y="17809"/>
                  </a:cubicBezTo>
                  <a:cubicBezTo>
                    <a:pt x="6726" y="19288"/>
                    <a:pt x="8930" y="20365"/>
                    <a:pt x="11071" y="20869"/>
                  </a:cubicBezTo>
                  <a:cubicBezTo>
                    <a:pt x="13453" y="21430"/>
                    <a:pt x="15669" y="21246"/>
                    <a:pt x="17541" y="20157"/>
                  </a:cubicBezTo>
                  <a:cubicBezTo>
                    <a:pt x="21425" y="17898"/>
                    <a:pt x="20610" y="14377"/>
                    <a:pt x="16698" y="10365"/>
                  </a:cubicBezTo>
                  <a:cubicBezTo>
                    <a:pt x="15236" y="8865"/>
                    <a:pt x="13349" y="7296"/>
                    <a:pt x="11135" y="5684"/>
                  </a:cubicBezTo>
                  <a:cubicBezTo>
                    <a:pt x="9263" y="4322"/>
                    <a:pt x="7263" y="3006"/>
                    <a:pt x="5263" y="1784"/>
                  </a:cubicBezTo>
                  <a:lnTo>
                    <a:pt x="4255" y="1174"/>
                  </a:lnTo>
                  <a:lnTo>
                    <a:pt x="2584" y="207"/>
                  </a:lnTo>
                  <a:cubicBezTo>
                    <a:pt x="1900" y="-170"/>
                    <a:pt x="975" y="-20"/>
                    <a:pt x="515" y="546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14" name="Freeform 33"/>
            <p:cNvSpPr/>
            <p:nvPr/>
          </p:nvSpPr>
          <p:spPr>
            <a:xfrm>
              <a:off x="3032906" y="1982805"/>
              <a:ext cx="223326" cy="269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506" extrusionOk="0">
                  <a:moveTo>
                    <a:pt x="794" y="3"/>
                  </a:moveTo>
                  <a:cubicBezTo>
                    <a:pt x="393" y="-29"/>
                    <a:pt x="40" y="215"/>
                    <a:pt x="3" y="546"/>
                  </a:cubicBezTo>
                  <a:cubicBezTo>
                    <a:pt x="-35" y="876"/>
                    <a:pt x="260" y="1170"/>
                    <a:pt x="660" y="1201"/>
                  </a:cubicBezTo>
                  <a:cubicBezTo>
                    <a:pt x="1515" y="1266"/>
                    <a:pt x="2656" y="1848"/>
                    <a:pt x="4072" y="3062"/>
                  </a:cubicBezTo>
                  <a:cubicBezTo>
                    <a:pt x="7038" y="5605"/>
                    <a:pt x="7733" y="7281"/>
                    <a:pt x="6994" y="7695"/>
                  </a:cubicBezTo>
                  <a:cubicBezTo>
                    <a:pt x="6208" y="8133"/>
                    <a:pt x="4155" y="7484"/>
                    <a:pt x="2749" y="6027"/>
                  </a:cubicBezTo>
                  <a:cubicBezTo>
                    <a:pt x="2186" y="5443"/>
                    <a:pt x="1096" y="6064"/>
                    <a:pt x="1556" y="6708"/>
                  </a:cubicBezTo>
                  <a:cubicBezTo>
                    <a:pt x="3154" y="8953"/>
                    <a:pt x="4939" y="10593"/>
                    <a:pt x="7011" y="11845"/>
                  </a:cubicBezTo>
                  <a:lnTo>
                    <a:pt x="7560" y="12170"/>
                  </a:lnTo>
                  <a:cubicBezTo>
                    <a:pt x="8611" y="12774"/>
                    <a:pt x="9455" y="13145"/>
                    <a:pt x="11333" y="13855"/>
                  </a:cubicBezTo>
                  <a:lnTo>
                    <a:pt x="12752" y="14386"/>
                  </a:lnTo>
                  <a:cubicBezTo>
                    <a:pt x="17146" y="16014"/>
                    <a:pt x="18860" y="17360"/>
                    <a:pt x="20057" y="21059"/>
                  </a:cubicBezTo>
                  <a:cubicBezTo>
                    <a:pt x="20162" y="21381"/>
                    <a:pt x="20559" y="21571"/>
                    <a:pt x="20946" y="21486"/>
                  </a:cubicBezTo>
                  <a:cubicBezTo>
                    <a:pt x="21335" y="21399"/>
                    <a:pt x="21565" y="21070"/>
                    <a:pt x="21461" y="20749"/>
                  </a:cubicBezTo>
                  <a:cubicBezTo>
                    <a:pt x="20170" y="16758"/>
                    <a:pt x="18216" y="15140"/>
                    <a:pt x="13737" y="13434"/>
                  </a:cubicBezTo>
                  <a:lnTo>
                    <a:pt x="11678" y="12663"/>
                  </a:lnTo>
                  <a:cubicBezTo>
                    <a:pt x="9783" y="11940"/>
                    <a:pt x="9059" y="11593"/>
                    <a:pt x="7868" y="10873"/>
                  </a:cubicBezTo>
                  <a:cubicBezTo>
                    <a:pt x="6976" y="10335"/>
                    <a:pt x="6141" y="9717"/>
                    <a:pt x="5352" y="8997"/>
                  </a:cubicBezTo>
                  <a:lnTo>
                    <a:pt x="5228" y="8879"/>
                  </a:lnTo>
                  <a:lnTo>
                    <a:pt x="5390" y="8918"/>
                  </a:lnTo>
                  <a:cubicBezTo>
                    <a:pt x="6229" y="9091"/>
                    <a:pt x="7021" y="9058"/>
                    <a:pt x="7641" y="8775"/>
                  </a:cubicBezTo>
                  <a:lnTo>
                    <a:pt x="7806" y="8692"/>
                  </a:lnTo>
                  <a:cubicBezTo>
                    <a:pt x="9643" y="7667"/>
                    <a:pt x="8640" y="5245"/>
                    <a:pt x="5118" y="2227"/>
                  </a:cubicBezTo>
                  <a:cubicBezTo>
                    <a:pt x="3482" y="825"/>
                    <a:pt x="2060" y="100"/>
                    <a:pt x="794" y="3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15" name="Freeform 34"/>
            <p:cNvSpPr/>
            <p:nvPr/>
          </p:nvSpPr>
          <p:spPr>
            <a:xfrm>
              <a:off x="3183340" y="1888100"/>
              <a:ext cx="42813" cy="270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511" extrusionOk="0">
                  <a:moveTo>
                    <a:pt x="17605" y="0"/>
                  </a:moveTo>
                  <a:cubicBezTo>
                    <a:pt x="15740" y="-6"/>
                    <a:pt x="14160" y="207"/>
                    <a:pt x="13839" y="492"/>
                  </a:cubicBezTo>
                  <a:lnTo>
                    <a:pt x="13774" y="589"/>
                  </a:lnTo>
                  <a:lnTo>
                    <a:pt x="12842" y="8468"/>
                  </a:lnTo>
                  <a:lnTo>
                    <a:pt x="11880" y="8782"/>
                  </a:lnTo>
                  <a:lnTo>
                    <a:pt x="11152" y="9035"/>
                  </a:lnTo>
                  <a:cubicBezTo>
                    <a:pt x="9601" y="9580"/>
                    <a:pt x="8064" y="10186"/>
                    <a:pt x="6622" y="10842"/>
                  </a:cubicBezTo>
                  <a:cubicBezTo>
                    <a:pt x="2245" y="12832"/>
                    <a:pt x="-274" y="14833"/>
                    <a:pt x="24" y="16720"/>
                  </a:cubicBezTo>
                  <a:cubicBezTo>
                    <a:pt x="294" y="18424"/>
                    <a:pt x="2887" y="19950"/>
                    <a:pt x="8195" y="21240"/>
                  </a:cubicBezTo>
                  <a:cubicBezTo>
                    <a:pt x="9339" y="21517"/>
                    <a:pt x="11662" y="21594"/>
                    <a:pt x="13395" y="21411"/>
                  </a:cubicBezTo>
                  <a:cubicBezTo>
                    <a:pt x="15128" y="21229"/>
                    <a:pt x="15609" y="20856"/>
                    <a:pt x="14465" y="20579"/>
                  </a:cubicBezTo>
                  <a:cubicBezTo>
                    <a:pt x="9994" y="19491"/>
                    <a:pt x="7773" y="18183"/>
                    <a:pt x="7533" y="16690"/>
                  </a:cubicBezTo>
                  <a:cubicBezTo>
                    <a:pt x="7263" y="14968"/>
                    <a:pt x="9616" y="13103"/>
                    <a:pt x="13709" y="11240"/>
                  </a:cubicBezTo>
                  <a:cubicBezTo>
                    <a:pt x="15070" y="10620"/>
                    <a:pt x="16534" y="10045"/>
                    <a:pt x="17990" y="9532"/>
                  </a:cubicBezTo>
                  <a:lnTo>
                    <a:pt x="19126" y="9142"/>
                  </a:lnTo>
                  <a:cubicBezTo>
                    <a:pt x="19447" y="9038"/>
                    <a:pt x="19702" y="8956"/>
                    <a:pt x="19891" y="8901"/>
                  </a:cubicBezTo>
                  <a:cubicBezTo>
                    <a:pt x="20073" y="8845"/>
                    <a:pt x="20204" y="8786"/>
                    <a:pt x="20270" y="8724"/>
                  </a:cubicBezTo>
                  <a:lnTo>
                    <a:pt x="20328" y="8631"/>
                  </a:lnTo>
                  <a:lnTo>
                    <a:pt x="21289" y="612"/>
                  </a:lnTo>
                  <a:cubicBezTo>
                    <a:pt x="21326" y="281"/>
                    <a:pt x="19680" y="7"/>
                    <a:pt x="17605" y="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16" name="Freeform 35"/>
            <p:cNvSpPr/>
            <p:nvPr/>
          </p:nvSpPr>
          <p:spPr>
            <a:xfrm>
              <a:off x="3647042" y="5923909"/>
              <a:ext cx="974079" cy="3126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25" h="18703" extrusionOk="0">
                  <a:moveTo>
                    <a:pt x="19791" y="3964"/>
                  </a:moveTo>
                  <a:cubicBezTo>
                    <a:pt x="19800" y="3933"/>
                    <a:pt x="13185" y="14262"/>
                    <a:pt x="13259" y="14821"/>
                  </a:cubicBezTo>
                  <a:cubicBezTo>
                    <a:pt x="13457" y="16345"/>
                    <a:pt x="13669" y="16556"/>
                    <a:pt x="10938" y="16992"/>
                  </a:cubicBezTo>
                  <a:cubicBezTo>
                    <a:pt x="10239" y="17104"/>
                    <a:pt x="9147" y="16999"/>
                    <a:pt x="8067" y="17383"/>
                  </a:cubicBezTo>
                  <a:cubicBezTo>
                    <a:pt x="5110" y="18434"/>
                    <a:pt x="668" y="19061"/>
                    <a:pt x="20" y="18484"/>
                  </a:cubicBezTo>
                  <a:cubicBezTo>
                    <a:pt x="-422" y="17941"/>
                    <a:pt x="6635" y="16116"/>
                    <a:pt x="7212" y="14978"/>
                  </a:cubicBezTo>
                  <a:cubicBezTo>
                    <a:pt x="7812" y="13795"/>
                    <a:pt x="9234" y="3348"/>
                    <a:pt x="9995" y="2327"/>
                  </a:cubicBezTo>
                  <a:cubicBezTo>
                    <a:pt x="11356" y="500"/>
                    <a:pt x="21178" y="-2539"/>
                    <a:pt x="19791" y="396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17" name="Freeform 36"/>
            <p:cNvSpPr/>
            <p:nvPr/>
          </p:nvSpPr>
          <p:spPr>
            <a:xfrm>
              <a:off x="3508853" y="8483650"/>
              <a:ext cx="797221" cy="638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06" h="20638" extrusionOk="0">
                  <a:moveTo>
                    <a:pt x="17688" y="10017"/>
                  </a:moveTo>
                  <a:cubicBezTo>
                    <a:pt x="17688" y="10017"/>
                    <a:pt x="19062" y="5439"/>
                    <a:pt x="18247" y="0"/>
                  </a:cubicBezTo>
                  <a:cubicBezTo>
                    <a:pt x="18247" y="0"/>
                    <a:pt x="15206" y="3581"/>
                    <a:pt x="12986" y="7417"/>
                  </a:cubicBezTo>
                  <a:cubicBezTo>
                    <a:pt x="10423" y="11846"/>
                    <a:pt x="9778" y="12100"/>
                    <a:pt x="9778" y="12100"/>
                  </a:cubicBezTo>
                  <a:cubicBezTo>
                    <a:pt x="6440" y="13749"/>
                    <a:pt x="5600" y="11101"/>
                    <a:pt x="5600" y="11101"/>
                  </a:cubicBezTo>
                  <a:cubicBezTo>
                    <a:pt x="5600" y="11101"/>
                    <a:pt x="3853" y="14501"/>
                    <a:pt x="481" y="18246"/>
                  </a:cubicBezTo>
                  <a:cubicBezTo>
                    <a:pt x="-2538" y="21600"/>
                    <a:pt x="9568" y="21574"/>
                    <a:pt x="11099" y="17235"/>
                  </a:cubicBezTo>
                  <a:cubicBezTo>
                    <a:pt x="12631" y="12897"/>
                    <a:pt x="14739" y="10294"/>
                    <a:pt x="14739" y="10294"/>
                  </a:cubicBezTo>
                  <a:lnTo>
                    <a:pt x="15873" y="16676"/>
                  </a:lnTo>
                  <a:lnTo>
                    <a:pt x="17022" y="16566"/>
                  </a:lnTo>
                  <a:lnTo>
                    <a:pt x="17688" y="10017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18" name="Freeform 37"/>
            <p:cNvSpPr/>
            <p:nvPr/>
          </p:nvSpPr>
          <p:spPr>
            <a:xfrm>
              <a:off x="3921451" y="5446760"/>
              <a:ext cx="931491" cy="2567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4" h="21415" extrusionOk="0">
                  <a:moveTo>
                    <a:pt x="2918" y="4125"/>
                  </a:moveTo>
                  <a:lnTo>
                    <a:pt x="0" y="21183"/>
                  </a:lnTo>
                  <a:lnTo>
                    <a:pt x="18714" y="21415"/>
                  </a:lnTo>
                  <a:cubicBezTo>
                    <a:pt x="18714" y="21415"/>
                    <a:pt x="19733" y="13125"/>
                    <a:pt x="20437" y="4621"/>
                  </a:cubicBezTo>
                  <a:cubicBezTo>
                    <a:pt x="20437" y="4621"/>
                    <a:pt x="21600" y="198"/>
                    <a:pt x="12350" y="6"/>
                  </a:cubicBezTo>
                  <a:cubicBezTo>
                    <a:pt x="3099" y="-185"/>
                    <a:pt x="2918" y="4125"/>
                    <a:pt x="2918" y="4125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19" name="Freeform 38"/>
            <p:cNvSpPr/>
            <p:nvPr/>
          </p:nvSpPr>
          <p:spPr>
            <a:xfrm>
              <a:off x="4055936" y="4042151"/>
              <a:ext cx="844210" cy="2353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70" h="20552" extrusionOk="0">
                  <a:moveTo>
                    <a:pt x="220" y="16679"/>
                  </a:moveTo>
                  <a:cubicBezTo>
                    <a:pt x="987" y="9504"/>
                    <a:pt x="3040" y="1837"/>
                    <a:pt x="4745" y="279"/>
                  </a:cubicBezTo>
                  <a:cubicBezTo>
                    <a:pt x="4745" y="279"/>
                    <a:pt x="6796" y="-654"/>
                    <a:pt x="12764" y="890"/>
                  </a:cubicBezTo>
                  <a:cubicBezTo>
                    <a:pt x="19724" y="2690"/>
                    <a:pt x="18363" y="4963"/>
                    <a:pt x="18363" y="4963"/>
                  </a:cubicBezTo>
                  <a:lnTo>
                    <a:pt x="17269" y="17056"/>
                  </a:lnTo>
                  <a:cubicBezTo>
                    <a:pt x="17085" y="18004"/>
                    <a:pt x="16237" y="20946"/>
                    <a:pt x="7109" y="20508"/>
                  </a:cubicBezTo>
                  <a:cubicBezTo>
                    <a:pt x="-1876" y="20076"/>
                    <a:pt x="203" y="16835"/>
                    <a:pt x="220" y="16679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20" name="Freeform 39"/>
            <p:cNvSpPr/>
            <p:nvPr/>
          </p:nvSpPr>
          <p:spPr>
            <a:xfrm>
              <a:off x="4212332" y="2135309"/>
              <a:ext cx="1207775" cy="1499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56" h="21486" extrusionOk="0">
                  <a:moveTo>
                    <a:pt x="13544" y="20810"/>
                  </a:moveTo>
                  <a:cubicBezTo>
                    <a:pt x="11049" y="21542"/>
                    <a:pt x="4622" y="21600"/>
                    <a:pt x="3843" y="21359"/>
                  </a:cubicBezTo>
                  <a:cubicBezTo>
                    <a:pt x="3063" y="21119"/>
                    <a:pt x="3650" y="19778"/>
                    <a:pt x="3650" y="19778"/>
                  </a:cubicBezTo>
                  <a:cubicBezTo>
                    <a:pt x="212" y="12831"/>
                    <a:pt x="260" y="12935"/>
                    <a:pt x="29" y="11474"/>
                  </a:cubicBezTo>
                  <a:cubicBezTo>
                    <a:pt x="-201" y="10021"/>
                    <a:pt x="1033" y="7396"/>
                    <a:pt x="1033" y="7396"/>
                  </a:cubicBezTo>
                  <a:cubicBezTo>
                    <a:pt x="1033" y="7396"/>
                    <a:pt x="-60" y="4635"/>
                    <a:pt x="277" y="3819"/>
                  </a:cubicBezTo>
                  <a:cubicBezTo>
                    <a:pt x="733" y="2717"/>
                    <a:pt x="5207" y="2886"/>
                    <a:pt x="6010" y="2440"/>
                  </a:cubicBezTo>
                  <a:cubicBezTo>
                    <a:pt x="6814" y="1994"/>
                    <a:pt x="6716" y="556"/>
                    <a:pt x="6716" y="556"/>
                  </a:cubicBezTo>
                  <a:lnTo>
                    <a:pt x="12835" y="0"/>
                  </a:lnTo>
                  <a:cubicBezTo>
                    <a:pt x="12835" y="0"/>
                    <a:pt x="13016" y="1626"/>
                    <a:pt x="13391" y="2105"/>
                  </a:cubicBezTo>
                  <a:cubicBezTo>
                    <a:pt x="14119" y="3034"/>
                    <a:pt x="16382" y="1900"/>
                    <a:pt x="18182" y="3756"/>
                  </a:cubicBezTo>
                  <a:cubicBezTo>
                    <a:pt x="21399" y="7075"/>
                    <a:pt x="15774" y="14157"/>
                    <a:pt x="13944" y="18703"/>
                  </a:cubicBezTo>
                  <a:cubicBezTo>
                    <a:pt x="13944" y="18703"/>
                    <a:pt x="14804" y="19720"/>
                    <a:pt x="13544" y="2081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21" name="Freeform 40"/>
            <p:cNvSpPr/>
            <p:nvPr/>
          </p:nvSpPr>
          <p:spPr>
            <a:xfrm>
              <a:off x="4602042" y="2296242"/>
              <a:ext cx="343871" cy="63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600" extrusionOk="0">
                  <a:moveTo>
                    <a:pt x="20820" y="30"/>
                  </a:moveTo>
                  <a:lnTo>
                    <a:pt x="533" y="14956"/>
                  </a:lnTo>
                  <a:cubicBezTo>
                    <a:pt x="196" y="15205"/>
                    <a:pt x="-40" y="16888"/>
                    <a:pt x="6" y="18710"/>
                  </a:cubicBezTo>
                  <a:cubicBezTo>
                    <a:pt x="47" y="20383"/>
                    <a:pt x="312" y="21600"/>
                    <a:pt x="615" y="21600"/>
                  </a:cubicBezTo>
                  <a:lnTo>
                    <a:pt x="699" y="21565"/>
                  </a:lnTo>
                  <a:lnTo>
                    <a:pt x="20986" y="6639"/>
                  </a:lnTo>
                  <a:cubicBezTo>
                    <a:pt x="21324" y="6391"/>
                    <a:pt x="21560" y="4712"/>
                    <a:pt x="21514" y="2885"/>
                  </a:cubicBezTo>
                  <a:cubicBezTo>
                    <a:pt x="21472" y="1212"/>
                    <a:pt x="21207" y="0"/>
                    <a:pt x="20904" y="0"/>
                  </a:cubicBezTo>
                  <a:lnTo>
                    <a:pt x="20820" y="3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22" name="Freeform 41"/>
            <p:cNvSpPr/>
            <p:nvPr/>
          </p:nvSpPr>
          <p:spPr>
            <a:xfrm>
              <a:off x="4623968" y="2353886"/>
              <a:ext cx="244731" cy="677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9" h="21387" extrusionOk="0">
                  <a:moveTo>
                    <a:pt x="20396" y="69"/>
                  </a:moveTo>
                  <a:lnTo>
                    <a:pt x="682" y="15244"/>
                  </a:lnTo>
                  <a:cubicBezTo>
                    <a:pt x="217" y="15600"/>
                    <a:pt x="-81" y="17251"/>
                    <a:pt x="19" y="18931"/>
                  </a:cubicBezTo>
                  <a:cubicBezTo>
                    <a:pt x="110" y="20466"/>
                    <a:pt x="503" y="21493"/>
                    <a:pt x="926" y="21377"/>
                  </a:cubicBezTo>
                  <a:lnTo>
                    <a:pt x="1043" y="21317"/>
                  </a:lnTo>
                  <a:lnTo>
                    <a:pt x="20757" y="6146"/>
                  </a:lnTo>
                  <a:cubicBezTo>
                    <a:pt x="21223" y="5790"/>
                    <a:pt x="21519" y="4139"/>
                    <a:pt x="21420" y="2460"/>
                  </a:cubicBezTo>
                  <a:cubicBezTo>
                    <a:pt x="21329" y="920"/>
                    <a:pt x="20937" y="-107"/>
                    <a:pt x="20512" y="9"/>
                  </a:cubicBezTo>
                  <a:lnTo>
                    <a:pt x="20396" y="69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23" name="Freeform 42"/>
            <p:cNvSpPr/>
            <p:nvPr/>
          </p:nvSpPr>
          <p:spPr>
            <a:xfrm>
              <a:off x="4323213" y="2862162"/>
              <a:ext cx="719228" cy="103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294" extrusionOk="0">
                  <a:moveTo>
                    <a:pt x="21461" y="541"/>
                  </a:moveTo>
                  <a:cubicBezTo>
                    <a:pt x="21342" y="-218"/>
                    <a:pt x="21155" y="-173"/>
                    <a:pt x="21044" y="641"/>
                  </a:cubicBezTo>
                  <a:lnTo>
                    <a:pt x="20997" y="968"/>
                  </a:lnTo>
                  <a:cubicBezTo>
                    <a:pt x="20931" y="1409"/>
                    <a:pt x="20827" y="2052"/>
                    <a:pt x="20684" y="2844"/>
                  </a:cubicBezTo>
                  <a:cubicBezTo>
                    <a:pt x="20373" y="4565"/>
                    <a:pt x="20000" y="6291"/>
                    <a:pt x="19565" y="7907"/>
                  </a:cubicBezTo>
                  <a:cubicBezTo>
                    <a:pt x="17846" y="14290"/>
                    <a:pt x="15726" y="17077"/>
                    <a:pt x="13204" y="14236"/>
                  </a:cubicBezTo>
                  <a:lnTo>
                    <a:pt x="12987" y="13978"/>
                  </a:lnTo>
                  <a:cubicBezTo>
                    <a:pt x="12066" y="12834"/>
                    <a:pt x="9895" y="12999"/>
                    <a:pt x="6818" y="14128"/>
                  </a:cubicBezTo>
                  <a:lnTo>
                    <a:pt x="5961" y="14458"/>
                  </a:lnTo>
                  <a:cubicBezTo>
                    <a:pt x="5525" y="14632"/>
                    <a:pt x="5080" y="14825"/>
                    <a:pt x="4627" y="15029"/>
                  </a:cubicBezTo>
                  <a:lnTo>
                    <a:pt x="4171" y="15236"/>
                  </a:lnTo>
                  <a:cubicBezTo>
                    <a:pt x="3351" y="15617"/>
                    <a:pt x="2546" y="16023"/>
                    <a:pt x="1780" y="16428"/>
                  </a:cubicBezTo>
                  <a:lnTo>
                    <a:pt x="270" y="17269"/>
                  </a:lnTo>
                  <a:cubicBezTo>
                    <a:pt x="107" y="17365"/>
                    <a:pt x="-13" y="18344"/>
                    <a:pt x="1" y="19452"/>
                  </a:cubicBezTo>
                  <a:cubicBezTo>
                    <a:pt x="15" y="20562"/>
                    <a:pt x="158" y="21382"/>
                    <a:pt x="321" y="21286"/>
                  </a:cubicBezTo>
                  <a:lnTo>
                    <a:pt x="1267" y="20752"/>
                  </a:lnTo>
                  <a:lnTo>
                    <a:pt x="2211" y="20247"/>
                  </a:lnTo>
                  <a:cubicBezTo>
                    <a:pt x="2858" y="19911"/>
                    <a:pt x="3529" y="19578"/>
                    <a:pt x="4211" y="19259"/>
                  </a:cubicBezTo>
                  <a:lnTo>
                    <a:pt x="5114" y="18854"/>
                  </a:lnTo>
                  <a:cubicBezTo>
                    <a:pt x="5561" y="18659"/>
                    <a:pt x="5999" y="18479"/>
                    <a:pt x="6426" y="18314"/>
                  </a:cubicBezTo>
                  <a:lnTo>
                    <a:pt x="7442" y="17947"/>
                  </a:lnTo>
                  <a:cubicBezTo>
                    <a:pt x="10087" y="17052"/>
                    <a:pt x="11990" y="16957"/>
                    <a:pt x="12822" y="17878"/>
                  </a:cubicBezTo>
                  <a:lnTo>
                    <a:pt x="12881" y="17947"/>
                  </a:lnTo>
                  <a:cubicBezTo>
                    <a:pt x="15637" y="21370"/>
                    <a:pt x="17965" y="18443"/>
                    <a:pt x="19847" y="11450"/>
                  </a:cubicBezTo>
                  <a:cubicBezTo>
                    <a:pt x="20315" y="9711"/>
                    <a:pt x="20718" y="7847"/>
                    <a:pt x="21055" y="5976"/>
                  </a:cubicBezTo>
                  <a:lnTo>
                    <a:pt x="21183" y="5256"/>
                  </a:lnTo>
                  <a:cubicBezTo>
                    <a:pt x="21320" y="4454"/>
                    <a:pt x="21418" y="3814"/>
                    <a:pt x="21476" y="3391"/>
                  </a:cubicBezTo>
                  <a:cubicBezTo>
                    <a:pt x="21587" y="2577"/>
                    <a:pt x="21580" y="1301"/>
                    <a:pt x="21461" y="54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24" name="Freeform 43"/>
            <p:cNvSpPr/>
            <p:nvPr/>
          </p:nvSpPr>
          <p:spPr>
            <a:xfrm>
              <a:off x="4204142" y="2528343"/>
              <a:ext cx="150384" cy="795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6" h="21559" extrusionOk="0">
                  <a:moveTo>
                    <a:pt x="11236" y="0"/>
                  </a:moveTo>
                  <a:cubicBezTo>
                    <a:pt x="10532" y="-4"/>
                    <a:pt x="9932" y="92"/>
                    <a:pt x="9816" y="222"/>
                  </a:cubicBezTo>
                  <a:lnTo>
                    <a:pt x="9797" y="258"/>
                  </a:lnTo>
                  <a:lnTo>
                    <a:pt x="9236" y="3387"/>
                  </a:lnTo>
                  <a:lnTo>
                    <a:pt x="8938" y="3521"/>
                  </a:lnTo>
                  <a:cubicBezTo>
                    <a:pt x="8619" y="3666"/>
                    <a:pt x="8263" y="3832"/>
                    <a:pt x="7882" y="4016"/>
                  </a:cubicBezTo>
                  <a:cubicBezTo>
                    <a:pt x="6792" y="4543"/>
                    <a:pt x="5701" y="5113"/>
                    <a:pt x="4682" y="5706"/>
                  </a:cubicBezTo>
                  <a:cubicBezTo>
                    <a:pt x="3304" y="6508"/>
                    <a:pt x="2167" y="7290"/>
                    <a:pt x="1356" y="8028"/>
                  </a:cubicBezTo>
                  <a:cubicBezTo>
                    <a:pt x="323" y="8965"/>
                    <a:pt x="-149" y="9800"/>
                    <a:pt x="41" y="10507"/>
                  </a:cubicBezTo>
                  <a:cubicBezTo>
                    <a:pt x="346" y="11628"/>
                    <a:pt x="1975" y="13046"/>
                    <a:pt x="4682" y="14696"/>
                  </a:cubicBezTo>
                  <a:cubicBezTo>
                    <a:pt x="6009" y="15506"/>
                    <a:pt x="7572" y="16356"/>
                    <a:pt x="9323" y="17233"/>
                  </a:cubicBezTo>
                  <a:cubicBezTo>
                    <a:pt x="11354" y="18250"/>
                    <a:pt x="13529" y="19250"/>
                    <a:pt x="15705" y="20191"/>
                  </a:cubicBezTo>
                  <a:lnTo>
                    <a:pt x="16804" y="20661"/>
                  </a:lnTo>
                  <a:lnTo>
                    <a:pt x="18191" y="21238"/>
                  </a:lnTo>
                  <a:cubicBezTo>
                    <a:pt x="18377" y="21314"/>
                    <a:pt x="18518" y="21371"/>
                    <a:pt x="18611" y="21407"/>
                  </a:cubicBezTo>
                  <a:cubicBezTo>
                    <a:pt x="18942" y="21540"/>
                    <a:pt x="19774" y="21596"/>
                    <a:pt x="20468" y="21533"/>
                  </a:cubicBezTo>
                  <a:cubicBezTo>
                    <a:pt x="21159" y="21469"/>
                    <a:pt x="21451" y="21309"/>
                    <a:pt x="21118" y="21176"/>
                  </a:cubicBezTo>
                  <a:lnTo>
                    <a:pt x="20333" y="20856"/>
                  </a:lnTo>
                  <a:lnTo>
                    <a:pt x="19338" y="20441"/>
                  </a:lnTo>
                  <a:cubicBezTo>
                    <a:pt x="18990" y="20293"/>
                    <a:pt x="18626" y="20138"/>
                    <a:pt x="18249" y="19975"/>
                  </a:cubicBezTo>
                  <a:cubicBezTo>
                    <a:pt x="16092" y="19042"/>
                    <a:pt x="13935" y="18050"/>
                    <a:pt x="11923" y="17042"/>
                  </a:cubicBezTo>
                  <a:cubicBezTo>
                    <a:pt x="10193" y="16175"/>
                    <a:pt x="8648" y="15335"/>
                    <a:pt x="7338" y="14537"/>
                  </a:cubicBezTo>
                  <a:cubicBezTo>
                    <a:pt x="4695" y="12925"/>
                    <a:pt x="3111" y="11547"/>
                    <a:pt x="2821" y="10480"/>
                  </a:cubicBezTo>
                  <a:cubicBezTo>
                    <a:pt x="2643" y="9825"/>
                    <a:pt x="3093" y="9034"/>
                    <a:pt x="4078" y="8138"/>
                  </a:cubicBezTo>
                  <a:cubicBezTo>
                    <a:pt x="4869" y="7421"/>
                    <a:pt x="5978" y="6658"/>
                    <a:pt x="7328" y="5873"/>
                  </a:cubicBezTo>
                  <a:cubicBezTo>
                    <a:pt x="8160" y="5388"/>
                    <a:pt x="9044" y="4918"/>
                    <a:pt x="9934" y="4475"/>
                  </a:cubicBezTo>
                  <a:lnTo>
                    <a:pt x="10470" y="4213"/>
                  </a:lnTo>
                  <a:cubicBezTo>
                    <a:pt x="10770" y="4068"/>
                    <a:pt x="11052" y="3935"/>
                    <a:pt x="11312" y="3815"/>
                  </a:cubicBezTo>
                  <a:lnTo>
                    <a:pt x="11890" y="3555"/>
                  </a:lnTo>
                  <a:cubicBezTo>
                    <a:pt x="11937" y="3534"/>
                    <a:pt x="11973" y="3512"/>
                    <a:pt x="11991" y="3490"/>
                  </a:cubicBezTo>
                  <a:lnTo>
                    <a:pt x="12008" y="3456"/>
                  </a:lnTo>
                  <a:lnTo>
                    <a:pt x="12579" y="276"/>
                  </a:lnTo>
                  <a:cubicBezTo>
                    <a:pt x="12606" y="129"/>
                    <a:pt x="12004" y="5"/>
                    <a:pt x="11236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25" name="Freeform 44"/>
            <p:cNvSpPr/>
            <p:nvPr/>
          </p:nvSpPr>
          <p:spPr>
            <a:xfrm>
              <a:off x="4221510" y="3659527"/>
              <a:ext cx="1290237" cy="1007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39" y="21600"/>
                  </a:moveTo>
                  <a:lnTo>
                    <a:pt x="0" y="14133"/>
                  </a:lnTo>
                  <a:cubicBezTo>
                    <a:pt x="0" y="14133"/>
                    <a:pt x="724" y="5565"/>
                    <a:pt x="3647" y="1581"/>
                  </a:cubicBezTo>
                  <a:lnTo>
                    <a:pt x="14818" y="0"/>
                  </a:lnTo>
                  <a:cubicBezTo>
                    <a:pt x="14818" y="0"/>
                    <a:pt x="19439" y="2885"/>
                    <a:pt x="21600" y="13734"/>
                  </a:cubicBezTo>
                  <a:lnTo>
                    <a:pt x="11729" y="21121"/>
                  </a:lnTo>
                  <a:lnTo>
                    <a:pt x="6139" y="2160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26" name="Freeform 45"/>
            <p:cNvSpPr/>
            <p:nvPr/>
          </p:nvSpPr>
          <p:spPr>
            <a:xfrm>
              <a:off x="4439384" y="3559385"/>
              <a:ext cx="683437" cy="173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261"/>
                  </a:moveTo>
                  <a:lnTo>
                    <a:pt x="0" y="21600"/>
                  </a:lnTo>
                  <a:lnTo>
                    <a:pt x="288" y="8443"/>
                  </a:lnTo>
                  <a:lnTo>
                    <a:pt x="20626" y="0"/>
                  </a:lnTo>
                  <a:lnTo>
                    <a:pt x="21600" y="13261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27" name="Freeform 46"/>
            <p:cNvSpPr/>
            <p:nvPr/>
          </p:nvSpPr>
          <p:spPr>
            <a:xfrm>
              <a:off x="4667851" y="3715833"/>
              <a:ext cx="68410" cy="906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0" h="21585" extrusionOk="0">
                  <a:moveTo>
                    <a:pt x="3137" y="0"/>
                  </a:moveTo>
                  <a:cubicBezTo>
                    <a:pt x="1868" y="-3"/>
                    <a:pt x="803" y="72"/>
                    <a:pt x="753" y="169"/>
                  </a:cubicBezTo>
                  <a:cubicBezTo>
                    <a:pt x="-61" y="1723"/>
                    <a:pt x="-202" y="3400"/>
                    <a:pt x="267" y="5185"/>
                  </a:cubicBezTo>
                  <a:cubicBezTo>
                    <a:pt x="1140" y="8489"/>
                    <a:pt x="4043" y="12025"/>
                    <a:pt x="8342" y="15595"/>
                  </a:cubicBezTo>
                  <a:lnTo>
                    <a:pt x="9192" y="16287"/>
                  </a:lnTo>
                  <a:cubicBezTo>
                    <a:pt x="10621" y="17429"/>
                    <a:pt x="12118" y="18511"/>
                    <a:pt x="13623" y="19514"/>
                  </a:cubicBezTo>
                  <a:lnTo>
                    <a:pt x="14820" y="20296"/>
                  </a:lnTo>
                  <a:lnTo>
                    <a:pt x="16680" y="21433"/>
                  </a:lnTo>
                  <a:cubicBezTo>
                    <a:pt x="16849" y="21529"/>
                    <a:pt x="18004" y="21597"/>
                    <a:pt x="19260" y="21584"/>
                  </a:cubicBezTo>
                  <a:cubicBezTo>
                    <a:pt x="20515" y="21571"/>
                    <a:pt x="21398" y="21483"/>
                    <a:pt x="21229" y="21386"/>
                  </a:cubicBezTo>
                  <a:lnTo>
                    <a:pt x="20079" y="20694"/>
                  </a:lnTo>
                  <a:cubicBezTo>
                    <a:pt x="19628" y="20416"/>
                    <a:pt x="19141" y="20107"/>
                    <a:pt x="18632" y="19771"/>
                  </a:cubicBezTo>
                  <a:lnTo>
                    <a:pt x="17731" y="19171"/>
                  </a:lnTo>
                  <a:cubicBezTo>
                    <a:pt x="16085" y="18053"/>
                    <a:pt x="14451" y="16842"/>
                    <a:pt x="12909" y="15562"/>
                  </a:cubicBezTo>
                  <a:cubicBezTo>
                    <a:pt x="8619" y="12000"/>
                    <a:pt x="5721" y="8473"/>
                    <a:pt x="4852" y="5178"/>
                  </a:cubicBezTo>
                  <a:cubicBezTo>
                    <a:pt x="4384" y="3400"/>
                    <a:pt x="4525" y="1729"/>
                    <a:pt x="5334" y="183"/>
                  </a:cubicBezTo>
                  <a:cubicBezTo>
                    <a:pt x="5385" y="86"/>
                    <a:pt x="4402" y="5"/>
                    <a:pt x="3137" y="0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28" name="Freeform 47"/>
            <p:cNvSpPr/>
            <p:nvPr/>
          </p:nvSpPr>
          <p:spPr>
            <a:xfrm>
              <a:off x="4443938" y="3664359"/>
              <a:ext cx="684847" cy="76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600" extrusionOk="0">
                  <a:moveTo>
                    <a:pt x="21324" y="4"/>
                  </a:moveTo>
                  <a:lnTo>
                    <a:pt x="211" y="17472"/>
                  </a:lnTo>
                  <a:cubicBezTo>
                    <a:pt x="83" y="17575"/>
                    <a:pt x="-11" y="18586"/>
                    <a:pt x="1" y="19725"/>
                  </a:cubicBezTo>
                  <a:cubicBezTo>
                    <a:pt x="12" y="20749"/>
                    <a:pt x="104" y="21530"/>
                    <a:pt x="216" y="21600"/>
                  </a:cubicBezTo>
                  <a:lnTo>
                    <a:pt x="254" y="21596"/>
                  </a:lnTo>
                  <a:lnTo>
                    <a:pt x="21367" y="4128"/>
                  </a:lnTo>
                  <a:cubicBezTo>
                    <a:pt x="21495" y="4021"/>
                    <a:pt x="21589" y="3014"/>
                    <a:pt x="21577" y="1875"/>
                  </a:cubicBezTo>
                  <a:cubicBezTo>
                    <a:pt x="21566" y="851"/>
                    <a:pt x="21473" y="70"/>
                    <a:pt x="21362" y="0"/>
                  </a:cubicBezTo>
                  <a:lnTo>
                    <a:pt x="21324" y="4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29" name="Freeform 48"/>
            <p:cNvSpPr/>
            <p:nvPr/>
          </p:nvSpPr>
          <p:spPr>
            <a:xfrm>
              <a:off x="5130886" y="6309040"/>
              <a:ext cx="817535" cy="2653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3" h="18376" extrusionOk="0">
                  <a:moveTo>
                    <a:pt x="0" y="4603"/>
                  </a:moveTo>
                  <a:cubicBezTo>
                    <a:pt x="-20" y="4567"/>
                    <a:pt x="3821" y="13522"/>
                    <a:pt x="3893" y="14168"/>
                  </a:cubicBezTo>
                  <a:cubicBezTo>
                    <a:pt x="4090" y="15933"/>
                    <a:pt x="3356" y="16181"/>
                    <a:pt x="6936" y="16621"/>
                  </a:cubicBezTo>
                  <a:cubicBezTo>
                    <a:pt x="7853" y="16734"/>
                    <a:pt x="9204" y="16589"/>
                    <a:pt x="10682" y="17007"/>
                  </a:cubicBezTo>
                  <a:cubicBezTo>
                    <a:pt x="14730" y="18153"/>
                    <a:pt x="20531" y="18775"/>
                    <a:pt x="21181" y="18094"/>
                  </a:cubicBezTo>
                  <a:cubicBezTo>
                    <a:pt x="21580" y="17457"/>
                    <a:pt x="12119" y="15511"/>
                    <a:pt x="11054" y="14210"/>
                  </a:cubicBezTo>
                  <a:cubicBezTo>
                    <a:pt x="9948" y="12858"/>
                    <a:pt x="15309" y="2276"/>
                    <a:pt x="11731" y="1533"/>
                  </a:cubicBezTo>
                  <a:cubicBezTo>
                    <a:pt x="8153" y="790"/>
                    <a:pt x="411" y="-2825"/>
                    <a:pt x="0" y="460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30" name="Freeform 49"/>
            <p:cNvSpPr/>
            <p:nvPr/>
          </p:nvSpPr>
          <p:spPr>
            <a:xfrm>
              <a:off x="5280396" y="8437286"/>
              <a:ext cx="810841" cy="595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94" h="20089" extrusionOk="0">
                  <a:moveTo>
                    <a:pt x="716" y="10368"/>
                  </a:moveTo>
                  <a:cubicBezTo>
                    <a:pt x="716" y="10368"/>
                    <a:pt x="-392" y="5743"/>
                    <a:pt x="149" y="0"/>
                  </a:cubicBezTo>
                  <a:cubicBezTo>
                    <a:pt x="149" y="0"/>
                    <a:pt x="2851" y="3425"/>
                    <a:pt x="5224" y="7198"/>
                  </a:cubicBezTo>
                  <a:cubicBezTo>
                    <a:pt x="7963" y="11557"/>
                    <a:pt x="8612" y="11757"/>
                    <a:pt x="8612" y="11757"/>
                  </a:cubicBezTo>
                  <a:cubicBezTo>
                    <a:pt x="11981" y="13146"/>
                    <a:pt x="12681" y="10306"/>
                    <a:pt x="12681" y="10306"/>
                  </a:cubicBezTo>
                  <a:cubicBezTo>
                    <a:pt x="12681" y="10306"/>
                    <a:pt x="14567" y="13674"/>
                    <a:pt x="18071" y="17241"/>
                  </a:cubicBezTo>
                  <a:cubicBezTo>
                    <a:pt x="21208" y="20435"/>
                    <a:pt x="9276" y="21600"/>
                    <a:pt x="7557" y="17234"/>
                  </a:cubicBezTo>
                  <a:cubicBezTo>
                    <a:pt x="5839" y="12868"/>
                    <a:pt x="3635" y="10366"/>
                    <a:pt x="3635" y="10366"/>
                  </a:cubicBezTo>
                  <a:lnTo>
                    <a:pt x="2826" y="17122"/>
                  </a:lnTo>
                  <a:lnTo>
                    <a:pt x="1687" y="17121"/>
                  </a:lnTo>
                  <a:lnTo>
                    <a:pt x="716" y="10368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31" name="Freeform 50"/>
            <p:cNvSpPr/>
            <p:nvPr/>
          </p:nvSpPr>
          <p:spPr>
            <a:xfrm>
              <a:off x="4855278" y="5244921"/>
              <a:ext cx="976858" cy="2779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90" h="21383" extrusionOk="0">
                  <a:moveTo>
                    <a:pt x="16673" y="3757"/>
                  </a:moveTo>
                  <a:lnTo>
                    <a:pt x="20390" y="20883"/>
                  </a:lnTo>
                  <a:lnTo>
                    <a:pt x="3946" y="21383"/>
                  </a:lnTo>
                  <a:cubicBezTo>
                    <a:pt x="3946" y="21383"/>
                    <a:pt x="1062" y="12150"/>
                    <a:pt x="65" y="4310"/>
                  </a:cubicBezTo>
                  <a:cubicBezTo>
                    <a:pt x="65" y="4310"/>
                    <a:pt x="-1210" y="236"/>
                    <a:pt x="7562" y="9"/>
                  </a:cubicBezTo>
                  <a:cubicBezTo>
                    <a:pt x="16334" y="-217"/>
                    <a:pt x="16673" y="3757"/>
                    <a:pt x="16673" y="3757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32" name="Freeform 51"/>
            <p:cNvSpPr/>
            <p:nvPr/>
          </p:nvSpPr>
          <p:spPr>
            <a:xfrm>
              <a:off x="4757698" y="3810433"/>
              <a:ext cx="905571" cy="2362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3" h="20543" extrusionOk="0">
                  <a:moveTo>
                    <a:pt x="2330" y="17017"/>
                  </a:moveTo>
                  <a:cubicBezTo>
                    <a:pt x="313" y="9911"/>
                    <a:pt x="-639" y="2066"/>
                    <a:pt x="468" y="431"/>
                  </a:cubicBezTo>
                  <a:cubicBezTo>
                    <a:pt x="468" y="431"/>
                    <a:pt x="2165" y="-612"/>
                    <a:pt x="8759" y="546"/>
                  </a:cubicBezTo>
                  <a:cubicBezTo>
                    <a:pt x="16449" y="1896"/>
                    <a:pt x="16692" y="4452"/>
                    <a:pt x="16692" y="4452"/>
                  </a:cubicBezTo>
                  <a:lnTo>
                    <a:pt x="20042" y="16315"/>
                  </a:lnTo>
                  <a:cubicBezTo>
                    <a:pt x="20225" y="17259"/>
                    <a:pt x="20961" y="20004"/>
                    <a:pt x="11705" y="20500"/>
                  </a:cubicBezTo>
                  <a:cubicBezTo>
                    <a:pt x="2594" y="20988"/>
                    <a:pt x="2374" y="17172"/>
                    <a:pt x="2330" y="17017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33" name="Freeform 52"/>
            <p:cNvSpPr/>
            <p:nvPr/>
          </p:nvSpPr>
          <p:spPr>
            <a:xfrm>
              <a:off x="5045616" y="2363905"/>
              <a:ext cx="742854" cy="1261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56" h="19847" extrusionOk="0">
                  <a:moveTo>
                    <a:pt x="8819" y="16983"/>
                  </a:moveTo>
                  <a:cubicBezTo>
                    <a:pt x="8819" y="16983"/>
                    <a:pt x="1895" y="7961"/>
                    <a:pt x="818" y="5713"/>
                  </a:cubicBezTo>
                  <a:cubicBezTo>
                    <a:pt x="-1782" y="285"/>
                    <a:pt x="2248" y="-774"/>
                    <a:pt x="6877" y="468"/>
                  </a:cubicBezTo>
                  <a:cubicBezTo>
                    <a:pt x="12456" y="1966"/>
                    <a:pt x="19219" y="16710"/>
                    <a:pt x="19219" y="16710"/>
                  </a:cubicBezTo>
                  <a:cubicBezTo>
                    <a:pt x="19219" y="16710"/>
                    <a:pt x="19818" y="18580"/>
                    <a:pt x="16192" y="19609"/>
                  </a:cubicBezTo>
                  <a:cubicBezTo>
                    <a:pt x="11908" y="20826"/>
                    <a:pt x="8819" y="16983"/>
                    <a:pt x="8819" y="1698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34" name="Freeform 53"/>
            <p:cNvSpPr/>
            <p:nvPr/>
          </p:nvSpPr>
          <p:spPr>
            <a:xfrm>
              <a:off x="5027718" y="2314712"/>
              <a:ext cx="623713" cy="779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28" h="19842" extrusionOk="0">
                  <a:moveTo>
                    <a:pt x="5259" y="19842"/>
                  </a:moveTo>
                  <a:cubicBezTo>
                    <a:pt x="4649" y="18184"/>
                    <a:pt x="-4972" y="4136"/>
                    <a:pt x="3415" y="569"/>
                  </a:cubicBezTo>
                  <a:cubicBezTo>
                    <a:pt x="8887" y="-1758"/>
                    <a:pt x="11838" y="3034"/>
                    <a:pt x="16628" y="15326"/>
                  </a:cubicBezTo>
                  <a:lnTo>
                    <a:pt x="5259" y="19842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35" name="Freeform 54"/>
            <p:cNvSpPr/>
            <p:nvPr/>
          </p:nvSpPr>
          <p:spPr>
            <a:xfrm>
              <a:off x="4388463" y="3223209"/>
              <a:ext cx="1387471" cy="4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8" h="20731" extrusionOk="0">
                  <a:moveTo>
                    <a:pt x="9" y="14170"/>
                  </a:moveTo>
                  <a:cubicBezTo>
                    <a:pt x="100" y="17191"/>
                    <a:pt x="868" y="19512"/>
                    <a:pt x="1798" y="19577"/>
                  </a:cubicBezTo>
                  <a:lnTo>
                    <a:pt x="18135" y="20729"/>
                  </a:lnTo>
                  <a:cubicBezTo>
                    <a:pt x="20011" y="20860"/>
                    <a:pt x="21512" y="15679"/>
                    <a:pt x="21368" y="9571"/>
                  </a:cubicBezTo>
                  <a:cubicBezTo>
                    <a:pt x="21227" y="3600"/>
                    <a:pt x="19570" y="-740"/>
                    <a:pt x="17755" y="106"/>
                  </a:cubicBezTo>
                  <a:lnTo>
                    <a:pt x="1577" y="7641"/>
                  </a:lnTo>
                  <a:cubicBezTo>
                    <a:pt x="603" y="8095"/>
                    <a:pt x="-88" y="10973"/>
                    <a:pt x="9" y="1417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36" name="Freeform 55"/>
            <p:cNvSpPr/>
            <p:nvPr/>
          </p:nvSpPr>
          <p:spPr>
            <a:xfrm>
              <a:off x="3531682" y="3019262"/>
              <a:ext cx="945560" cy="795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9" h="21569" extrusionOk="0">
                  <a:moveTo>
                    <a:pt x="21346" y="20533"/>
                  </a:moveTo>
                  <a:lnTo>
                    <a:pt x="16076" y="793"/>
                  </a:lnTo>
                  <a:cubicBezTo>
                    <a:pt x="15989" y="467"/>
                    <a:pt x="15738" y="245"/>
                    <a:pt x="15452" y="240"/>
                  </a:cubicBezTo>
                  <a:lnTo>
                    <a:pt x="673" y="1"/>
                  </a:lnTo>
                  <a:cubicBezTo>
                    <a:pt x="214" y="-7"/>
                    <a:pt x="-113" y="533"/>
                    <a:pt x="36" y="1053"/>
                  </a:cubicBezTo>
                  <a:lnTo>
                    <a:pt x="5538" y="20269"/>
                  </a:lnTo>
                  <a:cubicBezTo>
                    <a:pt x="5627" y="20578"/>
                    <a:pt x="5864" y="20791"/>
                    <a:pt x="6137" y="20805"/>
                  </a:cubicBezTo>
                  <a:lnTo>
                    <a:pt x="20685" y="21569"/>
                  </a:lnTo>
                  <a:cubicBezTo>
                    <a:pt x="21147" y="21593"/>
                    <a:pt x="21487" y="21060"/>
                    <a:pt x="21346" y="2053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37" name="Freeform 56"/>
            <p:cNvSpPr/>
            <p:nvPr/>
          </p:nvSpPr>
          <p:spPr>
            <a:xfrm>
              <a:off x="3496334" y="3018662"/>
              <a:ext cx="946754" cy="795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0" h="21566" extrusionOk="0">
                  <a:moveTo>
                    <a:pt x="21351" y="20311"/>
                  </a:moveTo>
                  <a:lnTo>
                    <a:pt x="16176" y="912"/>
                  </a:lnTo>
                  <a:cubicBezTo>
                    <a:pt x="16071" y="518"/>
                    <a:pt x="15767" y="249"/>
                    <a:pt x="15422" y="243"/>
                  </a:cubicBezTo>
                  <a:lnTo>
                    <a:pt x="470" y="0"/>
                  </a:lnTo>
                  <a:cubicBezTo>
                    <a:pt x="149" y="-5"/>
                    <a:pt x="-79" y="373"/>
                    <a:pt x="25" y="736"/>
                  </a:cubicBezTo>
                  <a:lnTo>
                    <a:pt x="5600" y="20221"/>
                  </a:lnTo>
                  <a:cubicBezTo>
                    <a:pt x="5698" y="20563"/>
                    <a:pt x="5960" y="20799"/>
                    <a:pt x="6262" y="20814"/>
                  </a:cubicBezTo>
                  <a:lnTo>
                    <a:pt x="20551" y="21566"/>
                  </a:lnTo>
                  <a:cubicBezTo>
                    <a:pt x="21110" y="21595"/>
                    <a:pt x="21521" y="20949"/>
                    <a:pt x="21351" y="2031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38" name="Freeform 57"/>
            <p:cNvSpPr/>
            <p:nvPr/>
          </p:nvSpPr>
          <p:spPr>
            <a:xfrm>
              <a:off x="4118524" y="3091081"/>
              <a:ext cx="47067" cy="45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09" h="19305" extrusionOk="0">
                  <a:moveTo>
                    <a:pt x="1688" y="2323"/>
                  </a:moveTo>
                  <a:cubicBezTo>
                    <a:pt x="-1293" y="5788"/>
                    <a:pt x="-222" y="11879"/>
                    <a:pt x="4089" y="15931"/>
                  </a:cubicBezTo>
                  <a:cubicBezTo>
                    <a:pt x="8407" y="19976"/>
                    <a:pt x="14328" y="20452"/>
                    <a:pt x="17315" y="16987"/>
                  </a:cubicBezTo>
                  <a:cubicBezTo>
                    <a:pt x="20307" y="13515"/>
                    <a:pt x="19231" y="7425"/>
                    <a:pt x="14913" y="3367"/>
                  </a:cubicBezTo>
                  <a:cubicBezTo>
                    <a:pt x="10601" y="-673"/>
                    <a:pt x="4681" y="-1148"/>
                    <a:pt x="1688" y="2323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39" name="Freeform 58"/>
            <p:cNvSpPr/>
            <p:nvPr/>
          </p:nvSpPr>
          <p:spPr>
            <a:xfrm>
              <a:off x="4129318" y="3102336"/>
              <a:ext cx="24438" cy="23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10" h="19306" extrusionOk="0">
                  <a:moveTo>
                    <a:pt x="1690" y="2316"/>
                  </a:moveTo>
                  <a:cubicBezTo>
                    <a:pt x="-1295" y="5794"/>
                    <a:pt x="-225" y="11879"/>
                    <a:pt x="4105" y="15951"/>
                  </a:cubicBezTo>
                  <a:cubicBezTo>
                    <a:pt x="8400" y="19976"/>
                    <a:pt x="14335" y="20452"/>
                    <a:pt x="17321" y="16987"/>
                  </a:cubicBezTo>
                  <a:cubicBezTo>
                    <a:pt x="20305" y="13510"/>
                    <a:pt x="19235" y="7425"/>
                    <a:pt x="14917" y="3376"/>
                  </a:cubicBezTo>
                  <a:cubicBezTo>
                    <a:pt x="10611" y="-672"/>
                    <a:pt x="4687" y="-1148"/>
                    <a:pt x="1690" y="231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40" name="Freeform 59"/>
            <p:cNvSpPr/>
            <p:nvPr/>
          </p:nvSpPr>
          <p:spPr>
            <a:xfrm>
              <a:off x="3987850" y="3185152"/>
              <a:ext cx="614966" cy="492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89" h="21080" extrusionOk="0">
                  <a:moveTo>
                    <a:pt x="5858" y="19462"/>
                  </a:moveTo>
                  <a:cubicBezTo>
                    <a:pt x="4741" y="19306"/>
                    <a:pt x="4153" y="18635"/>
                    <a:pt x="4259" y="17297"/>
                  </a:cubicBezTo>
                  <a:cubicBezTo>
                    <a:pt x="2916" y="16689"/>
                    <a:pt x="3066" y="15054"/>
                    <a:pt x="3066" y="15054"/>
                  </a:cubicBezTo>
                  <a:cubicBezTo>
                    <a:pt x="3066" y="15054"/>
                    <a:pt x="480" y="14997"/>
                    <a:pt x="45" y="13410"/>
                  </a:cubicBezTo>
                  <a:cubicBezTo>
                    <a:pt x="-124" y="12792"/>
                    <a:pt x="204" y="12132"/>
                    <a:pt x="663" y="12087"/>
                  </a:cubicBezTo>
                  <a:cubicBezTo>
                    <a:pt x="6204" y="11547"/>
                    <a:pt x="10155" y="7329"/>
                    <a:pt x="10155" y="7329"/>
                  </a:cubicBezTo>
                  <a:cubicBezTo>
                    <a:pt x="10155" y="7329"/>
                    <a:pt x="7977" y="2731"/>
                    <a:pt x="8208" y="610"/>
                  </a:cubicBezTo>
                  <a:cubicBezTo>
                    <a:pt x="8275" y="-18"/>
                    <a:pt x="8846" y="-220"/>
                    <a:pt x="9113" y="286"/>
                  </a:cubicBezTo>
                  <a:cubicBezTo>
                    <a:pt x="11397" y="4618"/>
                    <a:pt x="15978" y="8015"/>
                    <a:pt x="15978" y="8015"/>
                  </a:cubicBezTo>
                  <a:cubicBezTo>
                    <a:pt x="15978" y="8015"/>
                    <a:pt x="21476" y="15419"/>
                    <a:pt x="15512" y="18776"/>
                  </a:cubicBezTo>
                  <a:cubicBezTo>
                    <a:pt x="15512" y="18776"/>
                    <a:pt x="10965" y="21380"/>
                    <a:pt x="7799" y="21051"/>
                  </a:cubicBezTo>
                  <a:cubicBezTo>
                    <a:pt x="6301" y="20894"/>
                    <a:pt x="5858" y="19462"/>
                    <a:pt x="5858" y="19462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41" name="Freeform 60"/>
            <p:cNvSpPr/>
            <p:nvPr/>
          </p:nvSpPr>
          <p:spPr>
            <a:xfrm>
              <a:off x="4069290" y="3501025"/>
              <a:ext cx="159413" cy="43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201" extrusionOk="0">
                  <a:moveTo>
                    <a:pt x="21385" y="1441"/>
                  </a:moveTo>
                  <a:cubicBezTo>
                    <a:pt x="21176" y="86"/>
                    <a:pt x="20702" y="-399"/>
                    <a:pt x="20327" y="357"/>
                  </a:cubicBezTo>
                  <a:cubicBezTo>
                    <a:pt x="18529" y="3988"/>
                    <a:pt x="16427" y="6948"/>
                    <a:pt x="14082" y="9281"/>
                  </a:cubicBezTo>
                  <a:cubicBezTo>
                    <a:pt x="11291" y="12063"/>
                    <a:pt x="8293" y="13846"/>
                    <a:pt x="5276" y="14810"/>
                  </a:cubicBezTo>
                  <a:cubicBezTo>
                    <a:pt x="3760" y="15295"/>
                    <a:pt x="2467" y="15516"/>
                    <a:pt x="1492" y="15573"/>
                  </a:cubicBezTo>
                  <a:lnTo>
                    <a:pt x="787" y="15580"/>
                  </a:lnTo>
                  <a:cubicBezTo>
                    <a:pt x="357" y="15559"/>
                    <a:pt x="6" y="16800"/>
                    <a:pt x="0" y="18355"/>
                  </a:cubicBezTo>
                  <a:cubicBezTo>
                    <a:pt x="-6" y="19732"/>
                    <a:pt x="264" y="20887"/>
                    <a:pt x="626" y="21144"/>
                  </a:cubicBezTo>
                  <a:lnTo>
                    <a:pt x="766" y="21194"/>
                  </a:lnTo>
                  <a:lnTo>
                    <a:pt x="1145" y="21201"/>
                  </a:lnTo>
                  <a:cubicBezTo>
                    <a:pt x="2193" y="21180"/>
                    <a:pt x="3661" y="20966"/>
                    <a:pt x="5414" y="20403"/>
                  </a:cubicBezTo>
                  <a:cubicBezTo>
                    <a:pt x="8516" y="19410"/>
                    <a:pt x="11605" y="17578"/>
                    <a:pt x="14497" y="14696"/>
                  </a:cubicBezTo>
                  <a:cubicBezTo>
                    <a:pt x="16954" y="12248"/>
                    <a:pt x="19170" y="9131"/>
                    <a:pt x="21085" y="5258"/>
                  </a:cubicBezTo>
                  <a:cubicBezTo>
                    <a:pt x="21460" y="4501"/>
                    <a:pt x="21594" y="2789"/>
                    <a:pt x="21385" y="1441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42" name="Freeform 61"/>
            <p:cNvSpPr/>
            <p:nvPr/>
          </p:nvSpPr>
          <p:spPr>
            <a:xfrm>
              <a:off x="4123051" y="3557908"/>
              <a:ext cx="123043" cy="37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1" h="21142" extrusionOk="0">
                  <a:moveTo>
                    <a:pt x="21351" y="1846"/>
                  </a:moveTo>
                  <a:cubicBezTo>
                    <a:pt x="21111" y="224"/>
                    <a:pt x="20508" y="-458"/>
                    <a:pt x="20007" y="324"/>
                  </a:cubicBezTo>
                  <a:lnTo>
                    <a:pt x="19106" y="1697"/>
                  </a:lnTo>
                  <a:cubicBezTo>
                    <a:pt x="15248" y="7363"/>
                    <a:pt x="11105" y="10999"/>
                    <a:pt x="6943" y="12996"/>
                  </a:cubicBezTo>
                  <a:cubicBezTo>
                    <a:pt x="4374" y="14227"/>
                    <a:pt x="2314" y="14627"/>
                    <a:pt x="1035" y="14593"/>
                  </a:cubicBezTo>
                  <a:cubicBezTo>
                    <a:pt x="463" y="14569"/>
                    <a:pt x="8" y="16016"/>
                    <a:pt x="1" y="17830"/>
                  </a:cubicBezTo>
                  <a:cubicBezTo>
                    <a:pt x="-7" y="19436"/>
                    <a:pt x="343" y="20784"/>
                    <a:pt x="812" y="21083"/>
                  </a:cubicBezTo>
                  <a:lnTo>
                    <a:pt x="991" y="21142"/>
                  </a:lnTo>
                  <a:lnTo>
                    <a:pt x="1415" y="21142"/>
                  </a:lnTo>
                  <a:lnTo>
                    <a:pt x="2316" y="21067"/>
                  </a:lnTo>
                  <a:cubicBezTo>
                    <a:pt x="3613" y="20883"/>
                    <a:pt x="5288" y="20409"/>
                    <a:pt x="7236" y="19478"/>
                  </a:cubicBezTo>
                  <a:cubicBezTo>
                    <a:pt x="11569" y="17397"/>
                    <a:pt x="15889" y="13603"/>
                    <a:pt x="19933" y="7662"/>
                  </a:cubicBezTo>
                  <a:lnTo>
                    <a:pt x="20883" y="6223"/>
                  </a:lnTo>
                  <a:cubicBezTo>
                    <a:pt x="21384" y="5432"/>
                    <a:pt x="21593" y="3477"/>
                    <a:pt x="21351" y="1846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43" name="Freeform 62"/>
            <p:cNvSpPr/>
            <p:nvPr/>
          </p:nvSpPr>
          <p:spPr>
            <a:xfrm>
              <a:off x="4179077" y="3621818"/>
              <a:ext cx="100160" cy="23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0767" extrusionOk="0">
                  <a:moveTo>
                    <a:pt x="21267" y="2821"/>
                  </a:moveTo>
                  <a:cubicBezTo>
                    <a:pt x="20970" y="342"/>
                    <a:pt x="20235" y="-700"/>
                    <a:pt x="19622" y="495"/>
                  </a:cubicBezTo>
                  <a:cubicBezTo>
                    <a:pt x="18311" y="3063"/>
                    <a:pt x="15218" y="5465"/>
                    <a:pt x="11011" y="7437"/>
                  </a:cubicBezTo>
                  <a:cubicBezTo>
                    <a:pt x="8859" y="8454"/>
                    <a:pt x="6551" y="9292"/>
                    <a:pt x="4243" y="9966"/>
                  </a:cubicBezTo>
                  <a:lnTo>
                    <a:pt x="2009" y="10564"/>
                  </a:lnTo>
                  <a:lnTo>
                    <a:pt x="1168" y="10767"/>
                  </a:lnTo>
                  <a:cubicBezTo>
                    <a:pt x="489" y="10907"/>
                    <a:pt x="-36" y="13259"/>
                    <a:pt x="1" y="16018"/>
                  </a:cubicBezTo>
                  <a:cubicBezTo>
                    <a:pt x="36" y="18776"/>
                    <a:pt x="615" y="20900"/>
                    <a:pt x="1293" y="20760"/>
                  </a:cubicBezTo>
                  <a:lnTo>
                    <a:pt x="2157" y="20556"/>
                  </a:lnTo>
                  <a:cubicBezTo>
                    <a:pt x="2842" y="20391"/>
                    <a:pt x="3601" y="20187"/>
                    <a:pt x="4421" y="19946"/>
                  </a:cubicBezTo>
                  <a:cubicBezTo>
                    <a:pt x="6760" y="19260"/>
                    <a:pt x="9103" y="18408"/>
                    <a:pt x="11293" y="17378"/>
                  </a:cubicBezTo>
                  <a:lnTo>
                    <a:pt x="13025" y="16514"/>
                  </a:lnTo>
                  <a:cubicBezTo>
                    <a:pt x="16632" y="14593"/>
                    <a:pt x="19259" y="12318"/>
                    <a:pt x="20694" y="9508"/>
                  </a:cubicBezTo>
                  <a:cubicBezTo>
                    <a:pt x="21308" y="8300"/>
                    <a:pt x="21564" y="5313"/>
                    <a:pt x="21267" y="2821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44" name="Freeform 63"/>
            <p:cNvSpPr/>
            <p:nvPr/>
          </p:nvSpPr>
          <p:spPr>
            <a:xfrm>
              <a:off x="4511298" y="3219549"/>
              <a:ext cx="1035269" cy="151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1469" y="0"/>
                  </a:moveTo>
                  <a:lnTo>
                    <a:pt x="21448" y="6"/>
                  </a:lnTo>
                  <a:lnTo>
                    <a:pt x="104" y="19962"/>
                  </a:lnTo>
                  <a:cubicBezTo>
                    <a:pt x="38" y="20023"/>
                    <a:pt x="-8" y="20439"/>
                    <a:pt x="1" y="20889"/>
                  </a:cubicBezTo>
                  <a:cubicBezTo>
                    <a:pt x="9" y="21288"/>
                    <a:pt x="58" y="21583"/>
                    <a:pt x="115" y="21600"/>
                  </a:cubicBezTo>
                  <a:lnTo>
                    <a:pt x="136" y="21594"/>
                  </a:lnTo>
                  <a:lnTo>
                    <a:pt x="21480" y="1638"/>
                  </a:lnTo>
                  <a:cubicBezTo>
                    <a:pt x="21546" y="1575"/>
                    <a:pt x="21592" y="1161"/>
                    <a:pt x="21583" y="711"/>
                  </a:cubicBezTo>
                  <a:cubicBezTo>
                    <a:pt x="21575" y="310"/>
                    <a:pt x="21526" y="17"/>
                    <a:pt x="21469" y="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45" name="Freeform 64"/>
            <p:cNvSpPr/>
            <p:nvPr/>
          </p:nvSpPr>
          <p:spPr>
            <a:xfrm>
              <a:off x="4469784" y="4528234"/>
              <a:ext cx="581878" cy="342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594" extrusionOk="0">
                  <a:moveTo>
                    <a:pt x="429" y="8"/>
                  </a:moveTo>
                  <a:cubicBezTo>
                    <a:pt x="304" y="-6"/>
                    <a:pt x="133" y="-1"/>
                    <a:pt x="48" y="21"/>
                  </a:cubicBezTo>
                  <a:cubicBezTo>
                    <a:pt x="-28" y="39"/>
                    <a:pt x="-11" y="64"/>
                    <a:pt x="82" y="80"/>
                  </a:cubicBezTo>
                  <a:lnTo>
                    <a:pt x="120" y="85"/>
                  </a:lnTo>
                  <a:lnTo>
                    <a:pt x="10146" y="1250"/>
                  </a:lnTo>
                  <a:lnTo>
                    <a:pt x="21026" y="21552"/>
                  </a:lnTo>
                  <a:cubicBezTo>
                    <a:pt x="21038" y="21575"/>
                    <a:pt x="21147" y="21592"/>
                    <a:pt x="21279" y="21594"/>
                  </a:cubicBezTo>
                  <a:lnTo>
                    <a:pt x="21323" y="21594"/>
                  </a:lnTo>
                  <a:cubicBezTo>
                    <a:pt x="21459" y="21592"/>
                    <a:pt x="21562" y="21573"/>
                    <a:pt x="21572" y="21551"/>
                  </a:cubicBezTo>
                  <a:lnTo>
                    <a:pt x="21571" y="21543"/>
                  </a:lnTo>
                  <a:lnTo>
                    <a:pt x="10680" y="1219"/>
                  </a:lnTo>
                  <a:cubicBezTo>
                    <a:pt x="10674" y="1208"/>
                    <a:pt x="10645" y="1198"/>
                    <a:pt x="10599" y="1190"/>
                  </a:cubicBezTo>
                  <a:lnTo>
                    <a:pt x="10561" y="1185"/>
                  </a:lnTo>
                  <a:lnTo>
                    <a:pt x="429" y="8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46" name="Freeform 65"/>
            <p:cNvSpPr/>
            <p:nvPr/>
          </p:nvSpPr>
          <p:spPr>
            <a:xfrm>
              <a:off x="5076537" y="2791166"/>
              <a:ext cx="574193" cy="31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443" extrusionOk="0">
                  <a:moveTo>
                    <a:pt x="706" y="394"/>
                  </a:moveTo>
                  <a:cubicBezTo>
                    <a:pt x="624" y="60"/>
                    <a:pt x="405" y="-91"/>
                    <a:pt x="219" y="58"/>
                  </a:cubicBezTo>
                  <a:cubicBezTo>
                    <a:pt x="49" y="194"/>
                    <a:pt x="-36" y="534"/>
                    <a:pt x="15" y="847"/>
                  </a:cubicBezTo>
                  <a:lnTo>
                    <a:pt x="32" y="932"/>
                  </a:lnTo>
                  <a:lnTo>
                    <a:pt x="5018" y="21051"/>
                  </a:lnTo>
                  <a:cubicBezTo>
                    <a:pt x="5094" y="21357"/>
                    <a:pt x="5284" y="21509"/>
                    <a:pt x="5459" y="21416"/>
                  </a:cubicBezTo>
                  <a:lnTo>
                    <a:pt x="5506" y="21386"/>
                  </a:lnTo>
                  <a:lnTo>
                    <a:pt x="21295" y="8718"/>
                  </a:lnTo>
                  <a:cubicBezTo>
                    <a:pt x="21481" y="8568"/>
                    <a:pt x="21564" y="8177"/>
                    <a:pt x="21481" y="7843"/>
                  </a:cubicBezTo>
                  <a:cubicBezTo>
                    <a:pt x="21404" y="7538"/>
                    <a:pt x="21214" y="7387"/>
                    <a:pt x="21040" y="7479"/>
                  </a:cubicBezTo>
                  <a:lnTo>
                    <a:pt x="20993" y="7510"/>
                  </a:lnTo>
                  <a:lnTo>
                    <a:pt x="5543" y="19906"/>
                  </a:lnTo>
                  <a:lnTo>
                    <a:pt x="706" y="394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47" name="Freeform 66"/>
            <p:cNvSpPr/>
            <p:nvPr/>
          </p:nvSpPr>
          <p:spPr>
            <a:xfrm>
              <a:off x="5980692" y="5471519"/>
              <a:ext cx="2237078" cy="2237078"/>
            </a:xfrm>
            <a:prstGeom prst="ellipse">
              <a:avLst/>
            </a:prstGeom>
            <a:solidFill>
              <a:srgbClr val="FFD66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48" name="Freeform 67"/>
            <p:cNvSpPr/>
            <p:nvPr/>
          </p:nvSpPr>
          <p:spPr>
            <a:xfrm>
              <a:off x="6204073" y="5694915"/>
              <a:ext cx="1777197" cy="1777181"/>
            </a:xfrm>
            <a:prstGeom prst="ellipse">
              <a:avLst/>
            </a:prstGeom>
            <a:solidFill>
              <a:srgbClr val="FFC53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49" name="Freeform 68"/>
            <p:cNvSpPr/>
            <p:nvPr/>
          </p:nvSpPr>
          <p:spPr>
            <a:xfrm>
              <a:off x="6778390" y="6033286"/>
              <a:ext cx="636676" cy="1113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13" y="0"/>
                  </a:moveTo>
                  <a:cubicBezTo>
                    <a:pt x="5266" y="0"/>
                    <a:pt x="5498" y="81"/>
                    <a:pt x="5613" y="210"/>
                  </a:cubicBezTo>
                  <a:lnTo>
                    <a:pt x="10927" y="6164"/>
                  </a:lnTo>
                  <a:lnTo>
                    <a:pt x="16241" y="210"/>
                  </a:lnTo>
                  <a:cubicBezTo>
                    <a:pt x="16353" y="85"/>
                    <a:pt x="16573" y="5"/>
                    <a:pt x="16817" y="0"/>
                  </a:cubicBezTo>
                  <a:lnTo>
                    <a:pt x="16842" y="0"/>
                  </a:lnTo>
                  <a:lnTo>
                    <a:pt x="20715" y="0"/>
                  </a:lnTo>
                  <a:cubicBezTo>
                    <a:pt x="20949" y="0"/>
                    <a:pt x="21166" y="70"/>
                    <a:pt x="21289" y="184"/>
                  </a:cubicBezTo>
                  <a:cubicBezTo>
                    <a:pt x="21411" y="298"/>
                    <a:pt x="21421" y="440"/>
                    <a:pt x="21315" y="559"/>
                  </a:cubicBezTo>
                  <a:lnTo>
                    <a:pt x="16305" y="6175"/>
                  </a:lnTo>
                  <a:lnTo>
                    <a:pt x="20780" y="6175"/>
                  </a:lnTo>
                  <a:cubicBezTo>
                    <a:pt x="21233" y="6175"/>
                    <a:pt x="21600" y="6385"/>
                    <a:pt x="21600" y="6644"/>
                  </a:cubicBezTo>
                  <a:lnTo>
                    <a:pt x="21600" y="8806"/>
                  </a:lnTo>
                  <a:cubicBezTo>
                    <a:pt x="21600" y="9065"/>
                    <a:pt x="21233" y="9275"/>
                    <a:pt x="20780" y="9275"/>
                  </a:cubicBezTo>
                  <a:lnTo>
                    <a:pt x="13510" y="9275"/>
                  </a:lnTo>
                  <a:lnTo>
                    <a:pt x="13510" y="12325"/>
                  </a:lnTo>
                  <a:lnTo>
                    <a:pt x="20780" y="12325"/>
                  </a:lnTo>
                  <a:cubicBezTo>
                    <a:pt x="21233" y="12325"/>
                    <a:pt x="21600" y="12535"/>
                    <a:pt x="21600" y="12794"/>
                  </a:cubicBezTo>
                  <a:lnTo>
                    <a:pt x="21600" y="14956"/>
                  </a:lnTo>
                  <a:cubicBezTo>
                    <a:pt x="21600" y="15215"/>
                    <a:pt x="21233" y="15425"/>
                    <a:pt x="20780" y="15425"/>
                  </a:cubicBezTo>
                  <a:lnTo>
                    <a:pt x="13510" y="15425"/>
                  </a:lnTo>
                  <a:lnTo>
                    <a:pt x="13511" y="21215"/>
                  </a:lnTo>
                  <a:cubicBezTo>
                    <a:pt x="13511" y="21428"/>
                    <a:pt x="13207" y="21600"/>
                    <a:pt x="12833" y="21600"/>
                  </a:cubicBezTo>
                  <a:lnTo>
                    <a:pt x="8767" y="21600"/>
                  </a:lnTo>
                  <a:cubicBezTo>
                    <a:pt x="8393" y="21600"/>
                    <a:pt x="8090" y="21428"/>
                    <a:pt x="8090" y="21215"/>
                  </a:cubicBezTo>
                  <a:lnTo>
                    <a:pt x="8089" y="15425"/>
                  </a:lnTo>
                  <a:lnTo>
                    <a:pt x="820" y="15425"/>
                  </a:lnTo>
                  <a:cubicBezTo>
                    <a:pt x="367" y="15425"/>
                    <a:pt x="0" y="15215"/>
                    <a:pt x="0" y="14956"/>
                  </a:cubicBezTo>
                  <a:lnTo>
                    <a:pt x="0" y="12794"/>
                  </a:lnTo>
                  <a:cubicBezTo>
                    <a:pt x="0" y="12535"/>
                    <a:pt x="367" y="12325"/>
                    <a:pt x="820" y="12325"/>
                  </a:cubicBezTo>
                  <a:lnTo>
                    <a:pt x="8089" y="12325"/>
                  </a:lnTo>
                  <a:lnTo>
                    <a:pt x="8089" y="9275"/>
                  </a:lnTo>
                  <a:lnTo>
                    <a:pt x="820" y="9275"/>
                  </a:lnTo>
                  <a:cubicBezTo>
                    <a:pt x="367" y="9275"/>
                    <a:pt x="0" y="9065"/>
                    <a:pt x="0" y="8806"/>
                  </a:cubicBezTo>
                  <a:lnTo>
                    <a:pt x="0" y="6644"/>
                  </a:lnTo>
                  <a:cubicBezTo>
                    <a:pt x="0" y="6385"/>
                    <a:pt x="367" y="6175"/>
                    <a:pt x="820" y="6175"/>
                  </a:cubicBezTo>
                  <a:lnTo>
                    <a:pt x="5549" y="6175"/>
                  </a:lnTo>
                  <a:lnTo>
                    <a:pt x="540" y="559"/>
                  </a:lnTo>
                  <a:cubicBezTo>
                    <a:pt x="433" y="440"/>
                    <a:pt x="443" y="298"/>
                    <a:pt x="565" y="184"/>
                  </a:cubicBezTo>
                  <a:cubicBezTo>
                    <a:pt x="688" y="70"/>
                    <a:pt x="905" y="0"/>
                    <a:pt x="1140" y="0"/>
                  </a:cubicBezTo>
                  <a:lnTo>
                    <a:pt x="501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50" name="Freeform 69"/>
            <p:cNvSpPr/>
            <p:nvPr/>
          </p:nvSpPr>
          <p:spPr>
            <a:xfrm>
              <a:off x="0" y="1472111"/>
              <a:ext cx="2790803" cy="349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6091"/>
                  </a:lnTo>
                  <a:cubicBezTo>
                    <a:pt x="0" y="2727"/>
                    <a:pt x="340" y="0"/>
                    <a:pt x="760" y="0"/>
                  </a:cubicBezTo>
                  <a:lnTo>
                    <a:pt x="20840" y="0"/>
                  </a:lnTo>
                  <a:cubicBezTo>
                    <a:pt x="21260" y="0"/>
                    <a:pt x="21600" y="2727"/>
                    <a:pt x="21600" y="6091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51" name="Freeform 70"/>
            <p:cNvSpPr/>
            <p:nvPr/>
          </p:nvSpPr>
          <p:spPr>
            <a:xfrm>
              <a:off x="0" y="1791797"/>
              <a:ext cx="2790803" cy="2442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0" y="21600"/>
                  </a:moveTo>
                  <a:lnTo>
                    <a:pt x="760" y="21600"/>
                  </a:lnTo>
                  <a:cubicBezTo>
                    <a:pt x="340" y="21600"/>
                    <a:pt x="0" y="21210"/>
                    <a:pt x="0" y="20729"/>
                  </a:cubicBezTo>
                  <a:lnTo>
                    <a:pt x="0" y="0"/>
                  </a:lnTo>
                  <a:lnTo>
                    <a:pt x="21600" y="0"/>
                  </a:lnTo>
                  <a:lnTo>
                    <a:pt x="21600" y="20729"/>
                  </a:lnTo>
                  <a:cubicBezTo>
                    <a:pt x="21600" y="21210"/>
                    <a:pt x="21260" y="21600"/>
                    <a:pt x="20840" y="2160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52" name="Freeform 71"/>
            <p:cNvSpPr/>
            <p:nvPr/>
          </p:nvSpPr>
          <p:spPr>
            <a:xfrm>
              <a:off x="103509" y="1572767"/>
              <a:ext cx="123297" cy="123560"/>
            </a:xfrm>
            <a:prstGeom prst="ellipse">
              <a:avLst/>
            </a:pr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53" name="Freeform 72"/>
            <p:cNvSpPr/>
            <p:nvPr/>
          </p:nvSpPr>
          <p:spPr>
            <a:xfrm>
              <a:off x="333727" y="1572767"/>
              <a:ext cx="123282" cy="123560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54" name="Freeform 73"/>
            <p:cNvSpPr/>
            <p:nvPr/>
          </p:nvSpPr>
          <p:spPr>
            <a:xfrm>
              <a:off x="563932" y="1572767"/>
              <a:ext cx="123297" cy="123560"/>
            </a:xfrm>
            <a:prstGeom prst="ellipse">
              <a:avLst/>
            </a:pr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55" name="Freeform 74"/>
            <p:cNvSpPr/>
            <p:nvPr/>
          </p:nvSpPr>
          <p:spPr>
            <a:xfrm>
              <a:off x="270989" y="2061191"/>
              <a:ext cx="2279314" cy="1840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" y="21600"/>
                  </a:moveTo>
                  <a:cubicBezTo>
                    <a:pt x="130" y="21600"/>
                    <a:pt x="0" y="21439"/>
                    <a:pt x="0" y="21240"/>
                  </a:cubicBezTo>
                  <a:lnTo>
                    <a:pt x="0" y="360"/>
                  </a:lnTo>
                  <a:cubicBezTo>
                    <a:pt x="0" y="161"/>
                    <a:pt x="130" y="0"/>
                    <a:pt x="290" y="0"/>
                  </a:cubicBezTo>
                  <a:lnTo>
                    <a:pt x="21310" y="0"/>
                  </a:lnTo>
                  <a:cubicBezTo>
                    <a:pt x="21470" y="0"/>
                    <a:pt x="21600" y="161"/>
                    <a:pt x="21600" y="360"/>
                  </a:cubicBezTo>
                  <a:lnTo>
                    <a:pt x="21600" y="21240"/>
                  </a:lnTo>
                  <a:cubicBezTo>
                    <a:pt x="21600" y="21439"/>
                    <a:pt x="21470" y="21600"/>
                    <a:pt x="21310" y="21600"/>
                  </a:cubicBezTo>
                  <a:lnTo>
                    <a:pt x="29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56" name="Freeform 75"/>
            <p:cNvSpPr/>
            <p:nvPr/>
          </p:nvSpPr>
          <p:spPr>
            <a:xfrm>
              <a:off x="487193" y="2829870"/>
              <a:ext cx="1888991" cy="750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374" extrusionOk="0">
                  <a:moveTo>
                    <a:pt x="6323" y="195"/>
                  </a:moveTo>
                  <a:cubicBezTo>
                    <a:pt x="6469" y="-116"/>
                    <a:pt x="6689" y="-46"/>
                    <a:pt x="6800" y="340"/>
                  </a:cubicBezTo>
                  <a:lnTo>
                    <a:pt x="6805" y="361"/>
                  </a:lnTo>
                  <a:lnTo>
                    <a:pt x="11898" y="19420"/>
                  </a:lnTo>
                  <a:lnTo>
                    <a:pt x="15838" y="12509"/>
                  </a:lnTo>
                  <a:cubicBezTo>
                    <a:pt x="15884" y="12427"/>
                    <a:pt x="15939" y="12377"/>
                    <a:pt x="15996" y="12365"/>
                  </a:cubicBezTo>
                  <a:lnTo>
                    <a:pt x="16008" y="12363"/>
                  </a:lnTo>
                  <a:lnTo>
                    <a:pt x="21213" y="11684"/>
                  </a:lnTo>
                  <a:cubicBezTo>
                    <a:pt x="21393" y="11661"/>
                    <a:pt x="21545" y="12005"/>
                    <a:pt x="21555" y="12453"/>
                  </a:cubicBezTo>
                  <a:cubicBezTo>
                    <a:pt x="21564" y="12892"/>
                    <a:pt x="21431" y="13269"/>
                    <a:pt x="21257" y="13304"/>
                  </a:cubicBezTo>
                  <a:lnTo>
                    <a:pt x="21247" y="13306"/>
                  </a:lnTo>
                  <a:lnTo>
                    <a:pt x="16135" y="13972"/>
                  </a:lnTo>
                  <a:lnTo>
                    <a:pt x="12000" y="21227"/>
                  </a:lnTo>
                  <a:cubicBezTo>
                    <a:pt x="11853" y="21484"/>
                    <a:pt x="11651" y="21396"/>
                    <a:pt x="11548" y="21033"/>
                  </a:cubicBezTo>
                  <a:lnTo>
                    <a:pt x="11542" y="21013"/>
                  </a:lnTo>
                  <a:lnTo>
                    <a:pt x="6468" y="2023"/>
                  </a:lnTo>
                  <a:lnTo>
                    <a:pt x="537" y="14700"/>
                  </a:lnTo>
                  <a:cubicBezTo>
                    <a:pt x="403" y="14986"/>
                    <a:pt x="203" y="14953"/>
                    <a:pt x="85" y="14630"/>
                  </a:cubicBezTo>
                  <a:lnTo>
                    <a:pt x="78" y="14611"/>
                  </a:lnTo>
                  <a:cubicBezTo>
                    <a:pt x="-36" y="14277"/>
                    <a:pt x="-23" y="13777"/>
                    <a:pt x="107" y="13483"/>
                  </a:cubicBezTo>
                  <a:lnTo>
                    <a:pt x="114" y="13467"/>
                  </a:lnTo>
                  <a:lnTo>
                    <a:pt x="6323" y="195"/>
                  </a:ln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57" name="Freeform 76"/>
            <p:cNvSpPr/>
            <p:nvPr/>
          </p:nvSpPr>
          <p:spPr>
            <a:xfrm>
              <a:off x="487174" y="2420339"/>
              <a:ext cx="1843632" cy="662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334" extrusionOk="0">
                  <a:moveTo>
                    <a:pt x="20943" y="407"/>
                  </a:moveTo>
                  <a:cubicBezTo>
                    <a:pt x="21045" y="-15"/>
                    <a:pt x="21252" y="-127"/>
                    <a:pt x="21405" y="156"/>
                  </a:cubicBezTo>
                  <a:cubicBezTo>
                    <a:pt x="21555" y="433"/>
                    <a:pt x="21597" y="987"/>
                    <a:pt x="21501" y="1407"/>
                  </a:cubicBezTo>
                  <a:lnTo>
                    <a:pt x="21496" y="1430"/>
                  </a:lnTo>
                  <a:lnTo>
                    <a:pt x="16752" y="20928"/>
                  </a:lnTo>
                  <a:cubicBezTo>
                    <a:pt x="16633" y="21416"/>
                    <a:pt x="16381" y="21473"/>
                    <a:pt x="16234" y="21051"/>
                  </a:cubicBezTo>
                  <a:lnTo>
                    <a:pt x="16227" y="21030"/>
                  </a:lnTo>
                  <a:lnTo>
                    <a:pt x="10804" y="4401"/>
                  </a:lnTo>
                  <a:lnTo>
                    <a:pt x="7045" y="11391"/>
                  </a:lnTo>
                  <a:cubicBezTo>
                    <a:pt x="6992" y="11490"/>
                    <a:pt x="6930" y="11544"/>
                    <a:pt x="6866" y="11548"/>
                  </a:cubicBezTo>
                  <a:lnTo>
                    <a:pt x="6853" y="11548"/>
                  </a:lnTo>
                  <a:lnTo>
                    <a:pt x="328" y="11254"/>
                  </a:lnTo>
                  <a:cubicBezTo>
                    <a:pt x="144" y="11245"/>
                    <a:pt x="-3" y="10828"/>
                    <a:pt x="0" y="10321"/>
                  </a:cubicBezTo>
                  <a:cubicBezTo>
                    <a:pt x="3" y="9823"/>
                    <a:pt x="149" y="9424"/>
                    <a:pt x="329" y="9418"/>
                  </a:cubicBezTo>
                  <a:lnTo>
                    <a:pt x="339" y="9418"/>
                  </a:lnTo>
                  <a:lnTo>
                    <a:pt x="6759" y="9707"/>
                  </a:lnTo>
                  <a:lnTo>
                    <a:pt x="10672" y="2432"/>
                  </a:lnTo>
                  <a:cubicBezTo>
                    <a:pt x="10807" y="2181"/>
                    <a:pt x="10987" y="2236"/>
                    <a:pt x="11099" y="2558"/>
                  </a:cubicBezTo>
                  <a:lnTo>
                    <a:pt x="11106" y="2579"/>
                  </a:lnTo>
                  <a:lnTo>
                    <a:pt x="16437" y="18925"/>
                  </a:lnTo>
                  <a:lnTo>
                    <a:pt x="20943" y="407"/>
                  </a:ln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58" name="Freeform 77"/>
            <p:cNvSpPr/>
            <p:nvPr/>
          </p:nvSpPr>
          <p:spPr>
            <a:xfrm>
              <a:off x="454437" y="2813484"/>
              <a:ext cx="1916140" cy="505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442" extrusionOk="0">
                  <a:moveTo>
                    <a:pt x="12598" y="299"/>
                  </a:moveTo>
                  <a:cubicBezTo>
                    <a:pt x="12678" y="35"/>
                    <a:pt x="12787" y="-61"/>
                    <a:pt x="12889" y="39"/>
                  </a:cubicBezTo>
                  <a:lnTo>
                    <a:pt x="12900" y="50"/>
                  </a:lnTo>
                  <a:lnTo>
                    <a:pt x="16239" y="3789"/>
                  </a:lnTo>
                  <a:lnTo>
                    <a:pt x="21161" y="829"/>
                  </a:lnTo>
                  <a:cubicBezTo>
                    <a:pt x="21333" y="726"/>
                    <a:pt x="21494" y="1158"/>
                    <a:pt x="21526" y="1798"/>
                  </a:cubicBezTo>
                  <a:lnTo>
                    <a:pt x="21528" y="1832"/>
                  </a:lnTo>
                  <a:cubicBezTo>
                    <a:pt x="21555" y="2480"/>
                    <a:pt x="21440" y="3090"/>
                    <a:pt x="21271" y="3211"/>
                  </a:cubicBezTo>
                  <a:lnTo>
                    <a:pt x="21262" y="3216"/>
                  </a:lnTo>
                  <a:lnTo>
                    <a:pt x="16268" y="6220"/>
                  </a:lnTo>
                  <a:cubicBezTo>
                    <a:pt x="16225" y="6246"/>
                    <a:pt x="16181" y="6238"/>
                    <a:pt x="16139" y="6198"/>
                  </a:cubicBezTo>
                  <a:lnTo>
                    <a:pt x="16127" y="6185"/>
                  </a:lnTo>
                  <a:lnTo>
                    <a:pt x="12887" y="2557"/>
                  </a:lnTo>
                  <a:lnTo>
                    <a:pt x="7257" y="21144"/>
                  </a:lnTo>
                  <a:cubicBezTo>
                    <a:pt x="7153" y="21486"/>
                    <a:pt x="7004" y="21539"/>
                    <a:pt x="6885" y="21279"/>
                  </a:cubicBezTo>
                  <a:lnTo>
                    <a:pt x="6876" y="21259"/>
                  </a:lnTo>
                  <a:lnTo>
                    <a:pt x="150" y="5373"/>
                  </a:lnTo>
                  <a:cubicBezTo>
                    <a:pt x="0" y="5019"/>
                    <a:pt x="-45" y="4273"/>
                    <a:pt x="49" y="3707"/>
                  </a:cubicBezTo>
                  <a:cubicBezTo>
                    <a:pt x="141" y="3152"/>
                    <a:pt x="333" y="2976"/>
                    <a:pt x="482" y="3305"/>
                  </a:cubicBezTo>
                  <a:lnTo>
                    <a:pt x="490" y="3324"/>
                  </a:lnTo>
                  <a:lnTo>
                    <a:pt x="7014" y="18733"/>
                  </a:lnTo>
                  <a:lnTo>
                    <a:pt x="12598" y="299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59" name="Freeform 78"/>
            <p:cNvSpPr/>
            <p:nvPr/>
          </p:nvSpPr>
          <p:spPr>
            <a:xfrm>
              <a:off x="458386" y="2210365"/>
              <a:ext cx="645052" cy="83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00" y="21600"/>
                  </a:moveTo>
                  <a:lnTo>
                    <a:pt x="1400" y="21600"/>
                  </a:lnTo>
                  <a:cubicBezTo>
                    <a:pt x="630" y="21600"/>
                    <a:pt x="0" y="16739"/>
                    <a:pt x="0" y="10802"/>
                  </a:cubicBezTo>
                  <a:cubicBezTo>
                    <a:pt x="0" y="4861"/>
                    <a:pt x="630" y="0"/>
                    <a:pt x="1400" y="0"/>
                  </a:cubicBezTo>
                  <a:lnTo>
                    <a:pt x="20200" y="0"/>
                  </a:lnTo>
                  <a:cubicBezTo>
                    <a:pt x="20970" y="0"/>
                    <a:pt x="21600" y="4861"/>
                    <a:pt x="21600" y="10802"/>
                  </a:cubicBezTo>
                  <a:cubicBezTo>
                    <a:pt x="21600" y="16739"/>
                    <a:pt x="20970" y="21600"/>
                    <a:pt x="20200" y="21600"/>
                  </a:cubicBezTo>
                  <a:close/>
                </a:path>
              </a:pathLst>
            </a:custGeom>
            <a:solidFill>
              <a:srgbClr val="CCD7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60" name="Freeform 79"/>
            <p:cNvSpPr/>
            <p:nvPr/>
          </p:nvSpPr>
          <p:spPr>
            <a:xfrm>
              <a:off x="486270" y="2407880"/>
              <a:ext cx="292549" cy="83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4" y="21600"/>
                  </a:moveTo>
                  <a:lnTo>
                    <a:pt x="3086" y="21600"/>
                  </a:lnTo>
                  <a:cubicBezTo>
                    <a:pt x="1382" y="21600"/>
                    <a:pt x="0" y="16766"/>
                    <a:pt x="0" y="10802"/>
                  </a:cubicBezTo>
                  <a:cubicBezTo>
                    <a:pt x="0" y="4834"/>
                    <a:pt x="1382" y="0"/>
                    <a:pt x="3086" y="0"/>
                  </a:cubicBezTo>
                  <a:lnTo>
                    <a:pt x="18514" y="0"/>
                  </a:lnTo>
                  <a:cubicBezTo>
                    <a:pt x="20218" y="0"/>
                    <a:pt x="21600" y="4834"/>
                    <a:pt x="21600" y="10802"/>
                  </a:cubicBezTo>
                  <a:cubicBezTo>
                    <a:pt x="21600" y="16766"/>
                    <a:pt x="20218" y="21600"/>
                    <a:pt x="18514" y="21600"/>
                  </a:cubicBezTo>
                  <a:close/>
                </a:path>
              </a:pathLst>
            </a:custGeom>
            <a:solidFill>
              <a:srgbClr val="CCD7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61" name="Freeform 80"/>
            <p:cNvSpPr/>
            <p:nvPr/>
          </p:nvSpPr>
          <p:spPr>
            <a:xfrm>
              <a:off x="2074018" y="3402947"/>
              <a:ext cx="353955" cy="358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28" y="0"/>
                    <a:pt x="0" y="4843"/>
                    <a:pt x="0" y="10800"/>
                  </a:cubicBezTo>
                  <a:cubicBezTo>
                    <a:pt x="0" y="16758"/>
                    <a:pt x="4828" y="21600"/>
                    <a:pt x="10800" y="21600"/>
                  </a:cubicBezTo>
                  <a:cubicBezTo>
                    <a:pt x="16772" y="21600"/>
                    <a:pt x="21600" y="16758"/>
                    <a:pt x="21600" y="10800"/>
                  </a:cubicBezTo>
                  <a:cubicBezTo>
                    <a:pt x="21600" y="4843"/>
                    <a:pt x="16772" y="0"/>
                    <a:pt x="10800" y="0"/>
                  </a:cubicBezTo>
                  <a:close/>
                  <a:moveTo>
                    <a:pt x="10800" y="4062"/>
                  </a:moveTo>
                  <a:cubicBezTo>
                    <a:pt x="14483" y="4062"/>
                    <a:pt x="17484" y="7072"/>
                    <a:pt x="17484" y="10800"/>
                  </a:cubicBezTo>
                  <a:cubicBezTo>
                    <a:pt x="17484" y="14529"/>
                    <a:pt x="14483" y="17538"/>
                    <a:pt x="10800" y="17538"/>
                  </a:cubicBezTo>
                  <a:cubicBezTo>
                    <a:pt x="7117" y="17538"/>
                    <a:pt x="4117" y="14529"/>
                    <a:pt x="4117" y="10800"/>
                  </a:cubicBezTo>
                  <a:cubicBezTo>
                    <a:pt x="4117" y="7072"/>
                    <a:pt x="7117" y="4062"/>
                    <a:pt x="10800" y="4062"/>
                  </a:cubicBezTo>
                  <a:close/>
                </a:path>
              </a:pathLst>
            </a:custGeom>
            <a:solidFill>
              <a:srgbClr val="CCD7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62" name="Freeform 81"/>
            <p:cNvSpPr/>
            <p:nvPr/>
          </p:nvSpPr>
          <p:spPr>
            <a:xfrm>
              <a:off x="2348229" y="3484965"/>
              <a:ext cx="79745" cy="178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3" h="20582" extrusionOk="0">
                  <a:moveTo>
                    <a:pt x="5244" y="315"/>
                  </a:moveTo>
                  <a:cubicBezTo>
                    <a:pt x="9629" y="-532"/>
                    <a:pt x="14707" y="386"/>
                    <a:pt x="16582" y="2364"/>
                  </a:cubicBezTo>
                  <a:cubicBezTo>
                    <a:pt x="19103" y="5021"/>
                    <a:pt x="20423" y="7915"/>
                    <a:pt x="20423" y="10888"/>
                  </a:cubicBezTo>
                  <a:cubicBezTo>
                    <a:pt x="20423" y="13320"/>
                    <a:pt x="19538" y="15703"/>
                    <a:pt x="17831" y="17949"/>
                  </a:cubicBezTo>
                  <a:cubicBezTo>
                    <a:pt x="16282" y="19984"/>
                    <a:pt x="11369" y="21068"/>
                    <a:pt x="6857" y="20369"/>
                  </a:cubicBezTo>
                  <a:cubicBezTo>
                    <a:pt x="2416" y="19683"/>
                    <a:pt x="20" y="17526"/>
                    <a:pt x="1415" y="15520"/>
                  </a:cubicBezTo>
                  <a:lnTo>
                    <a:pt x="1490" y="15421"/>
                  </a:lnTo>
                  <a:cubicBezTo>
                    <a:pt x="2581" y="13986"/>
                    <a:pt x="3147" y="12459"/>
                    <a:pt x="3147" y="10888"/>
                  </a:cubicBezTo>
                  <a:cubicBezTo>
                    <a:pt x="3147" y="9049"/>
                    <a:pt x="2371" y="7274"/>
                    <a:pt x="897" y="5641"/>
                  </a:cubicBezTo>
                  <a:lnTo>
                    <a:pt x="699" y="5428"/>
                  </a:lnTo>
                  <a:cubicBezTo>
                    <a:pt x="-1177" y="3451"/>
                    <a:pt x="856" y="1161"/>
                    <a:pt x="5244" y="315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63" name="Freeform 82"/>
            <p:cNvSpPr/>
            <p:nvPr/>
          </p:nvSpPr>
          <p:spPr>
            <a:xfrm>
              <a:off x="6309473" y="720812"/>
              <a:ext cx="2412466" cy="2976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45" y="0"/>
                  </a:moveTo>
                  <a:lnTo>
                    <a:pt x="4855" y="0"/>
                  </a:lnTo>
                  <a:cubicBezTo>
                    <a:pt x="4468" y="0"/>
                    <a:pt x="4145" y="233"/>
                    <a:pt x="4091" y="543"/>
                  </a:cubicBezTo>
                  <a:cubicBezTo>
                    <a:pt x="3737" y="2568"/>
                    <a:pt x="1459" y="3609"/>
                    <a:pt x="464" y="3960"/>
                  </a:cubicBezTo>
                  <a:cubicBezTo>
                    <a:pt x="183" y="4059"/>
                    <a:pt x="0" y="4283"/>
                    <a:pt x="0" y="4532"/>
                  </a:cubicBezTo>
                  <a:lnTo>
                    <a:pt x="0" y="12772"/>
                  </a:lnTo>
                  <a:cubicBezTo>
                    <a:pt x="0" y="18164"/>
                    <a:pt x="10800" y="21600"/>
                    <a:pt x="10800" y="21600"/>
                  </a:cubicBezTo>
                  <a:cubicBezTo>
                    <a:pt x="10800" y="21600"/>
                    <a:pt x="21600" y="18164"/>
                    <a:pt x="21600" y="12772"/>
                  </a:cubicBezTo>
                  <a:lnTo>
                    <a:pt x="21600" y="4532"/>
                  </a:lnTo>
                  <a:cubicBezTo>
                    <a:pt x="21600" y="4283"/>
                    <a:pt x="21417" y="4059"/>
                    <a:pt x="21136" y="3960"/>
                  </a:cubicBezTo>
                  <a:cubicBezTo>
                    <a:pt x="20141" y="3609"/>
                    <a:pt x="17863" y="2568"/>
                    <a:pt x="17509" y="543"/>
                  </a:cubicBezTo>
                  <a:cubicBezTo>
                    <a:pt x="17455" y="233"/>
                    <a:pt x="17132" y="26"/>
                    <a:pt x="16745" y="26"/>
                  </a:cubicBezTo>
                  <a:lnTo>
                    <a:pt x="16745" y="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64" name="Freeform 83"/>
            <p:cNvSpPr/>
            <p:nvPr/>
          </p:nvSpPr>
          <p:spPr>
            <a:xfrm>
              <a:off x="6535327" y="942053"/>
              <a:ext cx="1960742" cy="2503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85" y="0"/>
                  </a:moveTo>
                  <a:cubicBezTo>
                    <a:pt x="17065" y="436"/>
                    <a:pt x="17307" y="857"/>
                    <a:pt x="17608" y="1259"/>
                  </a:cubicBezTo>
                  <a:cubicBezTo>
                    <a:pt x="18050" y="1850"/>
                    <a:pt x="18622" y="2401"/>
                    <a:pt x="19309" y="2896"/>
                  </a:cubicBezTo>
                  <a:cubicBezTo>
                    <a:pt x="20079" y="3451"/>
                    <a:pt x="20893" y="3867"/>
                    <a:pt x="21600" y="4167"/>
                  </a:cubicBezTo>
                  <a:lnTo>
                    <a:pt x="21600" y="13227"/>
                  </a:lnTo>
                  <a:cubicBezTo>
                    <a:pt x="21600" y="15679"/>
                    <a:pt x="18601" y="17851"/>
                    <a:pt x="16086" y="19242"/>
                  </a:cubicBezTo>
                  <a:cubicBezTo>
                    <a:pt x="14041" y="20372"/>
                    <a:pt x="11959" y="21184"/>
                    <a:pt x="10798" y="21600"/>
                  </a:cubicBezTo>
                  <a:cubicBezTo>
                    <a:pt x="9657" y="21192"/>
                    <a:pt x="7621" y="20398"/>
                    <a:pt x="5587" y="19282"/>
                  </a:cubicBezTo>
                  <a:cubicBezTo>
                    <a:pt x="3867" y="18338"/>
                    <a:pt x="2515" y="17364"/>
                    <a:pt x="1568" y="16387"/>
                  </a:cubicBezTo>
                  <a:cubicBezTo>
                    <a:pt x="1052" y="15855"/>
                    <a:pt x="658" y="15322"/>
                    <a:pt x="398" y="14802"/>
                  </a:cubicBezTo>
                  <a:cubicBezTo>
                    <a:pt x="130" y="14268"/>
                    <a:pt x="0" y="13752"/>
                    <a:pt x="0" y="13227"/>
                  </a:cubicBezTo>
                  <a:lnTo>
                    <a:pt x="0" y="4167"/>
                  </a:lnTo>
                  <a:cubicBezTo>
                    <a:pt x="707" y="3867"/>
                    <a:pt x="1521" y="3451"/>
                    <a:pt x="2291" y="2896"/>
                  </a:cubicBezTo>
                  <a:cubicBezTo>
                    <a:pt x="2978" y="2401"/>
                    <a:pt x="3550" y="1850"/>
                    <a:pt x="3992" y="1259"/>
                  </a:cubicBezTo>
                  <a:cubicBezTo>
                    <a:pt x="4293" y="857"/>
                    <a:pt x="4535" y="436"/>
                    <a:pt x="4715" y="0"/>
                  </a:cubicBezTo>
                  <a:lnTo>
                    <a:pt x="16885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65" name="Freeform 84"/>
            <p:cNvSpPr/>
            <p:nvPr/>
          </p:nvSpPr>
          <p:spPr>
            <a:xfrm>
              <a:off x="7168898" y="1518222"/>
              <a:ext cx="666959" cy="1147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1" h="21010" extrusionOk="0">
                  <a:moveTo>
                    <a:pt x="12554" y="270"/>
                  </a:moveTo>
                  <a:lnTo>
                    <a:pt x="254" y="11283"/>
                  </a:lnTo>
                  <a:cubicBezTo>
                    <a:pt x="-408" y="11881"/>
                    <a:pt x="303" y="12615"/>
                    <a:pt x="1497" y="12615"/>
                  </a:cubicBezTo>
                  <a:lnTo>
                    <a:pt x="7006" y="12615"/>
                  </a:lnTo>
                  <a:lnTo>
                    <a:pt x="232" y="20138"/>
                  </a:lnTo>
                  <a:cubicBezTo>
                    <a:pt x="-273" y="20746"/>
                    <a:pt x="1029" y="21310"/>
                    <a:pt x="1828" y="20829"/>
                  </a:cubicBezTo>
                  <a:lnTo>
                    <a:pt x="20252" y="9946"/>
                  </a:lnTo>
                  <a:cubicBezTo>
                    <a:pt x="21192" y="9380"/>
                    <a:pt x="20525" y="8413"/>
                    <a:pt x="19195" y="8413"/>
                  </a:cubicBezTo>
                  <a:lnTo>
                    <a:pt x="10863" y="8413"/>
                  </a:lnTo>
                  <a:lnTo>
                    <a:pt x="14348" y="748"/>
                  </a:lnTo>
                  <a:cubicBezTo>
                    <a:pt x="14620" y="96"/>
                    <a:pt x="13174" y="-290"/>
                    <a:pt x="12554" y="27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66" name="Freeform 85"/>
            <p:cNvSpPr/>
            <p:nvPr/>
          </p:nvSpPr>
          <p:spPr>
            <a:xfrm>
              <a:off x="2161264" y="5703297"/>
              <a:ext cx="1450711" cy="1262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5" h="20863" extrusionOk="0">
                  <a:moveTo>
                    <a:pt x="20147" y="1562"/>
                  </a:moveTo>
                  <a:cubicBezTo>
                    <a:pt x="21402" y="3359"/>
                    <a:pt x="21149" y="5982"/>
                    <a:pt x="19583" y="7421"/>
                  </a:cubicBezTo>
                  <a:cubicBezTo>
                    <a:pt x="18890" y="8058"/>
                    <a:pt x="18056" y="8356"/>
                    <a:pt x="17233" y="8335"/>
                  </a:cubicBezTo>
                  <a:lnTo>
                    <a:pt x="17233" y="8335"/>
                  </a:lnTo>
                  <a:cubicBezTo>
                    <a:pt x="8822" y="9563"/>
                    <a:pt x="7464" y="15504"/>
                    <a:pt x="7249" y="17133"/>
                  </a:cubicBezTo>
                  <a:cubicBezTo>
                    <a:pt x="7248" y="17139"/>
                    <a:pt x="7248" y="17145"/>
                    <a:pt x="7247" y="17152"/>
                  </a:cubicBezTo>
                  <a:cubicBezTo>
                    <a:pt x="7240" y="17221"/>
                    <a:pt x="7232" y="17288"/>
                    <a:pt x="7223" y="17356"/>
                  </a:cubicBezTo>
                  <a:cubicBezTo>
                    <a:pt x="7211" y="17479"/>
                    <a:pt x="7209" y="17547"/>
                    <a:pt x="7209" y="17547"/>
                  </a:cubicBezTo>
                  <a:lnTo>
                    <a:pt x="7196" y="17526"/>
                  </a:lnTo>
                  <a:cubicBezTo>
                    <a:pt x="6827" y="19617"/>
                    <a:pt x="5120" y="21076"/>
                    <a:pt x="3236" y="20837"/>
                  </a:cubicBezTo>
                  <a:cubicBezTo>
                    <a:pt x="1241" y="20584"/>
                    <a:pt x="-198" y="18525"/>
                    <a:pt x="23" y="16237"/>
                  </a:cubicBezTo>
                  <a:cubicBezTo>
                    <a:pt x="241" y="13972"/>
                    <a:pt x="2003" y="12332"/>
                    <a:pt x="3974" y="12544"/>
                  </a:cubicBezTo>
                  <a:lnTo>
                    <a:pt x="4034" y="12551"/>
                  </a:lnTo>
                  <a:cubicBezTo>
                    <a:pt x="10653" y="13101"/>
                    <a:pt x="13076" y="6025"/>
                    <a:pt x="13713" y="3582"/>
                  </a:cubicBezTo>
                  <a:cubicBezTo>
                    <a:pt x="13838" y="2569"/>
                    <a:pt x="14287" y="1606"/>
                    <a:pt x="15039" y="915"/>
                  </a:cubicBezTo>
                  <a:cubicBezTo>
                    <a:pt x="16605" y="-524"/>
                    <a:pt x="18892" y="-234"/>
                    <a:pt x="20147" y="1562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67" name="Freeform 86"/>
            <p:cNvSpPr/>
            <p:nvPr/>
          </p:nvSpPr>
          <p:spPr>
            <a:xfrm>
              <a:off x="3111572" y="5698708"/>
              <a:ext cx="504997" cy="504985"/>
            </a:xfrm>
            <a:prstGeom prst="ellipse">
              <a:avLst/>
            </a:pr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68" name="Freeform 87"/>
            <p:cNvSpPr/>
            <p:nvPr/>
          </p:nvSpPr>
          <p:spPr>
            <a:xfrm>
              <a:off x="7628813" y="4798261"/>
              <a:ext cx="1235457" cy="88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6" h="20713" extrusionOk="0">
                  <a:moveTo>
                    <a:pt x="2504" y="162"/>
                  </a:moveTo>
                  <a:cubicBezTo>
                    <a:pt x="4288" y="-503"/>
                    <a:pt x="6121" y="947"/>
                    <a:pt x="6626" y="3406"/>
                  </a:cubicBezTo>
                  <a:lnTo>
                    <a:pt x="6641" y="3481"/>
                  </a:lnTo>
                  <a:cubicBezTo>
                    <a:pt x="8463" y="11677"/>
                    <a:pt x="14631" y="11692"/>
                    <a:pt x="16686" y="11458"/>
                  </a:cubicBezTo>
                  <a:cubicBezTo>
                    <a:pt x="18464" y="10852"/>
                    <a:pt x="20274" y="12332"/>
                    <a:pt x="20750" y="14803"/>
                  </a:cubicBezTo>
                  <a:cubicBezTo>
                    <a:pt x="21233" y="17308"/>
                    <a:pt x="20164" y="19881"/>
                    <a:pt x="18362" y="20552"/>
                  </a:cubicBezTo>
                  <a:cubicBezTo>
                    <a:pt x="16900" y="21097"/>
                    <a:pt x="15406" y="20222"/>
                    <a:pt x="14636" y="18535"/>
                  </a:cubicBezTo>
                  <a:lnTo>
                    <a:pt x="14626" y="18559"/>
                  </a:lnTo>
                  <a:cubicBezTo>
                    <a:pt x="10821" y="7970"/>
                    <a:pt x="5608" y="8805"/>
                    <a:pt x="4267" y="9225"/>
                  </a:cubicBezTo>
                  <a:lnTo>
                    <a:pt x="4252" y="9231"/>
                  </a:lnTo>
                  <a:cubicBezTo>
                    <a:pt x="4199" y="9250"/>
                    <a:pt x="4146" y="9269"/>
                    <a:pt x="4092" y="9285"/>
                  </a:cubicBezTo>
                  <a:cubicBezTo>
                    <a:pt x="3994" y="9321"/>
                    <a:pt x="3942" y="9346"/>
                    <a:pt x="3942" y="9346"/>
                  </a:cubicBezTo>
                  <a:lnTo>
                    <a:pt x="3953" y="9323"/>
                  </a:lnTo>
                  <a:cubicBezTo>
                    <a:pt x="2250" y="9734"/>
                    <a:pt x="572" y="8277"/>
                    <a:pt x="116" y="5911"/>
                  </a:cubicBezTo>
                  <a:cubicBezTo>
                    <a:pt x="-367" y="3407"/>
                    <a:pt x="702" y="833"/>
                    <a:pt x="2504" y="162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sp>
        <p:nvSpPr>
          <p:cNvPr id="1270" name="TextBox 11"/>
          <p:cNvSpPr txBox="1"/>
          <p:nvPr/>
        </p:nvSpPr>
        <p:spPr>
          <a:xfrm>
            <a:off x="1839492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1271" name="Rectangle 13"/>
          <p:cNvSpPr txBox="1"/>
          <p:nvPr/>
        </p:nvSpPr>
        <p:spPr>
          <a:xfrm>
            <a:off x="1800351" y="6331432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1272" name="Rectangle 13"/>
          <p:cNvSpPr txBox="1"/>
          <p:nvPr/>
        </p:nvSpPr>
        <p:spPr>
          <a:xfrm>
            <a:off x="7238459" y="6331431"/>
            <a:ext cx="280474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1273" name="TextBox 11"/>
          <p:cNvSpPr txBox="1"/>
          <p:nvPr/>
        </p:nvSpPr>
        <p:spPr>
          <a:xfrm>
            <a:off x="7304827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76" name="TextBox 10"/>
          <p:cNvSpPr txBox="1"/>
          <p:nvPr/>
        </p:nvSpPr>
        <p:spPr>
          <a:xfrm>
            <a:off x="1723544" y="1905000"/>
            <a:ext cx="10768813" cy="279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grpSp>
        <p:nvGrpSpPr>
          <p:cNvPr id="1381" name="Group"/>
          <p:cNvGrpSpPr/>
          <p:nvPr/>
        </p:nvGrpSpPr>
        <p:grpSpPr>
          <a:xfrm>
            <a:off x="12409105" y="2582186"/>
            <a:ext cx="10045799" cy="8771852"/>
            <a:chOff x="0" y="0"/>
            <a:chExt cx="10045797" cy="8771851"/>
          </a:xfrm>
        </p:grpSpPr>
        <p:sp>
          <p:nvSpPr>
            <p:cNvPr id="1277" name="Freeform 9"/>
            <p:cNvSpPr/>
            <p:nvPr/>
          </p:nvSpPr>
          <p:spPr>
            <a:xfrm>
              <a:off x="1379290" y="8400429"/>
              <a:ext cx="8666508" cy="371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37" y="0"/>
                  </a:moveTo>
                  <a:lnTo>
                    <a:pt x="463" y="0"/>
                  </a:lnTo>
                  <a:cubicBezTo>
                    <a:pt x="207" y="0"/>
                    <a:pt x="0" y="4836"/>
                    <a:pt x="0" y="10800"/>
                  </a:cubicBezTo>
                  <a:cubicBezTo>
                    <a:pt x="0" y="16764"/>
                    <a:pt x="207" y="21600"/>
                    <a:pt x="463" y="21600"/>
                  </a:cubicBezTo>
                  <a:lnTo>
                    <a:pt x="21137" y="21600"/>
                  </a:lnTo>
                  <a:cubicBezTo>
                    <a:pt x="21393" y="21600"/>
                    <a:pt x="21600" y="16764"/>
                    <a:pt x="21600" y="10800"/>
                  </a:cubicBezTo>
                  <a:cubicBezTo>
                    <a:pt x="21600" y="4836"/>
                    <a:pt x="21393" y="0"/>
                    <a:pt x="21137" y="0"/>
                  </a:cubicBezTo>
                  <a:close/>
                </a:path>
              </a:pathLst>
            </a:custGeom>
            <a:solidFill>
              <a:srgbClr val="CCD7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78" name="Freeform 19"/>
            <p:cNvSpPr/>
            <p:nvPr/>
          </p:nvSpPr>
          <p:spPr>
            <a:xfrm>
              <a:off x="7508665" y="6284366"/>
              <a:ext cx="1179587" cy="707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2" h="19484" extrusionOk="0">
                  <a:moveTo>
                    <a:pt x="22" y="19484"/>
                  </a:moveTo>
                  <a:cubicBezTo>
                    <a:pt x="22" y="19484"/>
                    <a:pt x="-878" y="8190"/>
                    <a:pt x="8841" y="3107"/>
                  </a:cubicBezTo>
                  <a:cubicBezTo>
                    <a:pt x="18563" y="-1975"/>
                    <a:pt x="20722" y="707"/>
                    <a:pt x="20722" y="707"/>
                  </a:cubicBezTo>
                  <a:lnTo>
                    <a:pt x="19822" y="5225"/>
                  </a:lnTo>
                  <a:cubicBezTo>
                    <a:pt x="19822" y="5225"/>
                    <a:pt x="18294" y="16519"/>
                    <a:pt x="11272" y="18072"/>
                  </a:cubicBezTo>
                  <a:cubicBezTo>
                    <a:pt x="4252" y="19625"/>
                    <a:pt x="1553" y="17366"/>
                    <a:pt x="22" y="19484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79" name="Freeform 20"/>
            <p:cNvSpPr/>
            <p:nvPr/>
          </p:nvSpPr>
          <p:spPr>
            <a:xfrm>
              <a:off x="7531426" y="6329364"/>
              <a:ext cx="1113801" cy="594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5" y="0"/>
                  </a:moveTo>
                  <a:lnTo>
                    <a:pt x="21600" y="456"/>
                  </a:lnTo>
                  <a:lnTo>
                    <a:pt x="21573" y="518"/>
                  </a:lnTo>
                  <a:cubicBezTo>
                    <a:pt x="21561" y="544"/>
                    <a:pt x="21549" y="576"/>
                    <a:pt x="21531" y="613"/>
                  </a:cubicBezTo>
                  <a:lnTo>
                    <a:pt x="21480" y="723"/>
                  </a:lnTo>
                  <a:cubicBezTo>
                    <a:pt x="21447" y="799"/>
                    <a:pt x="21408" y="882"/>
                    <a:pt x="21366" y="970"/>
                  </a:cubicBezTo>
                  <a:lnTo>
                    <a:pt x="21333" y="1038"/>
                  </a:lnTo>
                  <a:cubicBezTo>
                    <a:pt x="21117" y="1490"/>
                    <a:pt x="20853" y="1994"/>
                    <a:pt x="20544" y="2535"/>
                  </a:cubicBezTo>
                  <a:cubicBezTo>
                    <a:pt x="19664" y="4079"/>
                    <a:pt x="18593" y="5622"/>
                    <a:pt x="17323" y="7061"/>
                  </a:cubicBezTo>
                  <a:cubicBezTo>
                    <a:pt x="14775" y="9950"/>
                    <a:pt x="11771" y="12050"/>
                    <a:pt x="8286" y="13028"/>
                  </a:cubicBezTo>
                  <a:lnTo>
                    <a:pt x="8157" y="13063"/>
                  </a:lnTo>
                  <a:cubicBezTo>
                    <a:pt x="5810" y="13701"/>
                    <a:pt x="3944" y="15160"/>
                    <a:pt x="2497" y="17189"/>
                  </a:cubicBezTo>
                  <a:cubicBezTo>
                    <a:pt x="1801" y="18163"/>
                    <a:pt x="1252" y="19205"/>
                    <a:pt x="828" y="20244"/>
                  </a:cubicBezTo>
                  <a:cubicBezTo>
                    <a:pt x="681" y="20606"/>
                    <a:pt x="561" y="20941"/>
                    <a:pt x="465" y="21240"/>
                  </a:cubicBezTo>
                  <a:lnTo>
                    <a:pt x="435" y="21340"/>
                  </a:lnTo>
                  <a:cubicBezTo>
                    <a:pt x="420" y="21388"/>
                    <a:pt x="405" y="21432"/>
                    <a:pt x="393" y="21473"/>
                  </a:cubicBezTo>
                  <a:lnTo>
                    <a:pt x="360" y="21592"/>
                  </a:lnTo>
                  <a:lnTo>
                    <a:pt x="360" y="21600"/>
                  </a:lnTo>
                  <a:lnTo>
                    <a:pt x="0" y="21281"/>
                  </a:lnTo>
                  <a:lnTo>
                    <a:pt x="12" y="21239"/>
                  </a:lnTo>
                  <a:cubicBezTo>
                    <a:pt x="33" y="21154"/>
                    <a:pt x="72" y="21026"/>
                    <a:pt x="123" y="20859"/>
                  </a:cubicBezTo>
                  <a:cubicBezTo>
                    <a:pt x="228" y="20536"/>
                    <a:pt x="354" y="20178"/>
                    <a:pt x="510" y="19793"/>
                  </a:cubicBezTo>
                  <a:cubicBezTo>
                    <a:pt x="954" y="18701"/>
                    <a:pt x="1534" y="17610"/>
                    <a:pt x="2257" y="16594"/>
                  </a:cubicBezTo>
                  <a:cubicBezTo>
                    <a:pt x="3737" y="14520"/>
                    <a:pt x="5633" y="13025"/>
                    <a:pt x="7995" y="12356"/>
                  </a:cubicBezTo>
                  <a:lnTo>
                    <a:pt x="8100" y="12327"/>
                  </a:lnTo>
                  <a:cubicBezTo>
                    <a:pt x="11585" y="11379"/>
                    <a:pt x="14583" y="9298"/>
                    <a:pt x="17116" y="6424"/>
                  </a:cubicBezTo>
                  <a:cubicBezTo>
                    <a:pt x="18362" y="5012"/>
                    <a:pt x="19412" y="3502"/>
                    <a:pt x="20270" y="1992"/>
                  </a:cubicBezTo>
                  <a:cubicBezTo>
                    <a:pt x="20553" y="1500"/>
                    <a:pt x="20793" y="1042"/>
                    <a:pt x="20997" y="627"/>
                  </a:cubicBezTo>
                  <a:lnTo>
                    <a:pt x="21039" y="539"/>
                  </a:lnTo>
                  <a:cubicBezTo>
                    <a:pt x="21102" y="408"/>
                    <a:pt x="21156" y="291"/>
                    <a:pt x="21204" y="187"/>
                  </a:cubicBezTo>
                  <a:lnTo>
                    <a:pt x="21255" y="69"/>
                  </a:lnTo>
                  <a:lnTo>
                    <a:pt x="21285" y="0"/>
                  </a:ln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80" name="Freeform 21"/>
            <p:cNvSpPr/>
            <p:nvPr/>
          </p:nvSpPr>
          <p:spPr>
            <a:xfrm>
              <a:off x="8621704" y="6310036"/>
              <a:ext cx="66548" cy="95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5827" y="6637"/>
                  </a:lnTo>
                  <a:cubicBezTo>
                    <a:pt x="7484" y="8525"/>
                    <a:pt x="7686" y="10419"/>
                    <a:pt x="6380" y="12309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81" name="Freeform 22"/>
            <p:cNvSpPr/>
            <p:nvPr/>
          </p:nvSpPr>
          <p:spPr>
            <a:xfrm>
              <a:off x="7595962" y="5409821"/>
              <a:ext cx="1200003" cy="595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57" extrusionOk="0">
                  <a:moveTo>
                    <a:pt x="0" y="4583"/>
                  </a:moveTo>
                  <a:cubicBezTo>
                    <a:pt x="0" y="4583"/>
                    <a:pt x="3669" y="-3364"/>
                    <a:pt x="12416" y="1671"/>
                  </a:cubicBezTo>
                  <a:cubicBezTo>
                    <a:pt x="21160" y="6706"/>
                    <a:pt x="21600" y="10727"/>
                    <a:pt x="21600" y="10727"/>
                  </a:cubicBezTo>
                  <a:lnTo>
                    <a:pt x="19302" y="12356"/>
                  </a:lnTo>
                  <a:cubicBezTo>
                    <a:pt x="19302" y="12356"/>
                    <a:pt x="13928" y="18236"/>
                    <a:pt x="8418" y="13253"/>
                  </a:cubicBezTo>
                  <a:cubicBezTo>
                    <a:pt x="2908" y="8270"/>
                    <a:pt x="1878" y="4537"/>
                    <a:pt x="0" y="458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82" name="Freeform 23"/>
            <p:cNvSpPr/>
            <p:nvPr/>
          </p:nvSpPr>
          <p:spPr>
            <a:xfrm>
              <a:off x="8719048" y="5787444"/>
              <a:ext cx="81565" cy="1747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extrusionOk="0">
                  <a:moveTo>
                    <a:pt x="2695" y="21600"/>
                  </a:moveTo>
                  <a:lnTo>
                    <a:pt x="16210" y="21600"/>
                  </a:lnTo>
                  <a:lnTo>
                    <a:pt x="21518" y="690"/>
                  </a:lnTo>
                  <a:cubicBezTo>
                    <a:pt x="21600" y="432"/>
                    <a:pt x="17966" y="204"/>
                    <a:pt x="12657" y="133"/>
                  </a:cubicBezTo>
                  <a:lnTo>
                    <a:pt x="2695" y="0"/>
                  </a:lnTo>
                  <a:cubicBezTo>
                    <a:pt x="2695" y="0"/>
                    <a:pt x="6084" y="1943"/>
                    <a:pt x="5389" y="4371"/>
                  </a:cubicBezTo>
                  <a:cubicBezTo>
                    <a:pt x="4736" y="6693"/>
                    <a:pt x="0" y="9457"/>
                    <a:pt x="0" y="11503"/>
                  </a:cubicBezTo>
                  <a:cubicBezTo>
                    <a:pt x="0" y="17293"/>
                    <a:pt x="2695" y="21600"/>
                    <a:pt x="2695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83" name="Freeform 24"/>
            <p:cNvSpPr/>
            <p:nvPr/>
          </p:nvSpPr>
          <p:spPr>
            <a:xfrm>
              <a:off x="7595962" y="5461836"/>
              <a:ext cx="1138410" cy="543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481" extrusionOk="0">
                  <a:moveTo>
                    <a:pt x="13143" y="3079"/>
                  </a:moveTo>
                  <a:cubicBezTo>
                    <a:pt x="17339" y="7652"/>
                    <a:pt x="21600" y="10589"/>
                    <a:pt x="21600" y="10589"/>
                  </a:cubicBezTo>
                  <a:lnTo>
                    <a:pt x="20346" y="11464"/>
                  </a:lnTo>
                  <a:cubicBezTo>
                    <a:pt x="20346" y="11464"/>
                    <a:pt x="14682" y="17579"/>
                    <a:pt x="8874" y="12397"/>
                  </a:cubicBezTo>
                  <a:cubicBezTo>
                    <a:pt x="3066" y="7214"/>
                    <a:pt x="1979" y="3332"/>
                    <a:pt x="0" y="3379"/>
                  </a:cubicBezTo>
                  <a:cubicBezTo>
                    <a:pt x="0" y="3379"/>
                    <a:pt x="6630" y="-4021"/>
                    <a:pt x="13143" y="3079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84" name="Freeform 25"/>
            <p:cNvSpPr/>
            <p:nvPr/>
          </p:nvSpPr>
          <p:spPr>
            <a:xfrm>
              <a:off x="9184099" y="6202143"/>
              <a:ext cx="809391" cy="399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57" extrusionOk="0">
                  <a:moveTo>
                    <a:pt x="21600" y="4583"/>
                  </a:moveTo>
                  <a:cubicBezTo>
                    <a:pt x="21600" y="4583"/>
                    <a:pt x="17928" y="-3364"/>
                    <a:pt x="9181" y="1671"/>
                  </a:cubicBezTo>
                  <a:cubicBezTo>
                    <a:pt x="438" y="6706"/>
                    <a:pt x="0" y="10727"/>
                    <a:pt x="0" y="10727"/>
                  </a:cubicBezTo>
                  <a:lnTo>
                    <a:pt x="2296" y="12356"/>
                  </a:lnTo>
                  <a:cubicBezTo>
                    <a:pt x="2296" y="12356"/>
                    <a:pt x="7669" y="18236"/>
                    <a:pt x="13179" y="13253"/>
                  </a:cubicBezTo>
                  <a:cubicBezTo>
                    <a:pt x="18692" y="8270"/>
                    <a:pt x="19721" y="4537"/>
                    <a:pt x="21600" y="458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85" name="Freeform 26"/>
            <p:cNvSpPr/>
            <p:nvPr/>
          </p:nvSpPr>
          <p:spPr>
            <a:xfrm>
              <a:off x="9178834" y="6458311"/>
              <a:ext cx="56491" cy="1178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18827" y="21600"/>
                  </a:moveTo>
                  <a:lnTo>
                    <a:pt x="5313" y="21600"/>
                  </a:lnTo>
                  <a:lnTo>
                    <a:pt x="1" y="690"/>
                  </a:lnTo>
                  <a:cubicBezTo>
                    <a:pt x="-58" y="432"/>
                    <a:pt x="3601" y="204"/>
                    <a:pt x="8854" y="133"/>
                  </a:cubicBezTo>
                  <a:lnTo>
                    <a:pt x="18827" y="0"/>
                  </a:lnTo>
                  <a:cubicBezTo>
                    <a:pt x="18827" y="0"/>
                    <a:pt x="15404" y="1943"/>
                    <a:pt x="16112" y="4371"/>
                  </a:cubicBezTo>
                  <a:cubicBezTo>
                    <a:pt x="16761" y="6693"/>
                    <a:pt x="21542" y="9457"/>
                    <a:pt x="21542" y="11504"/>
                  </a:cubicBezTo>
                  <a:cubicBezTo>
                    <a:pt x="21542" y="17293"/>
                    <a:pt x="18827" y="21600"/>
                    <a:pt x="18827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86" name="Freeform 27"/>
            <p:cNvSpPr/>
            <p:nvPr/>
          </p:nvSpPr>
          <p:spPr>
            <a:xfrm>
              <a:off x="8831714" y="5015311"/>
              <a:ext cx="1200002" cy="595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57" extrusionOk="0">
                  <a:moveTo>
                    <a:pt x="21600" y="4583"/>
                  </a:moveTo>
                  <a:cubicBezTo>
                    <a:pt x="21600" y="4583"/>
                    <a:pt x="17931" y="-3364"/>
                    <a:pt x="9184" y="1671"/>
                  </a:cubicBezTo>
                  <a:cubicBezTo>
                    <a:pt x="440" y="6706"/>
                    <a:pt x="0" y="10727"/>
                    <a:pt x="0" y="10727"/>
                  </a:cubicBezTo>
                  <a:lnTo>
                    <a:pt x="2298" y="12356"/>
                  </a:lnTo>
                  <a:cubicBezTo>
                    <a:pt x="2298" y="12356"/>
                    <a:pt x="7672" y="18236"/>
                    <a:pt x="13182" y="13253"/>
                  </a:cubicBezTo>
                  <a:cubicBezTo>
                    <a:pt x="18692" y="8270"/>
                    <a:pt x="19722" y="4538"/>
                    <a:pt x="21600" y="458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87" name="Freeform 28"/>
            <p:cNvSpPr/>
            <p:nvPr/>
          </p:nvSpPr>
          <p:spPr>
            <a:xfrm>
              <a:off x="8827065" y="5392950"/>
              <a:ext cx="81564" cy="181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600" extrusionOk="0">
                  <a:moveTo>
                    <a:pt x="18824" y="21600"/>
                  </a:moveTo>
                  <a:lnTo>
                    <a:pt x="5309" y="21600"/>
                  </a:lnTo>
                  <a:lnTo>
                    <a:pt x="1" y="665"/>
                  </a:lnTo>
                  <a:cubicBezTo>
                    <a:pt x="-81" y="416"/>
                    <a:pt x="3553" y="197"/>
                    <a:pt x="8862" y="128"/>
                  </a:cubicBezTo>
                  <a:lnTo>
                    <a:pt x="18824" y="0"/>
                  </a:lnTo>
                  <a:cubicBezTo>
                    <a:pt x="18824" y="0"/>
                    <a:pt x="15435" y="1872"/>
                    <a:pt x="16129" y="4210"/>
                  </a:cubicBezTo>
                  <a:cubicBezTo>
                    <a:pt x="16783" y="6447"/>
                    <a:pt x="21519" y="9109"/>
                    <a:pt x="21519" y="11081"/>
                  </a:cubicBezTo>
                  <a:cubicBezTo>
                    <a:pt x="21519" y="16658"/>
                    <a:pt x="18824" y="21600"/>
                    <a:pt x="18824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88" name="Freeform 29"/>
            <p:cNvSpPr/>
            <p:nvPr/>
          </p:nvSpPr>
          <p:spPr>
            <a:xfrm>
              <a:off x="8893306" y="5067339"/>
              <a:ext cx="1138407" cy="543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481" extrusionOk="0">
                  <a:moveTo>
                    <a:pt x="21600" y="3379"/>
                  </a:moveTo>
                  <a:cubicBezTo>
                    <a:pt x="21600" y="3379"/>
                    <a:pt x="14970" y="-4021"/>
                    <a:pt x="8457" y="3079"/>
                  </a:cubicBezTo>
                  <a:cubicBezTo>
                    <a:pt x="4261" y="7652"/>
                    <a:pt x="0" y="10589"/>
                    <a:pt x="0" y="10589"/>
                  </a:cubicBezTo>
                  <a:lnTo>
                    <a:pt x="1254" y="11464"/>
                  </a:lnTo>
                  <a:cubicBezTo>
                    <a:pt x="1254" y="11464"/>
                    <a:pt x="6918" y="17579"/>
                    <a:pt x="12726" y="12397"/>
                  </a:cubicBezTo>
                  <a:cubicBezTo>
                    <a:pt x="18534" y="7214"/>
                    <a:pt x="19621" y="3332"/>
                    <a:pt x="21600" y="3379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89" name="Freeform 30"/>
            <p:cNvSpPr/>
            <p:nvPr/>
          </p:nvSpPr>
          <p:spPr>
            <a:xfrm>
              <a:off x="8975171" y="5018942"/>
              <a:ext cx="136964" cy="2172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41" y="21600"/>
                  </a:moveTo>
                  <a:lnTo>
                    <a:pt x="16157" y="21600"/>
                  </a:lnTo>
                  <a:lnTo>
                    <a:pt x="21600" y="10773"/>
                  </a:lnTo>
                  <a:lnTo>
                    <a:pt x="11252" y="555"/>
                  </a:lnTo>
                  <a:cubicBezTo>
                    <a:pt x="11300" y="348"/>
                    <a:pt x="9128" y="164"/>
                    <a:pt x="5955" y="107"/>
                  </a:cubicBezTo>
                  <a:lnTo>
                    <a:pt x="0" y="0"/>
                  </a:lnTo>
                  <a:cubicBezTo>
                    <a:pt x="0" y="0"/>
                    <a:pt x="12936" y="8115"/>
                    <a:pt x="12936" y="9761"/>
                  </a:cubicBezTo>
                  <a:cubicBezTo>
                    <a:pt x="12936" y="14417"/>
                    <a:pt x="2441" y="21600"/>
                    <a:pt x="2441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90" name="Freeform 31"/>
            <p:cNvSpPr/>
            <p:nvPr/>
          </p:nvSpPr>
          <p:spPr>
            <a:xfrm>
              <a:off x="8010406" y="4321860"/>
              <a:ext cx="1040130" cy="802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8" h="16582" extrusionOk="0">
                  <a:moveTo>
                    <a:pt x="0" y="2522"/>
                  </a:moveTo>
                  <a:cubicBezTo>
                    <a:pt x="0" y="2522"/>
                    <a:pt x="3754" y="-3168"/>
                    <a:pt x="12644" y="2546"/>
                  </a:cubicBezTo>
                  <a:cubicBezTo>
                    <a:pt x="21600" y="8301"/>
                    <a:pt x="20979" y="15852"/>
                    <a:pt x="20979" y="15852"/>
                  </a:cubicBezTo>
                  <a:lnTo>
                    <a:pt x="18118" y="16157"/>
                  </a:lnTo>
                  <a:cubicBezTo>
                    <a:pt x="18118" y="16157"/>
                    <a:pt x="10852" y="18432"/>
                    <a:pt x="6445" y="12454"/>
                  </a:cubicBezTo>
                  <a:cubicBezTo>
                    <a:pt x="2036" y="6475"/>
                    <a:pt x="1986" y="3243"/>
                    <a:pt x="0" y="2522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91" name="Freeform 32"/>
            <p:cNvSpPr/>
            <p:nvPr/>
          </p:nvSpPr>
          <p:spPr>
            <a:xfrm>
              <a:off x="8010406" y="4393600"/>
              <a:ext cx="971269" cy="731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204" extrusionOk="0">
                  <a:moveTo>
                    <a:pt x="0" y="1185"/>
                  </a:moveTo>
                  <a:cubicBezTo>
                    <a:pt x="0" y="1185"/>
                    <a:pt x="4454" y="-2288"/>
                    <a:pt x="8239" y="2659"/>
                  </a:cubicBezTo>
                  <a:cubicBezTo>
                    <a:pt x="10177" y="5191"/>
                    <a:pt x="13605" y="7099"/>
                    <a:pt x="15075" y="8566"/>
                  </a:cubicBezTo>
                  <a:cubicBezTo>
                    <a:pt x="18902" y="12377"/>
                    <a:pt x="21600" y="16542"/>
                    <a:pt x="21600" y="16542"/>
                  </a:cubicBezTo>
                  <a:lnTo>
                    <a:pt x="19969" y="16720"/>
                  </a:lnTo>
                  <a:cubicBezTo>
                    <a:pt x="19969" y="16720"/>
                    <a:pt x="11960" y="19312"/>
                    <a:pt x="7104" y="12501"/>
                  </a:cubicBezTo>
                  <a:cubicBezTo>
                    <a:pt x="2244" y="5690"/>
                    <a:pt x="2189" y="2007"/>
                    <a:pt x="0" y="1185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92" name="Freeform 33"/>
            <p:cNvSpPr/>
            <p:nvPr/>
          </p:nvSpPr>
          <p:spPr>
            <a:xfrm>
              <a:off x="8164545" y="7191251"/>
              <a:ext cx="1434464" cy="1434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0" y="21600"/>
                  </a:moveTo>
                  <a:lnTo>
                    <a:pt x="1850" y="21600"/>
                  </a:lnTo>
                  <a:cubicBezTo>
                    <a:pt x="827" y="21600"/>
                    <a:pt x="0" y="20771"/>
                    <a:pt x="0" y="19749"/>
                  </a:cubicBezTo>
                  <a:lnTo>
                    <a:pt x="0" y="1851"/>
                  </a:lnTo>
                  <a:cubicBezTo>
                    <a:pt x="0" y="829"/>
                    <a:pt x="827" y="0"/>
                    <a:pt x="1850" y="0"/>
                  </a:cubicBezTo>
                  <a:lnTo>
                    <a:pt x="19750" y="0"/>
                  </a:lnTo>
                  <a:cubicBezTo>
                    <a:pt x="20770" y="0"/>
                    <a:pt x="21600" y="829"/>
                    <a:pt x="21600" y="1851"/>
                  </a:cubicBezTo>
                  <a:lnTo>
                    <a:pt x="21600" y="19749"/>
                  </a:lnTo>
                  <a:cubicBezTo>
                    <a:pt x="21600" y="20771"/>
                    <a:pt x="20770" y="21600"/>
                    <a:pt x="19750" y="2160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93" name="Freeform 34"/>
            <p:cNvSpPr/>
            <p:nvPr/>
          </p:nvSpPr>
          <p:spPr>
            <a:xfrm>
              <a:off x="2082066" y="311667"/>
              <a:ext cx="2692173" cy="3322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45" y="0"/>
                  </a:moveTo>
                  <a:lnTo>
                    <a:pt x="4855" y="0"/>
                  </a:lnTo>
                  <a:cubicBezTo>
                    <a:pt x="4468" y="0"/>
                    <a:pt x="4145" y="233"/>
                    <a:pt x="4091" y="543"/>
                  </a:cubicBezTo>
                  <a:cubicBezTo>
                    <a:pt x="3737" y="2568"/>
                    <a:pt x="1459" y="3609"/>
                    <a:pt x="464" y="3960"/>
                  </a:cubicBezTo>
                  <a:cubicBezTo>
                    <a:pt x="183" y="4059"/>
                    <a:pt x="0" y="4283"/>
                    <a:pt x="0" y="4532"/>
                  </a:cubicBezTo>
                  <a:lnTo>
                    <a:pt x="0" y="12772"/>
                  </a:lnTo>
                  <a:cubicBezTo>
                    <a:pt x="0" y="18164"/>
                    <a:pt x="10800" y="21600"/>
                    <a:pt x="10800" y="21600"/>
                  </a:cubicBezTo>
                  <a:cubicBezTo>
                    <a:pt x="10800" y="21600"/>
                    <a:pt x="21600" y="18164"/>
                    <a:pt x="21600" y="12772"/>
                  </a:cubicBezTo>
                  <a:lnTo>
                    <a:pt x="21600" y="4532"/>
                  </a:lnTo>
                  <a:cubicBezTo>
                    <a:pt x="21600" y="4283"/>
                    <a:pt x="21417" y="4059"/>
                    <a:pt x="21137" y="3960"/>
                  </a:cubicBezTo>
                  <a:cubicBezTo>
                    <a:pt x="20141" y="3609"/>
                    <a:pt x="17863" y="2568"/>
                    <a:pt x="17509" y="543"/>
                  </a:cubicBezTo>
                  <a:cubicBezTo>
                    <a:pt x="17455" y="233"/>
                    <a:pt x="17132" y="26"/>
                    <a:pt x="16745" y="26"/>
                  </a:cubicBezTo>
                  <a:lnTo>
                    <a:pt x="16745" y="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94" name="Freeform 35"/>
            <p:cNvSpPr/>
            <p:nvPr/>
          </p:nvSpPr>
          <p:spPr>
            <a:xfrm>
              <a:off x="2334108" y="558554"/>
              <a:ext cx="2188031" cy="2793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86" y="0"/>
                  </a:moveTo>
                  <a:cubicBezTo>
                    <a:pt x="17066" y="436"/>
                    <a:pt x="17307" y="857"/>
                    <a:pt x="17608" y="1259"/>
                  </a:cubicBezTo>
                  <a:cubicBezTo>
                    <a:pt x="18050" y="1850"/>
                    <a:pt x="18623" y="2401"/>
                    <a:pt x="19310" y="2896"/>
                  </a:cubicBezTo>
                  <a:cubicBezTo>
                    <a:pt x="20080" y="3451"/>
                    <a:pt x="20893" y="3867"/>
                    <a:pt x="21600" y="4167"/>
                  </a:cubicBezTo>
                  <a:lnTo>
                    <a:pt x="21600" y="13227"/>
                  </a:lnTo>
                  <a:cubicBezTo>
                    <a:pt x="21600" y="15679"/>
                    <a:pt x="18602" y="17852"/>
                    <a:pt x="16087" y="19242"/>
                  </a:cubicBezTo>
                  <a:cubicBezTo>
                    <a:pt x="14042" y="20372"/>
                    <a:pt x="11959" y="21184"/>
                    <a:pt x="10799" y="21600"/>
                  </a:cubicBezTo>
                  <a:cubicBezTo>
                    <a:pt x="9657" y="21192"/>
                    <a:pt x="7621" y="20398"/>
                    <a:pt x="5588" y="19282"/>
                  </a:cubicBezTo>
                  <a:cubicBezTo>
                    <a:pt x="3867" y="18338"/>
                    <a:pt x="2515" y="17364"/>
                    <a:pt x="1567" y="16387"/>
                  </a:cubicBezTo>
                  <a:cubicBezTo>
                    <a:pt x="1052" y="15855"/>
                    <a:pt x="658" y="15322"/>
                    <a:pt x="398" y="14802"/>
                  </a:cubicBezTo>
                  <a:cubicBezTo>
                    <a:pt x="130" y="14268"/>
                    <a:pt x="0" y="13752"/>
                    <a:pt x="0" y="13227"/>
                  </a:cubicBezTo>
                  <a:lnTo>
                    <a:pt x="0" y="4167"/>
                  </a:lnTo>
                  <a:cubicBezTo>
                    <a:pt x="707" y="3867"/>
                    <a:pt x="1521" y="3451"/>
                    <a:pt x="2291" y="2896"/>
                  </a:cubicBezTo>
                  <a:cubicBezTo>
                    <a:pt x="2978" y="2401"/>
                    <a:pt x="3550" y="1850"/>
                    <a:pt x="3993" y="1259"/>
                  </a:cubicBezTo>
                  <a:cubicBezTo>
                    <a:pt x="4293" y="857"/>
                    <a:pt x="4535" y="436"/>
                    <a:pt x="4715" y="0"/>
                  </a:cubicBezTo>
                  <a:lnTo>
                    <a:pt x="16886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295" name="Freeform 36"/>
            <p:cNvSpPr/>
            <p:nvPr/>
          </p:nvSpPr>
          <p:spPr>
            <a:xfrm>
              <a:off x="3041141" y="1201531"/>
              <a:ext cx="744299" cy="128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1" h="21010" extrusionOk="0">
                  <a:moveTo>
                    <a:pt x="12554" y="270"/>
                  </a:moveTo>
                  <a:lnTo>
                    <a:pt x="254" y="11283"/>
                  </a:lnTo>
                  <a:cubicBezTo>
                    <a:pt x="-408" y="11880"/>
                    <a:pt x="304" y="12615"/>
                    <a:pt x="1497" y="12615"/>
                  </a:cubicBezTo>
                  <a:lnTo>
                    <a:pt x="7007" y="12615"/>
                  </a:lnTo>
                  <a:lnTo>
                    <a:pt x="232" y="20138"/>
                  </a:lnTo>
                  <a:cubicBezTo>
                    <a:pt x="-273" y="20746"/>
                    <a:pt x="1029" y="21310"/>
                    <a:pt x="1827" y="20829"/>
                  </a:cubicBezTo>
                  <a:lnTo>
                    <a:pt x="20252" y="9946"/>
                  </a:lnTo>
                  <a:cubicBezTo>
                    <a:pt x="21192" y="9380"/>
                    <a:pt x="20525" y="8413"/>
                    <a:pt x="19195" y="8413"/>
                  </a:cubicBezTo>
                  <a:lnTo>
                    <a:pt x="10863" y="8413"/>
                  </a:lnTo>
                  <a:lnTo>
                    <a:pt x="14348" y="748"/>
                  </a:lnTo>
                  <a:cubicBezTo>
                    <a:pt x="14621" y="95"/>
                    <a:pt x="13174" y="-290"/>
                    <a:pt x="12554" y="27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1300" name="Graphic 6"/>
            <p:cNvGrpSpPr/>
            <p:nvPr/>
          </p:nvGrpSpPr>
          <p:grpSpPr>
            <a:xfrm>
              <a:off x="-1" y="2208131"/>
              <a:ext cx="1984786" cy="1984786"/>
              <a:chOff x="0" y="0"/>
              <a:chExt cx="1984784" cy="1984784"/>
            </a:xfrm>
          </p:grpSpPr>
          <p:sp>
            <p:nvSpPr>
              <p:cNvPr id="1296" name="Freeform 38"/>
              <p:cNvSpPr/>
              <p:nvPr/>
            </p:nvSpPr>
            <p:spPr>
              <a:xfrm>
                <a:off x="-1" y="-1"/>
                <a:ext cx="1984786" cy="1984786"/>
              </a:xfrm>
              <a:prstGeom prst="ellipse">
                <a:avLst/>
              </a:prstGeom>
              <a:solidFill>
                <a:srgbClr val="9254D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297" name="Freeform 39"/>
              <p:cNvSpPr/>
              <p:nvPr/>
            </p:nvSpPr>
            <p:spPr>
              <a:xfrm>
                <a:off x="675539" y="386186"/>
                <a:ext cx="633709" cy="4228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591" y="16188"/>
                    </a:moveTo>
                    <a:cubicBezTo>
                      <a:pt x="3591" y="10223"/>
                      <a:pt x="6816" y="5388"/>
                      <a:pt x="10794" y="5388"/>
                    </a:cubicBezTo>
                    <a:cubicBezTo>
                      <a:pt x="14773" y="5388"/>
                      <a:pt x="17998" y="10223"/>
                      <a:pt x="17998" y="16188"/>
                    </a:cubicBezTo>
                    <a:lnTo>
                      <a:pt x="17998" y="21600"/>
                    </a:lnTo>
                    <a:lnTo>
                      <a:pt x="21600" y="21600"/>
                    </a:lnTo>
                    <a:lnTo>
                      <a:pt x="21600" y="16192"/>
                    </a:lnTo>
                    <a:cubicBezTo>
                      <a:pt x="21600" y="7249"/>
                      <a:pt x="16764" y="0"/>
                      <a:pt x="10800" y="0"/>
                    </a:cubicBezTo>
                    <a:cubicBezTo>
                      <a:pt x="4836" y="0"/>
                      <a:pt x="0" y="7249"/>
                      <a:pt x="0" y="16192"/>
                    </a:cubicBezTo>
                    <a:lnTo>
                      <a:pt x="0" y="21600"/>
                    </a:lnTo>
                    <a:lnTo>
                      <a:pt x="3591" y="21600"/>
                    </a:lnTo>
                    <a:lnTo>
                      <a:pt x="3591" y="16188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298" name="Freeform 40"/>
              <p:cNvSpPr/>
              <p:nvPr/>
            </p:nvSpPr>
            <p:spPr>
              <a:xfrm>
                <a:off x="498959" y="791159"/>
                <a:ext cx="989638" cy="658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6" y="21600"/>
                    </a:moveTo>
                    <a:lnTo>
                      <a:pt x="864" y="21600"/>
                    </a:lnTo>
                    <a:cubicBezTo>
                      <a:pt x="389" y="21600"/>
                      <a:pt x="0" y="21017"/>
                      <a:pt x="0" y="20304"/>
                    </a:cubicBezTo>
                    <a:lnTo>
                      <a:pt x="0" y="1296"/>
                    </a:lnTo>
                    <a:cubicBezTo>
                      <a:pt x="0" y="583"/>
                      <a:pt x="389" y="0"/>
                      <a:pt x="864" y="0"/>
                    </a:cubicBezTo>
                    <a:lnTo>
                      <a:pt x="20736" y="0"/>
                    </a:lnTo>
                    <a:cubicBezTo>
                      <a:pt x="21211" y="0"/>
                      <a:pt x="21600" y="583"/>
                      <a:pt x="21600" y="1296"/>
                    </a:cubicBezTo>
                    <a:lnTo>
                      <a:pt x="21600" y="20304"/>
                    </a:lnTo>
                    <a:cubicBezTo>
                      <a:pt x="21600" y="21017"/>
                      <a:pt x="21211" y="21600"/>
                      <a:pt x="20736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299" name="Freeform 41"/>
              <p:cNvSpPr/>
              <p:nvPr/>
            </p:nvSpPr>
            <p:spPr>
              <a:xfrm>
                <a:off x="920723" y="973094"/>
                <a:ext cx="148863" cy="297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13862" y="0"/>
                      <a:pt x="16345" y="1207"/>
                      <a:pt x="16345" y="2697"/>
                    </a:cubicBezTo>
                    <a:lnTo>
                      <a:pt x="16345" y="11565"/>
                    </a:lnTo>
                    <a:cubicBezTo>
                      <a:pt x="19494" y="12509"/>
                      <a:pt x="21600" y="14231"/>
                      <a:pt x="21600" y="16199"/>
                    </a:cubicBezTo>
                    <a:cubicBezTo>
                      <a:pt x="21600" y="19182"/>
                      <a:pt x="16763" y="21600"/>
                      <a:pt x="10799" y="21600"/>
                    </a:cubicBezTo>
                    <a:cubicBezTo>
                      <a:pt x="4835" y="21600"/>
                      <a:pt x="0" y="19182"/>
                      <a:pt x="0" y="16199"/>
                    </a:cubicBezTo>
                    <a:cubicBezTo>
                      <a:pt x="0" y="14231"/>
                      <a:pt x="2106" y="12509"/>
                      <a:pt x="5254" y="11565"/>
                    </a:cubicBezTo>
                    <a:lnTo>
                      <a:pt x="5254" y="2697"/>
                    </a:lnTo>
                    <a:cubicBezTo>
                      <a:pt x="5254" y="1225"/>
                      <a:pt x="7680" y="28"/>
                      <a:pt x="10691" y="0"/>
                    </a:cubicBezTo>
                    <a:lnTo>
                      <a:pt x="10799" y="0"/>
                    </a:lnTo>
                    <a:close/>
                  </a:path>
                </a:pathLst>
              </a:custGeom>
              <a:solidFill>
                <a:srgbClr val="9254D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  <p:grpSp>
          <p:nvGrpSpPr>
            <p:cNvPr id="1315" name="Graphic 6"/>
            <p:cNvGrpSpPr/>
            <p:nvPr/>
          </p:nvGrpSpPr>
          <p:grpSpPr>
            <a:xfrm>
              <a:off x="2300154" y="4256903"/>
              <a:ext cx="2313918" cy="2629457"/>
              <a:chOff x="0" y="0"/>
              <a:chExt cx="2313916" cy="2629456"/>
            </a:xfrm>
          </p:grpSpPr>
          <p:sp>
            <p:nvSpPr>
              <p:cNvPr id="1301" name="Freeform 58"/>
              <p:cNvSpPr/>
              <p:nvPr/>
            </p:nvSpPr>
            <p:spPr>
              <a:xfrm>
                <a:off x="1813325" y="1548629"/>
                <a:ext cx="349893" cy="3504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79" h="21027" extrusionOk="0">
                    <a:moveTo>
                      <a:pt x="20359" y="12862"/>
                    </a:moveTo>
                    <a:lnTo>
                      <a:pt x="12555" y="20367"/>
                    </a:lnTo>
                    <a:cubicBezTo>
                      <a:pt x="11567" y="21313"/>
                      <a:pt x="9935" y="21231"/>
                      <a:pt x="8919" y="20185"/>
                    </a:cubicBezTo>
                    <a:lnTo>
                      <a:pt x="778" y="11786"/>
                    </a:lnTo>
                    <a:cubicBezTo>
                      <a:pt x="-237" y="10740"/>
                      <a:pt x="-262" y="9110"/>
                      <a:pt x="722" y="8164"/>
                    </a:cubicBezTo>
                    <a:lnTo>
                      <a:pt x="8527" y="659"/>
                    </a:lnTo>
                    <a:cubicBezTo>
                      <a:pt x="9506" y="-287"/>
                      <a:pt x="11147" y="-205"/>
                      <a:pt x="12154" y="841"/>
                    </a:cubicBezTo>
                    <a:lnTo>
                      <a:pt x="20303" y="9240"/>
                    </a:lnTo>
                    <a:cubicBezTo>
                      <a:pt x="21319" y="10286"/>
                      <a:pt x="21338" y="11916"/>
                      <a:pt x="20359" y="12862"/>
                    </a:cubicBez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02" name="Freeform 59"/>
              <p:cNvSpPr/>
              <p:nvPr/>
            </p:nvSpPr>
            <p:spPr>
              <a:xfrm>
                <a:off x="2028064" y="897927"/>
                <a:ext cx="285853" cy="265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3" h="21534" extrusionOk="0">
                    <a:moveTo>
                      <a:pt x="21309" y="3280"/>
                    </a:moveTo>
                    <a:lnTo>
                      <a:pt x="21542" y="17855"/>
                    </a:lnTo>
                    <a:cubicBezTo>
                      <a:pt x="21577" y="19693"/>
                      <a:pt x="20107" y="21224"/>
                      <a:pt x="18276" y="21259"/>
                    </a:cubicBezTo>
                    <a:lnTo>
                      <a:pt x="3616" y="21533"/>
                    </a:lnTo>
                    <a:cubicBezTo>
                      <a:pt x="1796" y="21567"/>
                      <a:pt x="269" y="20092"/>
                      <a:pt x="245" y="18254"/>
                    </a:cubicBezTo>
                    <a:lnTo>
                      <a:pt x="0" y="3679"/>
                    </a:lnTo>
                    <a:cubicBezTo>
                      <a:pt x="-23" y="1843"/>
                      <a:pt x="1446" y="310"/>
                      <a:pt x="3278" y="277"/>
                    </a:cubicBezTo>
                    <a:lnTo>
                      <a:pt x="17938" y="1"/>
                    </a:lnTo>
                    <a:cubicBezTo>
                      <a:pt x="19758" y="-33"/>
                      <a:pt x="21285" y="1443"/>
                      <a:pt x="21309" y="3280"/>
                    </a:cubicBez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03" name="Freeform 60"/>
              <p:cNvSpPr/>
              <p:nvPr/>
            </p:nvSpPr>
            <p:spPr>
              <a:xfrm>
                <a:off x="1684574" y="171544"/>
                <a:ext cx="337129" cy="3452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69" h="20856" extrusionOk="0">
                    <a:moveTo>
                      <a:pt x="9984" y="314"/>
                    </a:moveTo>
                    <a:lnTo>
                      <a:pt x="19634" y="5752"/>
                    </a:lnTo>
                    <a:cubicBezTo>
                      <a:pt x="20851" y="6438"/>
                      <a:pt x="21234" y="8036"/>
                      <a:pt x="20487" y="9304"/>
                    </a:cubicBezTo>
                    <a:lnTo>
                      <a:pt x="14462" y="19483"/>
                    </a:lnTo>
                    <a:cubicBezTo>
                      <a:pt x="13712" y="20751"/>
                      <a:pt x="12102" y="21228"/>
                      <a:pt x="10886" y="20542"/>
                    </a:cubicBezTo>
                    <a:lnTo>
                      <a:pt x="1233" y="15104"/>
                    </a:lnTo>
                    <a:cubicBezTo>
                      <a:pt x="15" y="14418"/>
                      <a:pt x="-366" y="12820"/>
                      <a:pt x="384" y="11552"/>
                    </a:cubicBezTo>
                    <a:lnTo>
                      <a:pt x="6407" y="1373"/>
                    </a:lnTo>
                    <a:cubicBezTo>
                      <a:pt x="7157" y="105"/>
                      <a:pt x="8767" y="-372"/>
                      <a:pt x="9984" y="314"/>
                    </a:cubicBez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04" name="Freeform 61"/>
              <p:cNvSpPr/>
              <p:nvPr/>
            </p:nvSpPr>
            <p:spPr>
              <a:xfrm>
                <a:off x="1078991" y="0"/>
                <a:ext cx="272553" cy="291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1" h="21434" extrusionOk="0">
                    <a:moveTo>
                      <a:pt x="4223" y="3"/>
                    </a:moveTo>
                    <a:lnTo>
                      <a:pt x="18349" y="696"/>
                    </a:lnTo>
                    <a:cubicBezTo>
                      <a:pt x="20130" y="783"/>
                      <a:pt x="21505" y="2308"/>
                      <a:pt x="21405" y="4087"/>
                    </a:cubicBezTo>
                    <a:lnTo>
                      <a:pt x="20605" y="18356"/>
                    </a:lnTo>
                    <a:cubicBezTo>
                      <a:pt x="20506" y="20133"/>
                      <a:pt x="18968" y="21516"/>
                      <a:pt x="17187" y="21430"/>
                    </a:cubicBezTo>
                    <a:lnTo>
                      <a:pt x="3061" y="20738"/>
                    </a:lnTo>
                    <a:cubicBezTo>
                      <a:pt x="1280" y="20650"/>
                      <a:pt x="-95" y="19124"/>
                      <a:pt x="5" y="17346"/>
                    </a:cubicBezTo>
                    <a:lnTo>
                      <a:pt x="805" y="3076"/>
                    </a:lnTo>
                    <a:cubicBezTo>
                      <a:pt x="904" y="1299"/>
                      <a:pt x="2442" y="-84"/>
                      <a:pt x="4223" y="3"/>
                    </a:cubicBez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05" name="Freeform 62"/>
              <p:cNvSpPr/>
              <p:nvPr/>
            </p:nvSpPr>
            <p:spPr>
              <a:xfrm>
                <a:off x="335106" y="233053"/>
                <a:ext cx="347819" cy="3505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1" h="20948" extrusionOk="0">
                    <a:moveTo>
                      <a:pt x="850" y="7461"/>
                    </a:moveTo>
                    <a:lnTo>
                      <a:pt x="9187" y="545"/>
                    </a:lnTo>
                    <a:cubicBezTo>
                      <a:pt x="10237" y="-326"/>
                      <a:pt x="11868" y="-132"/>
                      <a:pt x="12809" y="978"/>
                    </a:cubicBezTo>
                    <a:lnTo>
                      <a:pt x="20369" y="9884"/>
                    </a:lnTo>
                    <a:cubicBezTo>
                      <a:pt x="21310" y="10994"/>
                      <a:pt x="21221" y="12615"/>
                      <a:pt x="20170" y="13487"/>
                    </a:cubicBezTo>
                    <a:lnTo>
                      <a:pt x="11834" y="20403"/>
                    </a:lnTo>
                    <a:cubicBezTo>
                      <a:pt x="10783" y="21274"/>
                      <a:pt x="9153" y="21080"/>
                      <a:pt x="8211" y="19970"/>
                    </a:cubicBezTo>
                    <a:lnTo>
                      <a:pt x="651" y="11064"/>
                    </a:lnTo>
                    <a:cubicBezTo>
                      <a:pt x="-290" y="9954"/>
                      <a:pt x="-201" y="8333"/>
                      <a:pt x="850" y="7461"/>
                    </a:cubicBez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06" name="Freeform 63"/>
              <p:cNvSpPr/>
              <p:nvPr/>
            </p:nvSpPr>
            <p:spPr>
              <a:xfrm>
                <a:off x="-1" y="942083"/>
                <a:ext cx="310891" cy="293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5" h="21098" extrusionOk="0">
                    <a:moveTo>
                      <a:pt x="39" y="15153"/>
                    </a:moveTo>
                    <a:lnTo>
                      <a:pt x="2167" y="2419"/>
                    </a:lnTo>
                    <a:cubicBezTo>
                      <a:pt x="2434" y="815"/>
                      <a:pt x="3982" y="-251"/>
                      <a:pt x="5605" y="51"/>
                    </a:cubicBezTo>
                    <a:lnTo>
                      <a:pt x="18639" y="2477"/>
                    </a:lnTo>
                    <a:cubicBezTo>
                      <a:pt x="20264" y="2779"/>
                      <a:pt x="21372" y="4339"/>
                      <a:pt x="21105" y="5945"/>
                    </a:cubicBezTo>
                    <a:lnTo>
                      <a:pt x="18977" y="18678"/>
                    </a:lnTo>
                    <a:cubicBezTo>
                      <a:pt x="18710" y="20283"/>
                      <a:pt x="17162" y="21349"/>
                      <a:pt x="15539" y="21047"/>
                    </a:cubicBezTo>
                    <a:lnTo>
                      <a:pt x="2505" y="18621"/>
                    </a:lnTo>
                    <a:cubicBezTo>
                      <a:pt x="880" y="18319"/>
                      <a:pt x="-228" y="16757"/>
                      <a:pt x="39" y="15153"/>
                    </a:cubicBez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07" name="Freeform 64"/>
              <p:cNvSpPr/>
              <p:nvPr/>
            </p:nvSpPr>
            <p:spPr>
              <a:xfrm>
                <a:off x="523053" y="639053"/>
                <a:ext cx="1258393" cy="16712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181"/>
                    </a:moveTo>
                    <a:cubicBezTo>
                      <a:pt x="21600" y="3684"/>
                      <a:pt x="16765" y="0"/>
                      <a:pt x="10800" y="0"/>
                    </a:cubicBezTo>
                    <a:cubicBezTo>
                      <a:pt x="4836" y="0"/>
                      <a:pt x="0" y="3684"/>
                      <a:pt x="0" y="8181"/>
                    </a:cubicBezTo>
                    <a:cubicBezTo>
                      <a:pt x="0" y="9961"/>
                      <a:pt x="1253" y="12259"/>
                      <a:pt x="3266" y="13954"/>
                    </a:cubicBezTo>
                    <a:cubicBezTo>
                      <a:pt x="5261" y="15634"/>
                      <a:pt x="5829" y="18461"/>
                      <a:pt x="5829" y="20716"/>
                    </a:cubicBezTo>
                    <a:lnTo>
                      <a:pt x="5829" y="21600"/>
                    </a:lnTo>
                    <a:lnTo>
                      <a:pt x="15772" y="21600"/>
                    </a:lnTo>
                    <a:lnTo>
                      <a:pt x="15772" y="20723"/>
                    </a:lnTo>
                    <a:cubicBezTo>
                      <a:pt x="15772" y="18469"/>
                      <a:pt x="16340" y="15647"/>
                      <a:pt x="18325" y="13962"/>
                    </a:cubicBezTo>
                    <a:cubicBezTo>
                      <a:pt x="20344" y="12249"/>
                      <a:pt x="21600" y="9746"/>
                      <a:pt x="21600" y="8181"/>
                    </a:cubicBezTo>
                    <a:close/>
                  </a:path>
                </a:pathLst>
              </a:custGeom>
              <a:solidFill>
                <a:srgbClr val="FFE58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08" name="Freeform 65"/>
              <p:cNvSpPr/>
              <p:nvPr/>
            </p:nvSpPr>
            <p:spPr>
              <a:xfrm>
                <a:off x="626679" y="741564"/>
                <a:ext cx="1051217" cy="13960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181"/>
                    </a:moveTo>
                    <a:cubicBezTo>
                      <a:pt x="21600" y="3684"/>
                      <a:pt x="16766" y="0"/>
                      <a:pt x="10800" y="0"/>
                    </a:cubicBezTo>
                    <a:cubicBezTo>
                      <a:pt x="4833" y="0"/>
                      <a:pt x="0" y="3684"/>
                      <a:pt x="0" y="8181"/>
                    </a:cubicBezTo>
                    <a:cubicBezTo>
                      <a:pt x="0" y="9962"/>
                      <a:pt x="1253" y="12260"/>
                      <a:pt x="3265" y="13955"/>
                    </a:cubicBezTo>
                    <a:cubicBezTo>
                      <a:pt x="5261" y="15635"/>
                      <a:pt x="6742" y="18462"/>
                      <a:pt x="6742" y="20717"/>
                    </a:cubicBezTo>
                    <a:lnTo>
                      <a:pt x="6742" y="21600"/>
                    </a:lnTo>
                    <a:lnTo>
                      <a:pt x="14858" y="21600"/>
                    </a:lnTo>
                    <a:lnTo>
                      <a:pt x="14858" y="20724"/>
                    </a:lnTo>
                    <a:cubicBezTo>
                      <a:pt x="14858" y="18469"/>
                      <a:pt x="16339" y="15647"/>
                      <a:pt x="18325" y="13962"/>
                    </a:cubicBezTo>
                    <a:cubicBezTo>
                      <a:pt x="20344" y="12250"/>
                      <a:pt x="21600" y="9747"/>
                      <a:pt x="21600" y="8181"/>
                    </a:cubicBezTo>
                    <a:lnTo>
                      <a:pt x="21600" y="8181"/>
                    </a:ln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09" name="Freeform 66"/>
              <p:cNvSpPr/>
              <p:nvPr/>
            </p:nvSpPr>
            <p:spPr>
              <a:xfrm>
                <a:off x="921710" y="2497678"/>
                <a:ext cx="461153" cy="131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79" y="21600"/>
                    </a:moveTo>
                    <a:lnTo>
                      <a:pt x="3319" y="21600"/>
                    </a:lnTo>
                    <a:cubicBezTo>
                      <a:pt x="2796" y="21600"/>
                      <a:pt x="2319" y="20410"/>
                      <a:pt x="2036" y="18455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19565" y="18455"/>
                    </a:lnTo>
                    <a:cubicBezTo>
                      <a:pt x="19280" y="20410"/>
                      <a:pt x="18804" y="21600"/>
                      <a:pt x="18282" y="21600"/>
                    </a:cubicBezTo>
                    <a:lnTo>
                      <a:pt x="18279" y="21600"/>
                    </a:lnTo>
                    <a:close/>
                  </a:path>
                </a:pathLst>
              </a:custGeom>
              <a:solidFill>
                <a:srgbClr val="393D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10" name="Freeform 67"/>
              <p:cNvSpPr/>
              <p:nvPr/>
            </p:nvSpPr>
            <p:spPr>
              <a:xfrm>
                <a:off x="851171" y="2050100"/>
                <a:ext cx="602184" cy="4960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10" y="0"/>
                    </a:moveTo>
                    <a:lnTo>
                      <a:pt x="2290" y="0"/>
                    </a:lnTo>
                    <a:cubicBezTo>
                      <a:pt x="1025" y="0"/>
                      <a:pt x="0" y="1245"/>
                      <a:pt x="0" y="2781"/>
                    </a:cubicBezTo>
                    <a:lnTo>
                      <a:pt x="0" y="18820"/>
                    </a:lnTo>
                    <a:cubicBezTo>
                      <a:pt x="0" y="20355"/>
                      <a:pt x="1025" y="21600"/>
                      <a:pt x="2290" y="21600"/>
                    </a:cubicBezTo>
                    <a:lnTo>
                      <a:pt x="19310" y="21600"/>
                    </a:lnTo>
                    <a:cubicBezTo>
                      <a:pt x="20575" y="21600"/>
                      <a:pt x="21600" y="20355"/>
                      <a:pt x="21600" y="18820"/>
                    </a:cubicBezTo>
                    <a:lnTo>
                      <a:pt x="21600" y="2781"/>
                    </a:lnTo>
                    <a:cubicBezTo>
                      <a:pt x="21600" y="1245"/>
                      <a:pt x="20575" y="0"/>
                      <a:pt x="19310" y="0"/>
                    </a:cubicBez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11" name="Freeform 68"/>
              <p:cNvSpPr/>
              <p:nvPr/>
            </p:nvSpPr>
            <p:spPr>
              <a:xfrm>
                <a:off x="851946" y="2195711"/>
                <a:ext cx="339264" cy="1"/>
              </a:xfrm>
              <a:prstGeom prst="line">
                <a:avLst/>
              </a:prstGeom>
              <a:noFill/>
              <a:ln w="47697" cap="rnd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12" name="Freeform 69"/>
              <p:cNvSpPr/>
              <p:nvPr/>
            </p:nvSpPr>
            <p:spPr>
              <a:xfrm>
                <a:off x="851946" y="2416244"/>
                <a:ext cx="339264" cy="1"/>
              </a:xfrm>
              <a:prstGeom prst="line">
                <a:avLst/>
              </a:prstGeom>
              <a:noFill/>
              <a:ln w="47697" cap="rnd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13" name="Freeform 70"/>
              <p:cNvSpPr/>
              <p:nvPr/>
            </p:nvSpPr>
            <p:spPr>
              <a:xfrm>
                <a:off x="1112157" y="2305963"/>
                <a:ext cx="339264" cy="1"/>
              </a:xfrm>
              <a:prstGeom prst="line">
                <a:avLst/>
              </a:prstGeom>
              <a:noFill/>
              <a:ln w="47697" cap="rnd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314" name="Freeform 71"/>
              <p:cNvSpPr/>
              <p:nvPr/>
            </p:nvSpPr>
            <p:spPr>
              <a:xfrm>
                <a:off x="953114" y="1008795"/>
                <a:ext cx="398980" cy="6902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91" h="21011" extrusionOk="0">
                    <a:moveTo>
                      <a:pt x="12554" y="269"/>
                    </a:moveTo>
                    <a:lnTo>
                      <a:pt x="253" y="11284"/>
                    </a:lnTo>
                    <a:cubicBezTo>
                      <a:pt x="-409" y="11881"/>
                      <a:pt x="303" y="12615"/>
                      <a:pt x="1496" y="12615"/>
                    </a:cubicBezTo>
                    <a:lnTo>
                      <a:pt x="7005" y="12615"/>
                    </a:lnTo>
                    <a:lnTo>
                      <a:pt x="231" y="20138"/>
                    </a:lnTo>
                    <a:cubicBezTo>
                      <a:pt x="-274" y="20747"/>
                      <a:pt x="1028" y="21311"/>
                      <a:pt x="1827" y="20830"/>
                    </a:cubicBezTo>
                    <a:lnTo>
                      <a:pt x="20251" y="9948"/>
                    </a:lnTo>
                    <a:cubicBezTo>
                      <a:pt x="21191" y="9382"/>
                      <a:pt x="20524" y="8415"/>
                      <a:pt x="19193" y="8415"/>
                    </a:cubicBezTo>
                    <a:lnTo>
                      <a:pt x="10862" y="8415"/>
                    </a:lnTo>
                    <a:lnTo>
                      <a:pt x="14347" y="749"/>
                    </a:lnTo>
                    <a:cubicBezTo>
                      <a:pt x="14620" y="95"/>
                      <a:pt x="13173" y="-289"/>
                      <a:pt x="12554" y="2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  <p:sp>
          <p:nvSpPr>
            <p:cNvPr id="1316" name="Freeform 72"/>
            <p:cNvSpPr/>
            <p:nvPr/>
          </p:nvSpPr>
          <p:spPr>
            <a:xfrm>
              <a:off x="6212830" y="4013705"/>
              <a:ext cx="842917" cy="2513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9" h="21600" extrusionOk="0">
                  <a:moveTo>
                    <a:pt x="10519" y="21600"/>
                  </a:moveTo>
                  <a:cubicBezTo>
                    <a:pt x="6058" y="21600"/>
                    <a:pt x="2380" y="20397"/>
                    <a:pt x="2164" y="18865"/>
                  </a:cubicBezTo>
                  <a:lnTo>
                    <a:pt x="13" y="3794"/>
                  </a:lnTo>
                  <a:cubicBezTo>
                    <a:pt x="-281" y="1729"/>
                    <a:pt x="4505" y="0"/>
                    <a:pt x="10519" y="0"/>
                  </a:cubicBezTo>
                  <a:cubicBezTo>
                    <a:pt x="16529" y="0"/>
                    <a:pt x="21319" y="1729"/>
                    <a:pt x="21025" y="3794"/>
                  </a:cubicBezTo>
                  <a:lnTo>
                    <a:pt x="18874" y="18865"/>
                  </a:lnTo>
                  <a:cubicBezTo>
                    <a:pt x="18654" y="20397"/>
                    <a:pt x="14980" y="21600"/>
                    <a:pt x="10519" y="2160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17" name="Freeform 73"/>
            <p:cNvSpPr/>
            <p:nvPr/>
          </p:nvSpPr>
          <p:spPr>
            <a:xfrm>
              <a:off x="5275858" y="3778186"/>
              <a:ext cx="1015804" cy="2494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4" h="21148" extrusionOk="0">
                  <a:moveTo>
                    <a:pt x="5765" y="21116"/>
                  </a:moveTo>
                  <a:cubicBezTo>
                    <a:pt x="2200" y="20894"/>
                    <a:pt x="-323" y="19536"/>
                    <a:pt x="33" y="18030"/>
                  </a:cubicBezTo>
                  <a:lnTo>
                    <a:pt x="3527" y="3216"/>
                  </a:lnTo>
                  <a:cubicBezTo>
                    <a:pt x="4008" y="1187"/>
                    <a:pt x="8432" y="-261"/>
                    <a:pt x="13240" y="39"/>
                  </a:cubicBezTo>
                  <a:cubicBezTo>
                    <a:pt x="18045" y="339"/>
                    <a:pt x="21277" y="2266"/>
                    <a:pt x="20328" y="4265"/>
                  </a:cubicBezTo>
                  <a:lnTo>
                    <a:pt x="13393" y="18864"/>
                  </a:lnTo>
                  <a:cubicBezTo>
                    <a:pt x="12688" y="20348"/>
                    <a:pt x="9331" y="21339"/>
                    <a:pt x="5765" y="21116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18" name="Freeform 74"/>
            <p:cNvSpPr/>
            <p:nvPr/>
          </p:nvSpPr>
          <p:spPr>
            <a:xfrm>
              <a:off x="6297086" y="5792729"/>
              <a:ext cx="715958" cy="2089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61" h="21527" extrusionOk="0">
                  <a:moveTo>
                    <a:pt x="17465" y="21323"/>
                  </a:moveTo>
                  <a:lnTo>
                    <a:pt x="3738" y="21527"/>
                  </a:lnTo>
                  <a:cubicBezTo>
                    <a:pt x="-154" y="20410"/>
                    <a:pt x="3135" y="18350"/>
                    <a:pt x="3135" y="18350"/>
                  </a:cubicBezTo>
                  <a:lnTo>
                    <a:pt x="29" y="3719"/>
                  </a:lnTo>
                  <a:cubicBezTo>
                    <a:pt x="-375" y="1768"/>
                    <a:pt x="3543" y="79"/>
                    <a:pt x="8660" y="3"/>
                  </a:cubicBezTo>
                  <a:cubicBezTo>
                    <a:pt x="13772" y="-73"/>
                    <a:pt x="18027" y="1494"/>
                    <a:pt x="18019" y="3451"/>
                  </a:cubicBezTo>
                  <a:lnTo>
                    <a:pt x="17915" y="18378"/>
                  </a:lnTo>
                  <a:cubicBezTo>
                    <a:pt x="17915" y="18378"/>
                    <a:pt x="21225" y="20192"/>
                    <a:pt x="17465" y="21323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19" name="Freeform 75"/>
            <p:cNvSpPr/>
            <p:nvPr/>
          </p:nvSpPr>
          <p:spPr>
            <a:xfrm>
              <a:off x="5263110" y="5702619"/>
              <a:ext cx="788597" cy="2079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3" h="21447" extrusionOk="0">
                  <a:moveTo>
                    <a:pt x="17798" y="21185"/>
                  </a:moveTo>
                  <a:lnTo>
                    <a:pt x="5787" y="21447"/>
                  </a:lnTo>
                  <a:cubicBezTo>
                    <a:pt x="2131" y="20398"/>
                    <a:pt x="4462" y="18462"/>
                    <a:pt x="4462" y="18462"/>
                  </a:cubicBezTo>
                  <a:lnTo>
                    <a:pt x="65" y="3879"/>
                  </a:lnTo>
                  <a:cubicBezTo>
                    <a:pt x="-514" y="1935"/>
                    <a:pt x="2862" y="177"/>
                    <a:pt x="7497" y="12"/>
                  </a:cubicBezTo>
                  <a:cubicBezTo>
                    <a:pt x="12133" y="-153"/>
                    <a:pt x="16163" y="1340"/>
                    <a:pt x="16367" y="3298"/>
                  </a:cubicBezTo>
                  <a:lnTo>
                    <a:pt x="17888" y="18232"/>
                  </a:lnTo>
                  <a:cubicBezTo>
                    <a:pt x="17888" y="18232"/>
                    <a:pt x="21086" y="19989"/>
                    <a:pt x="17798" y="21185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20" name="Freeform 76"/>
            <p:cNvSpPr/>
            <p:nvPr/>
          </p:nvSpPr>
          <p:spPr>
            <a:xfrm>
              <a:off x="6266011" y="7833608"/>
              <a:ext cx="671142" cy="874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5" h="21459" extrusionOk="0">
                  <a:moveTo>
                    <a:pt x="1199" y="21438"/>
                  </a:moveTo>
                  <a:lnTo>
                    <a:pt x="20667" y="17846"/>
                  </a:lnTo>
                  <a:lnTo>
                    <a:pt x="21255" y="0"/>
                  </a:lnTo>
                  <a:lnTo>
                    <a:pt x="5801" y="674"/>
                  </a:lnTo>
                  <a:lnTo>
                    <a:pt x="7943" y="12181"/>
                  </a:lnTo>
                  <a:lnTo>
                    <a:pt x="194" y="20259"/>
                  </a:lnTo>
                  <a:cubicBezTo>
                    <a:pt x="-345" y="20823"/>
                    <a:pt x="317" y="21600"/>
                    <a:pt x="1199" y="2143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21" name="Freeform 77"/>
            <p:cNvSpPr/>
            <p:nvPr/>
          </p:nvSpPr>
          <p:spPr>
            <a:xfrm>
              <a:off x="5352905" y="7746013"/>
              <a:ext cx="648111" cy="815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4" h="21486" extrusionOk="0">
                  <a:moveTo>
                    <a:pt x="1180" y="21473"/>
                  </a:moveTo>
                  <a:lnTo>
                    <a:pt x="21234" y="18713"/>
                  </a:lnTo>
                  <a:lnTo>
                    <a:pt x="20732" y="0"/>
                  </a:lnTo>
                  <a:lnTo>
                    <a:pt x="4811" y="855"/>
                  </a:lnTo>
                  <a:lnTo>
                    <a:pt x="7731" y="13123"/>
                  </a:lnTo>
                  <a:lnTo>
                    <a:pt x="242" y="20152"/>
                  </a:lnTo>
                  <a:cubicBezTo>
                    <a:pt x="-366" y="20726"/>
                    <a:pt x="253" y="21600"/>
                    <a:pt x="1180" y="2147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22" name="Freeform 78"/>
            <p:cNvSpPr/>
            <p:nvPr/>
          </p:nvSpPr>
          <p:spPr>
            <a:xfrm>
              <a:off x="5198589" y="1384342"/>
              <a:ext cx="2246512" cy="2024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5" h="21141" extrusionOk="0">
                  <a:moveTo>
                    <a:pt x="15268" y="19501"/>
                  </a:moveTo>
                  <a:cubicBezTo>
                    <a:pt x="15268" y="19501"/>
                    <a:pt x="21600" y="5273"/>
                    <a:pt x="20994" y="3924"/>
                  </a:cubicBezTo>
                  <a:cubicBezTo>
                    <a:pt x="20389" y="2575"/>
                    <a:pt x="15918" y="-459"/>
                    <a:pt x="9160" y="59"/>
                  </a:cubicBezTo>
                  <a:cubicBezTo>
                    <a:pt x="2374" y="579"/>
                    <a:pt x="0" y="3650"/>
                    <a:pt x="0" y="3650"/>
                  </a:cubicBezTo>
                  <a:cubicBezTo>
                    <a:pt x="0" y="3650"/>
                    <a:pt x="1745" y="12668"/>
                    <a:pt x="3208" y="18520"/>
                  </a:cubicBezTo>
                  <a:cubicBezTo>
                    <a:pt x="2437" y="20053"/>
                    <a:pt x="3839" y="21141"/>
                    <a:pt x="3839" y="21141"/>
                  </a:cubicBezTo>
                  <a:cubicBezTo>
                    <a:pt x="3839" y="21141"/>
                    <a:pt x="12635" y="20688"/>
                    <a:pt x="14727" y="20811"/>
                  </a:cubicBezTo>
                  <a:cubicBezTo>
                    <a:pt x="15705" y="20344"/>
                    <a:pt x="15268" y="19501"/>
                    <a:pt x="15268" y="19501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23" name="Freeform 79"/>
            <p:cNvSpPr/>
            <p:nvPr/>
          </p:nvSpPr>
          <p:spPr>
            <a:xfrm>
              <a:off x="5451178" y="3337300"/>
              <a:ext cx="1627735" cy="1425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0591" extrusionOk="0">
                  <a:moveTo>
                    <a:pt x="12" y="15234"/>
                  </a:moveTo>
                  <a:lnTo>
                    <a:pt x="7957" y="20191"/>
                  </a:lnTo>
                  <a:lnTo>
                    <a:pt x="10602" y="20591"/>
                  </a:lnTo>
                  <a:lnTo>
                    <a:pt x="21465" y="15906"/>
                  </a:lnTo>
                  <a:cubicBezTo>
                    <a:pt x="21465" y="15906"/>
                    <a:pt x="20138" y="6870"/>
                    <a:pt x="17669" y="2675"/>
                  </a:cubicBezTo>
                  <a:cubicBezTo>
                    <a:pt x="17275" y="1492"/>
                    <a:pt x="17116" y="605"/>
                    <a:pt x="17116" y="605"/>
                  </a:cubicBezTo>
                  <a:cubicBezTo>
                    <a:pt x="17116" y="605"/>
                    <a:pt x="7383" y="-1009"/>
                    <a:pt x="2075" y="1035"/>
                  </a:cubicBezTo>
                  <a:lnTo>
                    <a:pt x="1879" y="2971"/>
                  </a:lnTo>
                  <a:cubicBezTo>
                    <a:pt x="1879" y="2971"/>
                    <a:pt x="1038" y="5161"/>
                    <a:pt x="602" y="7166"/>
                  </a:cubicBezTo>
                  <a:cubicBezTo>
                    <a:pt x="-135" y="10554"/>
                    <a:pt x="12" y="15234"/>
                    <a:pt x="12" y="15234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24" name="Freeform 80"/>
            <p:cNvSpPr/>
            <p:nvPr/>
          </p:nvSpPr>
          <p:spPr>
            <a:xfrm>
              <a:off x="6029800" y="638858"/>
              <a:ext cx="652156" cy="1035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524"/>
                  </a:moveTo>
                  <a:lnTo>
                    <a:pt x="20370" y="0"/>
                  </a:lnTo>
                  <a:lnTo>
                    <a:pt x="0" y="0"/>
                  </a:lnTo>
                  <a:lnTo>
                    <a:pt x="21" y="14611"/>
                  </a:lnTo>
                  <a:lnTo>
                    <a:pt x="5864" y="21600"/>
                  </a:lnTo>
                  <a:lnTo>
                    <a:pt x="21600" y="13524"/>
                  </a:ln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25" name="Freeform 81"/>
            <p:cNvSpPr/>
            <p:nvPr/>
          </p:nvSpPr>
          <p:spPr>
            <a:xfrm>
              <a:off x="5946571" y="252933"/>
              <a:ext cx="700756" cy="931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4" h="19454" extrusionOk="0">
                  <a:moveTo>
                    <a:pt x="14291" y="520"/>
                  </a:moveTo>
                  <a:cubicBezTo>
                    <a:pt x="14291" y="520"/>
                    <a:pt x="4457" y="-1347"/>
                    <a:pt x="1784" y="1997"/>
                  </a:cubicBezTo>
                  <a:cubicBezTo>
                    <a:pt x="-818" y="5249"/>
                    <a:pt x="-1000" y="17006"/>
                    <a:pt x="4133" y="18795"/>
                  </a:cubicBezTo>
                  <a:cubicBezTo>
                    <a:pt x="8319" y="20253"/>
                    <a:pt x="16857" y="19573"/>
                    <a:pt x="18891" y="13896"/>
                  </a:cubicBezTo>
                  <a:cubicBezTo>
                    <a:pt x="18891" y="13896"/>
                    <a:pt x="20600" y="9541"/>
                    <a:pt x="19961" y="5652"/>
                  </a:cubicBezTo>
                  <a:cubicBezTo>
                    <a:pt x="19317" y="1764"/>
                    <a:pt x="14291" y="520"/>
                    <a:pt x="14291" y="520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26" name="Freeform 82"/>
            <p:cNvSpPr/>
            <p:nvPr/>
          </p:nvSpPr>
          <p:spPr>
            <a:xfrm>
              <a:off x="6566746" y="643622"/>
              <a:ext cx="223651" cy="296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731" h="17233" extrusionOk="0">
                  <a:moveTo>
                    <a:pt x="2523" y="6421"/>
                  </a:moveTo>
                  <a:cubicBezTo>
                    <a:pt x="2523" y="6421"/>
                    <a:pt x="8659" y="-3948"/>
                    <a:pt x="13328" y="1668"/>
                  </a:cubicBezTo>
                  <a:cubicBezTo>
                    <a:pt x="17986" y="7284"/>
                    <a:pt x="10127" y="17652"/>
                    <a:pt x="3256" y="17220"/>
                  </a:cubicBezTo>
                  <a:cubicBezTo>
                    <a:pt x="-3614" y="16788"/>
                    <a:pt x="2523" y="6421"/>
                    <a:pt x="2523" y="6421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27" name="Freeform 83"/>
            <p:cNvSpPr/>
            <p:nvPr/>
          </p:nvSpPr>
          <p:spPr>
            <a:xfrm>
              <a:off x="5931168" y="-1"/>
              <a:ext cx="806884" cy="792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0" h="21068" extrusionOk="0">
                  <a:moveTo>
                    <a:pt x="454" y="17883"/>
                  </a:moveTo>
                  <a:cubicBezTo>
                    <a:pt x="454" y="17883"/>
                    <a:pt x="-683" y="12140"/>
                    <a:pt x="643" y="8577"/>
                  </a:cubicBezTo>
                  <a:cubicBezTo>
                    <a:pt x="1972" y="5012"/>
                    <a:pt x="3676" y="1448"/>
                    <a:pt x="4907" y="3329"/>
                  </a:cubicBezTo>
                  <a:cubicBezTo>
                    <a:pt x="5096" y="2438"/>
                    <a:pt x="6232" y="656"/>
                    <a:pt x="7086" y="62"/>
                  </a:cubicBezTo>
                  <a:cubicBezTo>
                    <a:pt x="7940" y="-532"/>
                    <a:pt x="10591" y="3329"/>
                    <a:pt x="10591" y="3329"/>
                  </a:cubicBezTo>
                  <a:cubicBezTo>
                    <a:pt x="10591" y="3329"/>
                    <a:pt x="10402" y="1547"/>
                    <a:pt x="11445" y="2636"/>
                  </a:cubicBezTo>
                  <a:cubicBezTo>
                    <a:pt x="12487" y="3725"/>
                    <a:pt x="18832" y="7092"/>
                    <a:pt x="19875" y="8873"/>
                  </a:cubicBezTo>
                  <a:cubicBezTo>
                    <a:pt x="20917" y="10656"/>
                    <a:pt x="20362" y="17207"/>
                    <a:pt x="20362" y="17207"/>
                  </a:cubicBezTo>
                  <a:cubicBezTo>
                    <a:pt x="20362" y="17207"/>
                    <a:pt x="18329" y="17009"/>
                    <a:pt x="17239" y="21068"/>
                  </a:cubicBezTo>
                  <a:cubicBezTo>
                    <a:pt x="17522" y="17801"/>
                    <a:pt x="16220" y="16093"/>
                    <a:pt x="15551" y="15443"/>
                  </a:cubicBezTo>
                  <a:cubicBezTo>
                    <a:pt x="15300" y="15198"/>
                    <a:pt x="15154" y="14855"/>
                    <a:pt x="15127" y="14494"/>
                  </a:cubicBezTo>
                  <a:cubicBezTo>
                    <a:pt x="15079" y="13802"/>
                    <a:pt x="15001" y="12640"/>
                    <a:pt x="14977" y="11505"/>
                  </a:cubicBezTo>
                  <a:cubicBezTo>
                    <a:pt x="14961" y="11005"/>
                    <a:pt x="14611" y="10592"/>
                    <a:pt x="14139" y="10506"/>
                  </a:cubicBezTo>
                  <a:cubicBezTo>
                    <a:pt x="9336" y="9637"/>
                    <a:pt x="4057" y="10418"/>
                    <a:pt x="2177" y="10757"/>
                  </a:cubicBezTo>
                  <a:cubicBezTo>
                    <a:pt x="1752" y="10834"/>
                    <a:pt x="1425" y="11190"/>
                    <a:pt x="1370" y="11637"/>
                  </a:cubicBezTo>
                  <a:lnTo>
                    <a:pt x="894" y="15351"/>
                  </a:lnTo>
                  <a:cubicBezTo>
                    <a:pt x="894" y="15351"/>
                    <a:pt x="643" y="16002"/>
                    <a:pt x="454" y="1788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28" name="Freeform 84"/>
            <p:cNvSpPr/>
            <p:nvPr/>
          </p:nvSpPr>
          <p:spPr>
            <a:xfrm>
              <a:off x="6270185" y="622158"/>
              <a:ext cx="213731" cy="50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1357" extrusionOk="0">
                  <a:moveTo>
                    <a:pt x="13922" y="208"/>
                  </a:moveTo>
                  <a:cubicBezTo>
                    <a:pt x="13768" y="33"/>
                    <a:pt x="13613" y="-32"/>
                    <a:pt x="13443" y="14"/>
                  </a:cubicBezTo>
                  <a:lnTo>
                    <a:pt x="13289" y="92"/>
                  </a:lnTo>
                  <a:lnTo>
                    <a:pt x="1231" y="8947"/>
                  </a:lnTo>
                  <a:cubicBezTo>
                    <a:pt x="413" y="9545"/>
                    <a:pt x="-128" y="12784"/>
                    <a:pt x="27" y="16184"/>
                  </a:cubicBezTo>
                  <a:cubicBezTo>
                    <a:pt x="150" y="19370"/>
                    <a:pt x="845" y="21568"/>
                    <a:pt x="1586" y="21341"/>
                  </a:cubicBezTo>
                  <a:lnTo>
                    <a:pt x="1740" y="21262"/>
                  </a:lnTo>
                  <a:lnTo>
                    <a:pt x="13474" y="12640"/>
                  </a:lnTo>
                  <a:lnTo>
                    <a:pt x="19450" y="19312"/>
                  </a:lnTo>
                  <a:cubicBezTo>
                    <a:pt x="20191" y="20144"/>
                    <a:pt x="20963" y="18447"/>
                    <a:pt x="21225" y="15482"/>
                  </a:cubicBezTo>
                  <a:lnTo>
                    <a:pt x="21271" y="14877"/>
                  </a:lnTo>
                  <a:cubicBezTo>
                    <a:pt x="21472" y="11750"/>
                    <a:pt x="21071" y="8544"/>
                    <a:pt x="20360" y="7426"/>
                  </a:cubicBezTo>
                  <a:lnTo>
                    <a:pt x="20221" y="7231"/>
                  </a:lnTo>
                  <a:lnTo>
                    <a:pt x="13922" y="208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29" name="Freeform 85"/>
            <p:cNvSpPr/>
            <p:nvPr/>
          </p:nvSpPr>
          <p:spPr>
            <a:xfrm>
              <a:off x="5976959" y="609101"/>
              <a:ext cx="195737" cy="61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0" h="21048" extrusionOk="0">
                  <a:moveTo>
                    <a:pt x="7101" y="170"/>
                  </a:moveTo>
                  <a:cubicBezTo>
                    <a:pt x="6882" y="-16"/>
                    <a:pt x="6647" y="-48"/>
                    <a:pt x="6411" y="69"/>
                  </a:cubicBezTo>
                  <a:lnTo>
                    <a:pt x="6243" y="191"/>
                  </a:lnTo>
                  <a:lnTo>
                    <a:pt x="1184" y="4653"/>
                  </a:lnTo>
                  <a:cubicBezTo>
                    <a:pt x="326" y="5412"/>
                    <a:pt x="-178" y="8224"/>
                    <a:pt x="57" y="10941"/>
                  </a:cubicBezTo>
                  <a:cubicBezTo>
                    <a:pt x="293" y="13482"/>
                    <a:pt x="1083" y="15031"/>
                    <a:pt x="1890" y="14591"/>
                  </a:cubicBezTo>
                  <a:lnTo>
                    <a:pt x="2058" y="14474"/>
                  </a:lnTo>
                  <a:lnTo>
                    <a:pt x="6697" y="10383"/>
                  </a:lnTo>
                  <a:lnTo>
                    <a:pt x="19220" y="20878"/>
                  </a:lnTo>
                  <a:cubicBezTo>
                    <a:pt x="20027" y="21552"/>
                    <a:pt x="20867" y="20172"/>
                    <a:pt x="21153" y="17753"/>
                  </a:cubicBezTo>
                  <a:lnTo>
                    <a:pt x="21204" y="17254"/>
                  </a:lnTo>
                  <a:cubicBezTo>
                    <a:pt x="21422" y="14702"/>
                    <a:pt x="20985" y="12092"/>
                    <a:pt x="20212" y="11179"/>
                  </a:cubicBezTo>
                  <a:lnTo>
                    <a:pt x="20060" y="11020"/>
                  </a:lnTo>
                  <a:lnTo>
                    <a:pt x="7101" y="17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30" name="Freeform 86"/>
            <p:cNvSpPr/>
            <p:nvPr/>
          </p:nvSpPr>
          <p:spPr>
            <a:xfrm>
              <a:off x="5953548" y="821063"/>
              <a:ext cx="656900" cy="391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9" h="20399" extrusionOk="0">
                  <a:moveTo>
                    <a:pt x="20559" y="253"/>
                  </a:moveTo>
                  <a:cubicBezTo>
                    <a:pt x="20559" y="253"/>
                    <a:pt x="17491" y="4164"/>
                    <a:pt x="15890" y="8235"/>
                  </a:cubicBezTo>
                  <a:cubicBezTo>
                    <a:pt x="13668" y="3728"/>
                    <a:pt x="11323" y="1789"/>
                    <a:pt x="11323" y="1789"/>
                  </a:cubicBezTo>
                  <a:cubicBezTo>
                    <a:pt x="11323" y="1789"/>
                    <a:pt x="8634" y="5050"/>
                    <a:pt x="7210" y="4033"/>
                  </a:cubicBezTo>
                  <a:cubicBezTo>
                    <a:pt x="6767" y="3161"/>
                    <a:pt x="6816" y="2274"/>
                    <a:pt x="6816" y="2274"/>
                  </a:cubicBezTo>
                  <a:cubicBezTo>
                    <a:pt x="6816" y="2274"/>
                    <a:pt x="4412" y="3728"/>
                    <a:pt x="2723" y="7798"/>
                  </a:cubicBezTo>
                  <a:cubicBezTo>
                    <a:pt x="2009" y="4891"/>
                    <a:pt x="4" y="1125"/>
                    <a:pt x="4" y="1125"/>
                  </a:cubicBezTo>
                  <a:cubicBezTo>
                    <a:pt x="4" y="1125"/>
                    <a:pt x="-420" y="20110"/>
                    <a:pt x="8122" y="20399"/>
                  </a:cubicBezTo>
                  <a:cubicBezTo>
                    <a:pt x="16752" y="20399"/>
                    <a:pt x="19628" y="12597"/>
                    <a:pt x="20604" y="6053"/>
                  </a:cubicBezTo>
                  <a:cubicBezTo>
                    <a:pt x="20830" y="4003"/>
                    <a:pt x="21180" y="-1201"/>
                    <a:pt x="20559" y="253"/>
                  </a:cubicBezTo>
                  <a:close/>
                </a:path>
              </a:pathLst>
            </a:custGeom>
            <a:solidFill>
              <a:srgbClr val="EFAD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31" name="Freeform 87"/>
            <p:cNvSpPr/>
            <p:nvPr/>
          </p:nvSpPr>
          <p:spPr>
            <a:xfrm>
              <a:off x="6145829" y="914223"/>
              <a:ext cx="227554" cy="49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20256" extrusionOk="0">
                  <a:moveTo>
                    <a:pt x="21255" y="3054"/>
                  </a:moveTo>
                  <a:cubicBezTo>
                    <a:pt x="21023" y="577"/>
                    <a:pt x="20371" y="-640"/>
                    <a:pt x="19805" y="338"/>
                  </a:cubicBezTo>
                  <a:lnTo>
                    <a:pt x="19283" y="1172"/>
                  </a:lnTo>
                  <a:cubicBezTo>
                    <a:pt x="19137" y="1392"/>
                    <a:pt x="18963" y="1636"/>
                    <a:pt x="18775" y="1906"/>
                  </a:cubicBezTo>
                  <a:cubicBezTo>
                    <a:pt x="17948" y="3116"/>
                    <a:pt x="17005" y="4327"/>
                    <a:pt x="15990" y="5456"/>
                  </a:cubicBezTo>
                  <a:cubicBezTo>
                    <a:pt x="12523" y="9282"/>
                    <a:pt x="9041" y="11264"/>
                    <a:pt x="5821" y="10417"/>
                  </a:cubicBezTo>
                  <a:cubicBezTo>
                    <a:pt x="4254" y="10009"/>
                    <a:pt x="2789" y="8931"/>
                    <a:pt x="1454" y="7125"/>
                  </a:cubicBezTo>
                  <a:cubicBezTo>
                    <a:pt x="859" y="6328"/>
                    <a:pt x="236" y="7745"/>
                    <a:pt x="47" y="10285"/>
                  </a:cubicBezTo>
                  <a:cubicBezTo>
                    <a:pt x="-127" y="12832"/>
                    <a:pt x="192" y="15535"/>
                    <a:pt x="787" y="16331"/>
                  </a:cubicBezTo>
                  <a:cubicBezTo>
                    <a:pt x="2310" y="18382"/>
                    <a:pt x="3949" y="19593"/>
                    <a:pt x="5690" y="20044"/>
                  </a:cubicBezTo>
                  <a:cubicBezTo>
                    <a:pt x="9171" y="20960"/>
                    <a:pt x="12871" y="18852"/>
                    <a:pt x="16541" y="14795"/>
                  </a:cubicBezTo>
                  <a:cubicBezTo>
                    <a:pt x="17426" y="13804"/>
                    <a:pt x="18267" y="12756"/>
                    <a:pt x="19036" y="11690"/>
                  </a:cubicBezTo>
                  <a:lnTo>
                    <a:pt x="19718" y="10724"/>
                  </a:lnTo>
                  <a:lnTo>
                    <a:pt x="20501" y="9507"/>
                  </a:lnTo>
                  <a:cubicBezTo>
                    <a:pt x="20559" y="9426"/>
                    <a:pt x="20588" y="9357"/>
                    <a:pt x="20617" y="9307"/>
                  </a:cubicBezTo>
                  <a:cubicBezTo>
                    <a:pt x="21197" y="8335"/>
                    <a:pt x="21473" y="5531"/>
                    <a:pt x="21255" y="3054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32" name="Freeform 88"/>
            <p:cNvSpPr/>
            <p:nvPr/>
          </p:nvSpPr>
          <p:spPr>
            <a:xfrm>
              <a:off x="6162566" y="656115"/>
              <a:ext cx="149351" cy="255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247" extrusionOk="0">
                  <a:moveTo>
                    <a:pt x="3668" y="3"/>
                  </a:moveTo>
                  <a:cubicBezTo>
                    <a:pt x="3057" y="36"/>
                    <a:pt x="2577" y="337"/>
                    <a:pt x="2556" y="698"/>
                  </a:cubicBezTo>
                  <a:lnTo>
                    <a:pt x="2556" y="799"/>
                  </a:lnTo>
                  <a:lnTo>
                    <a:pt x="3057" y="4095"/>
                  </a:lnTo>
                  <a:lnTo>
                    <a:pt x="2708" y="5074"/>
                  </a:lnTo>
                  <a:lnTo>
                    <a:pt x="2621" y="5344"/>
                  </a:lnTo>
                  <a:cubicBezTo>
                    <a:pt x="2272" y="6399"/>
                    <a:pt x="1901" y="7527"/>
                    <a:pt x="1574" y="8685"/>
                  </a:cubicBezTo>
                  <a:cubicBezTo>
                    <a:pt x="1225" y="9879"/>
                    <a:pt x="919" y="11037"/>
                    <a:pt x="679" y="12136"/>
                  </a:cubicBezTo>
                  <a:lnTo>
                    <a:pt x="505" y="12914"/>
                  </a:lnTo>
                  <a:cubicBezTo>
                    <a:pt x="-368" y="17220"/>
                    <a:pt x="-193" y="19874"/>
                    <a:pt x="1705" y="20751"/>
                  </a:cubicBezTo>
                  <a:cubicBezTo>
                    <a:pt x="3559" y="21600"/>
                    <a:pt x="6767" y="21305"/>
                    <a:pt x="11195" y="20270"/>
                  </a:cubicBezTo>
                  <a:cubicBezTo>
                    <a:pt x="12308" y="20012"/>
                    <a:pt x="13465" y="19709"/>
                    <a:pt x="14643" y="19373"/>
                  </a:cubicBezTo>
                  <a:cubicBezTo>
                    <a:pt x="15712" y="19074"/>
                    <a:pt x="16759" y="18760"/>
                    <a:pt x="17763" y="18440"/>
                  </a:cubicBezTo>
                  <a:lnTo>
                    <a:pt x="19093" y="18012"/>
                  </a:lnTo>
                  <a:lnTo>
                    <a:pt x="19988" y="17708"/>
                  </a:lnTo>
                  <a:cubicBezTo>
                    <a:pt x="20206" y="17633"/>
                    <a:pt x="20381" y="17578"/>
                    <a:pt x="20446" y="17548"/>
                  </a:cubicBezTo>
                  <a:cubicBezTo>
                    <a:pt x="21035" y="17339"/>
                    <a:pt x="21232" y="16890"/>
                    <a:pt x="20883" y="16542"/>
                  </a:cubicBezTo>
                  <a:cubicBezTo>
                    <a:pt x="20534" y="16195"/>
                    <a:pt x="19770" y="16082"/>
                    <a:pt x="19181" y="16291"/>
                  </a:cubicBezTo>
                  <a:lnTo>
                    <a:pt x="18745" y="16439"/>
                  </a:lnTo>
                  <a:lnTo>
                    <a:pt x="17981" y="16698"/>
                  </a:lnTo>
                  <a:cubicBezTo>
                    <a:pt x="17850" y="16743"/>
                    <a:pt x="17697" y="16791"/>
                    <a:pt x="17545" y="16838"/>
                  </a:cubicBezTo>
                  <a:cubicBezTo>
                    <a:pt x="16279" y="17252"/>
                    <a:pt x="14926" y="17665"/>
                    <a:pt x="13574" y="18052"/>
                  </a:cubicBezTo>
                  <a:cubicBezTo>
                    <a:pt x="12439" y="18374"/>
                    <a:pt x="11326" y="18662"/>
                    <a:pt x="10279" y="18907"/>
                  </a:cubicBezTo>
                  <a:cubicBezTo>
                    <a:pt x="6701" y="19743"/>
                    <a:pt x="4083" y="19984"/>
                    <a:pt x="3232" y="19595"/>
                  </a:cubicBezTo>
                  <a:cubicBezTo>
                    <a:pt x="2337" y="19185"/>
                    <a:pt x="2250" y="16491"/>
                    <a:pt x="3057" y="12666"/>
                  </a:cubicBezTo>
                  <a:lnTo>
                    <a:pt x="3145" y="12326"/>
                  </a:lnTo>
                  <a:cubicBezTo>
                    <a:pt x="3385" y="11247"/>
                    <a:pt x="3668" y="10108"/>
                    <a:pt x="4017" y="8932"/>
                  </a:cubicBezTo>
                  <a:cubicBezTo>
                    <a:pt x="4279" y="8018"/>
                    <a:pt x="4563" y="7121"/>
                    <a:pt x="4847" y="6266"/>
                  </a:cubicBezTo>
                  <a:lnTo>
                    <a:pt x="5326" y="4875"/>
                  </a:lnTo>
                  <a:lnTo>
                    <a:pt x="5523" y="4298"/>
                  </a:lnTo>
                  <a:cubicBezTo>
                    <a:pt x="5545" y="4249"/>
                    <a:pt x="5567" y="4199"/>
                    <a:pt x="5567" y="4149"/>
                  </a:cubicBezTo>
                  <a:lnTo>
                    <a:pt x="5545" y="4074"/>
                  </a:lnTo>
                  <a:lnTo>
                    <a:pt x="5021" y="666"/>
                  </a:lnTo>
                  <a:cubicBezTo>
                    <a:pt x="4977" y="296"/>
                    <a:pt x="4454" y="15"/>
                    <a:pt x="3843" y="0"/>
                  </a:cubicBezTo>
                  <a:lnTo>
                    <a:pt x="3668" y="3"/>
                  </a:ln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33" name="Freeform 89"/>
            <p:cNvSpPr/>
            <p:nvPr/>
          </p:nvSpPr>
          <p:spPr>
            <a:xfrm>
              <a:off x="6190904" y="1010874"/>
              <a:ext cx="77690" cy="20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9" extrusionOk="0">
                  <a:moveTo>
                    <a:pt x="2108" y="0"/>
                  </a:moveTo>
                  <a:cubicBezTo>
                    <a:pt x="946" y="-21"/>
                    <a:pt x="43" y="4686"/>
                    <a:pt x="0" y="10515"/>
                  </a:cubicBezTo>
                  <a:cubicBezTo>
                    <a:pt x="0" y="15817"/>
                    <a:pt x="774" y="20237"/>
                    <a:pt x="1764" y="21006"/>
                  </a:cubicBezTo>
                  <a:lnTo>
                    <a:pt x="2065" y="21140"/>
                  </a:lnTo>
                  <a:lnTo>
                    <a:pt x="19534" y="21558"/>
                  </a:lnTo>
                  <a:cubicBezTo>
                    <a:pt x="20696" y="21579"/>
                    <a:pt x="21600" y="16872"/>
                    <a:pt x="21600" y="11043"/>
                  </a:cubicBezTo>
                  <a:cubicBezTo>
                    <a:pt x="21600" y="5741"/>
                    <a:pt x="20868" y="1342"/>
                    <a:pt x="19878" y="549"/>
                  </a:cubicBezTo>
                  <a:lnTo>
                    <a:pt x="19534" y="441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34" name="Freeform 90"/>
            <p:cNvSpPr/>
            <p:nvPr/>
          </p:nvSpPr>
          <p:spPr>
            <a:xfrm>
              <a:off x="6333436" y="699462"/>
              <a:ext cx="85274" cy="65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0" y="0"/>
                  </a:moveTo>
                  <a:cubicBezTo>
                    <a:pt x="4587" y="0"/>
                    <a:pt x="0" y="8361"/>
                    <a:pt x="0" y="18241"/>
                  </a:cubicBezTo>
                  <a:cubicBezTo>
                    <a:pt x="0" y="20096"/>
                    <a:pt x="1137" y="21600"/>
                    <a:pt x="2587" y="21600"/>
                  </a:cubicBezTo>
                  <a:cubicBezTo>
                    <a:pt x="3999" y="21600"/>
                    <a:pt x="5174" y="20096"/>
                    <a:pt x="5174" y="18241"/>
                  </a:cubicBezTo>
                  <a:cubicBezTo>
                    <a:pt x="5174" y="11674"/>
                    <a:pt x="7919" y="6709"/>
                    <a:pt x="10780" y="6709"/>
                  </a:cubicBezTo>
                  <a:cubicBezTo>
                    <a:pt x="13681" y="6709"/>
                    <a:pt x="16425" y="11674"/>
                    <a:pt x="16425" y="18241"/>
                  </a:cubicBezTo>
                  <a:cubicBezTo>
                    <a:pt x="16425" y="20096"/>
                    <a:pt x="17562" y="21600"/>
                    <a:pt x="19013" y="21600"/>
                  </a:cubicBezTo>
                  <a:cubicBezTo>
                    <a:pt x="20424" y="21600"/>
                    <a:pt x="21600" y="20096"/>
                    <a:pt x="21600" y="18241"/>
                  </a:cubicBezTo>
                  <a:cubicBezTo>
                    <a:pt x="21600" y="8361"/>
                    <a:pt x="16974" y="0"/>
                    <a:pt x="10780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35" name="Freeform 91"/>
            <p:cNvSpPr/>
            <p:nvPr/>
          </p:nvSpPr>
          <p:spPr>
            <a:xfrm>
              <a:off x="6048678" y="699462"/>
              <a:ext cx="85274" cy="65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0" y="0"/>
                  </a:moveTo>
                  <a:cubicBezTo>
                    <a:pt x="4587" y="0"/>
                    <a:pt x="0" y="8361"/>
                    <a:pt x="0" y="18241"/>
                  </a:cubicBezTo>
                  <a:cubicBezTo>
                    <a:pt x="0" y="20096"/>
                    <a:pt x="1137" y="21600"/>
                    <a:pt x="2587" y="21600"/>
                  </a:cubicBezTo>
                  <a:cubicBezTo>
                    <a:pt x="3999" y="21600"/>
                    <a:pt x="5175" y="20096"/>
                    <a:pt x="5175" y="18241"/>
                  </a:cubicBezTo>
                  <a:cubicBezTo>
                    <a:pt x="5175" y="11674"/>
                    <a:pt x="7919" y="6709"/>
                    <a:pt x="10780" y="6709"/>
                  </a:cubicBezTo>
                  <a:cubicBezTo>
                    <a:pt x="13681" y="6709"/>
                    <a:pt x="16425" y="11674"/>
                    <a:pt x="16425" y="18241"/>
                  </a:cubicBezTo>
                  <a:cubicBezTo>
                    <a:pt x="16425" y="20096"/>
                    <a:pt x="17562" y="21600"/>
                    <a:pt x="19013" y="21600"/>
                  </a:cubicBezTo>
                  <a:cubicBezTo>
                    <a:pt x="20424" y="21600"/>
                    <a:pt x="21600" y="20096"/>
                    <a:pt x="21600" y="18241"/>
                  </a:cubicBezTo>
                  <a:cubicBezTo>
                    <a:pt x="21600" y="8361"/>
                    <a:pt x="16974" y="0"/>
                    <a:pt x="10780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36" name="Freeform 92"/>
            <p:cNvSpPr/>
            <p:nvPr/>
          </p:nvSpPr>
          <p:spPr>
            <a:xfrm>
              <a:off x="6337706" y="887548"/>
              <a:ext cx="66146" cy="65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7" h="21052" extrusionOk="0">
                  <a:moveTo>
                    <a:pt x="4804" y="822"/>
                  </a:moveTo>
                  <a:cubicBezTo>
                    <a:pt x="3719" y="-274"/>
                    <a:pt x="1944" y="-274"/>
                    <a:pt x="858" y="822"/>
                  </a:cubicBezTo>
                  <a:cubicBezTo>
                    <a:pt x="-177" y="1820"/>
                    <a:pt x="-276" y="3380"/>
                    <a:pt x="563" y="4481"/>
                  </a:cubicBezTo>
                  <a:lnTo>
                    <a:pt x="858" y="4796"/>
                  </a:lnTo>
                  <a:lnTo>
                    <a:pt x="16294" y="20230"/>
                  </a:lnTo>
                  <a:cubicBezTo>
                    <a:pt x="17379" y="21326"/>
                    <a:pt x="19154" y="21326"/>
                    <a:pt x="20239" y="20230"/>
                  </a:cubicBezTo>
                  <a:cubicBezTo>
                    <a:pt x="21274" y="19233"/>
                    <a:pt x="21324" y="17673"/>
                    <a:pt x="20535" y="16572"/>
                  </a:cubicBezTo>
                  <a:lnTo>
                    <a:pt x="20239" y="16256"/>
                  </a:lnTo>
                  <a:lnTo>
                    <a:pt x="4804" y="822"/>
                  </a:ln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37" name="Freeform 93"/>
            <p:cNvSpPr/>
            <p:nvPr/>
          </p:nvSpPr>
          <p:spPr>
            <a:xfrm>
              <a:off x="6140627" y="941027"/>
              <a:ext cx="464977" cy="280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19791" extrusionOk="0">
                  <a:moveTo>
                    <a:pt x="21269" y="15"/>
                  </a:moveTo>
                  <a:cubicBezTo>
                    <a:pt x="21083" y="-54"/>
                    <a:pt x="20896" y="118"/>
                    <a:pt x="20853" y="399"/>
                  </a:cubicBezTo>
                  <a:lnTo>
                    <a:pt x="20796" y="694"/>
                  </a:lnTo>
                  <a:cubicBezTo>
                    <a:pt x="20782" y="792"/>
                    <a:pt x="20760" y="905"/>
                    <a:pt x="20731" y="1034"/>
                  </a:cubicBezTo>
                  <a:lnTo>
                    <a:pt x="20703" y="1169"/>
                  </a:lnTo>
                  <a:cubicBezTo>
                    <a:pt x="20574" y="1795"/>
                    <a:pt x="20402" y="2493"/>
                    <a:pt x="20194" y="3247"/>
                  </a:cubicBezTo>
                  <a:cubicBezTo>
                    <a:pt x="19599" y="5402"/>
                    <a:pt x="18804" y="7557"/>
                    <a:pt x="17779" y="9568"/>
                  </a:cubicBezTo>
                  <a:cubicBezTo>
                    <a:pt x="14038" y="16934"/>
                    <a:pt x="8405" y="20435"/>
                    <a:pt x="414" y="17947"/>
                  </a:cubicBezTo>
                  <a:cubicBezTo>
                    <a:pt x="228" y="17889"/>
                    <a:pt x="49" y="18072"/>
                    <a:pt x="6" y="18356"/>
                  </a:cubicBezTo>
                  <a:cubicBezTo>
                    <a:pt x="-30" y="18640"/>
                    <a:pt x="92" y="18917"/>
                    <a:pt x="278" y="18975"/>
                  </a:cubicBezTo>
                  <a:cubicBezTo>
                    <a:pt x="8534" y="21546"/>
                    <a:pt x="14432" y="17884"/>
                    <a:pt x="18324" y="10209"/>
                  </a:cubicBezTo>
                  <a:cubicBezTo>
                    <a:pt x="19384" y="8122"/>
                    <a:pt x="20208" y="5889"/>
                    <a:pt x="20832" y="3654"/>
                  </a:cubicBezTo>
                  <a:cubicBezTo>
                    <a:pt x="21047" y="2872"/>
                    <a:pt x="21219" y="2144"/>
                    <a:pt x="21362" y="1490"/>
                  </a:cubicBezTo>
                  <a:lnTo>
                    <a:pt x="21427" y="1163"/>
                  </a:lnTo>
                  <a:lnTo>
                    <a:pt x="21484" y="877"/>
                  </a:lnTo>
                  <a:cubicBezTo>
                    <a:pt x="21498" y="769"/>
                    <a:pt x="21513" y="692"/>
                    <a:pt x="21520" y="650"/>
                  </a:cubicBezTo>
                  <a:cubicBezTo>
                    <a:pt x="21570" y="368"/>
                    <a:pt x="21455" y="84"/>
                    <a:pt x="21269" y="15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38" name="Freeform 94"/>
            <p:cNvSpPr/>
            <p:nvPr/>
          </p:nvSpPr>
          <p:spPr>
            <a:xfrm>
              <a:off x="6201145" y="1108523"/>
              <a:ext cx="43847" cy="109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4" h="21196" extrusionOk="0">
                  <a:moveTo>
                    <a:pt x="10788" y="199"/>
                  </a:moveTo>
                  <a:cubicBezTo>
                    <a:pt x="9215" y="-204"/>
                    <a:pt x="7069" y="23"/>
                    <a:pt x="6140" y="704"/>
                  </a:cubicBezTo>
                  <a:cubicBezTo>
                    <a:pt x="5281" y="1269"/>
                    <a:pt x="4208" y="2228"/>
                    <a:pt x="3064" y="3485"/>
                  </a:cubicBezTo>
                  <a:cubicBezTo>
                    <a:pt x="203" y="6625"/>
                    <a:pt x="-870" y="9867"/>
                    <a:pt x="775" y="12959"/>
                  </a:cubicBezTo>
                  <a:cubicBezTo>
                    <a:pt x="2492" y="16168"/>
                    <a:pt x="7141" y="18907"/>
                    <a:pt x="15009" y="20975"/>
                  </a:cubicBezTo>
                  <a:cubicBezTo>
                    <a:pt x="16582" y="21396"/>
                    <a:pt x="18727" y="21196"/>
                    <a:pt x="19729" y="20527"/>
                  </a:cubicBezTo>
                  <a:cubicBezTo>
                    <a:pt x="20730" y="19857"/>
                    <a:pt x="20301" y="18970"/>
                    <a:pt x="18657" y="18546"/>
                  </a:cubicBezTo>
                  <a:cubicBezTo>
                    <a:pt x="12363" y="16888"/>
                    <a:pt x="8858" y="14796"/>
                    <a:pt x="7498" y="12329"/>
                  </a:cubicBezTo>
                  <a:cubicBezTo>
                    <a:pt x="6210" y="9867"/>
                    <a:pt x="7069" y="7154"/>
                    <a:pt x="9502" y="4489"/>
                  </a:cubicBezTo>
                  <a:cubicBezTo>
                    <a:pt x="10073" y="3856"/>
                    <a:pt x="10646" y="3273"/>
                    <a:pt x="11290" y="2763"/>
                  </a:cubicBezTo>
                  <a:lnTo>
                    <a:pt x="12004" y="2165"/>
                  </a:lnTo>
                  <a:cubicBezTo>
                    <a:pt x="13006" y="1484"/>
                    <a:pt x="12434" y="603"/>
                    <a:pt x="10788" y="199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39" name="Freeform 95"/>
            <p:cNvSpPr/>
            <p:nvPr/>
          </p:nvSpPr>
          <p:spPr>
            <a:xfrm>
              <a:off x="6649423" y="707309"/>
              <a:ext cx="100147" cy="150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5" h="20803" extrusionOk="0">
                  <a:moveTo>
                    <a:pt x="21209" y="2821"/>
                  </a:moveTo>
                  <a:cubicBezTo>
                    <a:pt x="20481" y="408"/>
                    <a:pt x="17538" y="-706"/>
                    <a:pt x="12774" y="474"/>
                  </a:cubicBezTo>
                  <a:cubicBezTo>
                    <a:pt x="5233" y="2337"/>
                    <a:pt x="4472" y="5894"/>
                    <a:pt x="7019" y="12453"/>
                  </a:cubicBezTo>
                  <a:cubicBezTo>
                    <a:pt x="8408" y="16065"/>
                    <a:pt x="6490" y="18103"/>
                    <a:pt x="1263" y="18773"/>
                  </a:cubicBezTo>
                  <a:cubicBezTo>
                    <a:pt x="404" y="18884"/>
                    <a:pt x="-159" y="19424"/>
                    <a:pt x="40" y="19979"/>
                  </a:cubicBezTo>
                  <a:cubicBezTo>
                    <a:pt x="205" y="20533"/>
                    <a:pt x="1032" y="20894"/>
                    <a:pt x="1892" y="20783"/>
                  </a:cubicBezTo>
                  <a:cubicBezTo>
                    <a:pt x="8904" y="19881"/>
                    <a:pt x="11948" y="16693"/>
                    <a:pt x="10095" y="11956"/>
                  </a:cubicBezTo>
                  <a:cubicBezTo>
                    <a:pt x="7912" y="6301"/>
                    <a:pt x="8474" y="3734"/>
                    <a:pt x="13899" y="2386"/>
                  </a:cubicBezTo>
                  <a:cubicBezTo>
                    <a:pt x="16777" y="1673"/>
                    <a:pt x="17736" y="2029"/>
                    <a:pt x="18100" y="3222"/>
                  </a:cubicBezTo>
                  <a:cubicBezTo>
                    <a:pt x="18233" y="3679"/>
                    <a:pt x="18233" y="4193"/>
                    <a:pt x="18166" y="4665"/>
                  </a:cubicBezTo>
                  <a:lnTo>
                    <a:pt x="18133" y="4857"/>
                  </a:lnTo>
                  <a:cubicBezTo>
                    <a:pt x="18001" y="5416"/>
                    <a:pt x="18596" y="5943"/>
                    <a:pt x="19456" y="6032"/>
                  </a:cubicBezTo>
                  <a:cubicBezTo>
                    <a:pt x="20316" y="6124"/>
                    <a:pt x="21143" y="5744"/>
                    <a:pt x="21275" y="5187"/>
                  </a:cubicBezTo>
                  <a:lnTo>
                    <a:pt x="21308" y="4995"/>
                  </a:lnTo>
                  <a:cubicBezTo>
                    <a:pt x="21342" y="4955"/>
                    <a:pt x="21342" y="4910"/>
                    <a:pt x="21342" y="4861"/>
                  </a:cubicBezTo>
                  <a:cubicBezTo>
                    <a:pt x="21441" y="4208"/>
                    <a:pt x="21441" y="3506"/>
                    <a:pt x="21209" y="2821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40" name="Freeform 96"/>
            <p:cNvSpPr/>
            <p:nvPr/>
          </p:nvSpPr>
          <p:spPr>
            <a:xfrm>
              <a:off x="6313756" y="995629"/>
              <a:ext cx="20636" cy="20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6" h="20055" extrusionOk="0">
                  <a:moveTo>
                    <a:pt x="129" y="11673"/>
                  </a:moveTo>
                  <a:cubicBezTo>
                    <a:pt x="1022" y="17116"/>
                    <a:pt x="6367" y="20828"/>
                    <a:pt x="11711" y="19918"/>
                  </a:cubicBezTo>
                  <a:cubicBezTo>
                    <a:pt x="17278" y="19029"/>
                    <a:pt x="20841" y="13829"/>
                    <a:pt x="19950" y="8406"/>
                  </a:cubicBezTo>
                  <a:cubicBezTo>
                    <a:pt x="19062" y="2917"/>
                    <a:pt x="13937" y="-772"/>
                    <a:pt x="8371" y="138"/>
                  </a:cubicBezTo>
                  <a:cubicBezTo>
                    <a:pt x="3026" y="1027"/>
                    <a:pt x="-759" y="6206"/>
                    <a:pt x="129" y="11673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41" name="Freeform 97"/>
            <p:cNvSpPr/>
            <p:nvPr/>
          </p:nvSpPr>
          <p:spPr>
            <a:xfrm>
              <a:off x="6418685" y="1021895"/>
              <a:ext cx="20635" cy="20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6" h="20070" extrusionOk="0">
                  <a:moveTo>
                    <a:pt x="129" y="11677"/>
                  </a:moveTo>
                  <a:cubicBezTo>
                    <a:pt x="1022" y="17149"/>
                    <a:pt x="6143" y="20842"/>
                    <a:pt x="11711" y="19931"/>
                  </a:cubicBezTo>
                  <a:cubicBezTo>
                    <a:pt x="17278" y="19041"/>
                    <a:pt x="20841" y="13858"/>
                    <a:pt x="19950" y="8407"/>
                  </a:cubicBezTo>
                  <a:cubicBezTo>
                    <a:pt x="19057" y="2935"/>
                    <a:pt x="13937" y="-758"/>
                    <a:pt x="8371" y="132"/>
                  </a:cubicBezTo>
                  <a:cubicBezTo>
                    <a:pt x="3026" y="1043"/>
                    <a:pt x="-759" y="6205"/>
                    <a:pt x="129" y="11677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42" name="Freeform 98"/>
            <p:cNvSpPr/>
            <p:nvPr/>
          </p:nvSpPr>
          <p:spPr>
            <a:xfrm>
              <a:off x="6080348" y="1048288"/>
              <a:ext cx="20636" cy="20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81" h="19118" extrusionOk="0">
                  <a:moveTo>
                    <a:pt x="631" y="6223"/>
                  </a:moveTo>
                  <a:cubicBezTo>
                    <a:pt x="-1272" y="11179"/>
                    <a:pt x="1267" y="16663"/>
                    <a:pt x="6350" y="18526"/>
                  </a:cubicBezTo>
                  <a:cubicBezTo>
                    <a:pt x="11222" y="20349"/>
                    <a:pt x="16730" y="17828"/>
                    <a:pt x="18634" y="12873"/>
                  </a:cubicBezTo>
                  <a:cubicBezTo>
                    <a:pt x="20328" y="7939"/>
                    <a:pt x="17998" y="2455"/>
                    <a:pt x="12917" y="612"/>
                  </a:cubicBezTo>
                  <a:cubicBezTo>
                    <a:pt x="8045" y="-1251"/>
                    <a:pt x="2537" y="1290"/>
                    <a:pt x="631" y="6223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43" name="Freeform 99"/>
            <p:cNvSpPr/>
            <p:nvPr/>
          </p:nvSpPr>
          <p:spPr>
            <a:xfrm>
              <a:off x="6014792" y="1014917"/>
              <a:ext cx="20636" cy="20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80" h="19108" extrusionOk="0">
                  <a:moveTo>
                    <a:pt x="548" y="6224"/>
                  </a:moveTo>
                  <a:cubicBezTo>
                    <a:pt x="-1148" y="11160"/>
                    <a:pt x="1184" y="16665"/>
                    <a:pt x="6265" y="18508"/>
                  </a:cubicBezTo>
                  <a:cubicBezTo>
                    <a:pt x="11136" y="20349"/>
                    <a:pt x="16643" y="17810"/>
                    <a:pt x="18549" y="12874"/>
                  </a:cubicBezTo>
                  <a:cubicBezTo>
                    <a:pt x="20452" y="7940"/>
                    <a:pt x="17913" y="2433"/>
                    <a:pt x="12830" y="612"/>
                  </a:cubicBezTo>
                  <a:cubicBezTo>
                    <a:pt x="7959" y="-1251"/>
                    <a:pt x="2452" y="1290"/>
                    <a:pt x="548" y="6224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44" name="Freeform 100"/>
            <p:cNvSpPr/>
            <p:nvPr/>
          </p:nvSpPr>
          <p:spPr>
            <a:xfrm>
              <a:off x="6137292" y="1068610"/>
              <a:ext cx="20636" cy="20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61" h="19107" extrusionOk="0">
                  <a:moveTo>
                    <a:pt x="635" y="6229"/>
                  </a:moveTo>
                  <a:cubicBezTo>
                    <a:pt x="-1270" y="11169"/>
                    <a:pt x="1271" y="16679"/>
                    <a:pt x="6140" y="18502"/>
                  </a:cubicBezTo>
                  <a:cubicBezTo>
                    <a:pt x="11223" y="20347"/>
                    <a:pt x="16730" y="17826"/>
                    <a:pt x="18638" y="12885"/>
                  </a:cubicBezTo>
                  <a:cubicBezTo>
                    <a:pt x="20330" y="7947"/>
                    <a:pt x="17789" y="2435"/>
                    <a:pt x="12920" y="612"/>
                  </a:cubicBezTo>
                  <a:cubicBezTo>
                    <a:pt x="8048" y="-1253"/>
                    <a:pt x="2543" y="1291"/>
                    <a:pt x="635" y="6229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45" name="Freeform 101"/>
            <p:cNvSpPr/>
            <p:nvPr/>
          </p:nvSpPr>
          <p:spPr>
            <a:xfrm>
              <a:off x="6218850" y="1052604"/>
              <a:ext cx="20636" cy="20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61" h="19119" extrusionOk="0">
                  <a:moveTo>
                    <a:pt x="635" y="6224"/>
                  </a:moveTo>
                  <a:cubicBezTo>
                    <a:pt x="-1270" y="11160"/>
                    <a:pt x="1271" y="16665"/>
                    <a:pt x="6140" y="18528"/>
                  </a:cubicBezTo>
                  <a:cubicBezTo>
                    <a:pt x="11223" y="20349"/>
                    <a:pt x="16730" y="17830"/>
                    <a:pt x="18638" y="12874"/>
                  </a:cubicBezTo>
                  <a:cubicBezTo>
                    <a:pt x="20330" y="7940"/>
                    <a:pt x="17789" y="2433"/>
                    <a:pt x="12920" y="612"/>
                  </a:cubicBezTo>
                  <a:cubicBezTo>
                    <a:pt x="8048" y="-1251"/>
                    <a:pt x="2543" y="1290"/>
                    <a:pt x="635" y="6224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46" name="Freeform 102"/>
            <p:cNvSpPr/>
            <p:nvPr/>
          </p:nvSpPr>
          <p:spPr>
            <a:xfrm>
              <a:off x="6499747" y="996768"/>
              <a:ext cx="20635" cy="20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81" h="19119" extrusionOk="0">
                  <a:moveTo>
                    <a:pt x="631" y="6224"/>
                  </a:moveTo>
                  <a:cubicBezTo>
                    <a:pt x="-1272" y="11180"/>
                    <a:pt x="1267" y="16665"/>
                    <a:pt x="6350" y="18528"/>
                  </a:cubicBezTo>
                  <a:cubicBezTo>
                    <a:pt x="11221" y="20349"/>
                    <a:pt x="16728" y="17830"/>
                    <a:pt x="18632" y="12874"/>
                  </a:cubicBezTo>
                  <a:cubicBezTo>
                    <a:pt x="20328" y="7940"/>
                    <a:pt x="18000" y="2455"/>
                    <a:pt x="12915" y="612"/>
                  </a:cubicBezTo>
                  <a:cubicBezTo>
                    <a:pt x="8044" y="-1251"/>
                    <a:pt x="2537" y="1290"/>
                    <a:pt x="631" y="6224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47" name="Freeform 103"/>
            <p:cNvSpPr/>
            <p:nvPr/>
          </p:nvSpPr>
          <p:spPr>
            <a:xfrm>
              <a:off x="6366526" y="1093585"/>
              <a:ext cx="20636" cy="20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5" h="20055" extrusionOk="0">
                  <a:moveTo>
                    <a:pt x="137" y="11657"/>
                  </a:moveTo>
                  <a:cubicBezTo>
                    <a:pt x="1030" y="17120"/>
                    <a:pt x="6149" y="20826"/>
                    <a:pt x="11717" y="19917"/>
                  </a:cubicBezTo>
                  <a:cubicBezTo>
                    <a:pt x="17059" y="19006"/>
                    <a:pt x="20846" y="13834"/>
                    <a:pt x="19955" y="8395"/>
                  </a:cubicBezTo>
                  <a:cubicBezTo>
                    <a:pt x="19062" y="2934"/>
                    <a:pt x="13943" y="-774"/>
                    <a:pt x="8377" y="137"/>
                  </a:cubicBezTo>
                  <a:cubicBezTo>
                    <a:pt x="2809" y="1046"/>
                    <a:pt x="-754" y="6220"/>
                    <a:pt x="137" y="11657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48" name="Freeform 104"/>
            <p:cNvSpPr/>
            <p:nvPr/>
          </p:nvSpPr>
          <p:spPr>
            <a:xfrm>
              <a:off x="6312285" y="1082759"/>
              <a:ext cx="20636" cy="20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95" h="20054" extrusionOk="0">
                  <a:moveTo>
                    <a:pt x="128" y="11673"/>
                  </a:moveTo>
                  <a:cubicBezTo>
                    <a:pt x="1232" y="17139"/>
                    <a:pt x="6302" y="20828"/>
                    <a:pt x="11593" y="19916"/>
                  </a:cubicBezTo>
                  <a:cubicBezTo>
                    <a:pt x="17102" y="19006"/>
                    <a:pt x="20849" y="13850"/>
                    <a:pt x="19967" y="8383"/>
                  </a:cubicBezTo>
                  <a:cubicBezTo>
                    <a:pt x="19086" y="2917"/>
                    <a:pt x="13796" y="-772"/>
                    <a:pt x="8505" y="138"/>
                  </a:cubicBezTo>
                  <a:cubicBezTo>
                    <a:pt x="2996" y="1050"/>
                    <a:pt x="-751" y="6206"/>
                    <a:pt x="128" y="11673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49" name="Freeform 105"/>
            <p:cNvSpPr/>
            <p:nvPr/>
          </p:nvSpPr>
          <p:spPr>
            <a:xfrm>
              <a:off x="6093300" y="1101550"/>
              <a:ext cx="20636" cy="20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95" h="20069" extrusionOk="0">
                  <a:moveTo>
                    <a:pt x="128" y="11677"/>
                  </a:moveTo>
                  <a:cubicBezTo>
                    <a:pt x="1232" y="17151"/>
                    <a:pt x="6302" y="20843"/>
                    <a:pt x="11593" y="19930"/>
                  </a:cubicBezTo>
                  <a:cubicBezTo>
                    <a:pt x="17102" y="19040"/>
                    <a:pt x="20849" y="13858"/>
                    <a:pt x="19967" y="8407"/>
                  </a:cubicBezTo>
                  <a:cubicBezTo>
                    <a:pt x="18868" y="2914"/>
                    <a:pt x="13796" y="-757"/>
                    <a:pt x="8505" y="133"/>
                  </a:cubicBezTo>
                  <a:cubicBezTo>
                    <a:pt x="2996" y="1044"/>
                    <a:pt x="-751" y="6205"/>
                    <a:pt x="128" y="11677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50" name="Freeform 106"/>
            <p:cNvSpPr/>
            <p:nvPr/>
          </p:nvSpPr>
          <p:spPr>
            <a:xfrm>
              <a:off x="6128023" y="1019107"/>
              <a:ext cx="20635" cy="20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38" h="20054" extrusionOk="0">
                  <a:moveTo>
                    <a:pt x="192" y="11673"/>
                  </a:moveTo>
                  <a:cubicBezTo>
                    <a:pt x="1074" y="17139"/>
                    <a:pt x="6144" y="20828"/>
                    <a:pt x="11654" y="19916"/>
                  </a:cubicBezTo>
                  <a:cubicBezTo>
                    <a:pt x="16944" y="19006"/>
                    <a:pt x="20693" y="13850"/>
                    <a:pt x="19809" y="8383"/>
                  </a:cubicBezTo>
                  <a:cubicBezTo>
                    <a:pt x="18930" y="2917"/>
                    <a:pt x="13640" y="-772"/>
                    <a:pt x="8347" y="138"/>
                  </a:cubicBezTo>
                  <a:cubicBezTo>
                    <a:pt x="2837" y="1050"/>
                    <a:pt x="-907" y="6206"/>
                    <a:pt x="192" y="11673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51" name="Freeform 107"/>
            <p:cNvSpPr/>
            <p:nvPr/>
          </p:nvSpPr>
          <p:spPr>
            <a:xfrm>
              <a:off x="6102821" y="949310"/>
              <a:ext cx="20636" cy="20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6" h="20054" extrusionOk="0">
                  <a:moveTo>
                    <a:pt x="129" y="11673"/>
                  </a:moveTo>
                  <a:cubicBezTo>
                    <a:pt x="1022" y="17139"/>
                    <a:pt x="6143" y="20828"/>
                    <a:pt x="11711" y="19916"/>
                  </a:cubicBezTo>
                  <a:cubicBezTo>
                    <a:pt x="17278" y="19006"/>
                    <a:pt x="20841" y="13850"/>
                    <a:pt x="19950" y="8383"/>
                  </a:cubicBezTo>
                  <a:cubicBezTo>
                    <a:pt x="19062" y="2917"/>
                    <a:pt x="13939" y="-772"/>
                    <a:pt x="8373" y="138"/>
                  </a:cubicBezTo>
                  <a:cubicBezTo>
                    <a:pt x="3026" y="1050"/>
                    <a:pt x="-759" y="6206"/>
                    <a:pt x="129" y="11673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52" name="Freeform 108"/>
            <p:cNvSpPr/>
            <p:nvPr/>
          </p:nvSpPr>
          <p:spPr>
            <a:xfrm>
              <a:off x="6425624" y="1065395"/>
              <a:ext cx="20636" cy="20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38" h="20052" extrusionOk="0">
                  <a:moveTo>
                    <a:pt x="193" y="11670"/>
                  </a:moveTo>
                  <a:cubicBezTo>
                    <a:pt x="1074" y="17138"/>
                    <a:pt x="6142" y="20826"/>
                    <a:pt x="11652" y="19914"/>
                  </a:cubicBezTo>
                  <a:cubicBezTo>
                    <a:pt x="16944" y="19004"/>
                    <a:pt x="20691" y="13848"/>
                    <a:pt x="19809" y="8382"/>
                  </a:cubicBezTo>
                  <a:cubicBezTo>
                    <a:pt x="18928" y="2938"/>
                    <a:pt x="13638" y="-774"/>
                    <a:pt x="8350" y="138"/>
                  </a:cubicBezTo>
                  <a:cubicBezTo>
                    <a:pt x="2838" y="1050"/>
                    <a:pt x="-909" y="6204"/>
                    <a:pt x="193" y="11670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53" name="Freeform 109"/>
            <p:cNvSpPr/>
            <p:nvPr/>
          </p:nvSpPr>
          <p:spPr>
            <a:xfrm>
              <a:off x="5966279" y="1266717"/>
              <a:ext cx="818902" cy="454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19347" extrusionOk="0">
                  <a:moveTo>
                    <a:pt x="2" y="7216"/>
                  </a:moveTo>
                  <a:lnTo>
                    <a:pt x="733" y="2379"/>
                  </a:lnTo>
                  <a:lnTo>
                    <a:pt x="4006" y="2854"/>
                  </a:lnTo>
                  <a:lnTo>
                    <a:pt x="5968" y="15144"/>
                  </a:lnTo>
                  <a:lnTo>
                    <a:pt x="10308" y="1613"/>
                  </a:lnTo>
                  <a:lnTo>
                    <a:pt x="19996" y="0"/>
                  </a:lnTo>
                  <a:lnTo>
                    <a:pt x="21360" y="7612"/>
                  </a:lnTo>
                  <a:cubicBezTo>
                    <a:pt x="21360" y="7612"/>
                    <a:pt x="15051" y="21600"/>
                    <a:pt x="4814" y="19032"/>
                  </a:cubicBezTo>
                  <a:cubicBezTo>
                    <a:pt x="-240" y="17763"/>
                    <a:pt x="2" y="7216"/>
                    <a:pt x="2" y="721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54" name="Freeform 110"/>
            <p:cNvSpPr/>
            <p:nvPr/>
          </p:nvSpPr>
          <p:spPr>
            <a:xfrm>
              <a:off x="4554803" y="1552619"/>
              <a:ext cx="978067" cy="1617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7" h="21032" extrusionOk="0">
                  <a:moveTo>
                    <a:pt x="21037" y="0"/>
                  </a:moveTo>
                  <a:cubicBezTo>
                    <a:pt x="21037" y="0"/>
                    <a:pt x="16334" y="6776"/>
                    <a:pt x="20741" y="12918"/>
                  </a:cubicBezTo>
                  <a:cubicBezTo>
                    <a:pt x="17216" y="16560"/>
                    <a:pt x="13541" y="19228"/>
                    <a:pt x="11337" y="20414"/>
                  </a:cubicBezTo>
                  <a:cubicBezTo>
                    <a:pt x="9134" y="21600"/>
                    <a:pt x="679" y="21331"/>
                    <a:pt x="23" y="17365"/>
                  </a:cubicBezTo>
                  <a:cubicBezTo>
                    <a:pt x="-563" y="13807"/>
                    <a:pt x="10205" y="5344"/>
                    <a:pt x="11780" y="3812"/>
                  </a:cubicBezTo>
                  <a:cubicBezTo>
                    <a:pt x="14130" y="1525"/>
                    <a:pt x="19419" y="0"/>
                    <a:pt x="21037" y="0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55" name="Freeform 111"/>
            <p:cNvSpPr/>
            <p:nvPr/>
          </p:nvSpPr>
          <p:spPr>
            <a:xfrm>
              <a:off x="4825775" y="1537962"/>
              <a:ext cx="715606" cy="119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090"/>
                  </a:moveTo>
                  <a:cubicBezTo>
                    <a:pt x="4073" y="9065"/>
                    <a:pt x="7460" y="6432"/>
                    <a:pt x="8609" y="5319"/>
                  </a:cubicBezTo>
                  <a:cubicBezTo>
                    <a:pt x="11907" y="2127"/>
                    <a:pt x="19330" y="0"/>
                    <a:pt x="21600" y="0"/>
                  </a:cubicBezTo>
                  <a:cubicBezTo>
                    <a:pt x="21600" y="0"/>
                    <a:pt x="15000" y="9455"/>
                    <a:pt x="21189" y="18025"/>
                  </a:cubicBezTo>
                  <a:cubicBezTo>
                    <a:pt x="19087" y="20180"/>
                    <a:pt x="19320" y="19988"/>
                    <a:pt x="17321" y="21600"/>
                  </a:cubicBezTo>
                  <a:cubicBezTo>
                    <a:pt x="17321" y="21600"/>
                    <a:pt x="15775" y="19650"/>
                    <a:pt x="9898" y="16813"/>
                  </a:cubicBezTo>
                  <a:cubicBezTo>
                    <a:pt x="3784" y="13863"/>
                    <a:pt x="0" y="13090"/>
                    <a:pt x="0" y="1309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56" name="Freeform 112"/>
            <p:cNvSpPr/>
            <p:nvPr/>
          </p:nvSpPr>
          <p:spPr>
            <a:xfrm>
              <a:off x="5318679" y="2024903"/>
              <a:ext cx="155028" cy="832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7" h="21559" extrusionOk="0">
                  <a:moveTo>
                    <a:pt x="3125" y="5"/>
                  </a:moveTo>
                  <a:cubicBezTo>
                    <a:pt x="2643" y="-17"/>
                    <a:pt x="2139" y="41"/>
                    <a:pt x="2035" y="136"/>
                  </a:cubicBezTo>
                  <a:lnTo>
                    <a:pt x="1930" y="215"/>
                  </a:lnTo>
                  <a:cubicBezTo>
                    <a:pt x="1867" y="280"/>
                    <a:pt x="1783" y="355"/>
                    <a:pt x="1699" y="443"/>
                  </a:cubicBezTo>
                  <a:cubicBezTo>
                    <a:pt x="1468" y="693"/>
                    <a:pt x="1238" y="987"/>
                    <a:pt x="1007" y="1325"/>
                  </a:cubicBezTo>
                  <a:cubicBezTo>
                    <a:pt x="-293" y="3347"/>
                    <a:pt x="-461" y="5843"/>
                    <a:pt x="1259" y="8740"/>
                  </a:cubicBezTo>
                  <a:cubicBezTo>
                    <a:pt x="3649" y="12746"/>
                    <a:pt x="9395" y="17008"/>
                    <a:pt x="19252" y="21452"/>
                  </a:cubicBezTo>
                  <a:cubicBezTo>
                    <a:pt x="19440" y="21541"/>
                    <a:pt x="19986" y="21583"/>
                    <a:pt x="20447" y="21545"/>
                  </a:cubicBezTo>
                  <a:cubicBezTo>
                    <a:pt x="20908" y="21508"/>
                    <a:pt x="21139" y="21405"/>
                    <a:pt x="20929" y="21316"/>
                  </a:cubicBezTo>
                  <a:cubicBezTo>
                    <a:pt x="11157" y="16903"/>
                    <a:pt x="5453" y="12674"/>
                    <a:pt x="3083" y="8701"/>
                  </a:cubicBezTo>
                  <a:cubicBezTo>
                    <a:pt x="1384" y="5832"/>
                    <a:pt x="1531" y="3364"/>
                    <a:pt x="2832" y="1368"/>
                  </a:cubicBezTo>
                  <a:cubicBezTo>
                    <a:pt x="3020" y="1084"/>
                    <a:pt x="3209" y="832"/>
                    <a:pt x="3419" y="612"/>
                  </a:cubicBezTo>
                  <a:lnTo>
                    <a:pt x="3502" y="505"/>
                  </a:lnTo>
                  <a:cubicBezTo>
                    <a:pt x="3649" y="361"/>
                    <a:pt x="3754" y="263"/>
                    <a:pt x="3817" y="215"/>
                  </a:cubicBezTo>
                  <a:cubicBezTo>
                    <a:pt x="3922" y="121"/>
                    <a:pt x="3628" y="27"/>
                    <a:pt x="3125" y="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57" name="Freeform 113"/>
            <p:cNvSpPr/>
            <p:nvPr/>
          </p:nvSpPr>
          <p:spPr>
            <a:xfrm>
              <a:off x="5591829" y="3320685"/>
              <a:ext cx="1202015" cy="224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151" extrusionOk="0">
                  <a:moveTo>
                    <a:pt x="0" y="17151"/>
                  </a:moveTo>
                  <a:cubicBezTo>
                    <a:pt x="10198" y="11595"/>
                    <a:pt x="21600" y="14779"/>
                    <a:pt x="21600" y="14779"/>
                  </a:cubicBezTo>
                  <a:lnTo>
                    <a:pt x="21197" y="2600"/>
                  </a:lnTo>
                  <a:cubicBezTo>
                    <a:pt x="21197" y="2600"/>
                    <a:pt x="8237" y="-4449"/>
                    <a:pt x="234" y="4666"/>
                  </a:cubicBezTo>
                  <a:cubicBezTo>
                    <a:pt x="50" y="10506"/>
                    <a:pt x="0" y="17151"/>
                    <a:pt x="0" y="1715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58" name="Freeform 114"/>
            <p:cNvSpPr/>
            <p:nvPr/>
          </p:nvSpPr>
          <p:spPr>
            <a:xfrm>
              <a:off x="6126264" y="3518135"/>
              <a:ext cx="92665" cy="1202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8" h="21579" extrusionOk="0">
                  <a:moveTo>
                    <a:pt x="2702" y="0"/>
                  </a:moveTo>
                  <a:cubicBezTo>
                    <a:pt x="1433" y="-2"/>
                    <a:pt x="411" y="76"/>
                    <a:pt x="376" y="174"/>
                  </a:cubicBezTo>
                  <a:lnTo>
                    <a:pt x="235" y="746"/>
                  </a:lnTo>
                  <a:cubicBezTo>
                    <a:pt x="235" y="839"/>
                    <a:pt x="200" y="938"/>
                    <a:pt x="200" y="1042"/>
                  </a:cubicBezTo>
                  <a:lnTo>
                    <a:pt x="94" y="1794"/>
                  </a:lnTo>
                  <a:cubicBezTo>
                    <a:pt x="-258" y="4959"/>
                    <a:pt x="341" y="8475"/>
                    <a:pt x="2490" y="11848"/>
                  </a:cubicBezTo>
                  <a:lnTo>
                    <a:pt x="2737" y="12252"/>
                  </a:lnTo>
                  <a:cubicBezTo>
                    <a:pt x="5380" y="16166"/>
                    <a:pt x="9890" y="19320"/>
                    <a:pt x="16655" y="21445"/>
                  </a:cubicBezTo>
                  <a:cubicBezTo>
                    <a:pt x="16938" y="21540"/>
                    <a:pt x="18171" y="21598"/>
                    <a:pt x="19369" y="21574"/>
                  </a:cubicBezTo>
                  <a:cubicBezTo>
                    <a:pt x="20602" y="21550"/>
                    <a:pt x="21342" y="21454"/>
                    <a:pt x="21025" y="21358"/>
                  </a:cubicBezTo>
                  <a:lnTo>
                    <a:pt x="20355" y="21138"/>
                  </a:lnTo>
                  <a:cubicBezTo>
                    <a:pt x="14048" y="19044"/>
                    <a:pt x="9784" y="15992"/>
                    <a:pt x="7247" y="12233"/>
                  </a:cubicBezTo>
                  <a:cubicBezTo>
                    <a:pt x="4816" y="8612"/>
                    <a:pt x="4217" y="4800"/>
                    <a:pt x="4675" y="1420"/>
                  </a:cubicBezTo>
                  <a:lnTo>
                    <a:pt x="4781" y="659"/>
                  </a:lnTo>
                  <a:lnTo>
                    <a:pt x="4886" y="182"/>
                  </a:lnTo>
                  <a:cubicBezTo>
                    <a:pt x="4922" y="84"/>
                    <a:pt x="3935" y="2"/>
                    <a:pt x="2702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59" name="Freeform 115"/>
            <p:cNvSpPr/>
            <p:nvPr/>
          </p:nvSpPr>
          <p:spPr>
            <a:xfrm>
              <a:off x="5911362" y="3525578"/>
              <a:ext cx="257912" cy="936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568" extrusionOk="0">
                  <a:moveTo>
                    <a:pt x="867" y="0"/>
                  </a:moveTo>
                  <a:cubicBezTo>
                    <a:pt x="416" y="-1"/>
                    <a:pt x="43" y="100"/>
                    <a:pt x="30" y="226"/>
                  </a:cubicBezTo>
                  <a:lnTo>
                    <a:pt x="17" y="706"/>
                  </a:lnTo>
                  <a:lnTo>
                    <a:pt x="4" y="1426"/>
                  </a:lnTo>
                  <a:cubicBezTo>
                    <a:pt x="-22" y="3860"/>
                    <a:pt x="81" y="6617"/>
                    <a:pt x="403" y="9283"/>
                  </a:cubicBezTo>
                  <a:lnTo>
                    <a:pt x="519" y="10189"/>
                  </a:lnTo>
                  <a:cubicBezTo>
                    <a:pt x="1240" y="15469"/>
                    <a:pt x="2644" y="18676"/>
                    <a:pt x="5246" y="19236"/>
                  </a:cubicBezTo>
                  <a:cubicBezTo>
                    <a:pt x="6766" y="19561"/>
                    <a:pt x="8621" y="19894"/>
                    <a:pt x="10733" y="20230"/>
                  </a:cubicBezTo>
                  <a:cubicBezTo>
                    <a:pt x="12833" y="20563"/>
                    <a:pt x="15074" y="20881"/>
                    <a:pt x="17315" y="21175"/>
                  </a:cubicBezTo>
                  <a:lnTo>
                    <a:pt x="18229" y="21293"/>
                  </a:lnTo>
                  <a:cubicBezTo>
                    <a:pt x="18384" y="21312"/>
                    <a:pt x="18525" y="21330"/>
                    <a:pt x="18667" y="21348"/>
                  </a:cubicBezTo>
                  <a:lnTo>
                    <a:pt x="20045" y="21518"/>
                  </a:lnTo>
                  <a:cubicBezTo>
                    <a:pt x="20161" y="21532"/>
                    <a:pt x="20251" y="21542"/>
                    <a:pt x="20316" y="21550"/>
                  </a:cubicBezTo>
                  <a:cubicBezTo>
                    <a:pt x="20741" y="21599"/>
                    <a:pt x="21217" y="21544"/>
                    <a:pt x="21398" y="21428"/>
                  </a:cubicBezTo>
                  <a:cubicBezTo>
                    <a:pt x="21578" y="21312"/>
                    <a:pt x="21385" y="21178"/>
                    <a:pt x="20960" y="21129"/>
                  </a:cubicBezTo>
                  <a:lnTo>
                    <a:pt x="20161" y="21032"/>
                  </a:lnTo>
                  <a:lnTo>
                    <a:pt x="19350" y="20932"/>
                  </a:lnTo>
                  <a:cubicBezTo>
                    <a:pt x="18925" y="20880"/>
                    <a:pt x="18487" y="20823"/>
                    <a:pt x="18023" y="20762"/>
                  </a:cubicBezTo>
                  <a:cubicBezTo>
                    <a:pt x="15821" y="20473"/>
                    <a:pt x="13605" y="20160"/>
                    <a:pt x="11557" y="19834"/>
                  </a:cubicBezTo>
                  <a:cubicBezTo>
                    <a:pt x="9496" y="19508"/>
                    <a:pt x="7706" y="19186"/>
                    <a:pt x="6263" y="18876"/>
                  </a:cubicBezTo>
                  <a:cubicBezTo>
                    <a:pt x="4216" y="18436"/>
                    <a:pt x="2760" y="14939"/>
                    <a:pt x="2103" y="9666"/>
                  </a:cubicBezTo>
                  <a:cubicBezTo>
                    <a:pt x="1730" y="6751"/>
                    <a:pt x="1627" y="3701"/>
                    <a:pt x="1665" y="1065"/>
                  </a:cubicBezTo>
                  <a:lnTo>
                    <a:pt x="1678" y="231"/>
                  </a:lnTo>
                  <a:cubicBezTo>
                    <a:pt x="1691" y="105"/>
                    <a:pt x="1318" y="2"/>
                    <a:pt x="867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60" name="Freeform 116"/>
            <p:cNvSpPr/>
            <p:nvPr/>
          </p:nvSpPr>
          <p:spPr>
            <a:xfrm>
              <a:off x="5865756" y="3295058"/>
              <a:ext cx="417386" cy="240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52" extrusionOk="0">
                  <a:moveTo>
                    <a:pt x="21600" y="17631"/>
                  </a:moveTo>
                  <a:lnTo>
                    <a:pt x="21600" y="3516"/>
                  </a:lnTo>
                  <a:cubicBezTo>
                    <a:pt x="21600" y="1671"/>
                    <a:pt x="20783" y="162"/>
                    <a:pt x="19742" y="109"/>
                  </a:cubicBezTo>
                  <a:cubicBezTo>
                    <a:pt x="16298" y="-67"/>
                    <a:pt x="8642" y="-225"/>
                    <a:pt x="1698" y="1284"/>
                  </a:cubicBezTo>
                  <a:cubicBezTo>
                    <a:pt x="729" y="1496"/>
                    <a:pt x="0" y="2943"/>
                    <a:pt x="0" y="4672"/>
                  </a:cubicBezTo>
                  <a:lnTo>
                    <a:pt x="0" y="17943"/>
                  </a:lnTo>
                  <a:cubicBezTo>
                    <a:pt x="0" y="19841"/>
                    <a:pt x="865" y="21375"/>
                    <a:pt x="1938" y="21352"/>
                  </a:cubicBezTo>
                  <a:cubicBezTo>
                    <a:pt x="5878" y="21268"/>
                    <a:pt x="14841" y="21085"/>
                    <a:pt x="19702" y="21038"/>
                  </a:cubicBezTo>
                  <a:cubicBezTo>
                    <a:pt x="20759" y="21029"/>
                    <a:pt x="21600" y="19506"/>
                    <a:pt x="21600" y="17631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61" name="Freeform 117"/>
            <p:cNvSpPr/>
            <p:nvPr/>
          </p:nvSpPr>
          <p:spPr>
            <a:xfrm>
              <a:off x="5899491" y="3334790"/>
              <a:ext cx="340625" cy="159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2" extrusionOk="0">
                  <a:moveTo>
                    <a:pt x="21600" y="17624"/>
                  </a:moveTo>
                  <a:lnTo>
                    <a:pt x="21600" y="3509"/>
                  </a:lnTo>
                  <a:cubicBezTo>
                    <a:pt x="21600" y="1668"/>
                    <a:pt x="20776" y="159"/>
                    <a:pt x="19735" y="107"/>
                  </a:cubicBezTo>
                  <a:cubicBezTo>
                    <a:pt x="16301" y="-68"/>
                    <a:pt x="8646" y="-217"/>
                    <a:pt x="1698" y="1294"/>
                  </a:cubicBezTo>
                  <a:cubicBezTo>
                    <a:pt x="736" y="1508"/>
                    <a:pt x="0" y="2955"/>
                    <a:pt x="0" y="4686"/>
                  </a:cubicBezTo>
                  <a:lnTo>
                    <a:pt x="10" y="17956"/>
                  </a:lnTo>
                  <a:cubicBezTo>
                    <a:pt x="10" y="19853"/>
                    <a:pt x="873" y="21383"/>
                    <a:pt x="1943" y="21362"/>
                  </a:cubicBezTo>
                  <a:cubicBezTo>
                    <a:pt x="5878" y="21275"/>
                    <a:pt x="14848" y="21084"/>
                    <a:pt x="19696" y="21034"/>
                  </a:cubicBezTo>
                  <a:cubicBezTo>
                    <a:pt x="20756" y="21022"/>
                    <a:pt x="21600" y="19498"/>
                    <a:pt x="21600" y="1762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62" name="Freeform 118"/>
            <p:cNvSpPr/>
            <p:nvPr/>
          </p:nvSpPr>
          <p:spPr>
            <a:xfrm>
              <a:off x="5883244" y="3324146"/>
              <a:ext cx="369876" cy="189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1" y="0"/>
                  </a:moveTo>
                  <a:lnTo>
                    <a:pt x="21600" y="17945"/>
                  </a:lnTo>
                  <a:lnTo>
                    <a:pt x="20750" y="21600"/>
                  </a:lnTo>
                  <a:lnTo>
                    <a:pt x="0" y="3322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63" name="Freeform 119"/>
            <p:cNvSpPr/>
            <p:nvPr/>
          </p:nvSpPr>
          <p:spPr>
            <a:xfrm>
              <a:off x="5885567" y="3320926"/>
              <a:ext cx="367244" cy="187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864"/>
                  </a:moveTo>
                  <a:lnTo>
                    <a:pt x="20772" y="0"/>
                  </a:lnTo>
                  <a:lnTo>
                    <a:pt x="21600" y="3713"/>
                  </a:lnTo>
                  <a:lnTo>
                    <a:pt x="582" y="21600"/>
                  </a:lnTo>
                  <a:lnTo>
                    <a:pt x="0" y="17864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64" name="Freeform 120"/>
            <p:cNvSpPr/>
            <p:nvPr/>
          </p:nvSpPr>
          <p:spPr>
            <a:xfrm>
              <a:off x="6593851" y="3518137"/>
              <a:ext cx="310551" cy="326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19872" extrusionOk="0">
                  <a:moveTo>
                    <a:pt x="538" y="13"/>
                  </a:moveTo>
                  <a:cubicBezTo>
                    <a:pt x="174" y="80"/>
                    <a:pt x="-61" y="400"/>
                    <a:pt x="14" y="726"/>
                  </a:cubicBezTo>
                  <a:lnTo>
                    <a:pt x="142" y="1227"/>
                  </a:lnTo>
                  <a:cubicBezTo>
                    <a:pt x="174" y="1328"/>
                    <a:pt x="196" y="1435"/>
                    <a:pt x="228" y="1549"/>
                  </a:cubicBezTo>
                  <a:cubicBezTo>
                    <a:pt x="409" y="2196"/>
                    <a:pt x="634" y="2916"/>
                    <a:pt x="901" y="3690"/>
                  </a:cubicBezTo>
                  <a:cubicBezTo>
                    <a:pt x="1660" y="5903"/>
                    <a:pt x="2600" y="8118"/>
                    <a:pt x="3744" y="10189"/>
                  </a:cubicBezTo>
                  <a:cubicBezTo>
                    <a:pt x="7933" y="17772"/>
                    <a:pt x="13641" y="21544"/>
                    <a:pt x="20994" y="19161"/>
                  </a:cubicBezTo>
                  <a:cubicBezTo>
                    <a:pt x="21357" y="19046"/>
                    <a:pt x="21539" y="18699"/>
                    <a:pt x="21400" y="18387"/>
                  </a:cubicBezTo>
                  <a:cubicBezTo>
                    <a:pt x="21272" y="18075"/>
                    <a:pt x="20876" y="17915"/>
                    <a:pt x="20524" y="18029"/>
                  </a:cubicBezTo>
                  <a:cubicBezTo>
                    <a:pt x="14015" y="20138"/>
                    <a:pt x="8895" y="16757"/>
                    <a:pt x="4984" y="9662"/>
                  </a:cubicBezTo>
                  <a:cubicBezTo>
                    <a:pt x="3872" y="7654"/>
                    <a:pt x="2953" y="5499"/>
                    <a:pt x="2216" y="3342"/>
                  </a:cubicBezTo>
                  <a:cubicBezTo>
                    <a:pt x="2002" y="2713"/>
                    <a:pt x="1809" y="2121"/>
                    <a:pt x="1649" y="1578"/>
                  </a:cubicBezTo>
                  <a:lnTo>
                    <a:pt x="1478" y="949"/>
                  </a:lnTo>
                  <a:lnTo>
                    <a:pt x="1350" y="479"/>
                  </a:lnTo>
                  <a:cubicBezTo>
                    <a:pt x="1275" y="153"/>
                    <a:pt x="912" y="-56"/>
                    <a:pt x="538" y="1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65" name="Freeform 121"/>
            <p:cNvSpPr/>
            <p:nvPr/>
          </p:nvSpPr>
          <p:spPr>
            <a:xfrm>
              <a:off x="6020281" y="4690479"/>
              <a:ext cx="218521" cy="79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0991" extrusionOk="0">
                  <a:moveTo>
                    <a:pt x="1250" y="112"/>
                  </a:moveTo>
                  <a:cubicBezTo>
                    <a:pt x="735" y="-306"/>
                    <a:pt x="189" y="484"/>
                    <a:pt x="38" y="1872"/>
                  </a:cubicBezTo>
                  <a:cubicBezTo>
                    <a:pt x="-99" y="3153"/>
                    <a:pt x="144" y="4495"/>
                    <a:pt x="583" y="5024"/>
                  </a:cubicBezTo>
                  <a:lnTo>
                    <a:pt x="689" y="5138"/>
                  </a:lnTo>
                  <a:lnTo>
                    <a:pt x="20152" y="20881"/>
                  </a:lnTo>
                  <a:cubicBezTo>
                    <a:pt x="20667" y="21294"/>
                    <a:pt x="21198" y="20508"/>
                    <a:pt x="21365" y="19120"/>
                  </a:cubicBezTo>
                  <a:cubicBezTo>
                    <a:pt x="21501" y="17839"/>
                    <a:pt x="21259" y="16496"/>
                    <a:pt x="20819" y="15969"/>
                  </a:cubicBezTo>
                  <a:lnTo>
                    <a:pt x="20713" y="15854"/>
                  </a:lnTo>
                  <a:lnTo>
                    <a:pt x="1250" y="112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66" name="Freeform 122"/>
            <p:cNvSpPr/>
            <p:nvPr/>
          </p:nvSpPr>
          <p:spPr>
            <a:xfrm>
              <a:off x="6357532" y="3964316"/>
              <a:ext cx="1289375" cy="1070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542" extrusionOk="0">
                  <a:moveTo>
                    <a:pt x="21096" y="20530"/>
                  </a:moveTo>
                  <a:lnTo>
                    <a:pt x="21564" y="3098"/>
                  </a:lnTo>
                  <a:cubicBezTo>
                    <a:pt x="21580" y="2539"/>
                    <a:pt x="21225" y="2066"/>
                    <a:pt x="20762" y="2022"/>
                  </a:cubicBezTo>
                  <a:lnTo>
                    <a:pt x="1574" y="3"/>
                  </a:lnTo>
                  <a:cubicBezTo>
                    <a:pt x="1083" y="-43"/>
                    <a:pt x="656" y="411"/>
                    <a:pt x="637" y="1003"/>
                  </a:cubicBezTo>
                  <a:lnTo>
                    <a:pt x="1" y="19734"/>
                  </a:lnTo>
                  <a:cubicBezTo>
                    <a:pt x="-20" y="20316"/>
                    <a:pt x="360" y="20805"/>
                    <a:pt x="847" y="20822"/>
                  </a:cubicBezTo>
                  <a:lnTo>
                    <a:pt x="20203" y="21541"/>
                  </a:lnTo>
                  <a:cubicBezTo>
                    <a:pt x="20682" y="21557"/>
                    <a:pt x="21080" y="21105"/>
                    <a:pt x="21096" y="2053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67" name="Freeform 123"/>
            <p:cNvSpPr/>
            <p:nvPr/>
          </p:nvSpPr>
          <p:spPr>
            <a:xfrm>
              <a:off x="6408153" y="3964809"/>
              <a:ext cx="1289977" cy="1071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551" extrusionOk="0">
                  <a:moveTo>
                    <a:pt x="21096" y="20708"/>
                  </a:moveTo>
                  <a:lnTo>
                    <a:pt x="21572" y="2944"/>
                  </a:lnTo>
                  <a:cubicBezTo>
                    <a:pt x="21585" y="2479"/>
                    <a:pt x="21290" y="2084"/>
                    <a:pt x="20904" y="2048"/>
                  </a:cubicBezTo>
                  <a:lnTo>
                    <a:pt x="1429" y="2"/>
                  </a:lnTo>
                  <a:cubicBezTo>
                    <a:pt x="1020" y="-36"/>
                    <a:pt x="666" y="342"/>
                    <a:pt x="648" y="835"/>
                  </a:cubicBezTo>
                  <a:lnTo>
                    <a:pt x="1" y="19916"/>
                  </a:lnTo>
                  <a:cubicBezTo>
                    <a:pt x="-15" y="20401"/>
                    <a:pt x="301" y="20808"/>
                    <a:pt x="704" y="20822"/>
                  </a:cubicBezTo>
                  <a:lnTo>
                    <a:pt x="20350" y="21550"/>
                  </a:lnTo>
                  <a:cubicBezTo>
                    <a:pt x="20749" y="21564"/>
                    <a:pt x="21083" y="21187"/>
                    <a:pt x="21096" y="2070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68" name="Freeform 124"/>
            <p:cNvSpPr/>
            <p:nvPr/>
          </p:nvSpPr>
          <p:spPr>
            <a:xfrm>
              <a:off x="6687241" y="1629657"/>
              <a:ext cx="992698" cy="3486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5" h="21433" extrusionOk="0">
                  <a:moveTo>
                    <a:pt x="13151" y="0"/>
                  </a:moveTo>
                  <a:cubicBezTo>
                    <a:pt x="13151" y="0"/>
                    <a:pt x="17265" y="275"/>
                    <a:pt x="19093" y="2380"/>
                  </a:cubicBezTo>
                  <a:cubicBezTo>
                    <a:pt x="20922" y="4485"/>
                    <a:pt x="20239" y="6407"/>
                    <a:pt x="19780" y="9061"/>
                  </a:cubicBezTo>
                  <a:cubicBezTo>
                    <a:pt x="19324" y="11715"/>
                    <a:pt x="16122" y="16360"/>
                    <a:pt x="14752" y="18053"/>
                  </a:cubicBezTo>
                  <a:cubicBezTo>
                    <a:pt x="13379" y="19747"/>
                    <a:pt x="12876" y="20312"/>
                    <a:pt x="11475" y="20914"/>
                  </a:cubicBezTo>
                  <a:cubicBezTo>
                    <a:pt x="10674" y="21257"/>
                    <a:pt x="9342" y="21337"/>
                    <a:pt x="8428" y="21234"/>
                  </a:cubicBezTo>
                  <a:cubicBezTo>
                    <a:pt x="7206" y="21600"/>
                    <a:pt x="5264" y="21348"/>
                    <a:pt x="5264" y="21348"/>
                  </a:cubicBezTo>
                  <a:cubicBezTo>
                    <a:pt x="5264" y="21348"/>
                    <a:pt x="2331" y="21577"/>
                    <a:pt x="1720" y="21074"/>
                  </a:cubicBezTo>
                  <a:cubicBezTo>
                    <a:pt x="-678" y="21177"/>
                    <a:pt x="350" y="20181"/>
                    <a:pt x="43" y="19815"/>
                  </a:cubicBezTo>
                  <a:cubicBezTo>
                    <a:pt x="-260" y="19449"/>
                    <a:pt x="999" y="18717"/>
                    <a:pt x="4349" y="17710"/>
                  </a:cubicBezTo>
                  <a:cubicBezTo>
                    <a:pt x="6485" y="16566"/>
                    <a:pt x="4577" y="6361"/>
                    <a:pt x="3663" y="5080"/>
                  </a:cubicBezTo>
                  <a:cubicBezTo>
                    <a:pt x="2749" y="3798"/>
                    <a:pt x="2790" y="275"/>
                    <a:pt x="13151" y="0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69" name="Freeform 125"/>
            <p:cNvSpPr/>
            <p:nvPr/>
          </p:nvSpPr>
          <p:spPr>
            <a:xfrm>
              <a:off x="6845310" y="1585399"/>
              <a:ext cx="837149" cy="1138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52" h="19752" extrusionOk="0">
                  <a:moveTo>
                    <a:pt x="1113" y="19752"/>
                  </a:moveTo>
                  <a:cubicBezTo>
                    <a:pt x="1113" y="19752"/>
                    <a:pt x="-1333" y="8129"/>
                    <a:pt x="1028" y="4513"/>
                  </a:cubicBezTo>
                  <a:cubicBezTo>
                    <a:pt x="3390" y="897"/>
                    <a:pt x="7177" y="-1848"/>
                    <a:pt x="13179" y="1542"/>
                  </a:cubicBezTo>
                  <a:cubicBezTo>
                    <a:pt x="20267" y="5546"/>
                    <a:pt x="18834" y="17234"/>
                    <a:pt x="18834" y="17234"/>
                  </a:cubicBezTo>
                  <a:cubicBezTo>
                    <a:pt x="18834" y="17234"/>
                    <a:pt x="10986" y="18590"/>
                    <a:pt x="1113" y="19752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70" name="Freeform 126"/>
            <p:cNvSpPr/>
            <p:nvPr/>
          </p:nvSpPr>
          <p:spPr>
            <a:xfrm>
              <a:off x="6846773" y="1756187"/>
              <a:ext cx="334021" cy="996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578" extrusionOk="0">
                  <a:moveTo>
                    <a:pt x="20830" y="8"/>
                  </a:moveTo>
                  <a:cubicBezTo>
                    <a:pt x="19681" y="-16"/>
                    <a:pt x="18382" y="9"/>
                    <a:pt x="16872" y="125"/>
                  </a:cubicBezTo>
                  <a:cubicBezTo>
                    <a:pt x="14663" y="294"/>
                    <a:pt x="12504" y="631"/>
                    <a:pt x="10485" y="1175"/>
                  </a:cubicBezTo>
                  <a:cubicBezTo>
                    <a:pt x="4428" y="2803"/>
                    <a:pt x="600" y="5982"/>
                    <a:pt x="20" y="11116"/>
                  </a:cubicBezTo>
                  <a:lnTo>
                    <a:pt x="0" y="11292"/>
                  </a:lnTo>
                  <a:lnTo>
                    <a:pt x="2649" y="21444"/>
                  </a:lnTo>
                  <a:cubicBezTo>
                    <a:pt x="2669" y="21524"/>
                    <a:pt x="2879" y="21584"/>
                    <a:pt x="3119" y="21577"/>
                  </a:cubicBezTo>
                  <a:cubicBezTo>
                    <a:pt x="3338" y="21571"/>
                    <a:pt x="3498" y="21512"/>
                    <a:pt x="3518" y="21442"/>
                  </a:cubicBezTo>
                  <a:lnTo>
                    <a:pt x="3518" y="21419"/>
                  </a:lnTo>
                  <a:lnTo>
                    <a:pt x="870" y="11285"/>
                  </a:lnTo>
                  <a:cubicBezTo>
                    <a:pt x="1379" y="6143"/>
                    <a:pt x="5128" y="2990"/>
                    <a:pt x="11025" y="1403"/>
                  </a:cubicBezTo>
                  <a:cubicBezTo>
                    <a:pt x="12944" y="887"/>
                    <a:pt x="14983" y="569"/>
                    <a:pt x="17072" y="409"/>
                  </a:cubicBezTo>
                  <a:cubicBezTo>
                    <a:pt x="18372" y="310"/>
                    <a:pt x="19501" y="282"/>
                    <a:pt x="20501" y="295"/>
                  </a:cubicBezTo>
                  <a:lnTo>
                    <a:pt x="21040" y="306"/>
                  </a:lnTo>
                  <a:cubicBezTo>
                    <a:pt x="21110" y="307"/>
                    <a:pt x="21160" y="307"/>
                    <a:pt x="21180" y="307"/>
                  </a:cubicBezTo>
                  <a:cubicBezTo>
                    <a:pt x="21420" y="297"/>
                    <a:pt x="21600" y="225"/>
                    <a:pt x="21570" y="144"/>
                  </a:cubicBezTo>
                  <a:cubicBezTo>
                    <a:pt x="21540" y="64"/>
                    <a:pt x="21320" y="7"/>
                    <a:pt x="21080" y="16"/>
                  </a:cubicBezTo>
                  <a:cubicBezTo>
                    <a:pt x="21120" y="15"/>
                    <a:pt x="21000" y="12"/>
                    <a:pt x="20830" y="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71" name="Freeform 127"/>
            <p:cNvSpPr/>
            <p:nvPr/>
          </p:nvSpPr>
          <p:spPr>
            <a:xfrm>
              <a:off x="6764895" y="4839152"/>
              <a:ext cx="29288" cy="225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9" h="21498" extrusionOk="0">
                  <a:moveTo>
                    <a:pt x="15027" y="1"/>
                  </a:moveTo>
                  <a:cubicBezTo>
                    <a:pt x="12395" y="17"/>
                    <a:pt x="10421" y="312"/>
                    <a:pt x="10532" y="659"/>
                  </a:cubicBezTo>
                  <a:lnTo>
                    <a:pt x="10861" y="1979"/>
                  </a:lnTo>
                  <a:lnTo>
                    <a:pt x="10970" y="2308"/>
                  </a:lnTo>
                  <a:cubicBezTo>
                    <a:pt x="11520" y="5269"/>
                    <a:pt x="11629" y="8414"/>
                    <a:pt x="10641" y="11357"/>
                  </a:cubicBezTo>
                  <a:cubicBezTo>
                    <a:pt x="9216" y="15729"/>
                    <a:pt x="5928" y="18994"/>
                    <a:pt x="446" y="20604"/>
                  </a:cubicBezTo>
                  <a:cubicBezTo>
                    <a:pt x="-652" y="20920"/>
                    <a:pt x="336" y="21294"/>
                    <a:pt x="2747" y="21440"/>
                  </a:cubicBezTo>
                  <a:cubicBezTo>
                    <a:pt x="5049" y="21586"/>
                    <a:pt x="7791" y="21447"/>
                    <a:pt x="8888" y="21131"/>
                  </a:cubicBezTo>
                  <a:cubicBezTo>
                    <a:pt x="15137" y="19320"/>
                    <a:pt x="18535" y="15948"/>
                    <a:pt x="19960" y="11410"/>
                  </a:cubicBezTo>
                  <a:cubicBezTo>
                    <a:pt x="20948" y="8433"/>
                    <a:pt x="20948" y="5260"/>
                    <a:pt x="20290" y="2274"/>
                  </a:cubicBezTo>
                  <a:lnTo>
                    <a:pt x="19852" y="602"/>
                  </a:lnTo>
                  <a:cubicBezTo>
                    <a:pt x="19743" y="255"/>
                    <a:pt x="17549" y="-14"/>
                    <a:pt x="15027" y="1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72" name="Freeform 128"/>
            <p:cNvSpPr/>
            <p:nvPr/>
          </p:nvSpPr>
          <p:spPr>
            <a:xfrm>
              <a:off x="6496321" y="1444216"/>
              <a:ext cx="259529" cy="102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9" h="21395" extrusionOk="0">
                  <a:moveTo>
                    <a:pt x="21427" y="926"/>
                  </a:moveTo>
                  <a:cubicBezTo>
                    <a:pt x="21337" y="269"/>
                    <a:pt x="21055" y="-101"/>
                    <a:pt x="20800" y="25"/>
                  </a:cubicBezTo>
                  <a:lnTo>
                    <a:pt x="20710" y="86"/>
                  </a:lnTo>
                  <a:lnTo>
                    <a:pt x="364" y="18670"/>
                  </a:lnTo>
                  <a:cubicBezTo>
                    <a:pt x="83" y="18937"/>
                    <a:pt x="-71" y="19741"/>
                    <a:pt x="32" y="20472"/>
                  </a:cubicBezTo>
                  <a:cubicBezTo>
                    <a:pt x="134" y="21126"/>
                    <a:pt x="403" y="21499"/>
                    <a:pt x="658" y="21370"/>
                  </a:cubicBezTo>
                  <a:lnTo>
                    <a:pt x="748" y="21312"/>
                  </a:lnTo>
                  <a:lnTo>
                    <a:pt x="21094" y="2729"/>
                  </a:lnTo>
                  <a:cubicBezTo>
                    <a:pt x="21375" y="2461"/>
                    <a:pt x="21529" y="1657"/>
                    <a:pt x="21427" y="92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73" name="Freeform 129"/>
            <p:cNvSpPr/>
            <p:nvPr/>
          </p:nvSpPr>
          <p:spPr>
            <a:xfrm>
              <a:off x="6136640" y="1615383"/>
              <a:ext cx="65168" cy="431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4" h="21541" extrusionOk="0">
                  <a:moveTo>
                    <a:pt x="19481" y="14"/>
                  </a:moveTo>
                  <a:cubicBezTo>
                    <a:pt x="18331" y="-38"/>
                    <a:pt x="17081" y="65"/>
                    <a:pt x="16781" y="244"/>
                  </a:cubicBezTo>
                  <a:lnTo>
                    <a:pt x="16031" y="646"/>
                  </a:lnTo>
                  <a:lnTo>
                    <a:pt x="15331" y="1061"/>
                  </a:lnTo>
                  <a:cubicBezTo>
                    <a:pt x="15081" y="1207"/>
                    <a:pt x="14831" y="1361"/>
                    <a:pt x="14532" y="1522"/>
                  </a:cubicBezTo>
                  <a:lnTo>
                    <a:pt x="14131" y="1769"/>
                  </a:lnTo>
                  <a:cubicBezTo>
                    <a:pt x="12181" y="2974"/>
                    <a:pt x="10231" y="4305"/>
                    <a:pt x="8381" y="5727"/>
                  </a:cubicBezTo>
                  <a:cubicBezTo>
                    <a:pt x="4031" y="9085"/>
                    <a:pt x="1131" y="12410"/>
                    <a:pt x="281" y="15522"/>
                  </a:cubicBezTo>
                  <a:cubicBezTo>
                    <a:pt x="-319" y="17594"/>
                    <a:pt x="32" y="19512"/>
                    <a:pt x="1431" y="21246"/>
                  </a:cubicBezTo>
                  <a:cubicBezTo>
                    <a:pt x="1581" y="21431"/>
                    <a:pt x="2681" y="21562"/>
                    <a:pt x="3881" y="21539"/>
                  </a:cubicBezTo>
                  <a:cubicBezTo>
                    <a:pt x="5081" y="21516"/>
                    <a:pt x="5931" y="21347"/>
                    <a:pt x="5782" y="21163"/>
                  </a:cubicBezTo>
                  <a:cubicBezTo>
                    <a:pt x="4382" y="19468"/>
                    <a:pt x="4031" y="17587"/>
                    <a:pt x="4631" y="15551"/>
                  </a:cubicBezTo>
                  <a:cubicBezTo>
                    <a:pt x="5481" y="12478"/>
                    <a:pt x="8381" y="9186"/>
                    <a:pt x="12681" y="5859"/>
                  </a:cubicBezTo>
                  <a:cubicBezTo>
                    <a:pt x="14281" y="4605"/>
                    <a:pt x="15981" y="3422"/>
                    <a:pt x="17731" y="2337"/>
                  </a:cubicBezTo>
                  <a:lnTo>
                    <a:pt x="19181" y="1455"/>
                  </a:lnTo>
                  <a:lnTo>
                    <a:pt x="20880" y="471"/>
                  </a:lnTo>
                  <a:cubicBezTo>
                    <a:pt x="20931" y="456"/>
                    <a:pt x="20931" y="443"/>
                    <a:pt x="20981" y="431"/>
                  </a:cubicBezTo>
                  <a:cubicBezTo>
                    <a:pt x="21281" y="253"/>
                    <a:pt x="20631" y="66"/>
                    <a:pt x="19481" y="1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74" name="Freeform 130"/>
            <p:cNvSpPr/>
            <p:nvPr/>
          </p:nvSpPr>
          <p:spPr>
            <a:xfrm>
              <a:off x="4189129" y="1426381"/>
              <a:ext cx="1038120" cy="1734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91" h="19927" extrusionOk="0">
                  <a:moveTo>
                    <a:pt x="7277" y="943"/>
                  </a:moveTo>
                  <a:cubicBezTo>
                    <a:pt x="9883" y="3728"/>
                    <a:pt x="12940" y="8690"/>
                    <a:pt x="19190" y="14227"/>
                  </a:cubicBezTo>
                  <a:cubicBezTo>
                    <a:pt x="19190" y="14227"/>
                    <a:pt x="21518" y="18553"/>
                    <a:pt x="14953" y="19737"/>
                  </a:cubicBezTo>
                  <a:cubicBezTo>
                    <a:pt x="8554" y="20892"/>
                    <a:pt x="6547" y="16407"/>
                    <a:pt x="6547" y="16407"/>
                  </a:cubicBezTo>
                  <a:cubicBezTo>
                    <a:pt x="3151" y="11433"/>
                    <a:pt x="1089" y="6496"/>
                    <a:pt x="155" y="2975"/>
                  </a:cubicBezTo>
                  <a:cubicBezTo>
                    <a:pt x="59" y="2614"/>
                    <a:pt x="-82" y="2253"/>
                    <a:pt x="61" y="1897"/>
                  </a:cubicBezTo>
                  <a:cubicBezTo>
                    <a:pt x="257" y="1409"/>
                    <a:pt x="823" y="809"/>
                    <a:pt x="2301" y="360"/>
                  </a:cubicBezTo>
                  <a:cubicBezTo>
                    <a:pt x="5806" y="-708"/>
                    <a:pt x="7277" y="943"/>
                    <a:pt x="7277" y="943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75" name="Freeform 131"/>
            <p:cNvSpPr/>
            <p:nvPr/>
          </p:nvSpPr>
          <p:spPr>
            <a:xfrm>
              <a:off x="4119238" y="894703"/>
              <a:ext cx="490409" cy="945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2" h="20231" extrusionOk="0">
                  <a:moveTo>
                    <a:pt x="14823" y="18915"/>
                  </a:moveTo>
                  <a:cubicBezTo>
                    <a:pt x="14823" y="18915"/>
                    <a:pt x="17771" y="17611"/>
                    <a:pt x="19036" y="15058"/>
                  </a:cubicBezTo>
                  <a:cubicBezTo>
                    <a:pt x="20287" y="12524"/>
                    <a:pt x="20890" y="5343"/>
                    <a:pt x="20739" y="4923"/>
                  </a:cubicBezTo>
                  <a:cubicBezTo>
                    <a:pt x="20228" y="3495"/>
                    <a:pt x="17057" y="3993"/>
                    <a:pt x="16317" y="8134"/>
                  </a:cubicBezTo>
                  <a:cubicBezTo>
                    <a:pt x="12798" y="5717"/>
                    <a:pt x="11658" y="3590"/>
                    <a:pt x="12412" y="1564"/>
                  </a:cubicBezTo>
                  <a:cubicBezTo>
                    <a:pt x="13165" y="-462"/>
                    <a:pt x="8297" y="-707"/>
                    <a:pt x="5526" y="1950"/>
                  </a:cubicBezTo>
                  <a:cubicBezTo>
                    <a:pt x="2758" y="4606"/>
                    <a:pt x="-710" y="6539"/>
                    <a:pt x="127" y="9371"/>
                  </a:cubicBezTo>
                  <a:cubicBezTo>
                    <a:pt x="1184" y="12946"/>
                    <a:pt x="2501" y="16124"/>
                    <a:pt x="5014" y="18393"/>
                  </a:cubicBezTo>
                  <a:cubicBezTo>
                    <a:pt x="7786" y="20893"/>
                    <a:pt x="10125" y="20618"/>
                    <a:pt x="14823" y="18915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76" name="Freeform 132"/>
            <p:cNvSpPr/>
            <p:nvPr/>
          </p:nvSpPr>
          <p:spPr>
            <a:xfrm>
              <a:off x="4353223" y="1266871"/>
              <a:ext cx="159338" cy="351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2" h="21480" extrusionOk="0">
                  <a:moveTo>
                    <a:pt x="19871" y="25"/>
                  </a:moveTo>
                  <a:cubicBezTo>
                    <a:pt x="19391" y="-52"/>
                    <a:pt x="18872" y="53"/>
                    <a:pt x="18652" y="262"/>
                  </a:cubicBezTo>
                  <a:lnTo>
                    <a:pt x="18592" y="328"/>
                  </a:lnTo>
                  <a:lnTo>
                    <a:pt x="14895" y="5473"/>
                  </a:lnTo>
                  <a:lnTo>
                    <a:pt x="14396" y="5759"/>
                  </a:lnTo>
                  <a:lnTo>
                    <a:pt x="13756" y="6125"/>
                  </a:lnTo>
                  <a:cubicBezTo>
                    <a:pt x="13417" y="6317"/>
                    <a:pt x="13057" y="6523"/>
                    <a:pt x="12697" y="6742"/>
                  </a:cubicBezTo>
                  <a:cubicBezTo>
                    <a:pt x="10939" y="7787"/>
                    <a:pt x="9201" y="8912"/>
                    <a:pt x="7562" y="10079"/>
                  </a:cubicBezTo>
                  <a:cubicBezTo>
                    <a:pt x="5544" y="11515"/>
                    <a:pt x="3846" y="12913"/>
                    <a:pt x="2567" y="14238"/>
                  </a:cubicBezTo>
                  <a:cubicBezTo>
                    <a:pt x="-231" y="17154"/>
                    <a:pt x="-890" y="19551"/>
                    <a:pt x="1328" y="21250"/>
                  </a:cubicBezTo>
                  <a:cubicBezTo>
                    <a:pt x="1608" y="21477"/>
                    <a:pt x="2247" y="21548"/>
                    <a:pt x="2727" y="21408"/>
                  </a:cubicBezTo>
                  <a:cubicBezTo>
                    <a:pt x="3206" y="21269"/>
                    <a:pt x="3346" y="20973"/>
                    <a:pt x="3066" y="20746"/>
                  </a:cubicBezTo>
                  <a:cubicBezTo>
                    <a:pt x="1308" y="19394"/>
                    <a:pt x="1867" y="17289"/>
                    <a:pt x="4425" y="14637"/>
                  </a:cubicBezTo>
                  <a:cubicBezTo>
                    <a:pt x="5664" y="13363"/>
                    <a:pt x="7302" y="12007"/>
                    <a:pt x="9261" y="10610"/>
                  </a:cubicBezTo>
                  <a:cubicBezTo>
                    <a:pt x="10859" y="9469"/>
                    <a:pt x="12578" y="8364"/>
                    <a:pt x="14296" y="7340"/>
                  </a:cubicBezTo>
                  <a:lnTo>
                    <a:pt x="15335" y="6735"/>
                  </a:lnTo>
                  <a:lnTo>
                    <a:pt x="16434" y="6112"/>
                  </a:lnTo>
                  <a:cubicBezTo>
                    <a:pt x="16494" y="6080"/>
                    <a:pt x="16534" y="6054"/>
                    <a:pt x="16574" y="6034"/>
                  </a:cubicBezTo>
                  <a:cubicBezTo>
                    <a:pt x="16634" y="6002"/>
                    <a:pt x="16674" y="5967"/>
                    <a:pt x="16714" y="5929"/>
                  </a:cubicBezTo>
                  <a:lnTo>
                    <a:pt x="16774" y="5870"/>
                  </a:lnTo>
                  <a:lnTo>
                    <a:pt x="20510" y="637"/>
                  </a:lnTo>
                  <a:cubicBezTo>
                    <a:pt x="20710" y="385"/>
                    <a:pt x="20410" y="110"/>
                    <a:pt x="19871" y="25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77" name="Freeform 133"/>
            <p:cNvSpPr/>
            <p:nvPr/>
          </p:nvSpPr>
          <p:spPr>
            <a:xfrm>
              <a:off x="4178348" y="1104626"/>
              <a:ext cx="92975" cy="273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2" h="21095" extrusionOk="0">
                  <a:moveTo>
                    <a:pt x="11604" y="2895"/>
                  </a:moveTo>
                  <a:cubicBezTo>
                    <a:pt x="10516" y="791"/>
                    <a:pt x="7187" y="-423"/>
                    <a:pt x="1312" y="136"/>
                  </a:cubicBezTo>
                  <a:cubicBezTo>
                    <a:pt x="357" y="227"/>
                    <a:pt x="-203" y="564"/>
                    <a:pt x="68" y="887"/>
                  </a:cubicBezTo>
                  <a:cubicBezTo>
                    <a:pt x="336" y="1211"/>
                    <a:pt x="1330" y="1400"/>
                    <a:pt x="2284" y="1309"/>
                  </a:cubicBezTo>
                  <a:cubicBezTo>
                    <a:pt x="5592" y="995"/>
                    <a:pt x="7296" y="1616"/>
                    <a:pt x="8079" y="3108"/>
                  </a:cubicBezTo>
                  <a:cubicBezTo>
                    <a:pt x="8371" y="3668"/>
                    <a:pt x="8469" y="4264"/>
                    <a:pt x="8434" y="4820"/>
                  </a:cubicBezTo>
                  <a:lnTo>
                    <a:pt x="8392" y="5209"/>
                  </a:lnTo>
                  <a:lnTo>
                    <a:pt x="8374" y="5291"/>
                  </a:lnTo>
                  <a:lnTo>
                    <a:pt x="8276" y="5443"/>
                  </a:lnTo>
                  <a:lnTo>
                    <a:pt x="8216" y="5545"/>
                  </a:lnTo>
                  <a:cubicBezTo>
                    <a:pt x="8079" y="5782"/>
                    <a:pt x="7938" y="6054"/>
                    <a:pt x="7811" y="6361"/>
                  </a:cubicBezTo>
                  <a:cubicBezTo>
                    <a:pt x="6215" y="10175"/>
                    <a:pt x="7462" y="14466"/>
                    <a:pt x="13718" y="18537"/>
                  </a:cubicBezTo>
                  <a:cubicBezTo>
                    <a:pt x="14916" y="19331"/>
                    <a:pt x="16325" y="20101"/>
                    <a:pt x="17910" y="20843"/>
                  </a:cubicBezTo>
                  <a:cubicBezTo>
                    <a:pt x="18473" y="21115"/>
                    <a:pt x="19600" y="21177"/>
                    <a:pt x="20411" y="20980"/>
                  </a:cubicBezTo>
                  <a:cubicBezTo>
                    <a:pt x="21221" y="20784"/>
                    <a:pt x="21397" y="20403"/>
                    <a:pt x="20833" y="20131"/>
                  </a:cubicBezTo>
                  <a:cubicBezTo>
                    <a:pt x="19354" y="19437"/>
                    <a:pt x="18051" y="18717"/>
                    <a:pt x="16888" y="17976"/>
                  </a:cubicBezTo>
                  <a:cubicBezTo>
                    <a:pt x="11041" y="14161"/>
                    <a:pt x="9875" y="10117"/>
                    <a:pt x="11358" y="6532"/>
                  </a:cubicBezTo>
                  <a:lnTo>
                    <a:pt x="11534" y="6196"/>
                  </a:lnTo>
                  <a:cubicBezTo>
                    <a:pt x="11640" y="5938"/>
                    <a:pt x="11745" y="5740"/>
                    <a:pt x="11851" y="5606"/>
                  </a:cubicBezTo>
                  <a:lnTo>
                    <a:pt x="11886" y="5533"/>
                  </a:lnTo>
                  <a:lnTo>
                    <a:pt x="11957" y="5441"/>
                  </a:lnTo>
                  <a:lnTo>
                    <a:pt x="11992" y="5285"/>
                  </a:lnTo>
                  <a:lnTo>
                    <a:pt x="11992" y="5209"/>
                  </a:lnTo>
                  <a:cubicBezTo>
                    <a:pt x="12098" y="4483"/>
                    <a:pt x="12027" y="3673"/>
                    <a:pt x="11604" y="2895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78" name="Freeform 134"/>
            <p:cNvSpPr/>
            <p:nvPr/>
          </p:nvSpPr>
          <p:spPr>
            <a:xfrm>
              <a:off x="4224176" y="1014770"/>
              <a:ext cx="110550" cy="281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9" h="21266" extrusionOk="0">
                  <a:moveTo>
                    <a:pt x="10247" y="5769"/>
                  </a:moveTo>
                  <a:cubicBezTo>
                    <a:pt x="9711" y="11101"/>
                    <a:pt x="11288" y="15165"/>
                    <a:pt x="14294" y="18128"/>
                  </a:cubicBezTo>
                  <a:cubicBezTo>
                    <a:pt x="15901" y="19710"/>
                    <a:pt x="17538" y="20661"/>
                    <a:pt x="18699" y="21101"/>
                  </a:cubicBezTo>
                  <a:cubicBezTo>
                    <a:pt x="19294" y="21329"/>
                    <a:pt x="20246" y="21321"/>
                    <a:pt x="20842" y="21084"/>
                  </a:cubicBezTo>
                  <a:cubicBezTo>
                    <a:pt x="21407" y="20846"/>
                    <a:pt x="21407" y="20469"/>
                    <a:pt x="20782" y="20241"/>
                  </a:cubicBezTo>
                  <a:lnTo>
                    <a:pt x="20633" y="20171"/>
                  </a:lnTo>
                  <a:cubicBezTo>
                    <a:pt x="20425" y="20081"/>
                    <a:pt x="20128" y="19929"/>
                    <a:pt x="19740" y="19708"/>
                  </a:cubicBezTo>
                  <a:cubicBezTo>
                    <a:pt x="18847" y="19193"/>
                    <a:pt x="17955" y="18526"/>
                    <a:pt x="17121" y="17690"/>
                  </a:cubicBezTo>
                  <a:cubicBezTo>
                    <a:pt x="14294" y="14887"/>
                    <a:pt x="12777" y="10984"/>
                    <a:pt x="13282" y="5785"/>
                  </a:cubicBezTo>
                  <a:lnTo>
                    <a:pt x="13342" y="5261"/>
                  </a:lnTo>
                  <a:lnTo>
                    <a:pt x="13342" y="5062"/>
                  </a:lnTo>
                  <a:cubicBezTo>
                    <a:pt x="13312" y="4446"/>
                    <a:pt x="13104" y="3624"/>
                    <a:pt x="12628" y="2794"/>
                  </a:cubicBezTo>
                  <a:cubicBezTo>
                    <a:pt x="11943" y="1655"/>
                    <a:pt x="10842" y="799"/>
                    <a:pt x="9086" y="337"/>
                  </a:cubicBezTo>
                  <a:cubicBezTo>
                    <a:pt x="6795" y="-271"/>
                    <a:pt x="3878" y="-54"/>
                    <a:pt x="575" y="976"/>
                  </a:cubicBezTo>
                  <a:cubicBezTo>
                    <a:pt x="-83" y="1181"/>
                    <a:pt x="-193" y="1556"/>
                    <a:pt x="331" y="1813"/>
                  </a:cubicBezTo>
                  <a:cubicBezTo>
                    <a:pt x="842" y="2070"/>
                    <a:pt x="1795" y="2114"/>
                    <a:pt x="2450" y="1909"/>
                  </a:cubicBezTo>
                  <a:cubicBezTo>
                    <a:pt x="4831" y="1169"/>
                    <a:pt x="6378" y="1055"/>
                    <a:pt x="7390" y="1327"/>
                  </a:cubicBezTo>
                  <a:cubicBezTo>
                    <a:pt x="8342" y="1577"/>
                    <a:pt x="9146" y="2193"/>
                    <a:pt x="9652" y="3064"/>
                  </a:cubicBezTo>
                  <a:cubicBezTo>
                    <a:pt x="9949" y="3538"/>
                    <a:pt x="10128" y="4051"/>
                    <a:pt x="10217" y="4565"/>
                  </a:cubicBezTo>
                  <a:lnTo>
                    <a:pt x="10277" y="4853"/>
                  </a:lnTo>
                  <a:cubicBezTo>
                    <a:pt x="10277" y="4940"/>
                    <a:pt x="10277" y="5019"/>
                    <a:pt x="10306" y="5086"/>
                  </a:cubicBezTo>
                  <a:lnTo>
                    <a:pt x="10306" y="5250"/>
                  </a:lnTo>
                  <a:lnTo>
                    <a:pt x="10247" y="5769"/>
                  </a:ln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79" name="Freeform 135"/>
            <p:cNvSpPr/>
            <p:nvPr/>
          </p:nvSpPr>
          <p:spPr>
            <a:xfrm>
              <a:off x="4294906" y="926585"/>
              <a:ext cx="102438" cy="326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407" extrusionOk="0">
                  <a:moveTo>
                    <a:pt x="11324" y="2002"/>
                  </a:moveTo>
                  <a:cubicBezTo>
                    <a:pt x="9845" y="564"/>
                    <a:pt x="6663" y="-121"/>
                    <a:pt x="1488" y="17"/>
                  </a:cubicBezTo>
                  <a:cubicBezTo>
                    <a:pt x="588" y="41"/>
                    <a:pt x="-87" y="292"/>
                    <a:pt x="10" y="577"/>
                  </a:cubicBezTo>
                  <a:cubicBezTo>
                    <a:pt x="74" y="862"/>
                    <a:pt x="877" y="1073"/>
                    <a:pt x="1777" y="1049"/>
                  </a:cubicBezTo>
                  <a:cubicBezTo>
                    <a:pt x="5409" y="951"/>
                    <a:pt x="7177" y="1336"/>
                    <a:pt x="8174" y="2319"/>
                  </a:cubicBezTo>
                  <a:cubicBezTo>
                    <a:pt x="9009" y="3138"/>
                    <a:pt x="9234" y="4044"/>
                    <a:pt x="9234" y="6339"/>
                  </a:cubicBezTo>
                  <a:lnTo>
                    <a:pt x="9267" y="8065"/>
                  </a:lnTo>
                  <a:cubicBezTo>
                    <a:pt x="9267" y="9603"/>
                    <a:pt x="9395" y="10559"/>
                    <a:pt x="9749" y="11711"/>
                  </a:cubicBezTo>
                  <a:cubicBezTo>
                    <a:pt x="10424" y="14030"/>
                    <a:pt x="11806" y="16097"/>
                    <a:pt x="13702" y="17909"/>
                  </a:cubicBezTo>
                  <a:cubicBezTo>
                    <a:pt x="14698" y="18841"/>
                    <a:pt x="15727" y="19647"/>
                    <a:pt x="16788" y="20326"/>
                  </a:cubicBezTo>
                  <a:lnTo>
                    <a:pt x="17238" y="20610"/>
                  </a:lnTo>
                  <a:cubicBezTo>
                    <a:pt x="17688" y="20871"/>
                    <a:pt x="18009" y="21058"/>
                    <a:pt x="18234" y="21170"/>
                  </a:cubicBezTo>
                  <a:cubicBezTo>
                    <a:pt x="18749" y="21410"/>
                    <a:pt x="19745" y="21479"/>
                    <a:pt x="20517" y="21325"/>
                  </a:cubicBezTo>
                  <a:cubicBezTo>
                    <a:pt x="21288" y="21169"/>
                    <a:pt x="21513" y="20850"/>
                    <a:pt x="20998" y="20609"/>
                  </a:cubicBezTo>
                  <a:lnTo>
                    <a:pt x="20806" y="20497"/>
                  </a:lnTo>
                  <a:cubicBezTo>
                    <a:pt x="20549" y="20361"/>
                    <a:pt x="20163" y="20152"/>
                    <a:pt x="19745" y="19870"/>
                  </a:cubicBezTo>
                  <a:cubicBezTo>
                    <a:pt x="18749" y="19233"/>
                    <a:pt x="17752" y="18471"/>
                    <a:pt x="16820" y="17584"/>
                  </a:cubicBezTo>
                  <a:cubicBezTo>
                    <a:pt x="15020" y="15845"/>
                    <a:pt x="13670" y="13854"/>
                    <a:pt x="12995" y="11616"/>
                  </a:cubicBezTo>
                  <a:lnTo>
                    <a:pt x="12899" y="11227"/>
                  </a:lnTo>
                  <a:cubicBezTo>
                    <a:pt x="12609" y="10078"/>
                    <a:pt x="12513" y="9035"/>
                    <a:pt x="12513" y="7189"/>
                  </a:cubicBezTo>
                  <a:lnTo>
                    <a:pt x="12513" y="6078"/>
                  </a:lnTo>
                  <a:cubicBezTo>
                    <a:pt x="12481" y="3844"/>
                    <a:pt x="12256" y="2927"/>
                    <a:pt x="11324" y="2002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80" name="Freeform 136"/>
            <p:cNvSpPr/>
            <p:nvPr/>
          </p:nvSpPr>
          <p:spPr>
            <a:xfrm>
              <a:off x="4894220" y="2157504"/>
              <a:ext cx="334352" cy="623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523" extrusionOk="0">
                  <a:moveTo>
                    <a:pt x="962" y="146"/>
                  </a:moveTo>
                  <a:cubicBezTo>
                    <a:pt x="832" y="13"/>
                    <a:pt x="524" y="-39"/>
                    <a:pt x="275" y="31"/>
                  </a:cubicBezTo>
                  <a:cubicBezTo>
                    <a:pt x="47" y="95"/>
                    <a:pt x="-53" y="236"/>
                    <a:pt x="27" y="362"/>
                  </a:cubicBezTo>
                  <a:lnTo>
                    <a:pt x="57" y="399"/>
                  </a:lnTo>
                  <a:lnTo>
                    <a:pt x="20542" y="21376"/>
                  </a:lnTo>
                  <a:cubicBezTo>
                    <a:pt x="20671" y="21510"/>
                    <a:pt x="20980" y="21561"/>
                    <a:pt x="21229" y="21492"/>
                  </a:cubicBezTo>
                  <a:cubicBezTo>
                    <a:pt x="21447" y="21428"/>
                    <a:pt x="21547" y="21286"/>
                    <a:pt x="21467" y="21161"/>
                  </a:cubicBezTo>
                  <a:lnTo>
                    <a:pt x="21438" y="21123"/>
                  </a:lnTo>
                  <a:lnTo>
                    <a:pt x="962" y="146"/>
                  </a:ln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sp>
        <p:nvSpPr>
          <p:cNvPr id="1382" name="TextBox 11"/>
          <p:cNvSpPr txBox="1"/>
          <p:nvPr/>
        </p:nvSpPr>
        <p:spPr>
          <a:xfrm>
            <a:off x="1839492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1383" name="Rectangle 13"/>
          <p:cNvSpPr txBox="1"/>
          <p:nvPr/>
        </p:nvSpPr>
        <p:spPr>
          <a:xfrm>
            <a:off x="1800351" y="6331432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1384" name="Rectangle 13"/>
          <p:cNvSpPr txBox="1"/>
          <p:nvPr/>
        </p:nvSpPr>
        <p:spPr>
          <a:xfrm>
            <a:off x="7238459" y="6331431"/>
            <a:ext cx="280474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1385" name="TextBox 11"/>
          <p:cNvSpPr txBox="1"/>
          <p:nvPr/>
        </p:nvSpPr>
        <p:spPr>
          <a:xfrm>
            <a:off x="7304827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7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1649" name="Group"/>
          <p:cNvGrpSpPr/>
          <p:nvPr/>
        </p:nvGrpSpPr>
        <p:grpSpPr>
          <a:xfrm>
            <a:off x="5913586" y="5056785"/>
            <a:ext cx="12087618" cy="6699864"/>
            <a:chOff x="0" y="0"/>
            <a:chExt cx="12087617" cy="6699863"/>
          </a:xfrm>
        </p:grpSpPr>
        <p:sp>
          <p:nvSpPr>
            <p:cNvPr id="1388" name="Freeform 4"/>
            <p:cNvSpPr/>
            <p:nvPr/>
          </p:nvSpPr>
          <p:spPr>
            <a:xfrm>
              <a:off x="6415236" y="258107"/>
              <a:ext cx="3029742" cy="2033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4" y="21600"/>
                  </a:moveTo>
                  <a:cubicBezTo>
                    <a:pt x="293" y="21600"/>
                    <a:pt x="0" y="21210"/>
                    <a:pt x="0" y="20730"/>
                  </a:cubicBezTo>
                  <a:lnTo>
                    <a:pt x="0" y="0"/>
                  </a:lnTo>
                  <a:lnTo>
                    <a:pt x="21600" y="0"/>
                  </a:lnTo>
                  <a:lnTo>
                    <a:pt x="21600" y="20730"/>
                  </a:lnTo>
                  <a:cubicBezTo>
                    <a:pt x="21600" y="21210"/>
                    <a:pt x="21307" y="21600"/>
                    <a:pt x="20946" y="21600"/>
                  </a:cubicBezTo>
                  <a:lnTo>
                    <a:pt x="654" y="2160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89" name="Freeform 5"/>
            <p:cNvSpPr/>
            <p:nvPr/>
          </p:nvSpPr>
          <p:spPr>
            <a:xfrm>
              <a:off x="7421925" y="434954"/>
              <a:ext cx="1827493" cy="1709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68" y="0"/>
                  </a:moveTo>
                  <a:lnTo>
                    <a:pt x="432" y="0"/>
                  </a:lnTo>
                  <a:cubicBezTo>
                    <a:pt x="193" y="0"/>
                    <a:pt x="0" y="207"/>
                    <a:pt x="0" y="462"/>
                  </a:cubicBezTo>
                  <a:lnTo>
                    <a:pt x="0" y="21138"/>
                  </a:lnTo>
                  <a:cubicBezTo>
                    <a:pt x="0" y="21393"/>
                    <a:pt x="193" y="21600"/>
                    <a:pt x="432" y="21600"/>
                  </a:cubicBezTo>
                  <a:lnTo>
                    <a:pt x="21168" y="21600"/>
                  </a:lnTo>
                  <a:cubicBezTo>
                    <a:pt x="21406" y="21600"/>
                    <a:pt x="21600" y="21393"/>
                    <a:pt x="21600" y="21138"/>
                  </a:cubicBezTo>
                  <a:lnTo>
                    <a:pt x="21600" y="462"/>
                  </a:lnTo>
                  <a:cubicBezTo>
                    <a:pt x="21600" y="207"/>
                    <a:pt x="21406" y="0"/>
                    <a:pt x="2116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90" name="Freeform 6"/>
            <p:cNvSpPr/>
            <p:nvPr/>
          </p:nvSpPr>
          <p:spPr>
            <a:xfrm>
              <a:off x="6605691" y="421360"/>
              <a:ext cx="670090" cy="1709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1" y="0"/>
                  </a:moveTo>
                  <a:lnTo>
                    <a:pt x="1179" y="0"/>
                  </a:lnTo>
                  <a:cubicBezTo>
                    <a:pt x="528" y="0"/>
                    <a:pt x="0" y="207"/>
                    <a:pt x="0" y="462"/>
                  </a:cubicBezTo>
                  <a:lnTo>
                    <a:pt x="0" y="21138"/>
                  </a:lnTo>
                  <a:cubicBezTo>
                    <a:pt x="0" y="21393"/>
                    <a:pt x="528" y="21600"/>
                    <a:pt x="1179" y="21600"/>
                  </a:cubicBezTo>
                  <a:lnTo>
                    <a:pt x="20421" y="21600"/>
                  </a:lnTo>
                  <a:cubicBezTo>
                    <a:pt x="21072" y="21600"/>
                    <a:pt x="21600" y="21393"/>
                    <a:pt x="21600" y="21138"/>
                  </a:cubicBezTo>
                  <a:lnTo>
                    <a:pt x="21600" y="462"/>
                  </a:lnTo>
                  <a:cubicBezTo>
                    <a:pt x="21600" y="207"/>
                    <a:pt x="21072" y="0"/>
                    <a:pt x="2042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91" name="Freeform 7"/>
            <p:cNvSpPr/>
            <p:nvPr/>
          </p:nvSpPr>
          <p:spPr>
            <a:xfrm>
              <a:off x="6755335" y="1101545"/>
              <a:ext cx="376531" cy="92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8" y="0"/>
                  </a:moveTo>
                  <a:lnTo>
                    <a:pt x="1192" y="0"/>
                  </a:lnTo>
                  <a:cubicBezTo>
                    <a:pt x="534" y="0"/>
                    <a:pt x="0" y="2163"/>
                    <a:pt x="0" y="4829"/>
                  </a:cubicBezTo>
                  <a:lnTo>
                    <a:pt x="0" y="16771"/>
                  </a:lnTo>
                  <a:cubicBezTo>
                    <a:pt x="0" y="19437"/>
                    <a:pt x="534" y="21600"/>
                    <a:pt x="1192" y="21600"/>
                  </a:cubicBezTo>
                  <a:lnTo>
                    <a:pt x="20408" y="21600"/>
                  </a:lnTo>
                  <a:cubicBezTo>
                    <a:pt x="21066" y="21600"/>
                    <a:pt x="21600" y="19437"/>
                    <a:pt x="21600" y="16771"/>
                  </a:cubicBezTo>
                  <a:lnTo>
                    <a:pt x="21600" y="4829"/>
                  </a:lnTo>
                  <a:cubicBezTo>
                    <a:pt x="21600" y="2163"/>
                    <a:pt x="21066" y="0"/>
                    <a:pt x="20408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92" name="Freeform 8"/>
            <p:cNvSpPr/>
            <p:nvPr/>
          </p:nvSpPr>
          <p:spPr>
            <a:xfrm>
              <a:off x="6755335" y="1278391"/>
              <a:ext cx="376531" cy="90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7" y="0"/>
                  </a:moveTo>
                  <a:lnTo>
                    <a:pt x="1173" y="0"/>
                  </a:lnTo>
                  <a:cubicBezTo>
                    <a:pt x="526" y="0"/>
                    <a:pt x="0" y="2197"/>
                    <a:pt x="0" y="4903"/>
                  </a:cubicBezTo>
                  <a:lnTo>
                    <a:pt x="0" y="16693"/>
                  </a:lnTo>
                  <a:cubicBezTo>
                    <a:pt x="0" y="19403"/>
                    <a:pt x="526" y="21600"/>
                    <a:pt x="1173" y="21600"/>
                  </a:cubicBezTo>
                  <a:lnTo>
                    <a:pt x="20427" y="21600"/>
                  </a:lnTo>
                  <a:cubicBezTo>
                    <a:pt x="21074" y="21600"/>
                    <a:pt x="21600" y="19403"/>
                    <a:pt x="21600" y="16693"/>
                  </a:cubicBezTo>
                  <a:lnTo>
                    <a:pt x="21600" y="4903"/>
                  </a:lnTo>
                  <a:cubicBezTo>
                    <a:pt x="21600" y="2197"/>
                    <a:pt x="21074" y="0"/>
                    <a:pt x="20427" y="0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93" name="Freeform 9"/>
            <p:cNvSpPr/>
            <p:nvPr/>
          </p:nvSpPr>
          <p:spPr>
            <a:xfrm>
              <a:off x="6755335" y="1455239"/>
              <a:ext cx="376531" cy="90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7" y="0"/>
                  </a:moveTo>
                  <a:lnTo>
                    <a:pt x="1173" y="0"/>
                  </a:lnTo>
                  <a:cubicBezTo>
                    <a:pt x="526" y="0"/>
                    <a:pt x="0" y="2197"/>
                    <a:pt x="0" y="4903"/>
                  </a:cubicBezTo>
                  <a:lnTo>
                    <a:pt x="0" y="16697"/>
                  </a:lnTo>
                  <a:cubicBezTo>
                    <a:pt x="0" y="19403"/>
                    <a:pt x="526" y="21600"/>
                    <a:pt x="1173" y="21600"/>
                  </a:cubicBezTo>
                  <a:lnTo>
                    <a:pt x="20427" y="21600"/>
                  </a:lnTo>
                  <a:cubicBezTo>
                    <a:pt x="21074" y="21600"/>
                    <a:pt x="21600" y="19403"/>
                    <a:pt x="21600" y="16697"/>
                  </a:cubicBezTo>
                  <a:lnTo>
                    <a:pt x="21600" y="4903"/>
                  </a:lnTo>
                  <a:cubicBezTo>
                    <a:pt x="21600" y="2197"/>
                    <a:pt x="21074" y="0"/>
                    <a:pt x="20427" y="0"/>
                  </a:cubicBez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94" name="Freeform 10"/>
            <p:cNvSpPr/>
            <p:nvPr/>
          </p:nvSpPr>
          <p:spPr>
            <a:xfrm>
              <a:off x="6755335" y="1632086"/>
              <a:ext cx="376531" cy="90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27" y="0"/>
                  </a:moveTo>
                  <a:lnTo>
                    <a:pt x="1173" y="0"/>
                  </a:lnTo>
                  <a:cubicBezTo>
                    <a:pt x="526" y="0"/>
                    <a:pt x="0" y="2197"/>
                    <a:pt x="0" y="4903"/>
                  </a:cubicBezTo>
                  <a:lnTo>
                    <a:pt x="0" y="16697"/>
                  </a:lnTo>
                  <a:cubicBezTo>
                    <a:pt x="0" y="19403"/>
                    <a:pt x="526" y="21600"/>
                    <a:pt x="1173" y="21600"/>
                  </a:cubicBezTo>
                  <a:lnTo>
                    <a:pt x="20427" y="21600"/>
                  </a:lnTo>
                  <a:cubicBezTo>
                    <a:pt x="21074" y="21600"/>
                    <a:pt x="21600" y="19403"/>
                    <a:pt x="21600" y="16697"/>
                  </a:cubicBezTo>
                  <a:lnTo>
                    <a:pt x="21600" y="4903"/>
                  </a:lnTo>
                  <a:cubicBezTo>
                    <a:pt x="21600" y="2197"/>
                    <a:pt x="21074" y="0"/>
                    <a:pt x="20427" y="0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95" name="Freeform 11"/>
            <p:cNvSpPr/>
            <p:nvPr/>
          </p:nvSpPr>
          <p:spPr>
            <a:xfrm>
              <a:off x="7598772" y="1686510"/>
              <a:ext cx="1096490" cy="48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20" y="0"/>
                  </a:moveTo>
                  <a:lnTo>
                    <a:pt x="480" y="0"/>
                  </a:lnTo>
                  <a:cubicBezTo>
                    <a:pt x="215" y="0"/>
                    <a:pt x="0" y="4823"/>
                    <a:pt x="0" y="10780"/>
                  </a:cubicBezTo>
                  <a:lnTo>
                    <a:pt x="0" y="10820"/>
                  </a:lnTo>
                  <a:cubicBezTo>
                    <a:pt x="0" y="16771"/>
                    <a:pt x="215" y="21600"/>
                    <a:pt x="480" y="21600"/>
                  </a:cubicBezTo>
                  <a:lnTo>
                    <a:pt x="21120" y="21600"/>
                  </a:lnTo>
                  <a:cubicBezTo>
                    <a:pt x="21385" y="21600"/>
                    <a:pt x="21600" y="16771"/>
                    <a:pt x="21600" y="10820"/>
                  </a:cubicBezTo>
                  <a:lnTo>
                    <a:pt x="21600" y="10780"/>
                  </a:lnTo>
                  <a:cubicBezTo>
                    <a:pt x="21600" y="4823"/>
                    <a:pt x="21385" y="0"/>
                    <a:pt x="21120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96" name="Freeform 12"/>
            <p:cNvSpPr/>
            <p:nvPr/>
          </p:nvSpPr>
          <p:spPr>
            <a:xfrm>
              <a:off x="7598772" y="1944984"/>
              <a:ext cx="1096490" cy="48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20" y="0"/>
                  </a:moveTo>
                  <a:lnTo>
                    <a:pt x="480" y="0"/>
                  </a:lnTo>
                  <a:cubicBezTo>
                    <a:pt x="215" y="0"/>
                    <a:pt x="0" y="4823"/>
                    <a:pt x="0" y="10779"/>
                  </a:cubicBezTo>
                  <a:lnTo>
                    <a:pt x="0" y="10820"/>
                  </a:lnTo>
                  <a:cubicBezTo>
                    <a:pt x="0" y="16770"/>
                    <a:pt x="215" y="21600"/>
                    <a:pt x="480" y="21600"/>
                  </a:cubicBezTo>
                  <a:lnTo>
                    <a:pt x="21120" y="21600"/>
                  </a:lnTo>
                  <a:cubicBezTo>
                    <a:pt x="21385" y="21600"/>
                    <a:pt x="21600" y="16770"/>
                    <a:pt x="21600" y="10820"/>
                  </a:cubicBezTo>
                  <a:lnTo>
                    <a:pt x="21600" y="10779"/>
                  </a:lnTo>
                  <a:cubicBezTo>
                    <a:pt x="21600" y="4823"/>
                    <a:pt x="21385" y="0"/>
                    <a:pt x="21120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97" name="Freeform 13"/>
            <p:cNvSpPr/>
            <p:nvPr/>
          </p:nvSpPr>
          <p:spPr>
            <a:xfrm>
              <a:off x="7598772" y="1808932"/>
              <a:ext cx="1461992" cy="48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40" y="0"/>
                  </a:moveTo>
                  <a:lnTo>
                    <a:pt x="360" y="0"/>
                  </a:lnTo>
                  <a:cubicBezTo>
                    <a:pt x="161" y="0"/>
                    <a:pt x="0" y="4828"/>
                    <a:pt x="0" y="10776"/>
                  </a:cubicBezTo>
                  <a:lnTo>
                    <a:pt x="0" y="10817"/>
                  </a:lnTo>
                  <a:cubicBezTo>
                    <a:pt x="0" y="16772"/>
                    <a:pt x="161" y="21600"/>
                    <a:pt x="360" y="21600"/>
                  </a:cubicBezTo>
                  <a:lnTo>
                    <a:pt x="21240" y="21600"/>
                  </a:lnTo>
                  <a:cubicBezTo>
                    <a:pt x="21439" y="21600"/>
                    <a:pt x="21600" y="16772"/>
                    <a:pt x="21600" y="10817"/>
                  </a:cubicBezTo>
                  <a:lnTo>
                    <a:pt x="21600" y="10776"/>
                  </a:lnTo>
                  <a:cubicBezTo>
                    <a:pt x="21600" y="4828"/>
                    <a:pt x="21439" y="0"/>
                    <a:pt x="21240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98" name="Freeform 14"/>
            <p:cNvSpPr/>
            <p:nvPr/>
          </p:nvSpPr>
          <p:spPr>
            <a:xfrm>
              <a:off x="7598772" y="598206"/>
              <a:ext cx="1469200" cy="979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83" y="0"/>
                  </a:moveTo>
                  <a:lnTo>
                    <a:pt x="717" y="0"/>
                  </a:lnTo>
                  <a:cubicBezTo>
                    <a:pt x="321" y="0"/>
                    <a:pt x="0" y="481"/>
                    <a:pt x="0" y="1075"/>
                  </a:cubicBezTo>
                  <a:lnTo>
                    <a:pt x="0" y="20525"/>
                  </a:lnTo>
                  <a:cubicBezTo>
                    <a:pt x="0" y="21119"/>
                    <a:pt x="321" y="21600"/>
                    <a:pt x="717" y="21600"/>
                  </a:cubicBezTo>
                  <a:lnTo>
                    <a:pt x="20883" y="21600"/>
                  </a:lnTo>
                  <a:cubicBezTo>
                    <a:pt x="21279" y="21600"/>
                    <a:pt x="21600" y="21119"/>
                    <a:pt x="21600" y="20525"/>
                  </a:cubicBezTo>
                  <a:lnTo>
                    <a:pt x="21600" y="1075"/>
                  </a:lnTo>
                  <a:cubicBezTo>
                    <a:pt x="21600" y="481"/>
                    <a:pt x="21279" y="0"/>
                    <a:pt x="20883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399" name="Freeform 15"/>
            <p:cNvSpPr/>
            <p:nvPr/>
          </p:nvSpPr>
          <p:spPr>
            <a:xfrm>
              <a:off x="6418290" y="0"/>
              <a:ext cx="3029574" cy="291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6092"/>
                  </a:lnTo>
                  <a:cubicBezTo>
                    <a:pt x="0" y="2728"/>
                    <a:pt x="263" y="0"/>
                    <a:pt x="587" y="0"/>
                  </a:cubicBezTo>
                  <a:lnTo>
                    <a:pt x="21012" y="0"/>
                  </a:lnTo>
                  <a:cubicBezTo>
                    <a:pt x="21337" y="0"/>
                    <a:pt x="21600" y="2728"/>
                    <a:pt x="21600" y="6092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00" name="Freeform 16"/>
            <p:cNvSpPr/>
            <p:nvPr/>
          </p:nvSpPr>
          <p:spPr>
            <a:xfrm>
              <a:off x="6527929" y="85124"/>
              <a:ext cx="102783" cy="103012"/>
            </a:xfrm>
            <a:prstGeom prst="ellipse">
              <a:avLst/>
            </a:pr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01" name="Freeform 17"/>
            <p:cNvSpPr/>
            <p:nvPr/>
          </p:nvSpPr>
          <p:spPr>
            <a:xfrm>
              <a:off x="6719822" y="85124"/>
              <a:ext cx="102783" cy="103012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02" name="Freeform 18"/>
            <p:cNvSpPr/>
            <p:nvPr/>
          </p:nvSpPr>
          <p:spPr>
            <a:xfrm>
              <a:off x="6911714" y="85124"/>
              <a:ext cx="102783" cy="103012"/>
            </a:xfrm>
            <a:prstGeom prst="ellipse">
              <a:avLst/>
            </a:pr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03" name="Freeform 19"/>
            <p:cNvSpPr/>
            <p:nvPr/>
          </p:nvSpPr>
          <p:spPr>
            <a:xfrm>
              <a:off x="6784325" y="571614"/>
              <a:ext cx="336389" cy="340208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04" name="Freeform 20"/>
            <p:cNvSpPr/>
            <p:nvPr/>
          </p:nvSpPr>
          <p:spPr>
            <a:xfrm>
              <a:off x="6826787" y="775939"/>
              <a:ext cx="251403" cy="135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5" extrusionOk="0">
                  <a:moveTo>
                    <a:pt x="10802" y="21595"/>
                  </a:moveTo>
                  <a:cubicBezTo>
                    <a:pt x="14967" y="21600"/>
                    <a:pt x="18920" y="18158"/>
                    <a:pt x="21600" y="12191"/>
                  </a:cubicBezTo>
                  <a:cubicBezTo>
                    <a:pt x="19489" y="4692"/>
                    <a:pt x="15331" y="0"/>
                    <a:pt x="10801" y="0"/>
                  </a:cubicBezTo>
                  <a:cubicBezTo>
                    <a:pt x="6269" y="0"/>
                    <a:pt x="2112" y="4692"/>
                    <a:pt x="0" y="12191"/>
                  </a:cubicBezTo>
                  <a:cubicBezTo>
                    <a:pt x="2681" y="18158"/>
                    <a:pt x="6635" y="21600"/>
                    <a:pt x="10802" y="2159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05" name="Freeform 21"/>
            <p:cNvSpPr/>
            <p:nvPr/>
          </p:nvSpPr>
          <p:spPr>
            <a:xfrm>
              <a:off x="6890147" y="654753"/>
              <a:ext cx="126520" cy="127939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06" name="Freeform 22"/>
            <p:cNvSpPr/>
            <p:nvPr/>
          </p:nvSpPr>
          <p:spPr>
            <a:xfrm>
              <a:off x="7605571" y="934915"/>
              <a:ext cx="1473875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00" y="0"/>
                  </a:moveTo>
                  <a:cubicBezTo>
                    <a:pt x="21555" y="0"/>
                    <a:pt x="21600" y="4848"/>
                    <a:pt x="21600" y="10811"/>
                  </a:cubicBezTo>
                  <a:cubicBezTo>
                    <a:pt x="21600" y="16484"/>
                    <a:pt x="21559" y="21162"/>
                    <a:pt x="21508" y="21575"/>
                  </a:cubicBezTo>
                  <a:lnTo>
                    <a:pt x="21500" y="21600"/>
                  </a:lnTo>
                  <a:lnTo>
                    <a:pt x="100" y="21600"/>
                  </a:lnTo>
                  <a:cubicBezTo>
                    <a:pt x="45" y="21600"/>
                    <a:pt x="0" y="16775"/>
                    <a:pt x="0" y="10811"/>
                  </a:cubicBezTo>
                  <a:cubicBezTo>
                    <a:pt x="0" y="5116"/>
                    <a:pt x="41" y="461"/>
                    <a:pt x="92" y="48"/>
                  </a:cubicBezTo>
                  <a:lnTo>
                    <a:pt x="100" y="0"/>
                  </a:lnTo>
                  <a:lnTo>
                    <a:pt x="215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07" name="Freeform 23"/>
            <p:cNvSpPr/>
            <p:nvPr/>
          </p:nvSpPr>
          <p:spPr>
            <a:xfrm>
              <a:off x="7928683" y="585744"/>
              <a:ext cx="20367" cy="998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9" y="0"/>
                  </a:moveTo>
                  <a:cubicBezTo>
                    <a:pt x="16484" y="0"/>
                    <a:pt x="21139" y="60"/>
                    <a:pt x="21552" y="136"/>
                  </a:cubicBezTo>
                  <a:lnTo>
                    <a:pt x="21600" y="147"/>
                  </a:lnTo>
                  <a:lnTo>
                    <a:pt x="21600" y="21453"/>
                  </a:lnTo>
                  <a:cubicBezTo>
                    <a:pt x="21600" y="21534"/>
                    <a:pt x="16752" y="21600"/>
                    <a:pt x="10789" y="21600"/>
                  </a:cubicBezTo>
                  <a:cubicBezTo>
                    <a:pt x="5116" y="21600"/>
                    <a:pt x="438" y="21540"/>
                    <a:pt x="23" y="21464"/>
                  </a:cubicBezTo>
                  <a:lnTo>
                    <a:pt x="0" y="21453"/>
                  </a:lnTo>
                  <a:lnTo>
                    <a:pt x="0" y="147"/>
                  </a:lnTo>
                  <a:cubicBezTo>
                    <a:pt x="0" y="66"/>
                    <a:pt x="4823" y="0"/>
                    <a:pt x="1078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08" name="Freeform 24"/>
            <p:cNvSpPr/>
            <p:nvPr/>
          </p:nvSpPr>
          <p:spPr>
            <a:xfrm>
              <a:off x="8323190" y="585744"/>
              <a:ext cx="20367" cy="998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9" y="0"/>
                  </a:moveTo>
                  <a:cubicBezTo>
                    <a:pt x="16484" y="0"/>
                    <a:pt x="21162" y="60"/>
                    <a:pt x="21575" y="136"/>
                  </a:cubicBezTo>
                  <a:lnTo>
                    <a:pt x="21600" y="147"/>
                  </a:lnTo>
                  <a:lnTo>
                    <a:pt x="21600" y="21453"/>
                  </a:lnTo>
                  <a:cubicBezTo>
                    <a:pt x="21600" y="21534"/>
                    <a:pt x="16752" y="21600"/>
                    <a:pt x="10789" y="21600"/>
                  </a:cubicBezTo>
                  <a:cubicBezTo>
                    <a:pt x="5116" y="21600"/>
                    <a:pt x="438" y="21540"/>
                    <a:pt x="23" y="21464"/>
                  </a:cubicBezTo>
                  <a:lnTo>
                    <a:pt x="0" y="21453"/>
                  </a:lnTo>
                  <a:lnTo>
                    <a:pt x="0" y="147"/>
                  </a:lnTo>
                  <a:cubicBezTo>
                    <a:pt x="0" y="66"/>
                    <a:pt x="4848" y="0"/>
                    <a:pt x="1078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09" name="Freeform 25"/>
            <p:cNvSpPr/>
            <p:nvPr/>
          </p:nvSpPr>
          <p:spPr>
            <a:xfrm>
              <a:off x="8704096" y="585744"/>
              <a:ext cx="20367" cy="998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16504" y="0"/>
                    <a:pt x="21164" y="60"/>
                    <a:pt x="21577" y="136"/>
                  </a:cubicBezTo>
                  <a:lnTo>
                    <a:pt x="21600" y="147"/>
                  </a:lnTo>
                  <a:lnTo>
                    <a:pt x="21600" y="21453"/>
                  </a:lnTo>
                  <a:cubicBezTo>
                    <a:pt x="21600" y="21534"/>
                    <a:pt x="16771" y="21600"/>
                    <a:pt x="10801" y="21600"/>
                  </a:cubicBezTo>
                  <a:cubicBezTo>
                    <a:pt x="5096" y="21600"/>
                    <a:pt x="438" y="21540"/>
                    <a:pt x="25" y="21464"/>
                  </a:cubicBezTo>
                  <a:lnTo>
                    <a:pt x="0" y="21453"/>
                  </a:lnTo>
                  <a:lnTo>
                    <a:pt x="0" y="147"/>
                  </a:lnTo>
                  <a:cubicBezTo>
                    <a:pt x="0" y="66"/>
                    <a:pt x="4831" y="0"/>
                    <a:pt x="1080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10" name="Freeform 26"/>
            <p:cNvSpPr/>
            <p:nvPr/>
          </p:nvSpPr>
          <p:spPr>
            <a:xfrm>
              <a:off x="7605571" y="1261405"/>
              <a:ext cx="1473875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00" y="0"/>
                  </a:moveTo>
                  <a:cubicBezTo>
                    <a:pt x="21555" y="0"/>
                    <a:pt x="21600" y="4848"/>
                    <a:pt x="21600" y="10811"/>
                  </a:cubicBezTo>
                  <a:cubicBezTo>
                    <a:pt x="21600" y="16484"/>
                    <a:pt x="21559" y="21162"/>
                    <a:pt x="21508" y="21575"/>
                  </a:cubicBezTo>
                  <a:lnTo>
                    <a:pt x="21500" y="21600"/>
                  </a:lnTo>
                  <a:lnTo>
                    <a:pt x="100" y="21600"/>
                  </a:lnTo>
                  <a:cubicBezTo>
                    <a:pt x="45" y="21600"/>
                    <a:pt x="0" y="16775"/>
                    <a:pt x="0" y="10811"/>
                  </a:cubicBezTo>
                  <a:cubicBezTo>
                    <a:pt x="0" y="5116"/>
                    <a:pt x="41" y="461"/>
                    <a:pt x="92" y="48"/>
                  </a:cubicBezTo>
                  <a:lnTo>
                    <a:pt x="100" y="0"/>
                  </a:lnTo>
                  <a:lnTo>
                    <a:pt x="215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11" name="Freeform 31"/>
            <p:cNvSpPr/>
            <p:nvPr/>
          </p:nvSpPr>
          <p:spPr>
            <a:xfrm>
              <a:off x="2937618" y="2332708"/>
              <a:ext cx="491512" cy="676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69" h="20333" extrusionOk="0">
                  <a:moveTo>
                    <a:pt x="5677" y="15153"/>
                  </a:moveTo>
                  <a:lnTo>
                    <a:pt x="0" y="4740"/>
                  </a:lnTo>
                  <a:lnTo>
                    <a:pt x="10670" y="0"/>
                  </a:lnTo>
                  <a:cubicBezTo>
                    <a:pt x="10670" y="0"/>
                    <a:pt x="21600" y="14333"/>
                    <a:pt x="19368" y="17541"/>
                  </a:cubicBezTo>
                  <a:cubicBezTo>
                    <a:pt x="16552" y="21588"/>
                    <a:pt x="10207" y="21600"/>
                    <a:pt x="5677" y="1515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12" name="Freeform 32"/>
            <p:cNvSpPr/>
            <p:nvPr/>
          </p:nvSpPr>
          <p:spPr>
            <a:xfrm>
              <a:off x="1656095" y="6070618"/>
              <a:ext cx="575914" cy="504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18280" extrusionOk="0">
                  <a:moveTo>
                    <a:pt x="9226" y="17368"/>
                  </a:moveTo>
                  <a:cubicBezTo>
                    <a:pt x="3158" y="19914"/>
                    <a:pt x="12" y="16323"/>
                    <a:pt x="12" y="16323"/>
                  </a:cubicBezTo>
                  <a:cubicBezTo>
                    <a:pt x="12" y="16323"/>
                    <a:pt x="-169" y="15061"/>
                    <a:pt x="886" y="13642"/>
                  </a:cubicBezTo>
                  <a:cubicBezTo>
                    <a:pt x="2206" y="11866"/>
                    <a:pt x="5170" y="11218"/>
                    <a:pt x="8665" y="7813"/>
                  </a:cubicBezTo>
                  <a:cubicBezTo>
                    <a:pt x="11351" y="5197"/>
                    <a:pt x="13107" y="1143"/>
                    <a:pt x="13107" y="1143"/>
                  </a:cubicBezTo>
                  <a:cubicBezTo>
                    <a:pt x="15040" y="-1686"/>
                    <a:pt x="21287" y="1628"/>
                    <a:pt x="21287" y="1628"/>
                  </a:cubicBezTo>
                  <a:cubicBezTo>
                    <a:pt x="21287" y="1628"/>
                    <a:pt x="21431" y="7448"/>
                    <a:pt x="21328" y="10778"/>
                  </a:cubicBezTo>
                  <a:cubicBezTo>
                    <a:pt x="21328" y="10778"/>
                    <a:pt x="21115" y="12613"/>
                    <a:pt x="16451" y="13299"/>
                  </a:cubicBezTo>
                  <a:cubicBezTo>
                    <a:pt x="12960" y="13811"/>
                    <a:pt x="12860" y="15842"/>
                    <a:pt x="9226" y="17368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13" name="Freeform 33"/>
            <p:cNvSpPr/>
            <p:nvPr/>
          </p:nvSpPr>
          <p:spPr>
            <a:xfrm>
              <a:off x="2877208" y="5992697"/>
              <a:ext cx="550781" cy="562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1" h="18491" extrusionOk="0">
                  <a:moveTo>
                    <a:pt x="29" y="2425"/>
                  </a:moveTo>
                  <a:cubicBezTo>
                    <a:pt x="29" y="2425"/>
                    <a:pt x="-182" y="10121"/>
                    <a:pt x="544" y="12144"/>
                  </a:cubicBezTo>
                  <a:cubicBezTo>
                    <a:pt x="2614" y="14141"/>
                    <a:pt x="4418" y="13199"/>
                    <a:pt x="7161" y="15183"/>
                  </a:cubicBezTo>
                  <a:cubicBezTo>
                    <a:pt x="9904" y="17166"/>
                    <a:pt x="15667" y="20447"/>
                    <a:pt x="20807" y="16953"/>
                  </a:cubicBezTo>
                  <a:cubicBezTo>
                    <a:pt x="21418" y="14612"/>
                    <a:pt x="19696" y="13571"/>
                    <a:pt x="17565" y="12343"/>
                  </a:cubicBezTo>
                  <a:cubicBezTo>
                    <a:pt x="8779" y="7279"/>
                    <a:pt x="10300" y="6347"/>
                    <a:pt x="8684" y="3388"/>
                  </a:cubicBezTo>
                  <a:cubicBezTo>
                    <a:pt x="6204" y="-1153"/>
                    <a:pt x="-55" y="-774"/>
                    <a:pt x="29" y="2425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14" name="Freeform 34"/>
            <p:cNvSpPr/>
            <p:nvPr/>
          </p:nvSpPr>
          <p:spPr>
            <a:xfrm>
              <a:off x="2076727" y="1867707"/>
              <a:ext cx="974468" cy="12615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7" h="21084" extrusionOk="0">
                  <a:moveTo>
                    <a:pt x="3523" y="18434"/>
                  </a:moveTo>
                  <a:cubicBezTo>
                    <a:pt x="3523" y="18434"/>
                    <a:pt x="1884" y="12090"/>
                    <a:pt x="1162" y="9746"/>
                  </a:cubicBezTo>
                  <a:cubicBezTo>
                    <a:pt x="440" y="7403"/>
                    <a:pt x="-673" y="1789"/>
                    <a:pt x="537" y="1363"/>
                  </a:cubicBezTo>
                  <a:cubicBezTo>
                    <a:pt x="1746" y="936"/>
                    <a:pt x="4644" y="27"/>
                    <a:pt x="4644" y="27"/>
                  </a:cubicBezTo>
                  <a:cubicBezTo>
                    <a:pt x="4644" y="27"/>
                    <a:pt x="6957" y="-51"/>
                    <a:pt x="9563" y="378"/>
                  </a:cubicBezTo>
                  <a:cubicBezTo>
                    <a:pt x="11627" y="718"/>
                    <a:pt x="11602" y="-252"/>
                    <a:pt x="14103" y="65"/>
                  </a:cubicBezTo>
                  <a:cubicBezTo>
                    <a:pt x="15162" y="199"/>
                    <a:pt x="19312" y="1213"/>
                    <a:pt x="20120" y="1715"/>
                  </a:cubicBezTo>
                  <a:cubicBezTo>
                    <a:pt x="20927" y="2216"/>
                    <a:pt x="19577" y="18691"/>
                    <a:pt x="19577" y="18691"/>
                  </a:cubicBezTo>
                  <a:cubicBezTo>
                    <a:pt x="19577" y="18691"/>
                    <a:pt x="20572" y="19497"/>
                    <a:pt x="19383" y="20557"/>
                  </a:cubicBezTo>
                  <a:cubicBezTo>
                    <a:pt x="18793" y="21053"/>
                    <a:pt x="16220" y="20899"/>
                    <a:pt x="12929" y="20922"/>
                  </a:cubicBezTo>
                  <a:cubicBezTo>
                    <a:pt x="9183" y="20949"/>
                    <a:pt x="4779" y="21348"/>
                    <a:pt x="3957" y="20783"/>
                  </a:cubicBezTo>
                  <a:cubicBezTo>
                    <a:pt x="2413" y="19722"/>
                    <a:pt x="3523" y="18434"/>
                    <a:pt x="3523" y="1843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15" name="Freeform 35"/>
            <p:cNvSpPr/>
            <p:nvPr/>
          </p:nvSpPr>
          <p:spPr>
            <a:xfrm>
              <a:off x="2580059" y="1803618"/>
              <a:ext cx="192978" cy="229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25" y="0"/>
                  </a:moveTo>
                  <a:lnTo>
                    <a:pt x="0" y="9203"/>
                  </a:lnTo>
                  <a:lnTo>
                    <a:pt x="14491" y="21600"/>
                  </a:lnTo>
                  <a:lnTo>
                    <a:pt x="21600" y="6664"/>
                  </a:lnTo>
                  <a:lnTo>
                    <a:pt x="12725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16" name="Freeform 36"/>
            <p:cNvSpPr/>
            <p:nvPr/>
          </p:nvSpPr>
          <p:spPr>
            <a:xfrm>
              <a:off x="1642852" y="2402893"/>
              <a:ext cx="581942" cy="811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8" h="21600" extrusionOk="0">
                  <a:moveTo>
                    <a:pt x="19568" y="17041"/>
                  </a:moveTo>
                  <a:lnTo>
                    <a:pt x="19004" y="21600"/>
                  </a:lnTo>
                  <a:cubicBezTo>
                    <a:pt x="19004" y="21600"/>
                    <a:pt x="3702" y="15156"/>
                    <a:pt x="665" y="11424"/>
                  </a:cubicBezTo>
                  <a:cubicBezTo>
                    <a:pt x="-2032" y="8111"/>
                    <a:pt x="4350" y="0"/>
                    <a:pt x="4350" y="0"/>
                  </a:cubicBezTo>
                  <a:cubicBezTo>
                    <a:pt x="4350" y="0"/>
                    <a:pt x="10726" y="3514"/>
                    <a:pt x="11918" y="5727"/>
                  </a:cubicBezTo>
                  <a:lnTo>
                    <a:pt x="10870" y="8219"/>
                  </a:lnTo>
                  <a:lnTo>
                    <a:pt x="19568" y="17041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17" name="Freeform 37"/>
            <p:cNvSpPr/>
            <p:nvPr/>
          </p:nvSpPr>
          <p:spPr>
            <a:xfrm>
              <a:off x="2836398" y="1969340"/>
              <a:ext cx="488779" cy="781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8" h="20124" extrusionOk="0">
                  <a:moveTo>
                    <a:pt x="8828" y="20124"/>
                  </a:moveTo>
                  <a:cubicBezTo>
                    <a:pt x="8828" y="20124"/>
                    <a:pt x="671" y="11756"/>
                    <a:pt x="39" y="6884"/>
                  </a:cubicBezTo>
                  <a:cubicBezTo>
                    <a:pt x="-582" y="2105"/>
                    <a:pt x="6434" y="-1476"/>
                    <a:pt x="10065" y="605"/>
                  </a:cubicBezTo>
                  <a:cubicBezTo>
                    <a:pt x="15355" y="3638"/>
                    <a:pt x="21018" y="13813"/>
                    <a:pt x="21018" y="13813"/>
                  </a:cubicBezTo>
                  <a:cubicBezTo>
                    <a:pt x="21018" y="13813"/>
                    <a:pt x="15075" y="18385"/>
                    <a:pt x="8828" y="2012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18" name="Freeform 38"/>
            <p:cNvSpPr/>
            <p:nvPr/>
          </p:nvSpPr>
          <p:spPr>
            <a:xfrm>
              <a:off x="3039757" y="2536907"/>
              <a:ext cx="242213" cy="2152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4" h="21425" extrusionOk="0">
                  <a:moveTo>
                    <a:pt x="20408" y="280"/>
                  </a:moveTo>
                  <a:cubicBezTo>
                    <a:pt x="20584" y="-12"/>
                    <a:pt x="20935" y="-88"/>
                    <a:pt x="21195" y="110"/>
                  </a:cubicBezTo>
                  <a:cubicBezTo>
                    <a:pt x="21454" y="306"/>
                    <a:pt x="21522" y="703"/>
                    <a:pt x="21346" y="993"/>
                  </a:cubicBezTo>
                  <a:cubicBezTo>
                    <a:pt x="19642" y="3826"/>
                    <a:pt x="17751" y="6451"/>
                    <a:pt x="15702" y="8873"/>
                  </a:cubicBezTo>
                  <a:cubicBezTo>
                    <a:pt x="12448" y="12721"/>
                    <a:pt x="8962" y="15887"/>
                    <a:pt x="5476" y="18412"/>
                  </a:cubicBezTo>
                  <a:cubicBezTo>
                    <a:pt x="4253" y="19297"/>
                    <a:pt x="3117" y="20039"/>
                    <a:pt x="2096" y="20645"/>
                  </a:cubicBezTo>
                  <a:cubicBezTo>
                    <a:pt x="1881" y="20773"/>
                    <a:pt x="1681" y="20889"/>
                    <a:pt x="1495" y="20994"/>
                  </a:cubicBezTo>
                  <a:lnTo>
                    <a:pt x="967" y="21282"/>
                  </a:lnTo>
                  <a:cubicBezTo>
                    <a:pt x="890" y="21322"/>
                    <a:pt x="833" y="21352"/>
                    <a:pt x="796" y="21371"/>
                  </a:cubicBezTo>
                  <a:cubicBezTo>
                    <a:pt x="509" y="21512"/>
                    <a:pt x="175" y="21366"/>
                    <a:pt x="49" y="21044"/>
                  </a:cubicBezTo>
                  <a:cubicBezTo>
                    <a:pt x="-78" y="20723"/>
                    <a:pt x="52" y="20346"/>
                    <a:pt x="339" y="20205"/>
                  </a:cubicBezTo>
                  <a:lnTo>
                    <a:pt x="564" y="20087"/>
                  </a:lnTo>
                  <a:lnTo>
                    <a:pt x="652" y="20040"/>
                  </a:lnTo>
                  <a:cubicBezTo>
                    <a:pt x="863" y="19926"/>
                    <a:pt x="1101" y="19793"/>
                    <a:pt x="1365" y="19637"/>
                  </a:cubicBezTo>
                  <a:lnTo>
                    <a:pt x="1568" y="19519"/>
                  </a:lnTo>
                  <a:cubicBezTo>
                    <a:pt x="2560" y="18930"/>
                    <a:pt x="3668" y="18205"/>
                    <a:pt x="4862" y="17342"/>
                  </a:cubicBezTo>
                  <a:cubicBezTo>
                    <a:pt x="8276" y="14868"/>
                    <a:pt x="11692" y="11766"/>
                    <a:pt x="14881" y="7996"/>
                  </a:cubicBezTo>
                  <a:cubicBezTo>
                    <a:pt x="16888" y="5623"/>
                    <a:pt x="18740" y="3053"/>
                    <a:pt x="20408" y="28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19" name="Freeform 39"/>
            <p:cNvSpPr/>
            <p:nvPr/>
          </p:nvSpPr>
          <p:spPr>
            <a:xfrm>
              <a:off x="1690859" y="1942422"/>
              <a:ext cx="599270" cy="764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12" h="20498" extrusionOk="0">
                  <a:moveTo>
                    <a:pt x="0" y="16449"/>
                  </a:moveTo>
                  <a:cubicBezTo>
                    <a:pt x="0" y="16449"/>
                    <a:pt x="7230" y="3835"/>
                    <a:pt x="11124" y="1367"/>
                  </a:cubicBezTo>
                  <a:cubicBezTo>
                    <a:pt x="15019" y="-1102"/>
                    <a:pt x="16757" y="196"/>
                    <a:pt x="18330" y="1954"/>
                  </a:cubicBezTo>
                  <a:cubicBezTo>
                    <a:pt x="19320" y="3061"/>
                    <a:pt x="21600" y="6202"/>
                    <a:pt x="16573" y="12827"/>
                  </a:cubicBezTo>
                  <a:cubicBezTo>
                    <a:pt x="12787" y="17816"/>
                    <a:pt x="11201" y="19666"/>
                    <a:pt x="10749" y="20498"/>
                  </a:cubicBezTo>
                  <a:cubicBezTo>
                    <a:pt x="4401" y="20152"/>
                    <a:pt x="0" y="16449"/>
                    <a:pt x="0" y="16449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20" name="Freeform 40"/>
            <p:cNvSpPr/>
            <p:nvPr/>
          </p:nvSpPr>
          <p:spPr>
            <a:xfrm>
              <a:off x="2362308" y="1422582"/>
              <a:ext cx="330921" cy="496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73" y="21600"/>
                  </a:moveTo>
                  <a:lnTo>
                    <a:pt x="21600" y="16707"/>
                  </a:lnTo>
                  <a:lnTo>
                    <a:pt x="20304" y="0"/>
                  </a:lnTo>
                  <a:lnTo>
                    <a:pt x="790" y="742"/>
                  </a:lnTo>
                  <a:lnTo>
                    <a:pt x="0" y="17225"/>
                  </a:lnTo>
                  <a:lnTo>
                    <a:pt x="14373" y="21600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21" name="Freeform 41"/>
            <p:cNvSpPr/>
            <p:nvPr/>
          </p:nvSpPr>
          <p:spPr>
            <a:xfrm>
              <a:off x="2721647" y="1361288"/>
              <a:ext cx="99637" cy="159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342" h="18742" extrusionOk="0">
                  <a:moveTo>
                    <a:pt x="4209" y="3083"/>
                  </a:moveTo>
                  <a:cubicBezTo>
                    <a:pt x="4209" y="3083"/>
                    <a:pt x="10827" y="-2448"/>
                    <a:pt x="13573" y="1307"/>
                  </a:cubicBezTo>
                  <a:cubicBezTo>
                    <a:pt x="16315" y="5061"/>
                    <a:pt x="11379" y="18418"/>
                    <a:pt x="4244" y="18734"/>
                  </a:cubicBezTo>
                  <a:cubicBezTo>
                    <a:pt x="-5285" y="19152"/>
                    <a:pt x="4209" y="3083"/>
                    <a:pt x="4209" y="308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22" name="Freeform 42"/>
            <p:cNvSpPr/>
            <p:nvPr/>
          </p:nvSpPr>
          <p:spPr>
            <a:xfrm>
              <a:off x="2331754" y="1098071"/>
              <a:ext cx="450102" cy="615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9" h="19671" extrusionOk="0">
                  <a:moveTo>
                    <a:pt x="6022" y="18516"/>
                  </a:moveTo>
                  <a:cubicBezTo>
                    <a:pt x="6022" y="18516"/>
                    <a:pt x="10531" y="21076"/>
                    <a:pt x="16550" y="18576"/>
                  </a:cubicBezTo>
                  <a:cubicBezTo>
                    <a:pt x="20882" y="16777"/>
                    <a:pt x="21464" y="10209"/>
                    <a:pt x="20667" y="5384"/>
                  </a:cubicBezTo>
                  <a:cubicBezTo>
                    <a:pt x="20217" y="2654"/>
                    <a:pt x="18393" y="1180"/>
                    <a:pt x="14520" y="359"/>
                  </a:cubicBezTo>
                  <a:cubicBezTo>
                    <a:pt x="10646" y="-462"/>
                    <a:pt x="127" y="-524"/>
                    <a:pt x="3" y="7505"/>
                  </a:cubicBezTo>
                  <a:cubicBezTo>
                    <a:pt x="-136" y="16447"/>
                    <a:pt x="6022" y="18516"/>
                    <a:pt x="6022" y="18516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23" name="Freeform 43"/>
            <p:cNvSpPr/>
            <p:nvPr/>
          </p:nvSpPr>
          <p:spPr>
            <a:xfrm>
              <a:off x="2578792" y="1305444"/>
              <a:ext cx="69384" cy="205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9" h="21582" extrusionOk="0">
                  <a:moveTo>
                    <a:pt x="16056" y="14"/>
                  </a:moveTo>
                  <a:cubicBezTo>
                    <a:pt x="16731" y="74"/>
                    <a:pt x="17166" y="288"/>
                    <a:pt x="17114" y="514"/>
                  </a:cubicBezTo>
                  <a:lnTo>
                    <a:pt x="17077" y="601"/>
                  </a:lnTo>
                  <a:lnTo>
                    <a:pt x="12912" y="6059"/>
                  </a:lnTo>
                  <a:lnTo>
                    <a:pt x="21444" y="20988"/>
                  </a:lnTo>
                  <a:cubicBezTo>
                    <a:pt x="21595" y="21257"/>
                    <a:pt x="21056" y="21509"/>
                    <a:pt x="20290" y="21554"/>
                  </a:cubicBezTo>
                  <a:lnTo>
                    <a:pt x="20054" y="21560"/>
                  </a:lnTo>
                  <a:lnTo>
                    <a:pt x="1423" y="21582"/>
                  </a:lnTo>
                  <a:cubicBezTo>
                    <a:pt x="638" y="21584"/>
                    <a:pt x="0" y="21369"/>
                    <a:pt x="0" y="21105"/>
                  </a:cubicBezTo>
                  <a:cubicBezTo>
                    <a:pt x="-5" y="20867"/>
                    <a:pt x="511" y="20666"/>
                    <a:pt x="1181" y="20630"/>
                  </a:cubicBezTo>
                  <a:lnTo>
                    <a:pt x="1413" y="20623"/>
                  </a:lnTo>
                  <a:lnTo>
                    <a:pt x="18334" y="20601"/>
                  </a:lnTo>
                  <a:lnTo>
                    <a:pt x="10067" y="6135"/>
                  </a:lnTo>
                  <a:cubicBezTo>
                    <a:pt x="10044" y="6089"/>
                    <a:pt x="10034" y="6041"/>
                    <a:pt x="10048" y="5993"/>
                  </a:cubicBezTo>
                  <a:lnTo>
                    <a:pt x="10086" y="5924"/>
                  </a:lnTo>
                  <a:lnTo>
                    <a:pt x="14330" y="360"/>
                  </a:lnTo>
                  <a:cubicBezTo>
                    <a:pt x="14501" y="131"/>
                    <a:pt x="15134" y="-16"/>
                    <a:pt x="15805" y="1"/>
                  </a:cubicBezTo>
                  <a:lnTo>
                    <a:pt x="16056" y="14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24" name="Freeform 44"/>
            <p:cNvSpPr/>
            <p:nvPr/>
          </p:nvSpPr>
          <p:spPr>
            <a:xfrm>
              <a:off x="2428952" y="1280447"/>
              <a:ext cx="143600" cy="33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0595" extrusionOk="0">
                  <a:moveTo>
                    <a:pt x="21334" y="6773"/>
                  </a:moveTo>
                  <a:cubicBezTo>
                    <a:pt x="21439" y="10932"/>
                    <a:pt x="20715" y="14647"/>
                    <a:pt x="19718" y="15082"/>
                  </a:cubicBezTo>
                  <a:lnTo>
                    <a:pt x="12975" y="18144"/>
                  </a:lnTo>
                  <a:lnTo>
                    <a:pt x="11286" y="18854"/>
                  </a:lnTo>
                  <a:cubicBezTo>
                    <a:pt x="6418" y="20801"/>
                    <a:pt x="3351" y="21207"/>
                    <a:pt x="1455" y="19600"/>
                  </a:cubicBezTo>
                  <a:cubicBezTo>
                    <a:pt x="472" y="18769"/>
                    <a:pt x="-161" y="14779"/>
                    <a:pt x="36" y="10686"/>
                  </a:cubicBezTo>
                  <a:cubicBezTo>
                    <a:pt x="236" y="6593"/>
                    <a:pt x="1194" y="3955"/>
                    <a:pt x="2177" y="4787"/>
                  </a:cubicBezTo>
                  <a:cubicBezTo>
                    <a:pt x="3764" y="6120"/>
                    <a:pt x="7181" y="5459"/>
                    <a:pt x="12598" y="3104"/>
                  </a:cubicBezTo>
                  <a:lnTo>
                    <a:pt x="19341" y="42"/>
                  </a:lnTo>
                  <a:cubicBezTo>
                    <a:pt x="20338" y="-393"/>
                    <a:pt x="21230" y="2622"/>
                    <a:pt x="21334" y="677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25" name="Freeform 45"/>
            <p:cNvSpPr/>
            <p:nvPr/>
          </p:nvSpPr>
          <p:spPr>
            <a:xfrm>
              <a:off x="2533290" y="1540845"/>
              <a:ext cx="117708" cy="20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5" h="19561" extrusionOk="0">
                  <a:moveTo>
                    <a:pt x="39" y="4873"/>
                  </a:moveTo>
                  <a:cubicBezTo>
                    <a:pt x="203" y="1384"/>
                    <a:pt x="839" y="-702"/>
                    <a:pt x="1459" y="217"/>
                  </a:cubicBezTo>
                  <a:lnTo>
                    <a:pt x="1812" y="683"/>
                  </a:lnTo>
                  <a:lnTo>
                    <a:pt x="2198" y="1150"/>
                  </a:lnTo>
                  <a:cubicBezTo>
                    <a:pt x="2832" y="1883"/>
                    <a:pt x="3576" y="2615"/>
                    <a:pt x="4429" y="3315"/>
                  </a:cubicBezTo>
                  <a:cubicBezTo>
                    <a:pt x="8887" y="6914"/>
                    <a:pt x="14189" y="7800"/>
                    <a:pt x="20127" y="4265"/>
                  </a:cubicBezTo>
                  <a:cubicBezTo>
                    <a:pt x="20767" y="3892"/>
                    <a:pt x="21339" y="6492"/>
                    <a:pt x="21408" y="10074"/>
                  </a:cubicBezTo>
                  <a:cubicBezTo>
                    <a:pt x="21475" y="13657"/>
                    <a:pt x="21011" y="16864"/>
                    <a:pt x="20372" y="17254"/>
                  </a:cubicBezTo>
                  <a:cubicBezTo>
                    <a:pt x="14233" y="20898"/>
                    <a:pt x="8739" y="19979"/>
                    <a:pt x="4096" y="16225"/>
                  </a:cubicBezTo>
                  <a:cubicBezTo>
                    <a:pt x="3376" y="15650"/>
                    <a:pt x="2726" y="15027"/>
                    <a:pt x="2148" y="14404"/>
                  </a:cubicBezTo>
                  <a:lnTo>
                    <a:pt x="1728" y="13936"/>
                  </a:lnTo>
                  <a:cubicBezTo>
                    <a:pt x="1314" y="13454"/>
                    <a:pt x="1025" y="13079"/>
                    <a:pt x="867" y="12846"/>
                  </a:cubicBezTo>
                  <a:cubicBezTo>
                    <a:pt x="247" y="11927"/>
                    <a:pt x="-125" y="8361"/>
                    <a:pt x="39" y="4873"/>
                  </a:cubicBez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26" name="Freeform 46"/>
            <p:cNvSpPr/>
            <p:nvPr/>
          </p:nvSpPr>
          <p:spPr>
            <a:xfrm>
              <a:off x="2298674" y="986136"/>
              <a:ext cx="493046" cy="454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3" h="21433" extrusionOk="0">
                  <a:moveTo>
                    <a:pt x="2551" y="21433"/>
                  </a:moveTo>
                  <a:lnTo>
                    <a:pt x="531" y="16856"/>
                  </a:lnTo>
                  <a:cubicBezTo>
                    <a:pt x="531" y="16856"/>
                    <a:pt x="-730" y="10267"/>
                    <a:pt x="634" y="7446"/>
                  </a:cubicBezTo>
                  <a:cubicBezTo>
                    <a:pt x="2749" y="3069"/>
                    <a:pt x="7538" y="3219"/>
                    <a:pt x="10387" y="2066"/>
                  </a:cubicBezTo>
                  <a:cubicBezTo>
                    <a:pt x="13236" y="914"/>
                    <a:pt x="13215" y="-167"/>
                    <a:pt x="14367" y="21"/>
                  </a:cubicBezTo>
                  <a:cubicBezTo>
                    <a:pt x="15519" y="209"/>
                    <a:pt x="19964" y="3756"/>
                    <a:pt x="20446" y="7438"/>
                  </a:cubicBezTo>
                  <a:cubicBezTo>
                    <a:pt x="20870" y="10674"/>
                    <a:pt x="20096" y="18908"/>
                    <a:pt x="20096" y="18908"/>
                  </a:cubicBezTo>
                  <a:cubicBezTo>
                    <a:pt x="20096" y="18908"/>
                    <a:pt x="19331" y="11607"/>
                    <a:pt x="18719" y="9676"/>
                  </a:cubicBezTo>
                  <a:cubicBezTo>
                    <a:pt x="16472" y="8598"/>
                    <a:pt x="8287" y="8490"/>
                    <a:pt x="4863" y="9656"/>
                  </a:cubicBezTo>
                  <a:cubicBezTo>
                    <a:pt x="4863" y="9656"/>
                    <a:pt x="4554" y="12137"/>
                    <a:pt x="4374" y="13885"/>
                  </a:cubicBezTo>
                  <a:cubicBezTo>
                    <a:pt x="2537" y="15352"/>
                    <a:pt x="2551" y="21433"/>
                    <a:pt x="2551" y="2143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27" name="Freeform 47"/>
            <p:cNvSpPr/>
            <p:nvPr/>
          </p:nvSpPr>
          <p:spPr>
            <a:xfrm>
              <a:off x="2482753" y="1669312"/>
              <a:ext cx="214056" cy="46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0" h="18072" extrusionOk="0">
                  <a:moveTo>
                    <a:pt x="20691" y="573"/>
                  </a:moveTo>
                  <a:cubicBezTo>
                    <a:pt x="20864" y="-148"/>
                    <a:pt x="21154" y="-196"/>
                    <a:pt x="21341" y="473"/>
                  </a:cubicBezTo>
                  <a:cubicBezTo>
                    <a:pt x="21528" y="1135"/>
                    <a:pt x="21539" y="2259"/>
                    <a:pt x="21367" y="2980"/>
                  </a:cubicBezTo>
                  <a:cubicBezTo>
                    <a:pt x="21245" y="3489"/>
                    <a:pt x="21011" y="4341"/>
                    <a:pt x="20665" y="5411"/>
                  </a:cubicBezTo>
                  <a:cubicBezTo>
                    <a:pt x="20098" y="7168"/>
                    <a:pt x="19415" y="8918"/>
                    <a:pt x="18618" y="10551"/>
                  </a:cubicBezTo>
                  <a:cubicBezTo>
                    <a:pt x="14016" y="19961"/>
                    <a:pt x="7911" y="21404"/>
                    <a:pt x="293" y="9912"/>
                  </a:cubicBezTo>
                  <a:cubicBezTo>
                    <a:pt x="56" y="9557"/>
                    <a:pt x="-61" y="8528"/>
                    <a:pt x="31" y="7617"/>
                  </a:cubicBezTo>
                  <a:cubicBezTo>
                    <a:pt x="124" y="6700"/>
                    <a:pt x="391" y="6251"/>
                    <a:pt x="627" y="6606"/>
                  </a:cubicBezTo>
                  <a:cubicBezTo>
                    <a:pt x="7996" y="17725"/>
                    <a:pt x="13821" y="16347"/>
                    <a:pt x="18187" y="7416"/>
                  </a:cubicBezTo>
                  <a:cubicBezTo>
                    <a:pt x="18932" y="5896"/>
                    <a:pt x="19565" y="4264"/>
                    <a:pt x="20088" y="2644"/>
                  </a:cubicBezTo>
                  <a:lnTo>
                    <a:pt x="20300" y="1969"/>
                  </a:lnTo>
                  <a:cubicBezTo>
                    <a:pt x="20492" y="1342"/>
                    <a:pt x="20622" y="863"/>
                    <a:pt x="20691" y="573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28" name="Freeform 48"/>
            <p:cNvSpPr/>
            <p:nvPr/>
          </p:nvSpPr>
          <p:spPr>
            <a:xfrm>
              <a:off x="2572982" y="1354113"/>
              <a:ext cx="62623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9" h="21222" extrusionOk="0">
                  <a:moveTo>
                    <a:pt x="18232" y="6"/>
                  </a:moveTo>
                  <a:cubicBezTo>
                    <a:pt x="19972" y="-189"/>
                    <a:pt x="21423" y="4037"/>
                    <a:pt x="21487" y="9436"/>
                  </a:cubicBezTo>
                  <a:cubicBezTo>
                    <a:pt x="21544" y="14477"/>
                    <a:pt x="20365" y="18770"/>
                    <a:pt x="18798" y="19470"/>
                  </a:cubicBezTo>
                  <a:lnTo>
                    <a:pt x="18452" y="19568"/>
                  </a:lnTo>
                  <a:lnTo>
                    <a:pt x="3251" y="21216"/>
                  </a:lnTo>
                  <a:cubicBezTo>
                    <a:pt x="1516" y="21411"/>
                    <a:pt x="59" y="17187"/>
                    <a:pt x="2" y="11786"/>
                  </a:cubicBezTo>
                  <a:cubicBezTo>
                    <a:pt x="-56" y="6745"/>
                    <a:pt x="1123" y="2454"/>
                    <a:pt x="2690" y="1752"/>
                  </a:cubicBezTo>
                  <a:lnTo>
                    <a:pt x="3031" y="1654"/>
                  </a:lnTo>
                  <a:lnTo>
                    <a:pt x="18232" y="6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29" name="Freeform 49"/>
            <p:cNvSpPr/>
            <p:nvPr/>
          </p:nvSpPr>
          <p:spPr>
            <a:xfrm>
              <a:off x="2571963" y="1378641"/>
              <a:ext cx="66480" cy="27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9" h="20184" extrusionOk="0">
                  <a:moveTo>
                    <a:pt x="4470" y="3885"/>
                  </a:moveTo>
                  <a:cubicBezTo>
                    <a:pt x="7287" y="1034"/>
                    <a:pt x="10166" y="-475"/>
                    <a:pt x="12992" y="133"/>
                  </a:cubicBezTo>
                  <a:cubicBezTo>
                    <a:pt x="15674" y="708"/>
                    <a:pt x="18096" y="3221"/>
                    <a:pt x="20076" y="7863"/>
                  </a:cubicBezTo>
                  <a:cubicBezTo>
                    <a:pt x="21201" y="10510"/>
                    <a:pt x="21201" y="14781"/>
                    <a:pt x="20072" y="17418"/>
                  </a:cubicBezTo>
                  <a:cubicBezTo>
                    <a:pt x="19024" y="19875"/>
                    <a:pt x="17375" y="20043"/>
                    <a:pt x="16246" y="17936"/>
                  </a:cubicBezTo>
                  <a:lnTo>
                    <a:pt x="15996" y="17418"/>
                  </a:lnTo>
                  <a:cubicBezTo>
                    <a:pt x="15006" y="15086"/>
                    <a:pt x="13847" y="13891"/>
                    <a:pt x="12468" y="13598"/>
                  </a:cubicBezTo>
                  <a:cubicBezTo>
                    <a:pt x="10747" y="13226"/>
                    <a:pt x="8757" y="14274"/>
                    <a:pt x="6748" y="16302"/>
                  </a:cubicBezTo>
                  <a:cubicBezTo>
                    <a:pt x="5989" y="17069"/>
                    <a:pt x="5359" y="17823"/>
                    <a:pt x="4917" y="18433"/>
                  </a:cubicBezTo>
                  <a:lnTo>
                    <a:pt x="4475" y="19063"/>
                  </a:lnTo>
                  <a:cubicBezTo>
                    <a:pt x="3143" y="21125"/>
                    <a:pt x="1356" y="20258"/>
                    <a:pt x="475" y="17148"/>
                  </a:cubicBezTo>
                  <a:cubicBezTo>
                    <a:pt x="-399" y="14026"/>
                    <a:pt x="-34" y="9835"/>
                    <a:pt x="1298" y="7783"/>
                  </a:cubicBezTo>
                  <a:cubicBezTo>
                    <a:pt x="1966" y="6747"/>
                    <a:pt x="3057" y="5305"/>
                    <a:pt x="4470" y="388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30" name="Freeform 50"/>
            <p:cNvSpPr/>
            <p:nvPr/>
          </p:nvSpPr>
          <p:spPr>
            <a:xfrm>
              <a:off x="2627447" y="1269169"/>
              <a:ext cx="139533" cy="44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3" h="20299" extrusionOk="0">
                  <a:moveTo>
                    <a:pt x="4543" y="4898"/>
                  </a:moveTo>
                  <a:cubicBezTo>
                    <a:pt x="7663" y="1386"/>
                    <a:pt x="10828" y="-506"/>
                    <a:pt x="13851" y="118"/>
                  </a:cubicBezTo>
                  <a:cubicBezTo>
                    <a:pt x="16210" y="609"/>
                    <a:pt x="18375" y="2648"/>
                    <a:pt x="20260" y="6474"/>
                  </a:cubicBezTo>
                  <a:cubicBezTo>
                    <a:pt x="21110" y="8192"/>
                    <a:pt x="21338" y="11668"/>
                    <a:pt x="20773" y="14247"/>
                  </a:cubicBezTo>
                  <a:cubicBezTo>
                    <a:pt x="20207" y="16819"/>
                    <a:pt x="19060" y="17513"/>
                    <a:pt x="18213" y="15796"/>
                  </a:cubicBezTo>
                  <a:cubicBezTo>
                    <a:pt x="16893" y="13125"/>
                    <a:pt x="15347" y="11668"/>
                    <a:pt x="13597" y="11304"/>
                  </a:cubicBezTo>
                  <a:cubicBezTo>
                    <a:pt x="11174" y="10799"/>
                    <a:pt x="8497" y="12397"/>
                    <a:pt x="5826" y="15403"/>
                  </a:cubicBezTo>
                  <a:cubicBezTo>
                    <a:pt x="5166" y="16153"/>
                    <a:pt x="4545" y="16938"/>
                    <a:pt x="3975" y="17730"/>
                  </a:cubicBezTo>
                  <a:lnTo>
                    <a:pt x="3560" y="18326"/>
                  </a:lnTo>
                  <a:cubicBezTo>
                    <a:pt x="3161" y="18908"/>
                    <a:pt x="2886" y="19342"/>
                    <a:pt x="2757" y="19573"/>
                  </a:cubicBezTo>
                  <a:cubicBezTo>
                    <a:pt x="1868" y="21094"/>
                    <a:pt x="742" y="20148"/>
                    <a:pt x="239" y="17457"/>
                  </a:cubicBezTo>
                  <a:cubicBezTo>
                    <a:pt x="-262" y="14765"/>
                    <a:pt x="50" y="11345"/>
                    <a:pt x="936" y="9818"/>
                  </a:cubicBezTo>
                  <a:cubicBezTo>
                    <a:pt x="1677" y="8542"/>
                    <a:pt x="2927" y="6713"/>
                    <a:pt x="4543" y="489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31" name="Freeform 51"/>
            <p:cNvSpPr/>
            <p:nvPr/>
          </p:nvSpPr>
          <p:spPr>
            <a:xfrm>
              <a:off x="2577339" y="1585794"/>
              <a:ext cx="45261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377" extrusionOk="0">
                  <a:moveTo>
                    <a:pt x="19325" y="1"/>
                  </a:moveTo>
                  <a:cubicBezTo>
                    <a:pt x="20525" y="-95"/>
                    <a:pt x="21528" y="4200"/>
                    <a:pt x="21550" y="9606"/>
                  </a:cubicBezTo>
                  <a:cubicBezTo>
                    <a:pt x="21572" y="14523"/>
                    <a:pt x="20801" y="18652"/>
                    <a:pt x="19769" y="19506"/>
                  </a:cubicBezTo>
                  <a:lnTo>
                    <a:pt x="19420" y="19671"/>
                  </a:lnTo>
                  <a:lnTo>
                    <a:pt x="2227" y="21374"/>
                  </a:lnTo>
                  <a:cubicBezTo>
                    <a:pt x="1026" y="21505"/>
                    <a:pt x="23" y="17176"/>
                    <a:pt x="1" y="11770"/>
                  </a:cubicBezTo>
                  <a:cubicBezTo>
                    <a:pt x="-28" y="6887"/>
                    <a:pt x="742" y="2723"/>
                    <a:pt x="1775" y="1870"/>
                  </a:cubicBezTo>
                  <a:lnTo>
                    <a:pt x="2132" y="1708"/>
                  </a:lnTo>
                  <a:lnTo>
                    <a:pt x="19325" y="1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32" name="Freeform 52"/>
            <p:cNvSpPr/>
            <p:nvPr/>
          </p:nvSpPr>
          <p:spPr>
            <a:xfrm>
              <a:off x="2336142" y="1358772"/>
              <a:ext cx="90992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420" extrusionOk="0">
                  <a:moveTo>
                    <a:pt x="19356" y="1"/>
                  </a:moveTo>
                  <a:cubicBezTo>
                    <a:pt x="20554" y="-99"/>
                    <a:pt x="21542" y="4324"/>
                    <a:pt x="21564" y="9871"/>
                  </a:cubicBezTo>
                  <a:cubicBezTo>
                    <a:pt x="21582" y="15067"/>
                    <a:pt x="20749" y="19390"/>
                    <a:pt x="19664" y="20027"/>
                  </a:cubicBezTo>
                  <a:lnTo>
                    <a:pt x="19428" y="20093"/>
                  </a:lnTo>
                  <a:lnTo>
                    <a:pt x="2205" y="21418"/>
                  </a:lnTo>
                  <a:cubicBezTo>
                    <a:pt x="1007" y="21501"/>
                    <a:pt x="18" y="17078"/>
                    <a:pt x="0" y="11531"/>
                  </a:cubicBezTo>
                  <a:cubicBezTo>
                    <a:pt x="-18" y="6353"/>
                    <a:pt x="811" y="2012"/>
                    <a:pt x="1897" y="1391"/>
                  </a:cubicBezTo>
                  <a:lnTo>
                    <a:pt x="2136" y="1309"/>
                  </a:lnTo>
                  <a:lnTo>
                    <a:pt x="19356" y="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33" name="Freeform 53"/>
            <p:cNvSpPr/>
            <p:nvPr/>
          </p:nvSpPr>
          <p:spPr>
            <a:xfrm>
              <a:off x="2405605" y="1350803"/>
              <a:ext cx="174129" cy="14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8" h="21268" extrusionOk="0">
                  <a:moveTo>
                    <a:pt x="2110" y="466"/>
                  </a:moveTo>
                  <a:lnTo>
                    <a:pt x="18836" y="1"/>
                  </a:lnTo>
                  <a:cubicBezTo>
                    <a:pt x="20005" y="-32"/>
                    <a:pt x="20972" y="1128"/>
                    <a:pt x="20989" y="2595"/>
                  </a:cubicBezTo>
                  <a:cubicBezTo>
                    <a:pt x="21022" y="5334"/>
                    <a:pt x="20978" y="9730"/>
                    <a:pt x="20475" y="13503"/>
                  </a:cubicBezTo>
                  <a:cubicBezTo>
                    <a:pt x="19887" y="17955"/>
                    <a:pt x="16762" y="20758"/>
                    <a:pt x="13179" y="21066"/>
                  </a:cubicBezTo>
                  <a:cubicBezTo>
                    <a:pt x="8701" y="21452"/>
                    <a:pt x="4681" y="21568"/>
                    <a:pt x="2596" y="18705"/>
                  </a:cubicBezTo>
                  <a:cubicBezTo>
                    <a:pt x="-578" y="14336"/>
                    <a:pt x="52" y="6987"/>
                    <a:pt x="48" y="3102"/>
                  </a:cubicBezTo>
                  <a:cubicBezTo>
                    <a:pt x="48" y="1679"/>
                    <a:pt x="975" y="496"/>
                    <a:pt x="2110" y="46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34" name="Freeform 54"/>
            <p:cNvSpPr/>
            <p:nvPr/>
          </p:nvSpPr>
          <p:spPr>
            <a:xfrm>
              <a:off x="2402550" y="1347753"/>
              <a:ext cx="180241" cy="146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282" extrusionOk="0">
                  <a:moveTo>
                    <a:pt x="19188" y="2"/>
                  </a:moveTo>
                  <a:lnTo>
                    <a:pt x="19026" y="0"/>
                  </a:lnTo>
                  <a:lnTo>
                    <a:pt x="2446" y="446"/>
                  </a:lnTo>
                  <a:cubicBezTo>
                    <a:pt x="1123" y="482"/>
                    <a:pt x="48" y="1812"/>
                    <a:pt x="48" y="3420"/>
                  </a:cubicBezTo>
                  <a:lnTo>
                    <a:pt x="40" y="4252"/>
                  </a:lnTo>
                  <a:lnTo>
                    <a:pt x="7" y="6184"/>
                  </a:lnTo>
                  <a:cubicBezTo>
                    <a:pt x="-20" y="8391"/>
                    <a:pt x="20" y="9803"/>
                    <a:pt x="195" y="11406"/>
                  </a:cubicBezTo>
                  <a:cubicBezTo>
                    <a:pt x="522" y="14417"/>
                    <a:pt x="1292" y="16851"/>
                    <a:pt x="2669" y="18685"/>
                  </a:cubicBezTo>
                  <a:cubicBezTo>
                    <a:pt x="4544" y="21178"/>
                    <a:pt x="7379" y="21600"/>
                    <a:pt x="13451" y="21094"/>
                  </a:cubicBezTo>
                  <a:cubicBezTo>
                    <a:pt x="17328" y="20770"/>
                    <a:pt x="20430" y="17785"/>
                    <a:pt x="21018" y="13469"/>
                  </a:cubicBezTo>
                  <a:cubicBezTo>
                    <a:pt x="21441" y="10394"/>
                    <a:pt x="21580" y="6726"/>
                    <a:pt x="21532" y="2926"/>
                  </a:cubicBezTo>
                  <a:cubicBezTo>
                    <a:pt x="21514" y="1339"/>
                    <a:pt x="20475" y="69"/>
                    <a:pt x="19188" y="2"/>
                  </a:cubicBezTo>
                  <a:close/>
                  <a:moveTo>
                    <a:pt x="2463" y="1335"/>
                  </a:moveTo>
                  <a:lnTo>
                    <a:pt x="19042" y="888"/>
                  </a:lnTo>
                  <a:cubicBezTo>
                    <a:pt x="20001" y="862"/>
                    <a:pt x="20790" y="1781"/>
                    <a:pt x="20804" y="2940"/>
                  </a:cubicBezTo>
                  <a:cubicBezTo>
                    <a:pt x="20850" y="6690"/>
                    <a:pt x="20713" y="10309"/>
                    <a:pt x="20298" y="13322"/>
                  </a:cubicBezTo>
                  <a:cubicBezTo>
                    <a:pt x="19769" y="17208"/>
                    <a:pt x="16959" y="19910"/>
                    <a:pt x="13402" y="20208"/>
                  </a:cubicBezTo>
                  <a:lnTo>
                    <a:pt x="12226" y="20297"/>
                  </a:lnTo>
                  <a:cubicBezTo>
                    <a:pt x="7193" y="20630"/>
                    <a:pt x="4752" y="20139"/>
                    <a:pt x="3208" y="18085"/>
                  </a:cubicBezTo>
                  <a:cubicBezTo>
                    <a:pt x="1944" y="16404"/>
                    <a:pt x="1229" y="14135"/>
                    <a:pt x="918" y="11288"/>
                  </a:cubicBezTo>
                  <a:cubicBezTo>
                    <a:pt x="750" y="9736"/>
                    <a:pt x="710" y="8358"/>
                    <a:pt x="738" y="6188"/>
                  </a:cubicBezTo>
                  <a:lnTo>
                    <a:pt x="778" y="3708"/>
                  </a:lnTo>
                  <a:cubicBezTo>
                    <a:pt x="778" y="3613"/>
                    <a:pt x="778" y="3519"/>
                    <a:pt x="778" y="3420"/>
                  </a:cubicBezTo>
                  <a:cubicBezTo>
                    <a:pt x="778" y="2296"/>
                    <a:pt x="1535" y="1359"/>
                    <a:pt x="2463" y="133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35" name="Freeform 55"/>
            <p:cNvSpPr/>
            <p:nvPr/>
          </p:nvSpPr>
          <p:spPr>
            <a:xfrm>
              <a:off x="2462308" y="1385955"/>
              <a:ext cx="62726" cy="41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377" extrusionOk="0">
                  <a:moveTo>
                    <a:pt x="19303" y="0"/>
                  </a:moveTo>
                  <a:cubicBezTo>
                    <a:pt x="20458" y="-31"/>
                    <a:pt x="21413" y="1338"/>
                    <a:pt x="21439" y="3069"/>
                  </a:cubicBezTo>
                  <a:cubicBezTo>
                    <a:pt x="21580" y="12894"/>
                    <a:pt x="16970" y="21178"/>
                    <a:pt x="10981" y="21373"/>
                  </a:cubicBezTo>
                  <a:cubicBezTo>
                    <a:pt x="4992" y="21569"/>
                    <a:pt x="147" y="13607"/>
                    <a:pt x="1" y="3774"/>
                  </a:cubicBezTo>
                  <a:cubicBezTo>
                    <a:pt x="-20" y="2044"/>
                    <a:pt x="893" y="611"/>
                    <a:pt x="2047" y="571"/>
                  </a:cubicBezTo>
                  <a:cubicBezTo>
                    <a:pt x="3202" y="540"/>
                    <a:pt x="4156" y="1910"/>
                    <a:pt x="4178" y="3641"/>
                  </a:cubicBezTo>
                  <a:cubicBezTo>
                    <a:pt x="4277" y="10186"/>
                    <a:pt x="7347" y="15228"/>
                    <a:pt x="10892" y="15110"/>
                  </a:cubicBezTo>
                  <a:cubicBezTo>
                    <a:pt x="14432" y="14993"/>
                    <a:pt x="17356" y="9747"/>
                    <a:pt x="17262" y="3202"/>
                  </a:cubicBezTo>
                  <a:cubicBezTo>
                    <a:pt x="17236" y="1472"/>
                    <a:pt x="18150" y="39"/>
                    <a:pt x="19303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36" name="Freeform 56"/>
            <p:cNvSpPr/>
            <p:nvPr/>
          </p:nvSpPr>
          <p:spPr>
            <a:xfrm>
              <a:off x="2626384" y="1344087"/>
              <a:ext cx="172770" cy="143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6" h="20490" extrusionOk="0">
                  <a:moveTo>
                    <a:pt x="1595" y="496"/>
                  </a:moveTo>
                  <a:lnTo>
                    <a:pt x="20817" y="0"/>
                  </a:lnTo>
                  <a:cubicBezTo>
                    <a:pt x="21591" y="3264"/>
                    <a:pt x="21144" y="15974"/>
                    <a:pt x="17897" y="18782"/>
                  </a:cubicBezTo>
                  <a:cubicBezTo>
                    <a:pt x="13530" y="21600"/>
                    <a:pt x="4581" y="20658"/>
                    <a:pt x="3141" y="17938"/>
                  </a:cubicBezTo>
                  <a:cubicBezTo>
                    <a:pt x="959" y="13812"/>
                    <a:pt x="28" y="5857"/>
                    <a:pt x="0" y="2423"/>
                  </a:cubicBezTo>
                  <a:cubicBezTo>
                    <a:pt x="-9" y="1376"/>
                    <a:pt x="700" y="520"/>
                    <a:pt x="1595" y="4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37" name="Freeform 57"/>
            <p:cNvSpPr/>
            <p:nvPr/>
          </p:nvSpPr>
          <p:spPr>
            <a:xfrm>
              <a:off x="2623330" y="1341032"/>
              <a:ext cx="179392" cy="149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5" h="20593" extrusionOk="0">
                  <a:moveTo>
                    <a:pt x="20169" y="0"/>
                  </a:moveTo>
                  <a:lnTo>
                    <a:pt x="1867" y="478"/>
                  </a:lnTo>
                  <a:cubicBezTo>
                    <a:pt x="820" y="506"/>
                    <a:pt x="-9" y="1521"/>
                    <a:pt x="0" y="2762"/>
                  </a:cubicBezTo>
                  <a:cubicBezTo>
                    <a:pt x="37" y="7451"/>
                    <a:pt x="1244" y="14493"/>
                    <a:pt x="3045" y="17939"/>
                  </a:cubicBezTo>
                  <a:cubicBezTo>
                    <a:pt x="4605" y="20924"/>
                    <a:pt x="13440" y="21596"/>
                    <a:pt x="17568" y="18897"/>
                  </a:cubicBezTo>
                  <a:cubicBezTo>
                    <a:pt x="20370" y="16452"/>
                    <a:pt x="21591" y="4883"/>
                    <a:pt x="20519" y="308"/>
                  </a:cubicBezTo>
                  <a:cubicBezTo>
                    <a:pt x="20477" y="122"/>
                    <a:pt x="20331" y="-4"/>
                    <a:pt x="20169" y="0"/>
                  </a:cubicBezTo>
                  <a:close/>
                  <a:moveTo>
                    <a:pt x="19900" y="849"/>
                  </a:moveTo>
                  <a:lnTo>
                    <a:pt x="19939" y="1058"/>
                  </a:lnTo>
                  <a:cubicBezTo>
                    <a:pt x="20742" y="5660"/>
                    <a:pt x="19555" y="16117"/>
                    <a:pt x="17185" y="18192"/>
                  </a:cubicBezTo>
                  <a:cubicBezTo>
                    <a:pt x="13391" y="20669"/>
                    <a:pt x="4971" y="20027"/>
                    <a:pt x="3651" y="17497"/>
                  </a:cubicBezTo>
                  <a:cubicBezTo>
                    <a:pt x="1931" y="14206"/>
                    <a:pt x="747" y="7303"/>
                    <a:pt x="712" y="2753"/>
                  </a:cubicBezTo>
                  <a:cubicBezTo>
                    <a:pt x="705" y="1974"/>
                    <a:pt x="1225" y="1338"/>
                    <a:pt x="1883" y="1321"/>
                  </a:cubicBezTo>
                  <a:lnTo>
                    <a:pt x="19900" y="849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38" name="Freeform 58"/>
            <p:cNvSpPr/>
            <p:nvPr/>
          </p:nvSpPr>
          <p:spPr>
            <a:xfrm>
              <a:off x="2658339" y="1381630"/>
              <a:ext cx="62714" cy="41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2" h="21362" extrusionOk="0">
                  <a:moveTo>
                    <a:pt x="19299" y="0"/>
                  </a:moveTo>
                  <a:cubicBezTo>
                    <a:pt x="20453" y="-39"/>
                    <a:pt x="21408" y="1331"/>
                    <a:pt x="21429" y="3060"/>
                  </a:cubicBezTo>
                  <a:cubicBezTo>
                    <a:pt x="21575" y="12890"/>
                    <a:pt x="16966" y="21162"/>
                    <a:pt x="10978" y="21358"/>
                  </a:cubicBezTo>
                  <a:cubicBezTo>
                    <a:pt x="4991" y="21561"/>
                    <a:pt x="142" y="13594"/>
                    <a:pt x="1" y="3764"/>
                  </a:cubicBezTo>
                  <a:cubicBezTo>
                    <a:pt x="-25" y="2035"/>
                    <a:pt x="888" y="603"/>
                    <a:pt x="2042" y="571"/>
                  </a:cubicBezTo>
                  <a:cubicBezTo>
                    <a:pt x="3195" y="533"/>
                    <a:pt x="4150" y="1902"/>
                    <a:pt x="4177" y="3631"/>
                  </a:cubicBezTo>
                  <a:cubicBezTo>
                    <a:pt x="4271" y="10174"/>
                    <a:pt x="7345" y="15215"/>
                    <a:pt x="10885" y="15097"/>
                  </a:cubicBezTo>
                  <a:cubicBezTo>
                    <a:pt x="14434" y="14980"/>
                    <a:pt x="17352" y="9744"/>
                    <a:pt x="17253" y="3193"/>
                  </a:cubicBezTo>
                  <a:cubicBezTo>
                    <a:pt x="17232" y="1464"/>
                    <a:pt x="18145" y="40"/>
                    <a:pt x="19299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39" name="Freeform 59"/>
            <p:cNvSpPr/>
            <p:nvPr/>
          </p:nvSpPr>
          <p:spPr>
            <a:xfrm>
              <a:off x="2398889" y="1345330"/>
              <a:ext cx="190382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1043" y="0"/>
                  </a:moveTo>
                  <a:lnTo>
                    <a:pt x="20560" y="797"/>
                  </a:lnTo>
                  <a:cubicBezTo>
                    <a:pt x="21135" y="832"/>
                    <a:pt x="21598" y="5495"/>
                    <a:pt x="21596" y="11251"/>
                  </a:cubicBezTo>
                  <a:cubicBezTo>
                    <a:pt x="21593" y="16608"/>
                    <a:pt x="21186" y="21010"/>
                    <a:pt x="20666" y="21549"/>
                  </a:cubicBezTo>
                  <a:lnTo>
                    <a:pt x="20551" y="21600"/>
                  </a:lnTo>
                  <a:lnTo>
                    <a:pt x="1036" y="20803"/>
                  </a:lnTo>
                  <a:cubicBezTo>
                    <a:pt x="461" y="20786"/>
                    <a:pt x="-2" y="16105"/>
                    <a:pt x="0" y="10367"/>
                  </a:cubicBezTo>
                  <a:cubicBezTo>
                    <a:pt x="2" y="4992"/>
                    <a:pt x="409" y="606"/>
                    <a:pt x="930" y="51"/>
                  </a:cubicBezTo>
                  <a:lnTo>
                    <a:pt x="1043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40" name="Freeform 60"/>
            <p:cNvSpPr/>
            <p:nvPr/>
          </p:nvSpPr>
          <p:spPr>
            <a:xfrm>
              <a:off x="2620210" y="1338354"/>
              <a:ext cx="186789" cy="24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1" h="21292" extrusionOk="0">
                  <a:moveTo>
                    <a:pt x="20465" y="5"/>
                  </a:moveTo>
                  <a:cubicBezTo>
                    <a:pt x="21048" y="-154"/>
                    <a:pt x="21539" y="3295"/>
                    <a:pt x="21560" y="7702"/>
                  </a:cubicBezTo>
                  <a:cubicBezTo>
                    <a:pt x="21581" y="11817"/>
                    <a:pt x="21184" y="15321"/>
                    <a:pt x="20657" y="15893"/>
                  </a:cubicBezTo>
                  <a:lnTo>
                    <a:pt x="20542" y="15972"/>
                  </a:lnTo>
                  <a:lnTo>
                    <a:pt x="1095" y="21287"/>
                  </a:lnTo>
                  <a:cubicBezTo>
                    <a:pt x="512" y="21446"/>
                    <a:pt x="22" y="17997"/>
                    <a:pt x="0" y="13588"/>
                  </a:cubicBezTo>
                  <a:cubicBezTo>
                    <a:pt x="-19" y="9474"/>
                    <a:pt x="378" y="5971"/>
                    <a:pt x="905" y="5398"/>
                  </a:cubicBezTo>
                  <a:lnTo>
                    <a:pt x="1019" y="5318"/>
                  </a:lnTo>
                  <a:lnTo>
                    <a:pt x="20465" y="5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41" name="Freeform 61"/>
            <p:cNvSpPr/>
            <p:nvPr/>
          </p:nvSpPr>
          <p:spPr>
            <a:xfrm>
              <a:off x="2260543" y="1345856"/>
              <a:ext cx="109088" cy="180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18" h="20737" extrusionOk="0">
                  <a:moveTo>
                    <a:pt x="11695" y="1913"/>
                  </a:moveTo>
                  <a:cubicBezTo>
                    <a:pt x="9074" y="-225"/>
                    <a:pt x="4948" y="-863"/>
                    <a:pt x="1962" y="1523"/>
                  </a:cubicBezTo>
                  <a:cubicBezTo>
                    <a:pt x="-2845" y="5369"/>
                    <a:pt x="1196" y="19956"/>
                    <a:pt x="13909" y="20737"/>
                  </a:cubicBezTo>
                  <a:cubicBezTo>
                    <a:pt x="18755" y="20290"/>
                    <a:pt x="15787" y="5251"/>
                    <a:pt x="11695" y="191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42" name="Freeform 62"/>
            <p:cNvSpPr/>
            <p:nvPr/>
          </p:nvSpPr>
          <p:spPr>
            <a:xfrm>
              <a:off x="3130457" y="2207825"/>
              <a:ext cx="471708" cy="778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0757" extrusionOk="0">
                  <a:moveTo>
                    <a:pt x="0" y="16373"/>
                  </a:moveTo>
                  <a:cubicBezTo>
                    <a:pt x="0" y="16373"/>
                    <a:pt x="2481" y="21600"/>
                    <a:pt x="10321" y="20639"/>
                  </a:cubicBezTo>
                  <a:cubicBezTo>
                    <a:pt x="15675" y="19983"/>
                    <a:pt x="20893" y="3507"/>
                    <a:pt x="21305" y="1593"/>
                  </a:cubicBezTo>
                  <a:cubicBezTo>
                    <a:pt x="21600" y="225"/>
                    <a:pt x="14610" y="0"/>
                    <a:pt x="14610" y="0"/>
                  </a:cubicBezTo>
                  <a:lnTo>
                    <a:pt x="0" y="16373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43" name="Freeform 63"/>
            <p:cNvSpPr/>
            <p:nvPr/>
          </p:nvSpPr>
          <p:spPr>
            <a:xfrm>
              <a:off x="3451709" y="1860548"/>
              <a:ext cx="378966" cy="415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0" h="19970" extrusionOk="0">
                  <a:moveTo>
                    <a:pt x="0" y="17117"/>
                  </a:moveTo>
                  <a:cubicBezTo>
                    <a:pt x="0" y="17117"/>
                    <a:pt x="336" y="15458"/>
                    <a:pt x="1007" y="12140"/>
                  </a:cubicBezTo>
                  <a:cubicBezTo>
                    <a:pt x="1680" y="8823"/>
                    <a:pt x="8965" y="1602"/>
                    <a:pt x="9438" y="1236"/>
                  </a:cubicBezTo>
                  <a:cubicBezTo>
                    <a:pt x="11047" y="-7"/>
                    <a:pt x="12354" y="1730"/>
                    <a:pt x="8935" y="6203"/>
                  </a:cubicBezTo>
                  <a:cubicBezTo>
                    <a:pt x="13136" y="5128"/>
                    <a:pt x="15744" y="3425"/>
                    <a:pt x="17199" y="1083"/>
                  </a:cubicBezTo>
                  <a:cubicBezTo>
                    <a:pt x="18654" y="-1258"/>
                    <a:pt x="21600" y="391"/>
                    <a:pt x="20688" y="4154"/>
                  </a:cubicBezTo>
                  <a:cubicBezTo>
                    <a:pt x="19775" y="7917"/>
                    <a:pt x="19617" y="10963"/>
                    <a:pt x="16833" y="13757"/>
                  </a:cubicBezTo>
                  <a:cubicBezTo>
                    <a:pt x="12845" y="17757"/>
                    <a:pt x="9521" y="19077"/>
                    <a:pt x="7645" y="19774"/>
                  </a:cubicBezTo>
                  <a:cubicBezTo>
                    <a:pt x="6121" y="20342"/>
                    <a:pt x="1204" y="19736"/>
                    <a:pt x="0" y="1711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44" name="Freeform 64"/>
            <p:cNvSpPr/>
            <p:nvPr/>
          </p:nvSpPr>
          <p:spPr>
            <a:xfrm>
              <a:off x="1967310" y="3146097"/>
              <a:ext cx="1169043" cy="3021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1" h="21134" extrusionOk="0">
                  <a:moveTo>
                    <a:pt x="5611" y="21029"/>
                  </a:moveTo>
                  <a:lnTo>
                    <a:pt x="12124" y="4294"/>
                  </a:lnTo>
                  <a:lnTo>
                    <a:pt x="12545" y="4259"/>
                  </a:lnTo>
                  <a:lnTo>
                    <a:pt x="16006" y="20941"/>
                  </a:lnTo>
                  <a:cubicBezTo>
                    <a:pt x="16006" y="20941"/>
                    <a:pt x="19661" y="21342"/>
                    <a:pt x="21581" y="20899"/>
                  </a:cubicBezTo>
                  <a:cubicBezTo>
                    <a:pt x="21600" y="17643"/>
                    <a:pt x="21114" y="7079"/>
                    <a:pt x="20175" y="2252"/>
                  </a:cubicBezTo>
                  <a:cubicBezTo>
                    <a:pt x="20024" y="1474"/>
                    <a:pt x="19375" y="419"/>
                    <a:pt x="19244" y="126"/>
                  </a:cubicBezTo>
                  <a:cubicBezTo>
                    <a:pt x="13381" y="-235"/>
                    <a:pt x="5401" y="296"/>
                    <a:pt x="5401" y="296"/>
                  </a:cubicBezTo>
                  <a:lnTo>
                    <a:pt x="0" y="20788"/>
                  </a:lnTo>
                  <a:cubicBezTo>
                    <a:pt x="0" y="20788"/>
                    <a:pt x="2906" y="21365"/>
                    <a:pt x="5611" y="21029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45" name="Freeform 65"/>
            <p:cNvSpPr/>
            <p:nvPr/>
          </p:nvSpPr>
          <p:spPr>
            <a:xfrm>
              <a:off x="2614875" y="3660827"/>
              <a:ext cx="199772" cy="103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8" h="21333" extrusionOk="0">
                  <a:moveTo>
                    <a:pt x="20775" y="99"/>
                  </a:moveTo>
                  <a:cubicBezTo>
                    <a:pt x="21020" y="-133"/>
                    <a:pt x="21316" y="58"/>
                    <a:pt x="21437" y="523"/>
                  </a:cubicBezTo>
                  <a:cubicBezTo>
                    <a:pt x="21544" y="937"/>
                    <a:pt x="21478" y="1430"/>
                    <a:pt x="21289" y="1696"/>
                  </a:cubicBezTo>
                  <a:lnTo>
                    <a:pt x="21214" y="1784"/>
                  </a:lnTo>
                  <a:lnTo>
                    <a:pt x="713" y="21235"/>
                  </a:lnTo>
                  <a:cubicBezTo>
                    <a:pt x="468" y="21467"/>
                    <a:pt x="172" y="21276"/>
                    <a:pt x="52" y="20811"/>
                  </a:cubicBezTo>
                  <a:cubicBezTo>
                    <a:pt x="-56" y="20397"/>
                    <a:pt x="11" y="19905"/>
                    <a:pt x="199" y="19638"/>
                  </a:cubicBezTo>
                  <a:lnTo>
                    <a:pt x="274" y="19550"/>
                  </a:lnTo>
                  <a:lnTo>
                    <a:pt x="20775" y="99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46" name="Freeform 66"/>
            <p:cNvSpPr/>
            <p:nvPr/>
          </p:nvSpPr>
          <p:spPr>
            <a:xfrm>
              <a:off x="2262718" y="3080770"/>
              <a:ext cx="747149" cy="118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910" extrusionOk="0">
                  <a:moveTo>
                    <a:pt x="38" y="4205"/>
                  </a:moveTo>
                  <a:cubicBezTo>
                    <a:pt x="38" y="4205"/>
                    <a:pt x="11705" y="-4690"/>
                    <a:pt x="21425" y="3394"/>
                  </a:cubicBezTo>
                  <a:cubicBezTo>
                    <a:pt x="21510" y="7640"/>
                    <a:pt x="21600" y="12867"/>
                    <a:pt x="21600" y="12867"/>
                  </a:cubicBezTo>
                  <a:cubicBezTo>
                    <a:pt x="21600" y="12867"/>
                    <a:pt x="13733" y="3597"/>
                    <a:pt x="0" y="16910"/>
                  </a:cubicBezTo>
                  <a:cubicBezTo>
                    <a:pt x="23" y="5380"/>
                    <a:pt x="38" y="4205"/>
                    <a:pt x="38" y="4205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47" name="Freeform 67"/>
            <p:cNvSpPr/>
            <p:nvPr/>
          </p:nvSpPr>
          <p:spPr>
            <a:xfrm>
              <a:off x="2263028" y="3179856"/>
              <a:ext cx="742939" cy="37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19596" extrusionOk="0">
                  <a:moveTo>
                    <a:pt x="4046" y="7435"/>
                  </a:moveTo>
                  <a:cubicBezTo>
                    <a:pt x="8275" y="899"/>
                    <a:pt x="12598" y="-1851"/>
                    <a:pt x="16634" y="1313"/>
                  </a:cubicBezTo>
                  <a:cubicBezTo>
                    <a:pt x="18346" y="2657"/>
                    <a:pt x="19963" y="5057"/>
                    <a:pt x="21467" y="8619"/>
                  </a:cubicBezTo>
                  <a:cubicBezTo>
                    <a:pt x="21540" y="8786"/>
                    <a:pt x="21591" y="9987"/>
                    <a:pt x="21581" y="11291"/>
                  </a:cubicBezTo>
                  <a:cubicBezTo>
                    <a:pt x="21572" y="12594"/>
                    <a:pt x="21505" y="13516"/>
                    <a:pt x="21432" y="13341"/>
                  </a:cubicBezTo>
                  <a:cubicBezTo>
                    <a:pt x="19936" y="9812"/>
                    <a:pt x="18327" y="7419"/>
                    <a:pt x="16622" y="6075"/>
                  </a:cubicBezTo>
                  <a:cubicBezTo>
                    <a:pt x="12599" y="2919"/>
                    <a:pt x="8287" y="5669"/>
                    <a:pt x="4069" y="12180"/>
                  </a:cubicBezTo>
                  <a:cubicBezTo>
                    <a:pt x="3182" y="13548"/>
                    <a:pt x="2359" y="15003"/>
                    <a:pt x="1611" y="16465"/>
                  </a:cubicBezTo>
                  <a:lnTo>
                    <a:pt x="1211" y="17268"/>
                  </a:lnTo>
                  <a:cubicBezTo>
                    <a:pt x="1041" y="17611"/>
                    <a:pt x="882" y="17944"/>
                    <a:pt x="736" y="18262"/>
                  </a:cubicBezTo>
                  <a:lnTo>
                    <a:pt x="151" y="19575"/>
                  </a:lnTo>
                  <a:cubicBezTo>
                    <a:pt x="78" y="19749"/>
                    <a:pt x="11" y="18835"/>
                    <a:pt x="1" y="17531"/>
                  </a:cubicBezTo>
                  <a:cubicBezTo>
                    <a:pt x="-9" y="16219"/>
                    <a:pt x="42" y="15019"/>
                    <a:pt x="115" y="14844"/>
                  </a:cubicBezTo>
                  <a:lnTo>
                    <a:pt x="492" y="13986"/>
                  </a:lnTo>
                  <a:lnTo>
                    <a:pt x="933" y="13039"/>
                  </a:lnTo>
                  <a:lnTo>
                    <a:pt x="1181" y="12523"/>
                  </a:lnTo>
                  <a:cubicBezTo>
                    <a:pt x="2034" y="10790"/>
                    <a:pt x="2996" y="9048"/>
                    <a:pt x="4046" y="7435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48" name="Freeform 68"/>
            <p:cNvSpPr/>
            <p:nvPr/>
          </p:nvSpPr>
          <p:spPr>
            <a:xfrm>
              <a:off x="2258932" y="3077151"/>
              <a:ext cx="746575" cy="41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19704" extrusionOk="0">
                  <a:moveTo>
                    <a:pt x="4074" y="6816"/>
                  </a:moveTo>
                  <a:cubicBezTo>
                    <a:pt x="8283" y="831"/>
                    <a:pt x="12585" y="-1698"/>
                    <a:pt x="16602" y="1203"/>
                  </a:cubicBezTo>
                  <a:cubicBezTo>
                    <a:pt x="18307" y="2436"/>
                    <a:pt x="19917" y="4644"/>
                    <a:pt x="21415" y="7903"/>
                  </a:cubicBezTo>
                  <a:cubicBezTo>
                    <a:pt x="21516" y="8129"/>
                    <a:pt x="21588" y="9660"/>
                    <a:pt x="21575" y="11336"/>
                  </a:cubicBezTo>
                  <a:cubicBezTo>
                    <a:pt x="21561" y="13006"/>
                    <a:pt x="21468" y="14179"/>
                    <a:pt x="21367" y="13961"/>
                  </a:cubicBezTo>
                  <a:cubicBezTo>
                    <a:pt x="19880" y="10724"/>
                    <a:pt x="18281" y="8530"/>
                    <a:pt x="16586" y="7305"/>
                  </a:cubicBezTo>
                  <a:cubicBezTo>
                    <a:pt x="12735" y="4520"/>
                    <a:pt x="8617" y="6758"/>
                    <a:pt x="4572" y="12255"/>
                  </a:cubicBezTo>
                  <a:lnTo>
                    <a:pt x="4106" y="12904"/>
                  </a:lnTo>
                  <a:cubicBezTo>
                    <a:pt x="3144" y="14274"/>
                    <a:pt x="2257" y="15732"/>
                    <a:pt x="1461" y="17197"/>
                  </a:cubicBezTo>
                  <a:lnTo>
                    <a:pt x="1019" y="18028"/>
                  </a:lnTo>
                  <a:lnTo>
                    <a:pt x="426" y="19217"/>
                  </a:lnTo>
                  <a:lnTo>
                    <a:pt x="210" y="19676"/>
                  </a:lnTo>
                  <a:cubicBezTo>
                    <a:pt x="109" y="19902"/>
                    <a:pt x="15" y="18736"/>
                    <a:pt x="2" y="17059"/>
                  </a:cubicBezTo>
                  <a:cubicBezTo>
                    <a:pt x="-12" y="15390"/>
                    <a:pt x="59" y="13851"/>
                    <a:pt x="160" y="13626"/>
                  </a:cubicBezTo>
                  <a:lnTo>
                    <a:pt x="437" y="13035"/>
                  </a:lnTo>
                  <a:cubicBezTo>
                    <a:pt x="598" y="12707"/>
                    <a:pt x="778" y="12343"/>
                    <a:pt x="976" y="11963"/>
                  </a:cubicBezTo>
                  <a:lnTo>
                    <a:pt x="1222" y="11496"/>
                  </a:lnTo>
                  <a:cubicBezTo>
                    <a:pt x="2071" y="9900"/>
                    <a:pt x="3029" y="8311"/>
                    <a:pt x="4074" y="681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49" name="Freeform 69"/>
            <p:cNvSpPr/>
            <p:nvPr/>
          </p:nvSpPr>
          <p:spPr>
            <a:xfrm>
              <a:off x="2641557" y="3098352"/>
              <a:ext cx="31876" cy="629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592" extrusionOk="0">
                  <a:moveTo>
                    <a:pt x="18352" y="0"/>
                  </a:moveTo>
                  <a:cubicBezTo>
                    <a:pt x="19882" y="0"/>
                    <a:pt x="21157" y="57"/>
                    <a:pt x="21403" y="132"/>
                  </a:cubicBezTo>
                  <a:lnTo>
                    <a:pt x="21434" y="157"/>
                  </a:lnTo>
                  <a:lnTo>
                    <a:pt x="21373" y="1300"/>
                  </a:lnTo>
                  <a:cubicBezTo>
                    <a:pt x="21280" y="2169"/>
                    <a:pt x="21126" y="3133"/>
                    <a:pt x="20879" y="4168"/>
                  </a:cubicBezTo>
                  <a:cubicBezTo>
                    <a:pt x="20181" y="7106"/>
                    <a:pt x="18907" y="10042"/>
                    <a:pt x="16945" y="12782"/>
                  </a:cubicBezTo>
                  <a:lnTo>
                    <a:pt x="16339" y="13589"/>
                  </a:lnTo>
                  <a:cubicBezTo>
                    <a:pt x="13844" y="16775"/>
                    <a:pt x="10485" y="19446"/>
                    <a:pt x="6140" y="21451"/>
                  </a:cubicBezTo>
                  <a:cubicBezTo>
                    <a:pt x="5956" y="21538"/>
                    <a:pt x="4435" y="21600"/>
                    <a:pt x="2740" y="21591"/>
                  </a:cubicBezTo>
                  <a:cubicBezTo>
                    <a:pt x="1056" y="21581"/>
                    <a:pt x="-166" y="21503"/>
                    <a:pt x="18" y="21416"/>
                  </a:cubicBezTo>
                  <a:lnTo>
                    <a:pt x="1056" y="20917"/>
                  </a:lnTo>
                  <a:cubicBezTo>
                    <a:pt x="5226" y="18809"/>
                    <a:pt x="8430" y="16041"/>
                    <a:pt x="10782" y="12771"/>
                  </a:cubicBezTo>
                  <a:cubicBezTo>
                    <a:pt x="12611" y="10229"/>
                    <a:pt x="13833" y="7518"/>
                    <a:pt x="14552" y="4793"/>
                  </a:cubicBezTo>
                  <a:lnTo>
                    <a:pt x="14901" y="3334"/>
                  </a:lnTo>
                  <a:cubicBezTo>
                    <a:pt x="15004" y="2792"/>
                    <a:pt x="15086" y="2273"/>
                    <a:pt x="15147" y="1781"/>
                  </a:cubicBezTo>
                  <a:lnTo>
                    <a:pt x="15281" y="159"/>
                  </a:lnTo>
                  <a:cubicBezTo>
                    <a:pt x="15271" y="70"/>
                    <a:pt x="16658" y="0"/>
                    <a:pt x="18352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50" name="Freeform 70"/>
            <p:cNvSpPr/>
            <p:nvPr/>
          </p:nvSpPr>
          <p:spPr>
            <a:xfrm>
              <a:off x="2715368" y="3110707"/>
              <a:ext cx="32122" cy="41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398" extrusionOk="0">
                  <a:moveTo>
                    <a:pt x="21271" y="10509"/>
                  </a:moveTo>
                  <a:cubicBezTo>
                    <a:pt x="21443" y="16416"/>
                    <a:pt x="16819" y="21293"/>
                    <a:pt x="10940" y="21396"/>
                  </a:cubicBezTo>
                  <a:cubicBezTo>
                    <a:pt x="5084" y="21491"/>
                    <a:pt x="177" y="16788"/>
                    <a:pt x="4" y="10889"/>
                  </a:cubicBezTo>
                  <a:cubicBezTo>
                    <a:pt x="-157" y="4974"/>
                    <a:pt x="4456" y="105"/>
                    <a:pt x="10324" y="2"/>
                  </a:cubicBezTo>
                  <a:cubicBezTo>
                    <a:pt x="16192" y="-109"/>
                    <a:pt x="21088" y="4602"/>
                    <a:pt x="21271" y="1050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51" name="Freeform 71"/>
            <p:cNvSpPr/>
            <p:nvPr/>
          </p:nvSpPr>
          <p:spPr>
            <a:xfrm>
              <a:off x="3546245" y="1985145"/>
              <a:ext cx="72369" cy="206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9" h="21475" extrusionOk="0">
                  <a:moveTo>
                    <a:pt x="18714" y="308"/>
                  </a:moveTo>
                  <a:cubicBezTo>
                    <a:pt x="18980" y="62"/>
                    <a:pt x="19758" y="-62"/>
                    <a:pt x="20456" y="32"/>
                  </a:cubicBezTo>
                  <a:cubicBezTo>
                    <a:pt x="21077" y="114"/>
                    <a:pt x="21424" y="339"/>
                    <a:pt x="21307" y="562"/>
                  </a:cubicBezTo>
                  <a:lnTo>
                    <a:pt x="21239" y="644"/>
                  </a:lnTo>
                  <a:lnTo>
                    <a:pt x="15909" y="5606"/>
                  </a:lnTo>
                  <a:lnTo>
                    <a:pt x="15914" y="5636"/>
                  </a:lnTo>
                  <a:cubicBezTo>
                    <a:pt x="15936" y="6282"/>
                    <a:pt x="15900" y="7122"/>
                    <a:pt x="15774" y="8096"/>
                  </a:cubicBezTo>
                  <a:lnTo>
                    <a:pt x="15724" y="8467"/>
                  </a:lnTo>
                  <a:cubicBezTo>
                    <a:pt x="15468" y="10178"/>
                    <a:pt x="14972" y="11869"/>
                    <a:pt x="14185" y="13455"/>
                  </a:cubicBezTo>
                  <a:cubicBezTo>
                    <a:pt x="12064" y="17711"/>
                    <a:pt x="8189" y="20586"/>
                    <a:pt x="1836" y="21444"/>
                  </a:cubicBezTo>
                  <a:cubicBezTo>
                    <a:pt x="1138" y="21538"/>
                    <a:pt x="355" y="21416"/>
                    <a:pt x="90" y="21170"/>
                  </a:cubicBezTo>
                  <a:cubicBezTo>
                    <a:pt x="-176" y="20924"/>
                    <a:pt x="170" y="20649"/>
                    <a:pt x="869" y="20556"/>
                  </a:cubicBezTo>
                  <a:cubicBezTo>
                    <a:pt x="6023" y="19859"/>
                    <a:pt x="9557" y="17234"/>
                    <a:pt x="11524" y="13290"/>
                  </a:cubicBezTo>
                  <a:cubicBezTo>
                    <a:pt x="12289" y="11746"/>
                    <a:pt x="12776" y="10092"/>
                    <a:pt x="13028" y="8416"/>
                  </a:cubicBezTo>
                  <a:lnTo>
                    <a:pt x="13118" y="7701"/>
                  </a:lnTo>
                  <a:cubicBezTo>
                    <a:pt x="13181" y="7126"/>
                    <a:pt x="13212" y="6606"/>
                    <a:pt x="13217" y="6154"/>
                  </a:cubicBezTo>
                  <a:lnTo>
                    <a:pt x="13208" y="5535"/>
                  </a:lnTo>
                  <a:lnTo>
                    <a:pt x="13294" y="5355"/>
                  </a:lnTo>
                  <a:lnTo>
                    <a:pt x="18714" y="308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52" name="Freeform 72"/>
            <p:cNvSpPr/>
            <p:nvPr/>
          </p:nvSpPr>
          <p:spPr>
            <a:xfrm>
              <a:off x="3678810" y="2015689"/>
              <a:ext cx="134464" cy="10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6" h="21269" extrusionOk="0">
                  <a:moveTo>
                    <a:pt x="18399" y="84"/>
                  </a:moveTo>
                  <a:cubicBezTo>
                    <a:pt x="19513" y="-221"/>
                    <a:pt x="20527" y="308"/>
                    <a:pt x="21284" y="1693"/>
                  </a:cubicBezTo>
                  <a:cubicBezTo>
                    <a:pt x="21515" y="2117"/>
                    <a:pt x="21435" y="2699"/>
                    <a:pt x="21104" y="2994"/>
                  </a:cubicBezTo>
                  <a:cubicBezTo>
                    <a:pt x="20776" y="3290"/>
                    <a:pt x="20320" y="3188"/>
                    <a:pt x="20090" y="2764"/>
                  </a:cubicBezTo>
                  <a:cubicBezTo>
                    <a:pt x="19664" y="1986"/>
                    <a:pt x="19238" y="1762"/>
                    <a:pt x="18705" y="1908"/>
                  </a:cubicBezTo>
                  <a:cubicBezTo>
                    <a:pt x="18095" y="2076"/>
                    <a:pt x="17360" y="2730"/>
                    <a:pt x="16606" y="3720"/>
                  </a:cubicBezTo>
                  <a:cubicBezTo>
                    <a:pt x="16382" y="4012"/>
                    <a:pt x="16168" y="4321"/>
                    <a:pt x="15966" y="4635"/>
                  </a:cubicBezTo>
                  <a:lnTo>
                    <a:pt x="15672" y="5108"/>
                  </a:lnTo>
                  <a:cubicBezTo>
                    <a:pt x="15502" y="5388"/>
                    <a:pt x="15380" y="5606"/>
                    <a:pt x="15372" y="5603"/>
                  </a:cubicBezTo>
                  <a:lnTo>
                    <a:pt x="15222" y="5983"/>
                  </a:lnTo>
                  <a:cubicBezTo>
                    <a:pt x="15178" y="6092"/>
                    <a:pt x="15124" y="6219"/>
                    <a:pt x="15064" y="6360"/>
                  </a:cubicBezTo>
                  <a:cubicBezTo>
                    <a:pt x="14813" y="6939"/>
                    <a:pt x="14509" y="7583"/>
                    <a:pt x="14151" y="8274"/>
                  </a:cubicBezTo>
                  <a:cubicBezTo>
                    <a:pt x="13132" y="10244"/>
                    <a:pt x="11881" y="12212"/>
                    <a:pt x="10385" y="14051"/>
                  </a:cubicBezTo>
                  <a:cubicBezTo>
                    <a:pt x="7724" y="17323"/>
                    <a:pt x="4586" y="19819"/>
                    <a:pt x="942" y="21230"/>
                  </a:cubicBezTo>
                  <a:cubicBezTo>
                    <a:pt x="557" y="21379"/>
                    <a:pt x="148" y="21099"/>
                    <a:pt x="32" y="20604"/>
                  </a:cubicBezTo>
                  <a:cubicBezTo>
                    <a:pt x="-85" y="20112"/>
                    <a:pt x="134" y="19589"/>
                    <a:pt x="521" y="19443"/>
                  </a:cubicBezTo>
                  <a:cubicBezTo>
                    <a:pt x="3927" y="18123"/>
                    <a:pt x="6873" y="15782"/>
                    <a:pt x="9376" y="12704"/>
                  </a:cubicBezTo>
                  <a:cubicBezTo>
                    <a:pt x="10789" y="10967"/>
                    <a:pt x="11972" y="9105"/>
                    <a:pt x="12935" y="7244"/>
                  </a:cubicBezTo>
                  <a:cubicBezTo>
                    <a:pt x="13186" y="6758"/>
                    <a:pt x="13409" y="6297"/>
                    <a:pt x="13602" y="5871"/>
                  </a:cubicBezTo>
                  <a:lnTo>
                    <a:pt x="13786" y="5457"/>
                  </a:lnTo>
                  <a:cubicBezTo>
                    <a:pt x="13923" y="5139"/>
                    <a:pt x="14013" y="4915"/>
                    <a:pt x="14105" y="4688"/>
                  </a:cubicBezTo>
                  <a:lnTo>
                    <a:pt x="14310" y="4314"/>
                  </a:lnTo>
                  <a:cubicBezTo>
                    <a:pt x="14370" y="4212"/>
                    <a:pt x="14438" y="4096"/>
                    <a:pt x="14514" y="3969"/>
                  </a:cubicBezTo>
                  <a:cubicBezTo>
                    <a:pt x="14832" y="3440"/>
                    <a:pt x="15183" y="2914"/>
                    <a:pt x="15560" y="2419"/>
                  </a:cubicBezTo>
                  <a:cubicBezTo>
                    <a:pt x="16499" y="1186"/>
                    <a:pt x="17443" y="346"/>
                    <a:pt x="18399" y="8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53" name="Freeform 73"/>
            <p:cNvSpPr/>
            <p:nvPr/>
          </p:nvSpPr>
          <p:spPr>
            <a:xfrm>
              <a:off x="3680933" y="1954512"/>
              <a:ext cx="141504" cy="10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0859" extrusionOk="0">
                  <a:moveTo>
                    <a:pt x="17508" y="424"/>
                  </a:moveTo>
                  <a:cubicBezTo>
                    <a:pt x="19413" y="-690"/>
                    <a:pt x="20945" y="382"/>
                    <a:pt x="21488" y="3776"/>
                  </a:cubicBezTo>
                  <a:cubicBezTo>
                    <a:pt x="21565" y="4259"/>
                    <a:pt x="21324" y="4732"/>
                    <a:pt x="20948" y="4831"/>
                  </a:cubicBezTo>
                  <a:cubicBezTo>
                    <a:pt x="20569" y="4929"/>
                    <a:pt x="20203" y="4619"/>
                    <a:pt x="20124" y="4137"/>
                  </a:cubicBezTo>
                  <a:cubicBezTo>
                    <a:pt x="19757" y="1841"/>
                    <a:pt x="19158" y="1424"/>
                    <a:pt x="18085" y="2049"/>
                  </a:cubicBezTo>
                  <a:cubicBezTo>
                    <a:pt x="17589" y="2341"/>
                    <a:pt x="17036" y="2850"/>
                    <a:pt x="16461" y="3518"/>
                  </a:cubicBezTo>
                  <a:cubicBezTo>
                    <a:pt x="16113" y="3922"/>
                    <a:pt x="15779" y="4357"/>
                    <a:pt x="15472" y="4795"/>
                  </a:cubicBezTo>
                  <a:lnTo>
                    <a:pt x="15205" y="5185"/>
                  </a:lnTo>
                  <a:cubicBezTo>
                    <a:pt x="15161" y="5253"/>
                    <a:pt x="15129" y="5304"/>
                    <a:pt x="15110" y="5334"/>
                  </a:cubicBezTo>
                  <a:cubicBezTo>
                    <a:pt x="11510" y="11688"/>
                    <a:pt x="8089" y="15949"/>
                    <a:pt x="4953" y="18513"/>
                  </a:cubicBezTo>
                  <a:cubicBezTo>
                    <a:pt x="3026" y="20082"/>
                    <a:pt x="1597" y="20734"/>
                    <a:pt x="773" y="20853"/>
                  </a:cubicBezTo>
                  <a:cubicBezTo>
                    <a:pt x="392" y="20910"/>
                    <a:pt x="46" y="20556"/>
                    <a:pt x="4" y="20067"/>
                  </a:cubicBezTo>
                  <a:cubicBezTo>
                    <a:pt x="-35" y="19627"/>
                    <a:pt x="183" y="19225"/>
                    <a:pt x="506" y="19106"/>
                  </a:cubicBezTo>
                  <a:lnTo>
                    <a:pt x="766" y="19046"/>
                  </a:lnTo>
                  <a:cubicBezTo>
                    <a:pt x="924" y="19001"/>
                    <a:pt x="1165" y="18915"/>
                    <a:pt x="1485" y="18769"/>
                  </a:cubicBezTo>
                  <a:cubicBezTo>
                    <a:pt x="2267" y="18415"/>
                    <a:pt x="3177" y="17843"/>
                    <a:pt x="4203" y="17003"/>
                  </a:cubicBezTo>
                  <a:cubicBezTo>
                    <a:pt x="7188" y="14568"/>
                    <a:pt x="10482" y="10461"/>
                    <a:pt x="14001" y="4253"/>
                  </a:cubicBezTo>
                  <a:lnTo>
                    <a:pt x="14133" y="4047"/>
                  </a:lnTo>
                  <a:cubicBezTo>
                    <a:pt x="14214" y="3925"/>
                    <a:pt x="14316" y="3774"/>
                    <a:pt x="14437" y="3601"/>
                  </a:cubicBezTo>
                  <a:cubicBezTo>
                    <a:pt x="14773" y="3121"/>
                    <a:pt x="15140" y="2642"/>
                    <a:pt x="15528" y="2192"/>
                  </a:cubicBezTo>
                  <a:cubicBezTo>
                    <a:pt x="16199" y="1412"/>
                    <a:pt x="16862" y="802"/>
                    <a:pt x="17508" y="42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54" name="Freeform 74"/>
            <p:cNvSpPr/>
            <p:nvPr/>
          </p:nvSpPr>
          <p:spPr>
            <a:xfrm>
              <a:off x="3669679" y="1894747"/>
              <a:ext cx="158084" cy="12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6" h="21340" extrusionOk="0">
                  <a:moveTo>
                    <a:pt x="18482" y="54"/>
                  </a:moveTo>
                  <a:cubicBezTo>
                    <a:pt x="19450" y="-161"/>
                    <a:pt x="20377" y="264"/>
                    <a:pt x="21264" y="1325"/>
                  </a:cubicBezTo>
                  <a:cubicBezTo>
                    <a:pt x="21513" y="1623"/>
                    <a:pt x="21521" y="2115"/>
                    <a:pt x="21285" y="2424"/>
                  </a:cubicBezTo>
                  <a:cubicBezTo>
                    <a:pt x="21048" y="2735"/>
                    <a:pt x="20654" y="2748"/>
                    <a:pt x="20406" y="2449"/>
                  </a:cubicBezTo>
                  <a:cubicBezTo>
                    <a:pt x="19788" y="1711"/>
                    <a:pt x="19247" y="1462"/>
                    <a:pt x="18697" y="1584"/>
                  </a:cubicBezTo>
                  <a:cubicBezTo>
                    <a:pt x="17936" y="1752"/>
                    <a:pt x="17066" y="2610"/>
                    <a:pt x="15849" y="4347"/>
                  </a:cubicBezTo>
                  <a:lnTo>
                    <a:pt x="15617" y="4684"/>
                  </a:lnTo>
                  <a:cubicBezTo>
                    <a:pt x="15337" y="5094"/>
                    <a:pt x="12582" y="9405"/>
                    <a:pt x="11445" y="11041"/>
                  </a:cubicBezTo>
                  <a:lnTo>
                    <a:pt x="11331" y="11207"/>
                  </a:lnTo>
                  <a:cubicBezTo>
                    <a:pt x="10971" y="11715"/>
                    <a:pt x="10616" y="12200"/>
                    <a:pt x="10262" y="12664"/>
                  </a:cubicBezTo>
                  <a:cubicBezTo>
                    <a:pt x="8027" y="15585"/>
                    <a:pt x="5792" y="17823"/>
                    <a:pt x="3661" y="19469"/>
                  </a:cubicBezTo>
                  <a:cubicBezTo>
                    <a:pt x="3035" y="19951"/>
                    <a:pt x="2456" y="20353"/>
                    <a:pt x="1928" y="20682"/>
                  </a:cubicBezTo>
                  <a:lnTo>
                    <a:pt x="1619" y="20869"/>
                  </a:lnTo>
                  <a:cubicBezTo>
                    <a:pt x="1248" y="21089"/>
                    <a:pt x="982" y="21226"/>
                    <a:pt x="833" y="21294"/>
                  </a:cubicBezTo>
                  <a:cubicBezTo>
                    <a:pt x="510" y="21439"/>
                    <a:pt x="153" y="21229"/>
                    <a:pt x="37" y="20824"/>
                  </a:cubicBezTo>
                  <a:cubicBezTo>
                    <a:pt x="-79" y="20420"/>
                    <a:pt x="89" y="19974"/>
                    <a:pt x="412" y="19829"/>
                  </a:cubicBezTo>
                  <a:lnTo>
                    <a:pt x="562" y="19756"/>
                  </a:lnTo>
                  <a:cubicBezTo>
                    <a:pt x="688" y="19692"/>
                    <a:pt x="864" y="19596"/>
                    <a:pt x="1086" y="19464"/>
                  </a:cubicBezTo>
                  <a:cubicBezTo>
                    <a:pt x="1652" y="19129"/>
                    <a:pt x="2297" y="18691"/>
                    <a:pt x="3008" y="18144"/>
                  </a:cubicBezTo>
                  <a:cubicBezTo>
                    <a:pt x="5050" y="16568"/>
                    <a:pt x="7204" y="14413"/>
                    <a:pt x="9362" y="11590"/>
                  </a:cubicBezTo>
                  <a:cubicBezTo>
                    <a:pt x="9592" y="11290"/>
                    <a:pt x="9820" y="10981"/>
                    <a:pt x="10052" y="10662"/>
                  </a:cubicBezTo>
                  <a:lnTo>
                    <a:pt x="10399" y="10177"/>
                  </a:lnTo>
                  <a:cubicBezTo>
                    <a:pt x="11425" y="8723"/>
                    <a:pt x="14360" y="4129"/>
                    <a:pt x="14669" y="3673"/>
                  </a:cubicBezTo>
                  <a:cubicBezTo>
                    <a:pt x="16191" y="1443"/>
                    <a:pt x="17294" y="316"/>
                    <a:pt x="18482" y="5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55" name="Freeform 75"/>
            <p:cNvSpPr/>
            <p:nvPr/>
          </p:nvSpPr>
          <p:spPr>
            <a:xfrm>
              <a:off x="3179500" y="2463175"/>
              <a:ext cx="144815" cy="249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21488" extrusionOk="0">
                  <a:moveTo>
                    <a:pt x="20195" y="200"/>
                  </a:moveTo>
                  <a:cubicBezTo>
                    <a:pt x="20379" y="11"/>
                    <a:pt x="20793" y="-56"/>
                    <a:pt x="21119" y="51"/>
                  </a:cubicBezTo>
                  <a:cubicBezTo>
                    <a:pt x="21408" y="145"/>
                    <a:pt x="21533" y="346"/>
                    <a:pt x="21427" y="522"/>
                  </a:cubicBezTo>
                  <a:lnTo>
                    <a:pt x="21377" y="588"/>
                  </a:lnTo>
                  <a:lnTo>
                    <a:pt x="1271" y="21288"/>
                  </a:lnTo>
                  <a:cubicBezTo>
                    <a:pt x="1088" y="21477"/>
                    <a:pt x="673" y="21544"/>
                    <a:pt x="347" y="21438"/>
                  </a:cubicBezTo>
                  <a:cubicBezTo>
                    <a:pt x="55" y="21342"/>
                    <a:pt x="-67" y="21142"/>
                    <a:pt x="37" y="20964"/>
                  </a:cubicBezTo>
                  <a:lnTo>
                    <a:pt x="89" y="20900"/>
                  </a:lnTo>
                  <a:lnTo>
                    <a:pt x="20195" y="200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56" name="Freeform 76"/>
            <p:cNvSpPr/>
            <p:nvPr/>
          </p:nvSpPr>
          <p:spPr>
            <a:xfrm>
              <a:off x="2303715" y="1793141"/>
              <a:ext cx="277583" cy="2705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864"/>
                  </a:moveTo>
                  <a:lnTo>
                    <a:pt x="13023" y="21600"/>
                  </a:lnTo>
                  <a:lnTo>
                    <a:pt x="0" y="6103"/>
                  </a:lnTo>
                  <a:lnTo>
                    <a:pt x="4694" y="0"/>
                  </a:lnTo>
                  <a:lnTo>
                    <a:pt x="21600" y="9864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57" name="Freeform 77"/>
            <p:cNvSpPr/>
            <p:nvPr/>
          </p:nvSpPr>
          <p:spPr>
            <a:xfrm>
              <a:off x="2582370" y="1924183"/>
              <a:ext cx="103240" cy="1149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81" extrusionOk="0">
                  <a:moveTo>
                    <a:pt x="799" y="7"/>
                  </a:moveTo>
                  <a:cubicBezTo>
                    <a:pt x="1436" y="-15"/>
                    <a:pt x="2143" y="15"/>
                    <a:pt x="2383" y="74"/>
                  </a:cubicBezTo>
                  <a:lnTo>
                    <a:pt x="2638" y="143"/>
                  </a:lnTo>
                  <a:lnTo>
                    <a:pt x="2887" y="217"/>
                  </a:lnTo>
                  <a:cubicBezTo>
                    <a:pt x="3022" y="257"/>
                    <a:pt x="3164" y="303"/>
                    <a:pt x="3317" y="353"/>
                  </a:cubicBezTo>
                  <a:lnTo>
                    <a:pt x="3797" y="514"/>
                  </a:lnTo>
                  <a:cubicBezTo>
                    <a:pt x="4397" y="722"/>
                    <a:pt x="5042" y="972"/>
                    <a:pt x="5725" y="1265"/>
                  </a:cubicBezTo>
                  <a:cubicBezTo>
                    <a:pt x="8203" y="2329"/>
                    <a:pt x="10675" y="3749"/>
                    <a:pt x="12984" y="5576"/>
                  </a:cubicBezTo>
                  <a:cubicBezTo>
                    <a:pt x="15303" y="7410"/>
                    <a:pt x="17326" y="9559"/>
                    <a:pt x="18971" y="12048"/>
                  </a:cubicBezTo>
                  <a:lnTo>
                    <a:pt x="19214" y="12430"/>
                  </a:lnTo>
                  <a:cubicBezTo>
                    <a:pt x="21440" y="16036"/>
                    <a:pt x="21108" y="19133"/>
                    <a:pt x="19398" y="21474"/>
                  </a:cubicBezTo>
                  <a:cubicBezTo>
                    <a:pt x="19352" y="21537"/>
                    <a:pt x="18765" y="21585"/>
                    <a:pt x="18085" y="21581"/>
                  </a:cubicBezTo>
                  <a:cubicBezTo>
                    <a:pt x="17409" y="21576"/>
                    <a:pt x="16896" y="21522"/>
                    <a:pt x="16942" y="21458"/>
                  </a:cubicBezTo>
                  <a:lnTo>
                    <a:pt x="17117" y="21210"/>
                  </a:lnTo>
                  <a:cubicBezTo>
                    <a:pt x="18725" y="18825"/>
                    <a:pt x="18912" y="15694"/>
                    <a:pt x="16514" y="12062"/>
                  </a:cubicBezTo>
                  <a:lnTo>
                    <a:pt x="16222" y="11627"/>
                  </a:lnTo>
                  <a:cubicBezTo>
                    <a:pt x="14685" y="9398"/>
                    <a:pt x="12837" y="7450"/>
                    <a:pt x="10746" y="5765"/>
                  </a:cubicBezTo>
                  <a:lnTo>
                    <a:pt x="10186" y="5326"/>
                  </a:lnTo>
                  <a:cubicBezTo>
                    <a:pt x="8049" y="3685"/>
                    <a:pt x="5780" y="2388"/>
                    <a:pt x="3508" y="1396"/>
                  </a:cubicBezTo>
                  <a:lnTo>
                    <a:pt x="3321" y="1314"/>
                  </a:lnTo>
                  <a:cubicBezTo>
                    <a:pt x="2463" y="945"/>
                    <a:pt x="1666" y="648"/>
                    <a:pt x="953" y="416"/>
                  </a:cubicBezTo>
                  <a:lnTo>
                    <a:pt x="670" y="325"/>
                  </a:lnTo>
                  <a:cubicBezTo>
                    <a:pt x="581" y="298"/>
                    <a:pt x="495" y="272"/>
                    <a:pt x="415" y="249"/>
                  </a:cubicBezTo>
                  <a:lnTo>
                    <a:pt x="184" y="183"/>
                  </a:lnTo>
                  <a:cubicBezTo>
                    <a:pt x="135" y="169"/>
                    <a:pt x="101" y="160"/>
                    <a:pt x="80" y="155"/>
                  </a:cubicBezTo>
                  <a:cubicBezTo>
                    <a:pt x="-160" y="96"/>
                    <a:pt x="163" y="29"/>
                    <a:pt x="799" y="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58" name="Freeform 78"/>
            <p:cNvSpPr/>
            <p:nvPr/>
          </p:nvSpPr>
          <p:spPr>
            <a:xfrm>
              <a:off x="3004450" y="1999614"/>
              <a:ext cx="46853" cy="1090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6" h="21584" extrusionOk="0">
                  <a:moveTo>
                    <a:pt x="17765" y="0"/>
                  </a:moveTo>
                  <a:cubicBezTo>
                    <a:pt x="19346" y="-3"/>
                    <a:pt x="20687" y="51"/>
                    <a:pt x="20748" y="121"/>
                  </a:cubicBezTo>
                  <a:lnTo>
                    <a:pt x="20865" y="283"/>
                  </a:lnTo>
                  <a:cubicBezTo>
                    <a:pt x="21228" y="961"/>
                    <a:pt x="20824" y="1737"/>
                    <a:pt x="19058" y="2476"/>
                  </a:cubicBezTo>
                  <a:cubicBezTo>
                    <a:pt x="17957" y="2936"/>
                    <a:pt x="16383" y="3346"/>
                    <a:pt x="14277" y="3692"/>
                  </a:cubicBezTo>
                  <a:lnTo>
                    <a:pt x="13811" y="3765"/>
                  </a:lnTo>
                  <a:lnTo>
                    <a:pt x="13968" y="3778"/>
                  </a:lnTo>
                  <a:lnTo>
                    <a:pt x="14153" y="3795"/>
                  </a:lnTo>
                  <a:cubicBezTo>
                    <a:pt x="14611" y="3841"/>
                    <a:pt x="15036" y="3908"/>
                    <a:pt x="15460" y="3998"/>
                  </a:cubicBezTo>
                  <a:cubicBezTo>
                    <a:pt x="16274" y="4172"/>
                    <a:pt x="17082" y="4436"/>
                    <a:pt x="17813" y="4770"/>
                  </a:cubicBezTo>
                  <a:lnTo>
                    <a:pt x="18142" y="4931"/>
                  </a:lnTo>
                  <a:cubicBezTo>
                    <a:pt x="19606" y="5674"/>
                    <a:pt x="20591" y="6665"/>
                    <a:pt x="20851" y="7806"/>
                  </a:cubicBezTo>
                  <a:cubicBezTo>
                    <a:pt x="21563" y="10920"/>
                    <a:pt x="17082" y="14678"/>
                    <a:pt x="6353" y="18773"/>
                  </a:cubicBezTo>
                  <a:lnTo>
                    <a:pt x="5799" y="18981"/>
                  </a:lnTo>
                  <a:lnTo>
                    <a:pt x="6538" y="19064"/>
                  </a:lnTo>
                  <a:lnTo>
                    <a:pt x="6770" y="19092"/>
                  </a:lnTo>
                  <a:cubicBezTo>
                    <a:pt x="7708" y="19203"/>
                    <a:pt x="8646" y="19326"/>
                    <a:pt x="9514" y="19457"/>
                  </a:cubicBezTo>
                  <a:cubicBezTo>
                    <a:pt x="11615" y="19772"/>
                    <a:pt x="13017" y="20085"/>
                    <a:pt x="13421" y="20379"/>
                  </a:cubicBezTo>
                  <a:cubicBezTo>
                    <a:pt x="14085" y="20871"/>
                    <a:pt x="11895" y="21272"/>
                    <a:pt x="5991" y="21545"/>
                  </a:cubicBezTo>
                  <a:cubicBezTo>
                    <a:pt x="4896" y="21595"/>
                    <a:pt x="3083" y="21597"/>
                    <a:pt x="1933" y="21549"/>
                  </a:cubicBezTo>
                  <a:cubicBezTo>
                    <a:pt x="791" y="21500"/>
                    <a:pt x="750" y="21420"/>
                    <a:pt x="1845" y="21370"/>
                  </a:cubicBezTo>
                  <a:cubicBezTo>
                    <a:pt x="6449" y="21157"/>
                    <a:pt x="8276" y="20822"/>
                    <a:pt x="7694" y="20394"/>
                  </a:cubicBezTo>
                  <a:cubicBezTo>
                    <a:pt x="7325" y="20121"/>
                    <a:pt x="5997" y="19826"/>
                    <a:pt x="4013" y="19528"/>
                  </a:cubicBezTo>
                  <a:cubicBezTo>
                    <a:pt x="3350" y="19428"/>
                    <a:pt x="2645" y="19333"/>
                    <a:pt x="1933" y="19245"/>
                  </a:cubicBezTo>
                  <a:lnTo>
                    <a:pt x="1400" y="19180"/>
                  </a:lnTo>
                  <a:cubicBezTo>
                    <a:pt x="866" y="19117"/>
                    <a:pt x="462" y="19072"/>
                    <a:pt x="237" y="19049"/>
                  </a:cubicBezTo>
                  <a:cubicBezTo>
                    <a:pt x="38" y="19028"/>
                    <a:pt x="-37" y="19006"/>
                    <a:pt x="18" y="18984"/>
                  </a:cubicBezTo>
                  <a:cubicBezTo>
                    <a:pt x="10972" y="14887"/>
                    <a:pt x="15665" y="11121"/>
                    <a:pt x="15152" y="7992"/>
                  </a:cubicBezTo>
                  <a:lnTo>
                    <a:pt x="15118" y="7809"/>
                  </a:lnTo>
                  <a:cubicBezTo>
                    <a:pt x="14858" y="6674"/>
                    <a:pt x="13887" y="5689"/>
                    <a:pt x="12436" y="4954"/>
                  </a:cubicBezTo>
                  <a:lnTo>
                    <a:pt x="12107" y="4794"/>
                  </a:lnTo>
                  <a:cubicBezTo>
                    <a:pt x="11395" y="4468"/>
                    <a:pt x="10615" y="4213"/>
                    <a:pt x="9842" y="4049"/>
                  </a:cubicBezTo>
                  <a:cubicBezTo>
                    <a:pt x="9651" y="4007"/>
                    <a:pt x="9452" y="3972"/>
                    <a:pt x="9282" y="3945"/>
                  </a:cubicBezTo>
                  <a:lnTo>
                    <a:pt x="9097" y="3920"/>
                  </a:lnTo>
                  <a:cubicBezTo>
                    <a:pt x="8105" y="3894"/>
                    <a:pt x="7455" y="3845"/>
                    <a:pt x="7694" y="3788"/>
                  </a:cubicBezTo>
                  <a:lnTo>
                    <a:pt x="7783" y="3773"/>
                  </a:lnTo>
                  <a:cubicBezTo>
                    <a:pt x="10287" y="3414"/>
                    <a:pt x="12128" y="2966"/>
                    <a:pt x="13359" y="2449"/>
                  </a:cubicBezTo>
                  <a:cubicBezTo>
                    <a:pt x="14967" y="1775"/>
                    <a:pt x="15426" y="1067"/>
                    <a:pt x="15193" y="434"/>
                  </a:cubicBezTo>
                  <a:lnTo>
                    <a:pt x="15049" y="162"/>
                  </a:lnTo>
                  <a:cubicBezTo>
                    <a:pt x="15042" y="150"/>
                    <a:pt x="15029" y="140"/>
                    <a:pt x="15022" y="132"/>
                  </a:cubicBezTo>
                  <a:cubicBezTo>
                    <a:pt x="14954" y="62"/>
                    <a:pt x="16185" y="3"/>
                    <a:pt x="17765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59" name="Freeform 79"/>
            <p:cNvSpPr/>
            <p:nvPr/>
          </p:nvSpPr>
          <p:spPr>
            <a:xfrm>
              <a:off x="2723988" y="2113368"/>
              <a:ext cx="251813" cy="308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574" extrusionOk="0">
                  <a:moveTo>
                    <a:pt x="661" y="1"/>
                  </a:moveTo>
                  <a:lnTo>
                    <a:pt x="549" y="0"/>
                  </a:lnTo>
                  <a:cubicBezTo>
                    <a:pt x="230" y="0"/>
                    <a:pt x="-22" y="220"/>
                    <a:pt x="1" y="479"/>
                  </a:cubicBezTo>
                  <a:lnTo>
                    <a:pt x="1392" y="16390"/>
                  </a:lnTo>
                  <a:cubicBezTo>
                    <a:pt x="1405" y="16541"/>
                    <a:pt x="1511" y="16676"/>
                    <a:pt x="1673" y="16750"/>
                  </a:cubicBezTo>
                  <a:lnTo>
                    <a:pt x="12272" y="21519"/>
                  </a:lnTo>
                  <a:cubicBezTo>
                    <a:pt x="12455" y="21600"/>
                    <a:pt x="12677" y="21591"/>
                    <a:pt x="12848" y="21494"/>
                  </a:cubicBezTo>
                  <a:lnTo>
                    <a:pt x="20968" y="16903"/>
                  </a:lnTo>
                  <a:cubicBezTo>
                    <a:pt x="21101" y="16829"/>
                    <a:pt x="21186" y="16709"/>
                    <a:pt x="21202" y="16578"/>
                  </a:cubicBezTo>
                  <a:lnTo>
                    <a:pt x="21253" y="16033"/>
                  </a:lnTo>
                  <a:lnTo>
                    <a:pt x="21296" y="15488"/>
                  </a:lnTo>
                  <a:cubicBezTo>
                    <a:pt x="21315" y="15228"/>
                    <a:pt x="21334" y="14945"/>
                    <a:pt x="21352" y="14639"/>
                  </a:cubicBezTo>
                  <a:lnTo>
                    <a:pt x="21399" y="13769"/>
                  </a:lnTo>
                  <a:cubicBezTo>
                    <a:pt x="21542" y="10848"/>
                    <a:pt x="21578" y="7157"/>
                    <a:pt x="21454" y="2675"/>
                  </a:cubicBezTo>
                  <a:cubicBezTo>
                    <a:pt x="21449" y="2503"/>
                    <a:pt x="21325" y="2348"/>
                    <a:pt x="21131" y="2278"/>
                  </a:cubicBezTo>
                  <a:cubicBezTo>
                    <a:pt x="18516" y="1315"/>
                    <a:pt x="14339" y="690"/>
                    <a:pt x="9167" y="326"/>
                  </a:cubicBezTo>
                  <a:cubicBezTo>
                    <a:pt x="7306" y="196"/>
                    <a:pt x="5422" y="108"/>
                    <a:pt x="3594" y="54"/>
                  </a:cubicBezTo>
                  <a:lnTo>
                    <a:pt x="2459" y="26"/>
                  </a:lnTo>
                  <a:cubicBezTo>
                    <a:pt x="1750" y="11"/>
                    <a:pt x="1144" y="3"/>
                    <a:pt x="661" y="1"/>
                  </a:cubicBezTo>
                  <a:close/>
                  <a:moveTo>
                    <a:pt x="2462" y="16084"/>
                  </a:moveTo>
                  <a:lnTo>
                    <a:pt x="1135" y="898"/>
                  </a:lnTo>
                  <a:lnTo>
                    <a:pt x="2016" y="911"/>
                  </a:lnTo>
                  <a:cubicBezTo>
                    <a:pt x="2480" y="919"/>
                    <a:pt x="2996" y="931"/>
                    <a:pt x="3555" y="947"/>
                  </a:cubicBezTo>
                  <a:cubicBezTo>
                    <a:pt x="5366" y="1000"/>
                    <a:pt x="7231" y="1088"/>
                    <a:pt x="9072" y="1217"/>
                  </a:cubicBezTo>
                  <a:lnTo>
                    <a:pt x="9529" y="1250"/>
                  </a:lnTo>
                  <a:lnTo>
                    <a:pt x="10427" y="1320"/>
                  </a:lnTo>
                  <a:cubicBezTo>
                    <a:pt x="14563" y="1662"/>
                    <a:pt x="17954" y="2189"/>
                    <a:pt x="20216" y="2930"/>
                  </a:cubicBezTo>
                  <a:lnTo>
                    <a:pt x="20367" y="2982"/>
                  </a:lnTo>
                  <a:lnTo>
                    <a:pt x="20386" y="3674"/>
                  </a:lnTo>
                  <a:cubicBezTo>
                    <a:pt x="20481" y="7859"/>
                    <a:pt x="20433" y="11312"/>
                    <a:pt x="20289" y="14051"/>
                  </a:cubicBezTo>
                  <a:lnTo>
                    <a:pt x="20246" y="14818"/>
                  </a:lnTo>
                  <a:cubicBezTo>
                    <a:pt x="20232" y="15036"/>
                    <a:pt x="20217" y="15242"/>
                    <a:pt x="20204" y="15434"/>
                  </a:cubicBezTo>
                  <a:lnTo>
                    <a:pt x="20132" y="16288"/>
                  </a:lnTo>
                  <a:lnTo>
                    <a:pt x="12504" y="20602"/>
                  </a:lnTo>
                  <a:lnTo>
                    <a:pt x="2462" y="16084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60" name="Freeform 80"/>
            <p:cNvSpPr/>
            <p:nvPr/>
          </p:nvSpPr>
          <p:spPr>
            <a:xfrm>
              <a:off x="2165345" y="2879847"/>
              <a:ext cx="180496" cy="346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07" h="20531" extrusionOk="0">
                  <a:moveTo>
                    <a:pt x="17827" y="5434"/>
                  </a:moveTo>
                  <a:cubicBezTo>
                    <a:pt x="17827" y="5434"/>
                    <a:pt x="7427" y="-237"/>
                    <a:pt x="3998" y="7"/>
                  </a:cubicBezTo>
                  <a:cubicBezTo>
                    <a:pt x="-1316" y="385"/>
                    <a:pt x="2486" y="6347"/>
                    <a:pt x="2486" y="6347"/>
                  </a:cubicBezTo>
                  <a:cubicBezTo>
                    <a:pt x="2486" y="6347"/>
                    <a:pt x="-2008" y="8137"/>
                    <a:pt x="1089" y="11155"/>
                  </a:cubicBezTo>
                  <a:cubicBezTo>
                    <a:pt x="-728" y="14134"/>
                    <a:pt x="2132" y="15525"/>
                    <a:pt x="2132" y="15525"/>
                  </a:cubicBezTo>
                  <a:cubicBezTo>
                    <a:pt x="2132" y="15525"/>
                    <a:pt x="-764" y="17804"/>
                    <a:pt x="3516" y="19584"/>
                  </a:cubicBezTo>
                  <a:cubicBezTo>
                    <a:pt x="7794" y="21363"/>
                    <a:pt x="17368" y="20730"/>
                    <a:pt x="15815" y="16877"/>
                  </a:cubicBezTo>
                  <a:cubicBezTo>
                    <a:pt x="19592" y="14688"/>
                    <a:pt x="16351" y="12588"/>
                    <a:pt x="16351" y="12588"/>
                  </a:cubicBezTo>
                  <a:cubicBezTo>
                    <a:pt x="16351" y="12588"/>
                    <a:pt x="19075" y="10516"/>
                    <a:pt x="15843" y="8519"/>
                  </a:cubicBezTo>
                  <a:cubicBezTo>
                    <a:pt x="18612" y="7565"/>
                    <a:pt x="18902" y="6032"/>
                    <a:pt x="17827" y="543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61" name="Freeform 81"/>
            <p:cNvSpPr/>
            <p:nvPr/>
          </p:nvSpPr>
          <p:spPr>
            <a:xfrm>
              <a:off x="2215054" y="2962832"/>
              <a:ext cx="110222" cy="65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303" extrusionOk="0">
                  <a:moveTo>
                    <a:pt x="111" y="769"/>
                  </a:moveTo>
                  <a:cubicBezTo>
                    <a:pt x="324" y="127"/>
                    <a:pt x="774" y="-147"/>
                    <a:pt x="1173" y="77"/>
                  </a:cubicBezTo>
                  <a:lnTo>
                    <a:pt x="1318" y="186"/>
                  </a:lnTo>
                  <a:lnTo>
                    <a:pt x="20891" y="18501"/>
                  </a:lnTo>
                  <a:cubicBezTo>
                    <a:pt x="21320" y="18905"/>
                    <a:pt x="21474" y="19815"/>
                    <a:pt x="21238" y="20532"/>
                  </a:cubicBezTo>
                  <a:cubicBezTo>
                    <a:pt x="21025" y="21174"/>
                    <a:pt x="20575" y="21453"/>
                    <a:pt x="20175" y="21224"/>
                  </a:cubicBezTo>
                  <a:lnTo>
                    <a:pt x="20030" y="21114"/>
                  </a:lnTo>
                  <a:lnTo>
                    <a:pt x="457" y="2799"/>
                  </a:lnTo>
                  <a:cubicBezTo>
                    <a:pt x="28" y="2396"/>
                    <a:pt x="-126" y="1491"/>
                    <a:pt x="111" y="769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62" name="Freeform 82"/>
            <p:cNvSpPr/>
            <p:nvPr/>
          </p:nvSpPr>
          <p:spPr>
            <a:xfrm>
              <a:off x="2160918" y="2982384"/>
              <a:ext cx="33385" cy="210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83" h="21546" extrusionOk="0">
                  <a:moveTo>
                    <a:pt x="14367" y="126"/>
                  </a:moveTo>
                  <a:cubicBezTo>
                    <a:pt x="15401" y="-51"/>
                    <a:pt x="17026" y="-40"/>
                    <a:pt x="17991" y="149"/>
                  </a:cubicBezTo>
                  <a:cubicBezTo>
                    <a:pt x="18957" y="338"/>
                    <a:pt x="18906" y="634"/>
                    <a:pt x="17872" y="812"/>
                  </a:cubicBezTo>
                  <a:lnTo>
                    <a:pt x="17103" y="952"/>
                  </a:lnTo>
                  <a:cubicBezTo>
                    <a:pt x="16777" y="1015"/>
                    <a:pt x="16384" y="1092"/>
                    <a:pt x="15940" y="1184"/>
                  </a:cubicBezTo>
                  <a:cubicBezTo>
                    <a:pt x="14436" y="1495"/>
                    <a:pt x="12940" y="1848"/>
                    <a:pt x="11538" y="2239"/>
                  </a:cubicBezTo>
                  <a:cubicBezTo>
                    <a:pt x="4007" y="4333"/>
                    <a:pt x="2503" y="6481"/>
                    <a:pt x="10529" y="8498"/>
                  </a:cubicBezTo>
                  <a:cubicBezTo>
                    <a:pt x="11059" y="8631"/>
                    <a:pt x="11170" y="8803"/>
                    <a:pt x="10820" y="8955"/>
                  </a:cubicBezTo>
                  <a:cubicBezTo>
                    <a:pt x="4725" y="11629"/>
                    <a:pt x="5854" y="13634"/>
                    <a:pt x="11307" y="15085"/>
                  </a:cubicBezTo>
                  <a:cubicBezTo>
                    <a:pt x="12290" y="15344"/>
                    <a:pt x="13333" y="15563"/>
                    <a:pt x="14376" y="15741"/>
                  </a:cubicBezTo>
                  <a:cubicBezTo>
                    <a:pt x="14974" y="15843"/>
                    <a:pt x="15409" y="15907"/>
                    <a:pt x="15615" y="15932"/>
                  </a:cubicBezTo>
                  <a:cubicBezTo>
                    <a:pt x="16197" y="16004"/>
                    <a:pt x="16581" y="16115"/>
                    <a:pt x="16701" y="16238"/>
                  </a:cubicBezTo>
                  <a:lnTo>
                    <a:pt x="16743" y="16315"/>
                  </a:lnTo>
                  <a:lnTo>
                    <a:pt x="17034" y="21072"/>
                  </a:lnTo>
                  <a:cubicBezTo>
                    <a:pt x="17051" y="21332"/>
                    <a:pt x="15915" y="21543"/>
                    <a:pt x="14504" y="21546"/>
                  </a:cubicBezTo>
                  <a:cubicBezTo>
                    <a:pt x="13231" y="21549"/>
                    <a:pt x="12162" y="21382"/>
                    <a:pt x="11948" y="21158"/>
                  </a:cubicBezTo>
                  <a:lnTo>
                    <a:pt x="11905" y="21083"/>
                  </a:lnTo>
                  <a:lnTo>
                    <a:pt x="11623" y="16554"/>
                  </a:lnTo>
                  <a:lnTo>
                    <a:pt x="11068" y="16465"/>
                  </a:lnTo>
                  <a:cubicBezTo>
                    <a:pt x="10059" y="16297"/>
                    <a:pt x="8922" y="16074"/>
                    <a:pt x="7768" y="15791"/>
                  </a:cubicBezTo>
                  <a:lnTo>
                    <a:pt x="7084" y="15615"/>
                  </a:lnTo>
                  <a:cubicBezTo>
                    <a:pt x="1075" y="14017"/>
                    <a:pt x="-480" y="11871"/>
                    <a:pt x="4845" y="9178"/>
                  </a:cubicBezTo>
                  <a:lnTo>
                    <a:pt x="5563" y="8834"/>
                  </a:lnTo>
                  <a:lnTo>
                    <a:pt x="4819" y="8627"/>
                  </a:lnTo>
                  <a:cubicBezTo>
                    <a:pt x="-2643" y="6434"/>
                    <a:pt x="-942" y="4120"/>
                    <a:pt x="6512" y="1934"/>
                  </a:cubicBezTo>
                  <a:lnTo>
                    <a:pt x="7247" y="1723"/>
                  </a:lnTo>
                  <a:cubicBezTo>
                    <a:pt x="8794" y="1293"/>
                    <a:pt x="10443" y="905"/>
                    <a:pt x="12094" y="563"/>
                  </a:cubicBezTo>
                  <a:lnTo>
                    <a:pt x="13025" y="376"/>
                  </a:lnTo>
                  <a:cubicBezTo>
                    <a:pt x="13590" y="265"/>
                    <a:pt x="14051" y="180"/>
                    <a:pt x="14367" y="126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63" name="Freeform 83"/>
            <p:cNvSpPr/>
            <p:nvPr/>
          </p:nvSpPr>
          <p:spPr>
            <a:xfrm>
              <a:off x="2224183" y="3062399"/>
              <a:ext cx="106078" cy="34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409" extrusionOk="0">
                  <a:moveTo>
                    <a:pt x="1158" y="94"/>
                  </a:moveTo>
                  <a:lnTo>
                    <a:pt x="20709" y="15811"/>
                  </a:lnTo>
                  <a:cubicBezTo>
                    <a:pt x="21205" y="16209"/>
                    <a:pt x="21501" y="17762"/>
                    <a:pt x="21372" y="19278"/>
                  </a:cubicBezTo>
                  <a:cubicBezTo>
                    <a:pt x="21257" y="20633"/>
                    <a:pt x="20845" y="21505"/>
                    <a:pt x="20407" y="21401"/>
                  </a:cubicBezTo>
                  <a:lnTo>
                    <a:pt x="20243" y="21315"/>
                  </a:lnTo>
                  <a:lnTo>
                    <a:pt x="690" y="5598"/>
                  </a:lnTo>
                  <a:cubicBezTo>
                    <a:pt x="197" y="5200"/>
                    <a:pt x="-99" y="3647"/>
                    <a:pt x="30" y="2131"/>
                  </a:cubicBezTo>
                  <a:cubicBezTo>
                    <a:pt x="144" y="776"/>
                    <a:pt x="557" y="-95"/>
                    <a:pt x="995" y="8"/>
                  </a:cubicBezTo>
                  <a:lnTo>
                    <a:pt x="1158" y="94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64" name="Freeform 84"/>
            <p:cNvSpPr/>
            <p:nvPr/>
          </p:nvSpPr>
          <p:spPr>
            <a:xfrm>
              <a:off x="2222607" y="3145018"/>
              <a:ext cx="102402" cy="24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3" h="21600" extrusionOk="0">
                  <a:moveTo>
                    <a:pt x="1113" y="54"/>
                  </a:moveTo>
                  <a:lnTo>
                    <a:pt x="20646" y="13498"/>
                  </a:lnTo>
                  <a:cubicBezTo>
                    <a:pt x="21171" y="13852"/>
                    <a:pt x="21526" y="15946"/>
                    <a:pt x="21440" y="18175"/>
                  </a:cubicBezTo>
                  <a:cubicBezTo>
                    <a:pt x="21363" y="20173"/>
                    <a:pt x="20956" y="21600"/>
                    <a:pt x="20496" y="21600"/>
                  </a:cubicBezTo>
                  <a:lnTo>
                    <a:pt x="20339" y="21546"/>
                  </a:lnTo>
                  <a:lnTo>
                    <a:pt x="806" y="8101"/>
                  </a:lnTo>
                  <a:cubicBezTo>
                    <a:pt x="284" y="7748"/>
                    <a:pt x="-74" y="5654"/>
                    <a:pt x="12" y="3425"/>
                  </a:cubicBezTo>
                  <a:cubicBezTo>
                    <a:pt x="89" y="1427"/>
                    <a:pt x="496" y="0"/>
                    <a:pt x="956" y="0"/>
                  </a:cubicBezTo>
                  <a:lnTo>
                    <a:pt x="1113" y="54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65" name="Freeform 85"/>
            <p:cNvSpPr/>
            <p:nvPr/>
          </p:nvSpPr>
          <p:spPr>
            <a:xfrm>
              <a:off x="2556255" y="2006335"/>
              <a:ext cx="34411" cy="41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7" h="21390" extrusionOk="0">
                  <a:moveTo>
                    <a:pt x="21282" y="10489"/>
                  </a:moveTo>
                  <a:cubicBezTo>
                    <a:pt x="21443" y="16393"/>
                    <a:pt x="16803" y="21277"/>
                    <a:pt x="10927" y="21388"/>
                  </a:cubicBezTo>
                  <a:cubicBezTo>
                    <a:pt x="5059" y="21491"/>
                    <a:pt x="164" y="16797"/>
                    <a:pt x="4" y="10900"/>
                  </a:cubicBezTo>
                  <a:cubicBezTo>
                    <a:pt x="-157" y="4988"/>
                    <a:pt x="4483" y="112"/>
                    <a:pt x="10350" y="2"/>
                  </a:cubicBezTo>
                  <a:cubicBezTo>
                    <a:pt x="16228" y="-109"/>
                    <a:pt x="21122" y="4584"/>
                    <a:pt x="21282" y="1048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66" name="Freeform 86"/>
            <p:cNvSpPr/>
            <p:nvPr/>
          </p:nvSpPr>
          <p:spPr>
            <a:xfrm>
              <a:off x="2585049" y="2215565"/>
              <a:ext cx="34425" cy="41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390" extrusionOk="0">
                  <a:moveTo>
                    <a:pt x="21291" y="10493"/>
                  </a:moveTo>
                  <a:cubicBezTo>
                    <a:pt x="21452" y="16396"/>
                    <a:pt x="16813" y="21269"/>
                    <a:pt x="10945" y="21388"/>
                  </a:cubicBezTo>
                  <a:cubicBezTo>
                    <a:pt x="5068" y="21491"/>
                    <a:pt x="173" y="16799"/>
                    <a:pt x="4" y="10897"/>
                  </a:cubicBezTo>
                  <a:cubicBezTo>
                    <a:pt x="-148" y="4994"/>
                    <a:pt x="4492" y="120"/>
                    <a:pt x="10359" y="1"/>
                  </a:cubicBezTo>
                  <a:cubicBezTo>
                    <a:pt x="16236" y="-109"/>
                    <a:pt x="21131" y="4591"/>
                    <a:pt x="21291" y="1049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67" name="Freeform 87"/>
            <p:cNvSpPr/>
            <p:nvPr/>
          </p:nvSpPr>
          <p:spPr>
            <a:xfrm>
              <a:off x="2603941" y="2442238"/>
              <a:ext cx="34412" cy="41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7" h="21383" extrusionOk="0">
                  <a:moveTo>
                    <a:pt x="21282" y="10493"/>
                  </a:moveTo>
                  <a:cubicBezTo>
                    <a:pt x="21443" y="16387"/>
                    <a:pt x="16813" y="21269"/>
                    <a:pt x="10927" y="21381"/>
                  </a:cubicBezTo>
                  <a:cubicBezTo>
                    <a:pt x="5049" y="21491"/>
                    <a:pt x="164" y="16791"/>
                    <a:pt x="4" y="10897"/>
                  </a:cubicBezTo>
                  <a:cubicBezTo>
                    <a:pt x="-157" y="4986"/>
                    <a:pt x="4483" y="112"/>
                    <a:pt x="10359" y="1"/>
                  </a:cubicBezTo>
                  <a:cubicBezTo>
                    <a:pt x="16227" y="-109"/>
                    <a:pt x="21113" y="4583"/>
                    <a:pt x="21282" y="1049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68" name="Freeform 88"/>
            <p:cNvSpPr/>
            <p:nvPr/>
          </p:nvSpPr>
          <p:spPr>
            <a:xfrm>
              <a:off x="2612190" y="2655377"/>
              <a:ext cx="34411" cy="41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383" extrusionOk="0">
                  <a:moveTo>
                    <a:pt x="21291" y="10493"/>
                  </a:moveTo>
                  <a:cubicBezTo>
                    <a:pt x="21452" y="16396"/>
                    <a:pt x="16820" y="21269"/>
                    <a:pt x="10931" y="21381"/>
                  </a:cubicBezTo>
                  <a:cubicBezTo>
                    <a:pt x="5051" y="21491"/>
                    <a:pt x="165" y="16799"/>
                    <a:pt x="4" y="10897"/>
                  </a:cubicBezTo>
                  <a:cubicBezTo>
                    <a:pt x="-148" y="4986"/>
                    <a:pt x="4484" y="112"/>
                    <a:pt x="10364" y="1"/>
                  </a:cubicBezTo>
                  <a:cubicBezTo>
                    <a:pt x="16234" y="-109"/>
                    <a:pt x="21122" y="4591"/>
                    <a:pt x="21291" y="1049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69" name="Freeform 89"/>
            <p:cNvSpPr/>
            <p:nvPr/>
          </p:nvSpPr>
          <p:spPr>
            <a:xfrm>
              <a:off x="2615124" y="2937464"/>
              <a:ext cx="34411" cy="41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391" extrusionOk="0">
                  <a:moveTo>
                    <a:pt x="21291" y="10489"/>
                  </a:moveTo>
                  <a:cubicBezTo>
                    <a:pt x="21452" y="16394"/>
                    <a:pt x="16820" y="21277"/>
                    <a:pt x="10931" y="21389"/>
                  </a:cubicBezTo>
                  <a:cubicBezTo>
                    <a:pt x="5051" y="21491"/>
                    <a:pt x="165" y="16798"/>
                    <a:pt x="4" y="10893"/>
                  </a:cubicBezTo>
                  <a:cubicBezTo>
                    <a:pt x="-148" y="4988"/>
                    <a:pt x="4484" y="112"/>
                    <a:pt x="10364" y="2"/>
                  </a:cubicBezTo>
                  <a:cubicBezTo>
                    <a:pt x="16234" y="-109"/>
                    <a:pt x="21122" y="4584"/>
                    <a:pt x="21291" y="1048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70" name="Freeform 90"/>
            <p:cNvSpPr/>
            <p:nvPr/>
          </p:nvSpPr>
          <p:spPr>
            <a:xfrm>
              <a:off x="2299768" y="1869426"/>
              <a:ext cx="289045" cy="200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7" h="21469" extrusionOk="0">
                  <a:moveTo>
                    <a:pt x="158" y="158"/>
                  </a:moveTo>
                  <a:cubicBezTo>
                    <a:pt x="331" y="-56"/>
                    <a:pt x="584" y="-49"/>
                    <a:pt x="751" y="160"/>
                  </a:cubicBezTo>
                  <a:lnTo>
                    <a:pt x="799" y="229"/>
                  </a:lnTo>
                  <a:lnTo>
                    <a:pt x="12483" y="19807"/>
                  </a:lnTo>
                  <a:lnTo>
                    <a:pt x="20696" y="5862"/>
                  </a:lnTo>
                  <a:cubicBezTo>
                    <a:pt x="20844" y="5612"/>
                    <a:pt x="21095" y="5562"/>
                    <a:pt x="21282" y="5730"/>
                  </a:cubicBezTo>
                  <a:lnTo>
                    <a:pt x="21337" y="5787"/>
                  </a:lnTo>
                  <a:cubicBezTo>
                    <a:pt x="21511" y="6000"/>
                    <a:pt x="21546" y="6361"/>
                    <a:pt x="21429" y="6631"/>
                  </a:cubicBezTo>
                  <a:lnTo>
                    <a:pt x="21390" y="6710"/>
                  </a:lnTo>
                  <a:lnTo>
                    <a:pt x="12832" y="21238"/>
                  </a:lnTo>
                  <a:cubicBezTo>
                    <a:pt x="12666" y="21519"/>
                    <a:pt x="12376" y="21544"/>
                    <a:pt x="12189" y="21312"/>
                  </a:cubicBezTo>
                  <a:lnTo>
                    <a:pt x="12141" y="21241"/>
                  </a:lnTo>
                  <a:lnTo>
                    <a:pt x="110" y="1081"/>
                  </a:lnTo>
                  <a:cubicBezTo>
                    <a:pt x="-54" y="808"/>
                    <a:pt x="-31" y="394"/>
                    <a:pt x="158" y="15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71" name="Freeform 91"/>
            <p:cNvSpPr/>
            <p:nvPr/>
          </p:nvSpPr>
          <p:spPr>
            <a:xfrm>
              <a:off x="2581121" y="1871846"/>
              <a:ext cx="198087" cy="190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75" extrusionOk="0">
                  <a:moveTo>
                    <a:pt x="20191" y="471"/>
                  </a:moveTo>
                  <a:cubicBezTo>
                    <a:pt x="20307" y="110"/>
                    <a:pt x="20681" y="-84"/>
                    <a:pt x="21029" y="35"/>
                  </a:cubicBezTo>
                  <a:cubicBezTo>
                    <a:pt x="21347" y="144"/>
                    <a:pt x="21533" y="481"/>
                    <a:pt x="21472" y="812"/>
                  </a:cubicBezTo>
                  <a:lnTo>
                    <a:pt x="21450" y="903"/>
                  </a:lnTo>
                  <a:lnTo>
                    <a:pt x="15044" y="20905"/>
                  </a:lnTo>
                  <a:cubicBezTo>
                    <a:pt x="14898" y="21360"/>
                    <a:pt x="14365" y="21516"/>
                    <a:pt x="14012" y="21234"/>
                  </a:cubicBezTo>
                  <a:lnTo>
                    <a:pt x="13941" y="21168"/>
                  </a:lnTo>
                  <a:lnTo>
                    <a:pt x="188" y="6536"/>
                  </a:lnTo>
                  <a:cubicBezTo>
                    <a:pt x="-67" y="6265"/>
                    <a:pt x="-62" y="5829"/>
                    <a:pt x="200" y="5564"/>
                  </a:cubicBezTo>
                  <a:cubicBezTo>
                    <a:pt x="436" y="5326"/>
                    <a:pt x="799" y="5307"/>
                    <a:pt x="1056" y="5504"/>
                  </a:cubicBezTo>
                  <a:lnTo>
                    <a:pt x="1137" y="5578"/>
                  </a:lnTo>
                  <a:lnTo>
                    <a:pt x="14128" y="19399"/>
                  </a:lnTo>
                  <a:lnTo>
                    <a:pt x="20191" y="47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72" name="Freeform 92"/>
            <p:cNvSpPr/>
            <p:nvPr/>
          </p:nvSpPr>
          <p:spPr>
            <a:xfrm>
              <a:off x="2673509" y="3185945"/>
              <a:ext cx="111784" cy="38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9" h="21565" extrusionOk="0">
                  <a:moveTo>
                    <a:pt x="18304" y="3"/>
                  </a:moveTo>
                  <a:cubicBezTo>
                    <a:pt x="18780" y="-18"/>
                    <a:pt x="19225" y="78"/>
                    <a:pt x="19300" y="217"/>
                  </a:cubicBezTo>
                  <a:lnTo>
                    <a:pt x="19384" y="385"/>
                  </a:lnTo>
                  <a:cubicBezTo>
                    <a:pt x="19451" y="521"/>
                    <a:pt x="19527" y="680"/>
                    <a:pt x="19605" y="860"/>
                  </a:cubicBezTo>
                  <a:lnTo>
                    <a:pt x="19800" y="1316"/>
                  </a:lnTo>
                  <a:cubicBezTo>
                    <a:pt x="19962" y="1709"/>
                    <a:pt x="20122" y="2135"/>
                    <a:pt x="20273" y="2589"/>
                  </a:cubicBezTo>
                  <a:cubicBezTo>
                    <a:pt x="21196" y="5345"/>
                    <a:pt x="21542" y="8178"/>
                    <a:pt x="20973" y="10826"/>
                  </a:cubicBezTo>
                  <a:lnTo>
                    <a:pt x="20868" y="11278"/>
                  </a:lnTo>
                  <a:cubicBezTo>
                    <a:pt x="19332" y="17259"/>
                    <a:pt x="13226" y="21049"/>
                    <a:pt x="993" y="21562"/>
                  </a:cubicBezTo>
                  <a:cubicBezTo>
                    <a:pt x="517" y="21582"/>
                    <a:pt x="79" y="21485"/>
                    <a:pt x="9" y="21345"/>
                  </a:cubicBezTo>
                  <a:cubicBezTo>
                    <a:pt x="-58" y="21205"/>
                    <a:pt x="273" y="21075"/>
                    <a:pt x="749" y="21056"/>
                  </a:cubicBezTo>
                  <a:cubicBezTo>
                    <a:pt x="12158" y="20576"/>
                    <a:pt x="17942" y="16814"/>
                    <a:pt x="19237" y="10794"/>
                  </a:cubicBezTo>
                  <a:cubicBezTo>
                    <a:pt x="19797" y="8177"/>
                    <a:pt x="19454" y="5370"/>
                    <a:pt x="18540" y="2639"/>
                  </a:cubicBezTo>
                  <a:lnTo>
                    <a:pt x="18357" y="2113"/>
                  </a:lnTo>
                  <a:cubicBezTo>
                    <a:pt x="18232" y="1772"/>
                    <a:pt x="18104" y="1449"/>
                    <a:pt x="17973" y="1148"/>
                  </a:cubicBezTo>
                  <a:lnTo>
                    <a:pt x="17764" y="676"/>
                  </a:lnTo>
                  <a:lnTo>
                    <a:pt x="17578" y="296"/>
                  </a:lnTo>
                  <a:cubicBezTo>
                    <a:pt x="17506" y="156"/>
                    <a:pt x="17831" y="26"/>
                    <a:pt x="18304" y="3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73" name="Freeform 93"/>
            <p:cNvSpPr/>
            <p:nvPr/>
          </p:nvSpPr>
          <p:spPr>
            <a:xfrm>
              <a:off x="2028277" y="2032730"/>
              <a:ext cx="139232" cy="392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5" h="21522" extrusionOk="0">
                  <a:moveTo>
                    <a:pt x="120" y="174"/>
                  </a:moveTo>
                  <a:cubicBezTo>
                    <a:pt x="370" y="7"/>
                    <a:pt x="915" y="-50"/>
                    <a:pt x="1341" y="48"/>
                  </a:cubicBezTo>
                  <a:lnTo>
                    <a:pt x="1508" y="87"/>
                  </a:lnTo>
                  <a:cubicBezTo>
                    <a:pt x="1667" y="127"/>
                    <a:pt x="1889" y="184"/>
                    <a:pt x="2162" y="259"/>
                  </a:cubicBezTo>
                  <a:cubicBezTo>
                    <a:pt x="2786" y="431"/>
                    <a:pt x="3481" y="641"/>
                    <a:pt x="4225" y="891"/>
                  </a:cubicBezTo>
                  <a:cubicBezTo>
                    <a:pt x="6343" y="1603"/>
                    <a:pt x="8457" y="2493"/>
                    <a:pt x="10428" y="3577"/>
                  </a:cubicBezTo>
                  <a:cubicBezTo>
                    <a:pt x="18104" y="7801"/>
                    <a:pt x="21473" y="13619"/>
                    <a:pt x="18144" y="21231"/>
                  </a:cubicBezTo>
                  <a:cubicBezTo>
                    <a:pt x="18061" y="21422"/>
                    <a:pt x="17599" y="21550"/>
                    <a:pt x="17113" y="21517"/>
                  </a:cubicBezTo>
                  <a:cubicBezTo>
                    <a:pt x="16627" y="21485"/>
                    <a:pt x="16301" y="21303"/>
                    <a:pt x="16384" y="21112"/>
                  </a:cubicBezTo>
                  <a:cubicBezTo>
                    <a:pt x="19632" y="13684"/>
                    <a:pt x="16373" y="8056"/>
                    <a:pt x="8974" y="3985"/>
                  </a:cubicBezTo>
                  <a:cubicBezTo>
                    <a:pt x="7091" y="2950"/>
                    <a:pt x="5077" y="2100"/>
                    <a:pt x="3065" y="1424"/>
                  </a:cubicBezTo>
                  <a:cubicBezTo>
                    <a:pt x="2481" y="1228"/>
                    <a:pt x="1934" y="1059"/>
                    <a:pt x="1433" y="916"/>
                  </a:cubicBezTo>
                  <a:lnTo>
                    <a:pt x="1139" y="833"/>
                  </a:lnTo>
                  <a:cubicBezTo>
                    <a:pt x="798" y="740"/>
                    <a:pt x="559" y="681"/>
                    <a:pt x="444" y="654"/>
                  </a:cubicBezTo>
                  <a:cubicBezTo>
                    <a:pt x="18" y="556"/>
                    <a:pt x="-127" y="342"/>
                    <a:pt x="120" y="17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74" name="Freeform 94"/>
            <p:cNvSpPr/>
            <p:nvPr/>
          </p:nvSpPr>
          <p:spPr>
            <a:xfrm>
              <a:off x="1684459" y="2549580"/>
              <a:ext cx="339582" cy="163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414" extrusionOk="0">
                  <a:moveTo>
                    <a:pt x="124" y="235"/>
                  </a:moveTo>
                  <a:cubicBezTo>
                    <a:pt x="285" y="-86"/>
                    <a:pt x="542" y="-76"/>
                    <a:pt x="698" y="255"/>
                  </a:cubicBezTo>
                  <a:lnTo>
                    <a:pt x="852" y="573"/>
                  </a:lnTo>
                  <a:cubicBezTo>
                    <a:pt x="920" y="710"/>
                    <a:pt x="1005" y="880"/>
                    <a:pt x="1107" y="1080"/>
                  </a:cubicBezTo>
                  <a:lnTo>
                    <a:pt x="1412" y="1668"/>
                  </a:lnTo>
                  <a:cubicBezTo>
                    <a:pt x="1678" y="2174"/>
                    <a:pt x="1974" y="2714"/>
                    <a:pt x="2297" y="3287"/>
                  </a:cubicBezTo>
                  <a:cubicBezTo>
                    <a:pt x="3591" y="5577"/>
                    <a:pt x="5061" y="7866"/>
                    <a:pt x="6675" y="10004"/>
                  </a:cubicBezTo>
                  <a:cubicBezTo>
                    <a:pt x="11339" y="16176"/>
                    <a:pt x="16245" y="19837"/>
                    <a:pt x="21146" y="19739"/>
                  </a:cubicBezTo>
                  <a:cubicBezTo>
                    <a:pt x="21370" y="19735"/>
                    <a:pt x="21554" y="20107"/>
                    <a:pt x="21556" y="20568"/>
                  </a:cubicBezTo>
                  <a:cubicBezTo>
                    <a:pt x="21558" y="21029"/>
                    <a:pt x="21378" y="21408"/>
                    <a:pt x="21154" y="21412"/>
                  </a:cubicBezTo>
                  <a:cubicBezTo>
                    <a:pt x="16071" y="21514"/>
                    <a:pt x="11022" y="17745"/>
                    <a:pt x="6236" y="11411"/>
                  </a:cubicBezTo>
                  <a:cubicBezTo>
                    <a:pt x="4588" y="9230"/>
                    <a:pt x="3089" y="6892"/>
                    <a:pt x="1767" y="4555"/>
                  </a:cubicBezTo>
                  <a:lnTo>
                    <a:pt x="1384" y="3868"/>
                  </a:lnTo>
                  <a:cubicBezTo>
                    <a:pt x="1138" y="3419"/>
                    <a:pt x="909" y="2992"/>
                    <a:pt x="701" y="2589"/>
                  </a:cubicBezTo>
                  <a:lnTo>
                    <a:pt x="458" y="2116"/>
                  </a:lnTo>
                  <a:lnTo>
                    <a:pt x="114" y="1419"/>
                  </a:lnTo>
                  <a:cubicBezTo>
                    <a:pt x="-42" y="1088"/>
                    <a:pt x="-38" y="557"/>
                    <a:pt x="124" y="23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75" name="Freeform 95"/>
            <p:cNvSpPr/>
            <p:nvPr/>
          </p:nvSpPr>
          <p:spPr>
            <a:xfrm>
              <a:off x="2296166" y="1373076"/>
              <a:ext cx="42300" cy="104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0" h="21383" extrusionOk="0">
                  <a:moveTo>
                    <a:pt x="161" y="590"/>
                  </a:moveTo>
                  <a:cubicBezTo>
                    <a:pt x="625" y="110"/>
                    <a:pt x="1949" y="-124"/>
                    <a:pt x="3121" y="66"/>
                  </a:cubicBezTo>
                  <a:lnTo>
                    <a:pt x="3927" y="210"/>
                  </a:lnTo>
                  <a:cubicBezTo>
                    <a:pt x="4407" y="300"/>
                    <a:pt x="4992" y="422"/>
                    <a:pt x="5662" y="568"/>
                  </a:cubicBezTo>
                  <a:cubicBezTo>
                    <a:pt x="7511" y="980"/>
                    <a:pt x="9360" y="1479"/>
                    <a:pt x="11094" y="2074"/>
                  </a:cubicBezTo>
                  <a:cubicBezTo>
                    <a:pt x="17424" y="4241"/>
                    <a:pt x="20628" y="7062"/>
                    <a:pt x="18733" y="10492"/>
                  </a:cubicBezTo>
                  <a:cubicBezTo>
                    <a:pt x="18018" y="11792"/>
                    <a:pt x="16572" y="12491"/>
                    <a:pt x="13871" y="13158"/>
                  </a:cubicBezTo>
                  <a:lnTo>
                    <a:pt x="12700" y="13432"/>
                  </a:lnTo>
                  <a:cubicBezTo>
                    <a:pt x="10387" y="13959"/>
                    <a:pt x="9809" y="14218"/>
                    <a:pt x="9611" y="15032"/>
                  </a:cubicBezTo>
                  <a:cubicBezTo>
                    <a:pt x="9223" y="16581"/>
                    <a:pt x="10958" y="17735"/>
                    <a:pt x="14275" y="18617"/>
                  </a:cubicBezTo>
                  <a:cubicBezTo>
                    <a:pt x="15378" y="18913"/>
                    <a:pt x="16588" y="19150"/>
                    <a:pt x="17790" y="19334"/>
                  </a:cubicBezTo>
                  <a:lnTo>
                    <a:pt x="18559" y="19446"/>
                  </a:lnTo>
                  <a:cubicBezTo>
                    <a:pt x="18893" y="19490"/>
                    <a:pt x="19151" y="19521"/>
                    <a:pt x="19312" y="19537"/>
                  </a:cubicBezTo>
                  <a:cubicBezTo>
                    <a:pt x="20537" y="19658"/>
                    <a:pt x="21297" y="20160"/>
                    <a:pt x="21009" y="20662"/>
                  </a:cubicBezTo>
                  <a:cubicBezTo>
                    <a:pt x="20711" y="21167"/>
                    <a:pt x="19486" y="21476"/>
                    <a:pt x="18254" y="21358"/>
                  </a:cubicBezTo>
                  <a:cubicBezTo>
                    <a:pt x="16588" y="21195"/>
                    <a:pt x="14199" y="20828"/>
                    <a:pt x="11787" y="20185"/>
                  </a:cubicBezTo>
                  <a:cubicBezTo>
                    <a:pt x="7161" y="18957"/>
                    <a:pt x="4491" y="17177"/>
                    <a:pt x="5069" y="14841"/>
                  </a:cubicBezTo>
                  <a:cubicBezTo>
                    <a:pt x="5426" y="13392"/>
                    <a:pt x="6796" y="12687"/>
                    <a:pt x="9816" y="11954"/>
                  </a:cubicBezTo>
                  <a:lnTo>
                    <a:pt x="10934" y="11693"/>
                  </a:lnTo>
                  <a:cubicBezTo>
                    <a:pt x="13073" y="11203"/>
                    <a:pt x="13841" y="10873"/>
                    <a:pt x="14282" y="10077"/>
                  </a:cubicBezTo>
                  <a:cubicBezTo>
                    <a:pt x="15751" y="7424"/>
                    <a:pt x="13301" y="5267"/>
                    <a:pt x="8165" y="3508"/>
                  </a:cubicBezTo>
                  <a:cubicBezTo>
                    <a:pt x="6682" y="3000"/>
                    <a:pt x="5084" y="2570"/>
                    <a:pt x="3486" y="2214"/>
                  </a:cubicBezTo>
                  <a:lnTo>
                    <a:pt x="2466" y="1996"/>
                  </a:lnTo>
                  <a:cubicBezTo>
                    <a:pt x="2017" y="1906"/>
                    <a:pt x="1668" y="1840"/>
                    <a:pt x="1439" y="1806"/>
                  </a:cubicBezTo>
                  <a:cubicBezTo>
                    <a:pt x="267" y="1616"/>
                    <a:pt x="-303" y="1070"/>
                    <a:pt x="161" y="59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76" name="Freeform 96"/>
            <p:cNvSpPr/>
            <p:nvPr/>
          </p:nvSpPr>
          <p:spPr>
            <a:xfrm>
              <a:off x="2699342" y="3738816"/>
              <a:ext cx="160326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249" extrusionOk="0">
                  <a:moveTo>
                    <a:pt x="20903" y="11"/>
                  </a:moveTo>
                  <a:cubicBezTo>
                    <a:pt x="21242" y="-168"/>
                    <a:pt x="21536" y="1866"/>
                    <a:pt x="21561" y="4588"/>
                  </a:cubicBezTo>
                  <a:cubicBezTo>
                    <a:pt x="21581" y="7016"/>
                    <a:pt x="21378" y="9163"/>
                    <a:pt x="21088" y="9723"/>
                  </a:cubicBezTo>
                  <a:lnTo>
                    <a:pt x="20989" y="9836"/>
                  </a:lnTo>
                  <a:lnTo>
                    <a:pt x="659" y="21236"/>
                  </a:lnTo>
                  <a:cubicBezTo>
                    <a:pt x="320" y="21432"/>
                    <a:pt x="26" y="19383"/>
                    <a:pt x="2" y="16676"/>
                  </a:cubicBezTo>
                  <a:cubicBezTo>
                    <a:pt x="-19" y="14233"/>
                    <a:pt x="187" y="12084"/>
                    <a:pt x="474" y="11543"/>
                  </a:cubicBezTo>
                  <a:lnTo>
                    <a:pt x="573" y="11428"/>
                  </a:lnTo>
                  <a:lnTo>
                    <a:pt x="20903" y="11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77" name="Freeform 97"/>
            <p:cNvSpPr/>
            <p:nvPr/>
          </p:nvSpPr>
          <p:spPr>
            <a:xfrm>
              <a:off x="8909888" y="1309521"/>
              <a:ext cx="316556" cy="558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9" h="21207" extrusionOk="0">
                  <a:moveTo>
                    <a:pt x="21059" y="17889"/>
                  </a:moveTo>
                  <a:cubicBezTo>
                    <a:pt x="21059" y="17889"/>
                    <a:pt x="13894" y="3823"/>
                    <a:pt x="4361" y="0"/>
                  </a:cubicBezTo>
                  <a:cubicBezTo>
                    <a:pt x="1438" y="-9"/>
                    <a:pt x="4011" y="2257"/>
                    <a:pt x="5907" y="4105"/>
                  </a:cubicBezTo>
                  <a:cubicBezTo>
                    <a:pt x="6878" y="5052"/>
                    <a:pt x="7476" y="6231"/>
                    <a:pt x="7476" y="6231"/>
                  </a:cubicBezTo>
                  <a:cubicBezTo>
                    <a:pt x="7476" y="6231"/>
                    <a:pt x="3493" y="5894"/>
                    <a:pt x="4115" y="7857"/>
                  </a:cubicBezTo>
                  <a:cubicBezTo>
                    <a:pt x="916" y="7689"/>
                    <a:pt x="1924" y="9771"/>
                    <a:pt x="1924" y="9771"/>
                  </a:cubicBezTo>
                  <a:cubicBezTo>
                    <a:pt x="1924" y="9771"/>
                    <a:pt x="-541" y="9714"/>
                    <a:pt x="109" y="11640"/>
                  </a:cubicBezTo>
                  <a:cubicBezTo>
                    <a:pt x="556" y="12966"/>
                    <a:pt x="3710" y="14566"/>
                    <a:pt x="4134" y="15985"/>
                  </a:cubicBezTo>
                  <a:cubicBezTo>
                    <a:pt x="5230" y="19642"/>
                    <a:pt x="10764" y="20861"/>
                    <a:pt x="12552" y="21067"/>
                  </a:cubicBezTo>
                  <a:cubicBezTo>
                    <a:pt x="17077" y="21591"/>
                    <a:pt x="19720" y="20670"/>
                    <a:pt x="21059" y="17889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78" name="Freeform 98"/>
            <p:cNvSpPr/>
            <p:nvPr/>
          </p:nvSpPr>
          <p:spPr>
            <a:xfrm>
              <a:off x="9046815" y="1450461"/>
              <a:ext cx="110799" cy="330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08" h="20875" extrusionOk="0">
                  <a:moveTo>
                    <a:pt x="11527" y="3479"/>
                  </a:moveTo>
                  <a:cubicBezTo>
                    <a:pt x="9657" y="604"/>
                    <a:pt x="6055" y="-676"/>
                    <a:pt x="2614" y="351"/>
                  </a:cubicBezTo>
                  <a:cubicBezTo>
                    <a:pt x="-153" y="1177"/>
                    <a:pt x="-880" y="3325"/>
                    <a:pt x="1194" y="5311"/>
                  </a:cubicBezTo>
                  <a:lnTo>
                    <a:pt x="1649" y="5752"/>
                  </a:lnTo>
                  <a:cubicBezTo>
                    <a:pt x="5058" y="9105"/>
                    <a:pt x="5203" y="10411"/>
                    <a:pt x="3475" y="11785"/>
                  </a:cubicBezTo>
                  <a:lnTo>
                    <a:pt x="3112" y="12060"/>
                  </a:lnTo>
                  <a:cubicBezTo>
                    <a:pt x="2416" y="12571"/>
                    <a:pt x="2069" y="12899"/>
                    <a:pt x="1879" y="13326"/>
                  </a:cubicBezTo>
                  <a:lnTo>
                    <a:pt x="1606" y="14065"/>
                  </a:lnTo>
                  <a:cubicBezTo>
                    <a:pt x="1205" y="15190"/>
                    <a:pt x="1129" y="16026"/>
                    <a:pt x="1549" y="16899"/>
                  </a:cubicBezTo>
                  <a:cubicBezTo>
                    <a:pt x="2464" y="18797"/>
                    <a:pt x="5688" y="20182"/>
                    <a:pt x="11885" y="20854"/>
                  </a:cubicBezTo>
                  <a:cubicBezTo>
                    <a:pt x="12521" y="20924"/>
                    <a:pt x="13203" y="20804"/>
                    <a:pt x="13407" y="20587"/>
                  </a:cubicBezTo>
                  <a:cubicBezTo>
                    <a:pt x="13612" y="20370"/>
                    <a:pt x="13260" y="20138"/>
                    <a:pt x="12620" y="20070"/>
                  </a:cubicBezTo>
                  <a:cubicBezTo>
                    <a:pt x="7331" y="19495"/>
                    <a:pt x="4711" y="18369"/>
                    <a:pt x="3941" y="16765"/>
                  </a:cubicBezTo>
                  <a:cubicBezTo>
                    <a:pt x="3595" y="16047"/>
                    <a:pt x="3626" y="15337"/>
                    <a:pt x="3930" y="14403"/>
                  </a:cubicBezTo>
                  <a:lnTo>
                    <a:pt x="4046" y="14070"/>
                  </a:lnTo>
                  <a:cubicBezTo>
                    <a:pt x="4100" y="13917"/>
                    <a:pt x="4200" y="13649"/>
                    <a:pt x="4228" y="13567"/>
                  </a:cubicBezTo>
                  <a:cubicBezTo>
                    <a:pt x="4350" y="13211"/>
                    <a:pt x="4583" y="12957"/>
                    <a:pt x="5120" y="12548"/>
                  </a:cubicBezTo>
                  <a:lnTo>
                    <a:pt x="5444" y="12308"/>
                  </a:lnTo>
                  <a:cubicBezTo>
                    <a:pt x="7782" y="10590"/>
                    <a:pt x="7677" y="9056"/>
                    <a:pt x="3475" y="5035"/>
                  </a:cubicBezTo>
                  <a:cubicBezTo>
                    <a:pt x="1700" y="3336"/>
                    <a:pt x="2311" y="1538"/>
                    <a:pt x="4211" y="971"/>
                  </a:cubicBezTo>
                  <a:cubicBezTo>
                    <a:pt x="5575" y="563"/>
                    <a:pt x="7640" y="1301"/>
                    <a:pt x="9154" y="3643"/>
                  </a:cubicBezTo>
                  <a:lnTo>
                    <a:pt x="9259" y="3809"/>
                  </a:lnTo>
                  <a:lnTo>
                    <a:pt x="9325" y="3880"/>
                  </a:lnTo>
                  <a:lnTo>
                    <a:pt x="18277" y="11301"/>
                  </a:lnTo>
                  <a:cubicBezTo>
                    <a:pt x="18530" y="11511"/>
                    <a:pt x="19237" y="11612"/>
                    <a:pt x="19856" y="11526"/>
                  </a:cubicBezTo>
                  <a:cubicBezTo>
                    <a:pt x="20422" y="11447"/>
                    <a:pt x="20720" y="11237"/>
                    <a:pt x="20569" y="11041"/>
                  </a:cubicBezTo>
                  <a:lnTo>
                    <a:pt x="20515" y="10988"/>
                  </a:lnTo>
                  <a:lnTo>
                    <a:pt x="11606" y="3601"/>
                  </a:lnTo>
                  <a:lnTo>
                    <a:pt x="11527" y="3479"/>
                  </a:ln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79" name="Freeform 99"/>
            <p:cNvSpPr/>
            <p:nvPr/>
          </p:nvSpPr>
          <p:spPr>
            <a:xfrm>
              <a:off x="8965242" y="1509713"/>
              <a:ext cx="93742" cy="93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9" h="20975" extrusionOk="0">
                  <a:moveTo>
                    <a:pt x="856" y="122"/>
                  </a:moveTo>
                  <a:cubicBezTo>
                    <a:pt x="133" y="447"/>
                    <a:pt x="-196" y="1308"/>
                    <a:pt x="120" y="2046"/>
                  </a:cubicBezTo>
                  <a:lnTo>
                    <a:pt x="473" y="2843"/>
                  </a:lnTo>
                  <a:lnTo>
                    <a:pt x="1172" y="4363"/>
                  </a:lnTo>
                  <a:cubicBezTo>
                    <a:pt x="1257" y="4545"/>
                    <a:pt x="1344" y="4729"/>
                    <a:pt x="1435" y="4917"/>
                  </a:cubicBezTo>
                  <a:cubicBezTo>
                    <a:pt x="2457" y="7060"/>
                    <a:pt x="3557" y="9206"/>
                    <a:pt x="4697" y="11216"/>
                  </a:cubicBezTo>
                  <a:cubicBezTo>
                    <a:pt x="6086" y="13660"/>
                    <a:pt x="7441" y="15734"/>
                    <a:pt x="8742" y="17327"/>
                  </a:cubicBezTo>
                  <a:cubicBezTo>
                    <a:pt x="10948" y="20037"/>
                    <a:pt x="12983" y="21401"/>
                    <a:pt x="15038" y="20857"/>
                  </a:cubicBezTo>
                  <a:cubicBezTo>
                    <a:pt x="19860" y="19579"/>
                    <a:pt x="21404" y="15970"/>
                    <a:pt x="20298" y="11278"/>
                  </a:cubicBezTo>
                  <a:cubicBezTo>
                    <a:pt x="19914" y="9640"/>
                    <a:pt x="19225" y="7928"/>
                    <a:pt x="18320" y="6189"/>
                  </a:cubicBezTo>
                  <a:cubicBezTo>
                    <a:pt x="17826" y="5242"/>
                    <a:pt x="17298" y="4350"/>
                    <a:pt x="16770" y="3529"/>
                  </a:cubicBezTo>
                  <a:lnTo>
                    <a:pt x="16346" y="2890"/>
                  </a:lnTo>
                  <a:cubicBezTo>
                    <a:pt x="16225" y="2709"/>
                    <a:pt x="16124" y="2569"/>
                    <a:pt x="16050" y="2467"/>
                  </a:cubicBezTo>
                  <a:cubicBezTo>
                    <a:pt x="15576" y="1817"/>
                    <a:pt x="14678" y="1684"/>
                    <a:pt x="14043" y="2166"/>
                  </a:cubicBezTo>
                  <a:cubicBezTo>
                    <a:pt x="13407" y="2648"/>
                    <a:pt x="13276" y="3560"/>
                    <a:pt x="13750" y="4210"/>
                  </a:cubicBezTo>
                  <a:lnTo>
                    <a:pt x="14066" y="4661"/>
                  </a:lnTo>
                  <a:cubicBezTo>
                    <a:pt x="14157" y="4798"/>
                    <a:pt x="14258" y="4955"/>
                    <a:pt x="14376" y="5133"/>
                  </a:cubicBezTo>
                  <a:cubicBezTo>
                    <a:pt x="14856" y="5878"/>
                    <a:pt x="15337" y="6698"/>
                    <a:pt x="15785" y="7559"/>
                  </a:cubicBezTo>
                  <a:cubicBezTo>
                    <a:pt x="16588" y="9094"/>
                    <a:pt x="17190" y="10591"/>
                    <a:pt x="17513" y="11961"/>
                  </a:cubicBezTo>
                  <a:cubicBezTo>
                    <a:pt x="18286" y="15242"/>
                    <a:pt x="17446" y="17204"/>
                    <a:pt x="14315" y="18034"/>
                  </a:cubicBezTo>
                  <a:cubicBezTo>
                    <a:pt x="13726" y="18188"/>
                    <a:pt x="12492" y="17361"/>
                    <a:pt x="10948" y="15464"/>
                  </a:cubicBezTo>
                  <a:cubicBezTo>
                    <a:pt x="9768" y="14015"/>
                    <a:pt x="8497" y="12067"/>
                    <a:pt x="7179" y="9753"/>
                  </a:cubicBezTo>
                  <a:cubicBezTo>
                    <a:pt x="6079" y="7812"/>
                    <a:pt x="5006" y="5727"/>
                    <a:pt x="4014" y="3642"/>
                  </a:cubicBezTo>
                  <a:lnTo>
                    <a:pt x="3291" y="2097"/>
                  </a:lnTo>
                  <a:lnTo>
                    <a:pt x="2746" y="874"/>
                  </a:lnTo>
                  <a:cubicBezTo>
                    <a:pt x="2427" y="136"/>
                    <a:pt x="1583" y="-199"/>
                    <a:pt x="856" y="122"/>
                  </a:cubicBez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80" name="Freeform 100"/>
            <p:cNvSpPr/>
            <p:nvPr/>
          </p:nvSpPr>
          <p:spPr>
            <a:xfrm>
              <a:off x="8934425" y="1562813"/>
              <a:ext cx="85730" cy="782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234" extrusionOk="0">
                  <a:moveTo>
                    <a:pt x="1168" y="71"/>
                  </a:moveTo>
                  <a:cubicBezTo>
                    <a:pt x="308" y="345"/>
                    <a:pt x="-186" y="1328"/>
                    <a:pt x="65" y="2264"/>
                  </a:cubicBezTo>
                  <a:lnTo>
                    <a:pt x="221" y="2811"/>
                  </a:lnTo>
                  <a:lnTo>
                    <a:pt x="301" y="3077"/>
                  </a:lnTo>
                  <a:cubicBezTo>
                    <a:pt x="487" y="3707"/>
                    <a:pt x="712" y="4403"/>
                    <a:pt x="967" y="5153"/>
                  </a:cubicBezTo>
                  <a:cubicBezTo>
                    <a:pt x="1697" y="7296"/>
                    <a:pt x="2557" y="9440"/>
                    <a:pt x="3542" y="11450"/>
                  </a:cubicBezTo>
                  <a:cubicBezTo>
                    <a:pt x="6578" y="17643"/>
                    <a:pt x="10150" y="21398"/>
                    <a:pt x="14498" y="21228"/>
                  </a:cubicBezTo>
                  <a:cubicBezTo>
                    <a:pt x="18915" y="21050"/>
                    <a:pt x="21083" y="17929"/>
                    <a:pt x="21327" y="13332"/>
                  </a:cubicBezTo>
                  <a:cubicBezTo>
                    <a:pt x="21414" y="11699"/>
                    <a:pt x="21262" y="9987"/>
                    <a:pt x="20950" y="8299"/>
                  </a:cubicBezTo>
                  <a:cubicBezTo>
                    <a:pt x="20798" y="7483"/>
                    <a:pt x="20646" y="6849"/>
                    <a:pt x="20539" y="6472"/>
                  </a:cubicBezTo>
                  <a:cubicBezTo>
                    <a:pt x="20273" y="5535"/>
                    <a:pt x="19364" y="5012"/>
                    <a:pt x="18511" y="5303"/>
                  </a:cubicBezTo>
                  <a:cubicBezTo>
                    <a:pt x="17655" y="5593"/>
                    <a:pt x="17176" y="6583"/>
                    <a:pt x="17443" y="7516"/>
                  </a:cubicBezTo>
                  <a:lnTo>
                    <a:pt x="17534" y="7869"/>
                  </a:lnTo>
                  <a:cubicBezTo>
                    <a:pt x="17602" y="8154"/>
                    <a:pt x="17686" y="8540"/>
                    <a:pt x="17770" y="9000"/>
                  </a:cubicBezTo>
                  <a:cubicBezTo>
                    <a:pt x="18032" y="10410"/>
                    <a:pt x="18161" y="11835"/>
                    <a:pt x="18089" y="13125"/>
                  </a:cubicBezTo>
                  <a:cubicBezTo>
                    <a:pt x="17933" y="16080"/>
                    <a:pt x="16887" y="17589"/>
                    <a:pt x="14380" y="17688"/>
                  </a:cubicBezTo>
                  <a:cubicBezTo>
                    <a:pt x="11675" y="17796"/>
                    <a:pt x="8902" y="14882"/>
                    <a:pt x="6403" y="9779"/>
                  </a:cubicBezTo>
                  <a:cubicBezTo>
                    <a:pt x="5494" y="7922"/>
                    <a:pt x="4691" y="5920"/>
                    <a:pt x="4006" y="3914"/>
                  </a:cubicBezTo>
                  <a:cubicBezTo>
                    <a:pt x="3847" y="3446"/>
                    <a:pt x="3698" y="3002"/>
                    <a:pt x="3569" y="2583"/>
                  </a:cubicBezTo>
                  <a:lnTo>
                    <a:pt x="3181" y="1274"/>
                  </a:lnTo>
                  <a:cubicBezTo>
                    <a:pt x="2930" y="332"/>
                    <a:pt x="2028" y="-202"/>
                    <a:pt x="1168" y="71"/>
                  </a:cubicBez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81" name="Freeform 101"/>
            <p:cNvSpPr/>
            <p:nvPr/>
          </p:nvSpPr>
          <p:spPr>
            <a:xfrm>
              <a:off x="8904053" y="1601783"/>
              <a:ext cx="76714" cy="71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2" h="20120" extrusionOk="0">
                  <a:moveTo>
                    <a:pt x="1429" y="34"/>
                  </a:moveTo>
                  <a:cubicBezTo>
                    <a:pt x="466" y="234"/>
                    <a:pt x="-160" y="1195"/>
                    <a:pt x="36" y="2182"/>
                  </a:cubicBezTo>
                  <a:lnTo>
                    <a:pt x="203" y="2947"/>
                  </a:lnTo>
                  <a:cubicBezTo>
                    <a:pt x="336" y="3536"/>
                    <a:pt x="499" y="4185"/>
                    <a:pt x="695" y="4890"/>
                  </a:cubicBezTo>
                  <a:cubicBezTo>
                    <a:pt x="1246" y="6893"/>
                    <a:pt x="1930" y="8901"/>
                    <a:pt x="2755" y="10789"/>
                  </a:cubicBezTo>
                  <a:cubicBezTo>
                    <a:pt x="5799" y="17755"/>
                    <a:pt x="10040" y="21544"/>
                    <a:pt x="15631" y="19622"/>
                  </a:cubicBezTo>
                  <a:cubicBezTo>
                    <a:pt x="19785" y="18191"/>
                    <a:pt x="21440" y="15120"/>
                    <a:pt x="20814" y="11322"/>
                  </a:cubicBezTo>
                  <a:cubicBezTo>
                    <a:pt x="20543" y="9674"/>
                    <a:pt x="19864" y="7982"/>
                    <a:pt x="18909" y="6287"/>
                  </a:cubicBezTo>
                  <a:cubicBezTo>
                    <a:pt x="18179" y="4992"/>
                    <a:pt x="17450" y="3967"/>
                    <a:pt x="16941" y="3340"/>
                  </a:cubicBezTo>
                  <a:cubicBezTo>
                    <a:pt x="16311" y="2570"/>
                    <a:pt x="15189" y="2464"/>
                    <a:pt x="14439" y="3113"/>
                  </a:cubicBezTo>
                  <a:cubicBezTo>
                    <a:pt x="13684" y="3758"/>
                    <a:pt x="13584" y="4907"/>
                    <a:pt x="14214" y="5680"/>
                  </a:cubicBezTo>
                  <a:lnTo>
                    <a:pt x="14456" y="5996"/>
                  </a:lnTo>
                  <a:cubicBezTo>
                    <a:pt x="14527" y="6095"/>
                    <a:pt x="14610" y="6205"/>
                    <a:pt x="14702" y="6334"/>
                  </a:cubicBezTo>
                  <a:cubicBezTo>
                    <a:pt x="15085" y="6876"/>
                    <a:pt x="15473" y="7479"/>
                    <a:pt x="15832" y="8115"/>
                  </a:cubicBezTo>
                  <a:cubicBezTo>
                    <a:pt x="16595" y="9465"/>
                    <a:pt x="17120" y="10771"/>
                    <a:pt x="17308" y="11929"/>
                  </a:cubicBezTo>
                  <a:cubicBezTo>
                    <a:pt x="17650" y="14009"/>
                    <a:pt x="16945" y="15321"/>
                    <a:pt x="14501" y="16162"/>
                  </a:cubicBezTo>
                  <a:cubicBezTo>
                    <a:pt x="11220" y="17290"/>
                    <a:pt x="8384" y="14753"/>
                    <a:pt x="5999" y="9298"/>
                  </a:cubicBezTo>
                  <a:cubicBezTo>
                    <a:pt x="5253" y="7589"/>
                    <a:pt x="4623" y="5744"/>
                    <a:pt x="4114" y="3895"/>
                  </a:cubicBezTo>
                  <a:lnTo>
                    <a:pt x="3877" y="3010"/>
                  </a:lnTo>
                  <a:cubicBezTo>
                    <a:pt x="3706" y="2331"/>
                    <a:pt x="3585" y="1802"/>
                    <a:pt x="3522" y="1464"/>
                  </a:cubicBezTo>
                  <a:cubicBezTo>
                    <a:pt x="3343" y="559"/>
                    <a:pt x="2542" y="-56"/>
                    <a:pt x="1666" y="4"/>
                  </a:cubicBezTo>
                  <a:lnTo>
                    <a:pt x="1429" y="34"/>
                  </a:ln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82" name="Freeform 102"/>
            <p:cNvSpPr/>
            <p:nvPr/>
          </p:nvSpPr>
          <p:spPr>
            <a:xfrm>
              <a:off x="9413255" y="1777215"/>
              <a:ext cx="902472" cy="976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06" h="20670" extrusionOk="0">
                  <a:moveTo>
                    <a:pt x="1361" y="19746"/>
                  </a:moveTo>
                  <a:cubicBezTo>
                    <a:pt x="2983" y="21068"/>
                    <a:pt x="5441" y="20958"/>
                    <a:pt x="6918" y="19498"/>
                  </a:cubicBezTo>
                  <a:lnTo>
                    <a:pt x="19358" y="7202"/>
                  </a:lnTo>
                  <a:cubicBezTo>
                    <a:pt x="21140" y="5440"/>
                    <a:pt x="20996" y="2658"/>
                    <a:pt x="19040" y="1063"/>
                  </a:cubicBezTo>
                  <a:cubicBezTo>
                    <a:pt x="17083" y="-532"/>
                    <a:pt x="14093" y="-306"/>
                    <a:pt x="12440" y="1562"/>
                  </a:cubicBezTo>
                  <a:lnTo>
                    <a:pt x="909" y="14599"/>
                  </a:lnTo>
                  <a:cubicBezTo>
                    <a:pt x="-460" y="16147"/>
                    <a:pt x="-260" y="18424"/>
                    <a:pt x="1361" y="19746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83" name="Freeform 103"/>
            <p:cNvSpPr/>
            <p:nvPr/>
          </p:nvSpPr>
          <p:spPr>
            <a:xfrm>
              <a:off x="9015643" y="1743666"/>
              <a:ext cx="746340" cy="1019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3" h="21049" extrusionOk="0">
                  <a:moveTo>
                    <a:pt x="5854" y="0"/>
                  </a:moveTo>
                  <a:lnTo>
                    <a:pt x="0" y="2555"/>
                  </a:lnTo>
                  <a:lnTo>
                    <a:pt x="11776" y="19213"/>
                  </a:lnTo>
                  <a:cubicBezTo>
                    <a:pt x="13157" y="21026"/>
                    <a:pt x="16325" y="21600"/>
                    <a:pt x="18686" y="20465"/>
                  </a:cubicBezTo>
                  <a:cubicBezTo>
                    <a:pt x="20990" y="19357"/>
                    <a:pt x="21600" y="17062"/>
                    <a:pt x="20033" y="15394"/>
                  </a:cubicBezTo>
                  <a:lnTo>
                    <a:pt x="5854" y="0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84" name="Freeform 104"/>
            <p:cNvSpPr/>
            <p:nvPr/>
          </p:nvSpPr>
          <p:spPr>
            <a:xfrm>
              <a:off x="9017306" y="1735464"/>
              <a:ext cx="214257" cy="138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7" h="21373" extrusionOk="0">
                  <a:moveTo>
                    <a:pt x="21320" y="477"/>
                  </a:moveTo>
                  <a:cubicBezTo>
                    <a:pt x="21147" y="47"/>
                    <a:pt x="20799" y="-114"/>
                    <a:pt x="20509" y="82"/>
                  </a:cubicBezTo>
                  <a:lnTo>
                    <a:pt x="20423" y="151"/>
                  </a:lnTo>
                  <a:lnTo>
                    <a:pt x="307" y="19504"/>
                  </a:lnTo>
                  <a:cubicBezTo>
                    <a:pt x="2" y="19797"/>
                    <a:pt x="-91" y="20421"/>
                    <a:pt x="98" y="20894"/>
                  </a:cubicBezTo>
                  <a:cubicBezTo>
                    <a:pt x="271" y="21325"/>
                    <a:pt x="618" y="21486"/>
                    <a:pt x="909" y="21290"/>
                  </a:cubicBezTo>
                  <a:lnTo>
                    <a:pt x="995" y="21221"/>
                  </a:lnTo>
                  <a:lnTo>
                    <a:pt x="21109" y="1868"/>
                  </a:lnTo>
                  <a:cubicBezTo>
                    <a:pt x="21414" y="1573"/>
                    <a:pt x="21509" y="950"/>
                    <a:pt x="21320" y="477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85" name="Freeform 105"/>
            <p:cNvSpPr/>
            <p:nvPr/>
          </p:nvSpPr>
          <p:spPr>
            <a:xfrm>
              <a:off x="9074264" y="1834784"/>
              <a:ext cx="207477" cy="141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4" h="21377" extrusionOk="0">
                  <a:moveTo>
                    <a:pt x="21304" y="444"/>
                  </a:moveTo>
                  <a:cubicBezTo>
                    <a:pt x="21118" y="31"/>
                    <a:pt x="20757" y="-112"/>
                    <a:pt x="20460" y="91"/>
                  </a:cubicBezTo>
                  <a:lnTo>
                    <a:pt x="20372" y="163"/>
                  </a:lnTo>
                  <a:lnTo>
                    <a:pt x="301" y="19568"/>
                  </a:lnTo>
                  <a:cubicBezTo>
                    <a:pt x="-8" y="19868"/>
                    <a:pt x="-93" y="20477"/>
                    <a:pt x="110" y="20932"/>
                  </a:cubicBezTo>
                  <a:cubicBezTo>
                    <a:pt x="296" y="21345"/>
                    <a:pt x="657" y="21488"/>
                    <a:pt x="955" y="21285"/>
                  </a:cubicBezTo>
                  <a:lnTo>
                    <a:pt x="1042" y="21213"/>
                  </a:lnTo>
                  <a:lnTo>
                    <a:pt x="21113" y="1808"/>
                  </a:lnTo>
                  <a:cubicBezTo>
                    <a:pt x="21422" y="1508"/>
                    <a:pt x="21507" y="896"/>
                    <a:pt x="21304" y="44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86" name="Freeform 106"/>
            <p:cNvSpPr/>
            <p:nvPr/>
          </p:nvSpPr>
          <p:spPr>
            <a:xfrm>
              <a:off x="9062681" y="1880462"/>
              <a:ext cx="33009" cy="33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28" h="18929" extrusionOk="0">
                  <a:moveTo>
                    <a:pt x="4506" y="1409"/>
                  </a:moveTo>
                  <a:cubicBezTo>
                    <a:pt x="57" y="4147"/>
                    <a:pt x="-1336" y="9970"/>
                    <a:pt x="1406" y="14421"/>
                  </a:cubicBezTo>
                  <a:cubicBezTo>
                    <a:pt x="4147" y="18872"/>
                    <a:pt x="9972" y="20263"/>
                    <a:pt x="14422" y="17526"/>
                  </a:cubicBezTo>
                  <a:cubicBezTo>
                    <a:pt x="18871" y="14788"/>
                    <a:pt x="20264" y="8956"/>
                    <a:pt x="17523" y="4505"/>
                  </a:cubicBezTo>
                  <a:cubicBezTo>
                    <a:pt x="14781" y="54"/>
                    <a:pt x="8956" y="-1337"/>
                    <a:pt x="4506" y="140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87" name="Freeform 107"/>
            <p:cNvSpPr/>
            <p:nvPr/>
          </p:nvSpPr>
          <p:spPr>
            <a:xfrm>
              <a:off x="10809730" y="5997616"/>
              <a:ext cx="639502" cy="670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63" h="17694" extrusionOk="0">
                  <a:moveTo>
                    <a:pt x="8367" y="7301"/>
                  </a:moveTo>
                  <a:cubicBezTo>
                    <a:pt x="8367" y="7301"/>
                    <a:pt x="11003" y="13182"/>
                    <a:pt x="17362" y="14658"/>
                  </a:cubicBezTo>
                  <a:cubicBezTo>
                    <a:pt x="21524" y="15623"/>
                    <a:pt x="17072" y="18901"/>
                    <a:pt x="9762" y="17226"/>
                  </a:cubicBezTo>
                  <a:cubicBezTo>
                    <a:pt x="5595" y="16270"/>
                    <a:pt x="6636" y="14396"/>
                    <a:pt x="4295" y="14271"/>
                  </a:cubicBezTo>
                  <a:cubicBezTo>
                    <a:pt x="2936" y="14198"/>
                    <a:pt x="246" y="13432"/>
                    <a:pt x="173" y="12508"/>
                  </a:cubicBezTo>
                  <a:cubicBezTo>
                    <a:pt x="46" y="10895"/>
                    <a:pt x="10" y="10443"/>
                    <a:pt x="1" y="8565"/>
                  </a:cubicBezTo>
                  <a:cubicBezTo>
                    <a:pt x="-76" y="-2566"/>
                    <a:pt x="4816" y="-2699"/>
                    <a:pt x="8367" y="730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88" name="Freeform 108"/>
            <p:cNvSpPr/>
            <p:nvPr/>
          </p:nvSpPr>
          <p:spPr>
            <a:xfrm>
              <a:off x="10048147" y="3087217"/>
              <a:ext cx="939713" cy="721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0" extrusionOk="0">
                  <a:moveTo>
                    <a:pt x="19086" y="0"/>
                  </a:moveTo>
                  <a:cubicBezTo>
                    <a:pt x="19086" y="0"/>
                    <a:pt x="4513" y="198"/>
                    <a:pt x="2511" y="97"/>
                  </a:cubicBezTo>
                  <a:cubicBezTo>
                    <a:pt x="1468" y="44"/>
                    <a:pt x="59" y="8285"/>
                    <a:pt x="0" y="13893"/>
                  </a:cubicBezTo>
                  <a:cubicBezTo>
                    <a:pt x="664" y="15611"/>
                    <a:pt x="6432" y="19062"/>
                    <a:pt x="9385" y="20802"/>
                  </a:cubicBezTo>
                  <a:cubicBezTo>
                    <a:pt x="10502" y="21460"/>
                    <a:pt x="11527" y="21103"/>
                    <a:pt x="11527" y="21103"/>
                  </a:cubicBezTo>
                  <a:cubicBezTo>
                    <a:pt x="12995" y="21600"/>
                    <a:pt x="21600" y="13486"/>
                    <a:pt x="21600" y="13486"/>
                  </a:cubicBezTo>
                  <a:cubicBezTo>
                    <a:pt x="21600" y="13486"/>
                    <a:pt x="21460" y="4536"/>
                    <a:pt x="19086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89" name="Freeform 109"/>
            <p:cNvSpPr/>
            <p:nvPr/>
          </p:nvSpPr>
          <p:spPr>
            <a:xfrm>
              <a:off x="10141183" y="3010374"/>
              <a:ext cx="740672" cy="148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788" extrusionOk="0">
                  <a:moveTo>
                    <a:pt x="103" y="0"/>
                  </a:moveTo>
                  <a:lnTo>
                    <a:pt x="0" y="11699"/>
                  </a:lnTo>
                  <a:cubicBezTo>
                    <a:pt x="0" y="11699"/>
                    <a:pt x="2949" y="17120"/>
                    <a:pt x="10099" y="19403"/>
                  </a:cubicBezTo>
                  <a:cubicBezTo>
                    <a:pt x="16976" y="21600"/>
                    <a:pt x="21600" y="13691"/>
                    <a:pt x="21600" y="13691"/>
                  </a:cubicBezTo>
                  <a:lnTo>
                    <a:pt x="21538" y="1341"/>
                  </a:lnTo>
                  <a:cubicBezTo>
                    <a:pt x="21538" y="1341"/>
                    <a:pt x="12713" y="14022"/>
                    <a:pt x="103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0" name="Freeform 110"/>
            <p:cNvSpPr/>
            <p:nvPr/>
          </p:nvSpPr>
          <p:spPr>
            <a:xfrm>
              <a:off x="10364050" y="3040563"/>
              <a:ext cx="230523" cy="136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7" h="20698" extrusionOk="0">
                  <a:moveTo>
                    <a:pt x="0" y="14336"/>
                  </a:moveTo>
                  <a:lnTo>
                    <a:pt x="57" y="4647"/>
                  </a:lnTo>
                  <a:cubicBezTo>
                    <a:pt x="72" y="1918"/>
                    <a:pt x="1455" y="-216"/>
                    <a:pt x="3051" y="17"/>
                  </a:cubicBezTo>
                  <a:cubicBezTo>
                    <a:pt x="6901" y="570"/>
                    <a:pt x="13687" y="1367"/>
                    <a:pt x="18635" y="896"/>
                  </a:cubicBezTo>
                  <a:cubicBezTo>
                    <a:pt x="20246" y="741"/>
                    <a:pt x="21586" y="3004"/>
                    <a:pt x="21515" y="5748"/>
                  </a:cubicBezTo>
                  <a:lnTo>
                    <a:pt x="21272" y="15640"/>
                  </a:lnTo>
                  <a:cubicBezTo>
                    <a:pt x="21215" y="17954"/>
                    <a:pt x="20174" y="19842"/>
                    <a:pt x="18820" y="20113"/>
                  </a:cubicBezTo>
                  <a:cubicBezTo>
                    <a:pt x="15598" y="20758"/>
                    <a:pt x="9396" y="21384"/>
                    <a:pt x="2225" y="18980"/>
                  </a:cubicBezTo>
                  <a:cubicBezTo>
                    <a:pt x="927" y="18541"/>
                    <a:pt x="-14" y="16595"/>
                    <a:pt x="0" y="1433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1" name="Freeform 111"/>
            <p:cNvSpPr/>
            <p:nvPr/>
          </p:nvSpPr>
          <p:spPr>
            <a:xfrm>
              <a:off x="10390782" y="3060646"/>
              <a:ext cx="177667" cy="97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0710" extrusionOk="0">
                  <a:moveTo>
                    <a:pt x="0" y="14288"/>
                  </a:moveTo>
                  <a:lnTo>
                    <a:pt x="37" y="4620"/>
                  </a:lnTo>
                  <a:cubicBezTo>
                    <a:pt x="56" y="1899"/>
                    <a:pt x="1425" y="-223"/>
                    <a:pt x="3035" y="18"/>
                  </a:cubicBezTo>
                  <a:cubicBezTo>
                    <a:pt x="6885" y="595"/>
                    <a:pt x="13697" y="1429"/>
                    <a:pt x="18639" y="986"/>
                  </a:cubicBezTo>
                  <a:cubicBezTo>
                    <a:pt x="20249" y="843"/>
                    <a:pt x="21600" y="3108"/>
                    <a:pt x="21526" y="5843"/>
                  </a:cubicBezTo>
                  <a:lnTo>
                    <a:pt x="21304" y="15715"/>
                  </a:lnTo>
                  <a:cubicBezTo>
                    <a:pt x="21248" y="18023"/>
                    <a:pt x="20212" y="19897"/>
                    <a:pt x="18861" y="20161"/>
                  </a:cubicBezTo>
                  <a:cubicBezTo>
                    <a:pt x="15640" y="20784"/>
                    <a:pt x="9421" y="21377"/>
                    <a:pt x="2240" y="18935"/>
                  </a:cubicBezTo>
                  <a:cubicBezTo>
                    <a:pt x="944" y="18489"/>
                    <a:pt x="0" y="16540"/>
                    <a:pt x="0" y="1428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2" name="Freeform 112"/>
            <p:cNvSpPr/>
            <p:nvPr/>
          </p:nvSpPr>
          <p:spPr>
            <a:xfrm>
              <a:off x="10371376" y="1326706"/>
              <a:ext cx="353164" cy="465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1" h="20624" extrusionOk="0">
                  <a:moveTo>
                    <a:pt x="46" y="12231"/>
                  </a:moveTo>
                  <a:lnTo>
                    <a:pt x="1829" y="3231"/>
                  </a:lnTo>
                  <a:lnTo>
                    <a:pt x="19899" y="0"/>
                  </a:lnTo>
                  <a:lnTo>
                    <a:pt x="20931" y="13111"/>
                  </a:lnTo>
                  <a:cubicBezTo>
                    <a:pt x="20985" y="16220"/>
                    <a:pt x="17717" y="19129"/>
                    <a:pt x="13797" y="20155"/>
                  </a:cubicBezTo>
                  <a:cubicBezTo>
                    <a:pt x="13390" y="20262"/>
                    <a:pt x="12964" y="20356"/>
                    <a:pt x="12539" y="20434"/>
                  </a:cubicBezTo>
                  <a:cubicBezTo>
                    <a:pt x="6012" y="21600"/>
                    <a:pt x="-615" y="17230"/>
                    <a:pt x="46" y="12231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3" name="Freeform 113"/>
            <p:cNvSpPr/>
            <p:nvPr/>
          </p:nvSpPr>
          <p:spPr>
            <a:xfrm>
              <a:off x="10268955" y="832951"/>
              <a:ext cx="565735" cy="672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19" h="21283" extrusionOk="0">
                  <a:moveTo>
                    <a:pt x="19221" y="11463"/>
                  </a:moveTo>
                  <a:cubicBezTo>
                    <a:pt x="17484" y="18535"/>
                    <a:pt x="11805" y="21391"/>
                    <a:pt x="6588" y="21280"/>
                  </a:cubicBezTo>
                  <a:cubicBezTo>
                    <a:pt x="374" y="21147"/>
                    <a:pt x="-620" y="16184"/>
                    <a:pt x="293" y="9150"/>
                  </a:cubicBezTo>
                  <a:cubicBezTo>
                    <a:pt x="1221" y="2009"/>
                    <a:pt x="4781" y="-209"/>
                    <a:pt x="10619" y="15"/>
                  </a:cubicBezTo>
                  <a:cubicBezTo>
                    <a:pt x="16700" y="250"/>
                    <a:pt x="20980" y="4300"/>
                    <a:pt x="19221" y="11463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4" name="Freeform 114"/>
            <p:cNvSpPr/>
            <p:nvPr/>
          </p:nvSpPr>
          <p:spPr>
            <a:xfrm>
              <a:off x="10327668" y="828290"/>
              <a:ext cx="523872" cy="587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73" h="19750" extrusionOk="0">
                  <a:moveTo>
                    <a:pt x="14306" y="13143"/>
                  </a:moveTo>
                  <a:cubicBezTo>
                    <a:pt x="14560" y="12563"/>
                    <a:pt x="14838" y="11582"/>
                    <a:pt x="15961" y="11254"/>
                  </a:cubicBezTo>
                  <a:cubicBezTo>
                    <a:pt x="17510" y="10804"/>
                    <a:pt x="18715" y="12368"/>
                    <a:pt x="18373" y="13945"/>
                  </a:cubicBezTo>
                  <a:cubicBezTo>
                    <a:pt x="17953" y="15857"/>
                    <a:pt x="15902" y="16903"/>
                    <a:pt x="14796" y="16841"/>
                  </a:cubicBezTo>
                  <a:cubicBezTo>
                    <a:pt x="14755" y="18737"/>
                    <a:pt x="14838" y="19750"/>
                    <a:pt x="14838" y="19750"/>
                  </a:cubicBezTo>
                  <a:cubicBezTo>
                    <a:pt x="14838" y="19750"/>
                    <a:pt x="17450" y="17808"/>
                    <a:pt x="19070" y="14632"/>
                  </a:cubicBezTo>
                  <a:cubicBezTo>
                    <a:pt x="21600" y="9678"/>
                    <a:pt x="20270" y="2636"/>
                    <a:pt x="13839" y="601"/>
                  </a:cubicBezTo>
                  <a:cubicBezTo>
                    <a:pt x="2626" y="-1850"/>
                    <a:pt x="0" y="3980"/>
                    <a:pt x="0" y="3980"/>
                  </a:cubicBezTo>
                  <a:lnTo>
                    <a:pt x="12722" y="4605"/>
                  </a:lnTo>
                  <a:lnTo>
                    <a:pt x="12101" y="8282"/>
                  </a:lnTo>
                  <a:cubicBezTo>
                    <a:pt x="12101" y="8282"/>
                    <a:pt x="14359" y="8531"/>
                    <a:pt x="13543" y="12879"/>
                  </a:cubicBezTo>
                  <a:lnTo>
                    <a:pt x="14306" y="13143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5" name="Freeform 115"/>
            <p:cNvSpPr/>
            <p:nvPr/>
          </p:nvSpPr>
          <p:spPr>
            <a:xfrm>
              <a:off x="10458421" y="1082714"/>
              <a:ext cx="146983" cy="3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0965" extrusionOk="0">
                  <a:moveTo>
                    <a:pt x="1030" y="17"/>
                  </a:moveTo>
                  <a:cubicBezTo>
                    <a:pt x="517" y="-185"/>
                    <a:pt x="49" y="1402"/>
                    <a:pt x="5" y="3557"/>
                  </a:cubicBezTo>
                  <a:cubicBezTo>
                    <a:pt x="-40" y="5529"/>
                    <a:pt x="272" y="7300"/>
                    <a:pt x="740" y="7730"/>
                  </a:cubicBezTo>
                  <a:lnTo>
                    <a:pt x="852" y="7823"/>
                  </a:lnTo>
                  <a:lnTo>
                    <a:pt x="15608" y="13417"/>
                  </a:lnTo>
                  <a:lnTo>
                    <a:pt x="20156" y="20700"/>
                  </a:lnTo>
                  <a:cubicBezTo>
                    <a:pt x="20601" y="21415"/>
                    <a:pt x="21114" y="20635"/>
                    <a:pt x="21337" y="18948"/>
                  </a:cubicBezTo>
                  <a:lnTo>
                    <a:pt x="21382" y="18462"/>
                  </a:lnTo>
                  <a:cubicBezTo>
                    <a:pt x="21560" y="16609"/>
                    <a:pt x="21382" y="14554"/>
                    <a:pt x="20958" y="13618"/>
                  </a:cubicBezTo>
                  <a:lnTo>
                    <a:pt x="20847" y="13399"/>
                  </a:lnTo>
                  <a:lnTo>
                    <a:pt x="16165" y="5924"/>
                  </a:lnTo>
                  <a:lnTo>
                    <a:pt x="15920" y="5676"/>
                  </a:lnTo>
                  <a:lnTo>
                    <a:pt x="1030" y="17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6" name="Freeform 116"/>
            <p:cNvSpPr/>
            <p:nvPr/>
          </p:nvSpPr>
          <p:spPr>
            <a:xfrm>
              <a:off x="10279173" y="1275145"/>
              <a:ext cx="425500" cy="236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21" extrusionOk="0">
                  <a:moveTo>
                    <a:pt x="16149" y="10040"/>
                  </a:moveTo>
                  <a:cubicBezTo>
                    <a:pt x="14435" y="5015"/>
                    <a:pt x="14769" y="760"/>
                    <a:pt x="6875" y="38"/>
                  </a:cubicBezTo>
                  <a:cubicBezTo>
                    <a:pt x="3028" y="-313"/>
                    <a:pt x="1588" y="1757"/>
                    <a:pt x="0" y="7027"/>
                  </a:cubicBezTo>
                  <a:cubicBezTo>
                    <a:pt x="722" y="15530"/>
                    <a:pt x="4379" y="21287"/>
                    <a:pt x="9527" y="21220"/>
                  </a:cubicBezTo>
                  <a:cubicBezTo>
                    <a:pt x="20359" y="21081"/>
                    <a:pt x="21600" y="2064"/>
                    <a:pt x="21600" y="2064"/>
                  </a:cubicBezTo>
                  <a:cubicBezTo>
                    <a:pt x="21600" y="2064"/>
                    <a:pt x="20057" y="2564"/>
                    <a:pt x="19506" y="3933"/>
                  </a:cubicBezTo>
                  <a:cubicBezTo>
                    <a:pt x="17994" y="7721"/>
                    <a:pt x="17072" y="8602"/>
                    <a:pt x="16149" y="10040"/>
                  </a:cubicBez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7" name="Freeform 117"/>
            <p:cNvSpPr/>
            <p:nvPr/>
          </p:nvSpPr>
          <p:spPr>
            <a:xfrm>
              <a:off x="10358707" y="1315982"/>
              <a:ext cx="139304" cy="35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40" extrusionOk="0">
                  <a:moveTo>
                    <a:pt x="0" y="0"/>
                  </a:moveTo>
                  <a:cubicBezTo>
                    <a:pt x="0" y="0"/>
                    <a:pt x="8479" y="3938"/>
                    <a:pt x="21600" y="2852"/>
                  </a:cubicBezTo>
                  <a:cubicBezTo>
                    <a:pt x="21600" y="2852"/>
                    <a:pt x="19303" y="21600"/>
                    <a:pt x="9900" y="19471"/>
                  </a:cubicBezTo>
                  <a:cubicBezTo>
                    <a:pt x="2534" y="1781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8" name="Freeform 118"/>
            <p:cNvSpPr/>
            <p:nvPr/>
          </p:nvSpPr>
          <p:spPr>
            <a:xfrm>
              <a:off x="10353785" y="1311098"/>
              <a:ext cx="149109" cy="45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0" h="20759" extrusionOk="0">
                  <a:moveTo>
                    <a:pt x="792" y="20"/>
                  </a:moveTo>
                  <a:lnTo>
                    <a:pt x="1448" y="264"/>
                  </a:lnTo>
                  <a:lnTo>
                    <a:pt x="2672" y="654"/>
                  </a:lnTo>
                  <a:cubicBezTo>
                    <a:pt x="3372" y="864"/>
                    <a:pt x="4137" y="1073"/>
                    <a:pt x="4989" y="1269"/>
                  </a:cubicBezTo>
                  <a:cubicBezTo>
                    <a:pt x="9536" y="2323"/>
                    <a:pt x="14804" y="2797"/>
                    <a:pt x="20619" y="2364"/>
                  </a:cubicBezTo>
                  <a:cubicBezTo>
                    <a:pt x="21100" y="2323"/>
                    <a:pt x="21428" y="3788"/>
                    <a:pt x="21319" y="5198"/>
                  </a:cubicBezTo>
                  <a:lnTo>
                    <a:pt x="21275" y="5582"/>
                  </a:lnTo>
                  <a:cubicBezTo>
                    <a:pt x="20881" y="8192"/>
                    <a:pt x="20073" y="11444"/>
                    <a:pt x="18717" y="14390"/>
                  </a:cubicBezTo>
                  <a:cubicBezTo>
                    <a:pt x="16575" y="19009"/>
                    <a:pt x="13646" y="21389"/>
                    <a:pt x="9798" y="20615"/>
                  </a:cubicBezTo>
                  <a:cubicBezTo>
                    <a:pt x="6803" y="20007"/>
                    <a:pt x="4377" y="16902"/>
                    <a:pt x="2497" y="12107"/>
                  </a:cubicBezTo>
                  <a:cubicBezTo>
                    <a:pt x="1229" y="8841"/>
                    <a:pt x="442" y="5540"/>
                    <a:pt x="71" y="3244"/>
                  </a:cubicBezTo>
                  <a:cubicBezTo>
                    <a:pt x="-172" y="1639"/>
                    <a:pt x="245" y="-211"/>
                    <a:pt x="792" y="20"/>
                  </a:cubicBezTo>
                  <a:close/>
                  <a:moveTo>
                    <a:pt x="2191" y="4996"/>
                  </a:moveTo>
                  <a:lnTo>
                    <a:pt x="2235" y="5184"/>
                  </a:lnTo>
                  <a:cubicBezTo>
                    <a:pt x="2563" y="6357"/>
                    <a:pt x="2935" y="7508"/>
                    <a:pt x="3372" y="8611"/>
                  </a:cubicBezTo>
                  <a:cubicBezTo>
                    <a:pt x="5033" y="12854"/>
                    <a:pt x="7175" y="15604"/>
                    <a:pt x="9886" y="16148"/>
                  </a:cubicBezTo>
                  <a:cubicBezTo>
                    <a:pt x="13427" y="16867"/>
                    <a:pt x="16051" y="14738"/>
                    <a:pt x="17930" y="10684"/>
                  </a:cubicBezTo>
                  <a:lnTo>
                    <a:pt x="18193" y="10111"/>
                  </a:lnTo>
                  <a:cubicBezTo>
                    <a:pt x="18586" y="9162"/>
                    <a:pt x="18936" y="8199"/>
                    <a:pt x="19198" y="7264"/>
                  </a:cubicBezTo>
                  <a:lnTo>
                    <a:pt x="19308" y="6915"/>
                  </a:lnTo>
                  <a:lnTo>
                    <a:pt x="18477" y="6950"/>
                  </a:lnTo>
                  <a:cubicBezTo>
                    <a:pt x="13821" y="7124"/>
                    <a:pt x="9558" y="6720"/>
                    <a:pt x="5754" y="5917"/>
                  </a:cubicBezTo>
                  <a:lnTo>
                    <a:pt x="4880" y="5722"/>
                  </a:lnTo>
                  <a:cubicBezTo>
                    <a:pt x="4202" y="5568"/>
                    <a:pt x="3568" y="5401"/>
                    <a:pt x="2978" y="5233"/>
                  </a:cubicBezTo>
                  <a:lnTo>
                    <a:pt x="2191" y="4996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9" name="Freeform 119"/>
            <p:cNvSpPr/>
            <p:nvPr/>
          </p:nvSpPr>
          <p:spPr>
            <a:xfrm>
              <a:off x="10350202" y="1076269"/>
              <a:ext cx="109325" cy="20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21551" extrusionOk="0">
                  <a:moveTo>
                    <a:pt x="6493" y="14"/>
                  </a:moveTo>
                  <a:cubicBezTo>
                    <a:pt x="5875" y="81"/>
                    <a:pt x="5434" y="386"/>
                    <a:pt x="5493" y="718"/>
                  </a:cubicBezTo>
                  <a:lnTo>
                    <a:pt x="5522" y="808"/>
                  </a:lnTo>
                  <a:lnTo>
                    <a:pt x="6875" y="4510"/>
                  </a:lnTo>
                  <a:lnTo>
                    <a:pt x="147" y="18001"/>
                  </a:lnTo>
                  <a:cubicBezTo>
                    <a:pt x="-515" y="19324"/>
                    <a:pt x="1138" y="20645"/>
                    <a:pt x="3610" y="20838"/>
                  </a:cubicBezTo>
                  <a:lnTo>
                    <a:pt x="3874" y="20855"/>
                  </a:lnTo>
                  <a:lnTo>
                    <a:pt x="19702" y="21549"/>
                  </a:lnTo>
                  <a:cubicBezTo>
                    <a:pt x="20379" y="21581"/>
                    <a:pt x="20997" y="21304"/>
                    <a:pt x="21056" y="20933"/>
                  </a:cubicBezTo>
                  <a:cubicBezTo>
                    <a:pt x="21085" y="20591"/>
                    <a:pt x="20673" y="20290"/>
                    <a:pt x="20056" y="20218"/>
                  </a:cubicBezTo>
                  <a:lnTo>
                    <a:pt x="19909" y="20204"/>
                  </a:lnTo>
                  <a:lnTo>
                    <a:pt x="4080" y="19509"/>
                  </a:lnTo>
                  <a:cubicBezTo>
                    <a:pt x="3080" y="19466"/>
                    <a:pt x="2374" y="18974"/>
                    <a:pt x="2521" y="18456"/>
                  </a:cubicBezTo>
                  <a:lnTo>
                    <a:pt x="2580" y="18352"/>
                  </a:lnTo>
                  <a:lnTo>
                    <a:pt x="9376" y="4709"/>
                  </a:lnTo>
                  <a:cubicBezTo>
                    <a:pt x="9405" y="4642"/>
                    <a:pt x="9435" y="4573"/>
                    <a:pt x="9435" y="4505"/>
                  </a:cubicBezTo>
                  <a:lnTo>
                    <a:pt x="9405" y="4402"/>
                  </a:lnTo>
                  <a:lnTo>
                    <a:pt x="7964" y="544"/>
                  </a:lnTo>
                  <a:cubicBezTo>
                    <a:pt x="7846" y="209"/>
                    <a:pt x="7287" y="-19"/>
                    <a:pt x="6669" y="2"/>
                  </a:cubicBezTo>
                  <a:lnTo>
                    <a:pt x="6493" y="14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0" name="Freeform 120"/>
            <p:cNvSpPr/>
            <p:nvPr/>
          </p:nvSpPr>
          <p:spPr>
            <a:xfrm>
              <a:off x="10398536" y="1382789"/>
              <a:ext cx="48951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0929" extrusionOk="0">
                  <a:moveTo>
                    <a:pt x="2283" y="28"/>
                  </a:moveTo>
                  <a:cubicBezTo>
                    <a:pt x="1150" y="-336"/>
                    <a:pt x="83" y="2840"/>
                    <a:pt x="16" y="7108"/>
                  </a:cubicBezTo>
                  <a:cubicBezTo>
                    <a:pt x="-117" y="10962"/>
                    <a:pt x="617" y="14380"/>
                    <a:pt x="1616" y="15301"/>
                  </a:cubicBezTo>
                  <a:lnTo>
                    <a:pt x="1950" y="15520"/>
                  </a:lnTo>
                  <a:lnTo>
                    <a:pt x="19083" y="20900"/>
                  </a:lnTo>
                  <a:cubicBezTo>
                    <a:pt x="20216" y="21264"/>
                    <a:pt x="21283" y="18088"/>
                    <a:pt x="21349" y="13822"/>
                  </a:cubicBezTo>
                  <a:cubicBezTo>
                    <a:pt x="21483" y="9966"/>
                    <a:pt x="20749" y="6548"/>
                    <a:pt x="19750" y="5630"/>
                  </a:cubicBezTo>
                  <a:lnTo>
                    <a:pt x="19416" y="5411"/>
                  </a:lnTo>
                  <a:lnTo>
                    <a:pt x="2283" y="28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1" name="Freeform 121"/>
            <p:cNvSpPr/>
            <p:nvPr/>
          </p:nvSpPr>
          <p:spPr>
            <a:xfrm>
              <a:off x="10287282" y="1067513"/>
              <a:ext cx="99559" cy="21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8" h="20975" extrusionOk="0">
                  <a:moveTo>
                    <a:pt x="1539" y="31"/>
                  </a:moveTo>
                  <a:cubicBezTo>
                    <a:pt x="768" y="-312"/>
                    <a:pt x="79" y="2251"/>
                    <a:pt x="7" y="5740"/>
                  </a:cubicBezTo>
                  <a:cubicBezTo>
                    <a:pt x="-62" y="8945"/>
                    <a:pt x="406" y="11837"/>
                    <a:pt x="1078" y="12552"/>
                  </a:cubicBezTo>
                  <a:lnTo>
                    <a:pt x="1266" y="12701"/>
                  </a:lnTo>
                  <a:lnTo>
                    <a:pt x="19923" y="20944"/>
                  </a:lnTo>
                  <a:cubicBezTo>
                    <a:pt x="20714" y="21288"/>
                    <a:pt x="21373" y="18723"/>
                    <a:pt x="21472" y="15235"/>
                  </a:cubicBezTo>
                  <a:cubicBezTo>
                    <a:pt x="21538" y="12015"/>
                    <a:pt x="21077" y="9139"/>
                    <a:pt x="20385" y="8422"/>
                  </a:cubicBezTo>
                  <a:lnTo>
                    <a:pt x="20187" y="8274"/>
                  </a:lnTo>
                  <a:lnTo>
                    <a:pt x="1539" y="31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2" name="Freeform 122"/>
            <p:cNvSpPr/>
            <p:nvPr/>
          </p:nvSpPr>
          <p:spPr>
            <a:xfrm>
              <a:off x="10389348" y="1480856"/>
              <a:ext cx="202956" cy="36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18489" extrusionOk="0">
                  <a:moveTo>
                    <a:pt x="21397" y="1396"/>
                  </a:moveTo>
                  <a:cubicBezTo>
                    <a:pt x="21284" y="168"/>
                    <a:pt x="20977" y="-346"/>
                    <a:pt x="20719" y="245"/>
                  </a:cubicBezTo>
                  <a:cubicBezTo>
                    <a:pt x="14455" y="14568"/>
                    <a:pt x="8272" y="16226"/>
                    <a:pt x="2864" y="10477"/>
                  </a:cubicBezTo>
                  <a:cubicBezTo>
                    <a:pt x="2380" y="9963"/>
                    <a:pt x="1928" y="9418"/>
                    <a:pt x="1540" y="8865"/>
                  </a:cubicBezTo>
                  <a:lnTo>
                    <a:pt x="1250" y="8450"/>
                  </a:lnTo>
                  <a:cubicBezTo>
                    <a:pt x="975" y="8044"/>
                    <a:pt x="798" y="7737"/>
                    <a:pt x="701" y="7568"/>
                  </a:cubicBezTo>
                  <a:cubicBezTo>
                    <a:pt x="443" y="7069"/>
                    <a:pt x="136" y="7690"/>
                    <a:pt x="39" y="8957"/>
                  </a:cubicBezTo>
                  <a:cubicBezTo>
                    <a:pt x="-74" y="10224"/>
                    <a:pt x="71" y="11651"/>
                    <a:pt x="330" y="12143"/>
                  </a:cubicBezTo>
                  <a:lnTo>
                    <a:pt x="572" y="12557"/>
                  </a:lnTo>
                  <a:cubicBezTo>
                    <a:pt x="669" y="12726"/>
                    <a:pt x="798" y="12925"/>
                    <a:pt x="943" y="13140"/>
                  </a:cubicBezTo>
                  <a:cubicBezTo>
                    <a:pt x="1427" y="13870"/>
                    <a:pt x="1992" y="14599"/>
                    <a:pt x="2638" y="15274"/>
                  </a:cubicBezTo>
                  <a:cubicBezTo>
                    <a:pt x="8256" y="21254"/>
                    <a:pt x="14665" y="19527"/>
                    <a:pt x="21154" y="4674"/>
                  </a:cubicBezTo>
                  <a:cubicBezTo>
                    <a:pt x="21413" y="4090"/>
                    <a:pt x="21526" y="2617"/>
                    <a:pt x="21397" y="1396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3" name="Freeform 123"/>
            <p:cNvSpPr/>
            <p:nvPr/>
          </p:nvSpPr>
          <p:spPr>
            <a:xfrm>
              <a:off x="10713492" y="1187805"/>
              <a:ext cx="54074" cy="95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1" h="21295" extrusionOk="0">
                  <a:moveTo>
                    <a:pt x="18735" y="155"/>
                  </a:moveTo>
                  <a:cubicBezTo>
                    <a:pt x="15795" y="-161"/>
                    <a:pt x="12555" y="-28"/>
                    <a:pt x="9495" y="877"/>
                  </a:cubicBezTo>
                  <a:cubicBezTo>
                    <a:pt x="4575" y="2336"/>
                    <a:pt x="1215" y="5512"/>
                    <a:pt x="15" y="10669"/>
                  </a:cubicBezTo>
                  <a:cubicBezTo>
                    <a:pt x="-105" y="11226"/>
                    <a:pt x="495" y="11748"/>
                    <a:pt x="1515" y="11871"/>
                  </a:cubicBezTo>
                  <a:cubicBezTo>
                    <a:pt x="6375" y="12481"/>
                    <a:pt x="8655" y="13686"/>
                    <a:pt x="8775" y="15192"/>
                  </a:cubicBezTo>
                  <a:cubicBezTo>
                    <a:pt x="8895" y="16573"/>
                    <a:pt x="7215" y="18226"/>
                    <a:pt x="4515" y="19332"/>
                  </a:cubicBezTo>
                  <a:cubicBezTo>
                    <a:pt x="3675" y="19685"/>
                    <a:pt x="3495" y="20367"/>
                    <a:pt x="4095" y="20848"/>
                  </a:cubicBezTo>
                  <a:cubicBezTo>
                    <a:pt x="4755" y="21334"/>
                    <a:pt x="5955" y="21439"/>
                    <a:pt x="6795" y="21086"/>
                  </a:cubicBezTo>
                  <a:cubicBezTo>
                    <a:pt x="10454" y="19580"/>
                    <a:pt x="12795" y="17272"/>
                    <a:pt x="12614" y="15090"/>
                  </a:cubicBezTo>
                  <a:cubicBezTo>
                    <a:pt x="12435" y="12817"/>
                    <a:pt x="9615" y="11046"/>
                    <a:pt x="4635" y="10100"/>
                  </a:cubicBezTo>
                  <a:lnTo>
                    <a:pt x="4095" y="10004"/>
                  </a:lnTo>
                  <a:lnTo>
                    <a:pt x="4095" y="9818"/>
                  </a:lnTo>
                  <a:cubicBezTo>
                    <a:pt x="5235" y="6197"/>
                    <a:pt x="7635" y="4026"/>
                    <a:pt x="10815" y="2957"/>
                  </a:cubicBezTo>
                  <a:lnTo>
                    <a:pt x="11295" y="2805"/>
                  </a:lnTo>
                  <a:cubicBezTo>
                    <a:pt x="13455" y="2153"/>
                    <a:pt x="15855" y="2058"/>
                    <a:pt x="18015" y="2289"/>
                  </a:cubicBezTo>
                  <a:lnTo>
                    <a:pt x="18614" y="2367"/>
                  </a:lnTo>
                  <a:cubicBezTo>
                    <a:pt x="18675" y="2373"/>
                    <a:pt x="18675" y="2381"/>
                    <a:pt x="18735" y="2384"/>
                  </a:cubicBezTo>
                  <a:cubicBezTo>
                    <a:pt x="19755" y="2570"/>
                    <a:pt x="20834" y="2258"/>
                    <a:pt x="21135" y="1688"/>
                  </a:cubicBezTo>
                  <a:cubicBezTo>
                    <a:pt x="21495" y="1118"/>
                    <a:pt x="20895" y="504"/>
                    <a:pt x="19935" y="317"/>
                  </a:cubicBezTo>
                  <a:lnTo>
                    <a:pt x="19455" y="239"/>
                  </a:lnTo>
                  <a:cubicBezTo>
                    <a:pt x="19215" y="212"/>
                    <a:pt x="18975" y="185"/>
                    <a:pt x="18735" y="155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4" name="Freeform 124"/>
            <p:cNvSpPr/>
            <p:nvPr/>
          </p:nvSpPr>
          <p:spPr>
            <a:xfrm>
              <a:off x="10480537" y="1147339"/>
              <a:ext cx="65593" cy="42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5" h="20957" extrusionOk="0">
                  <a:moveTo>
                    <a:pt x="2293" y="7"/>
                  </a:moveTo>
                  <a:cubicBezTo>
                    <a:pt x="1107" y="-106"/>
                    <a:pt x="118" y="1244"/>
                    <a:pt x="19" y="3035"/>
                  </a:cubicBezTo>
                  <a:cubicBezTo>
                    <a:pt x="-327" y="12314"/>
                    <a:pt x="4072" y="20349"/>
                    <a:pt x="9954" y="20925"/>
                  </a:cubicBezTo>
                  <a:cubicBezTo>
                    <a:pt x="15786" y="21494"/>
                    <a:pt x="20828" y="14378"/>
                    <a:pt x="21223" y="5099"/>
                  </a:cubicBezTo>
                  <a:cubicBezTo>
                    <a:pt x="21273" y="3315"/>
                    <a:pt x="20383" y="1775"/>
                    <a:pt x="19246" y="1662"/>
                  </a:cubicBezTo>
                  <a:cubicBezTo>
                    <a:pt x="18060" y="1548"/>
                    <a:pt x="17071" y="2899"/>
                    <a:pt x="17022" y="4688"/>
                  </a:cubicBezTo>
                  <a:cubicBezTo>
                    <a:pt x="16775" y="10463"/>
                    <a:pt x="13710" y="14802"/>
                    <a:pt x="10201" y="14461"/>
                  </a:cubicBezTo>
                  <a:cubicBezTo>
                    <a:pt x="6692" y="14120"/>
                    <a:pt x="4023" y="9210"/>
                    <a:pt x="4220" y="3444"/>
                  </a:cubicBezTo>
                  <a:cubicBezTo>
                    <a:pt x="4319" y="1662"/>
                    <a:pt x="3429" y="121"/>
                    <a:pt x="2293" y="7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5" name="Freeform 125"/>
            <p:cNvSpPr/>
            <p:nvPr/>
          </p:nvSpPr>
          <p:spPr>
            <a:xfrm>
              <a:off x="10299459" y="1135823"/>
              <a:ext cx="65517" cy="42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1" h="20956" extrusionOk="0">
                  <a:moveTo>
                    <a:pt x="2257" y="7"/>
                  </a:moveTo>
                  <a:cubicBezTo>
                    <a:pt x="1096" y="-106"/>
                    <a:pt x="98" y="1251"/>
                    <a:pt x="24" y="3034"/>
                  </a:cubicBezTo>
                  <a:cubicBezTo>
                    <a:pt x="-361" y="12309"/>
                    <a:pt x="4046" y="20348"/>
                    <a:pt x="9910" y="20925"/>
                  </a:cubicBezTo>
                  <a:cubicBezTo>
                    <a:pt x="15780" y="21494"/>
                    <a:pt x="20794" y="14379"/>
                    <a:pt x="21190" y="5097"/>
                  </a:cubicBezTo>
                  <a:cubicBezTo>
                    <a:pt x="21239" y="3314"/>
                    <a:pt x="20399" y="1775"/>
                    <a:pt x="19213" y="1661"/>
                  </a:cubicBezTo>
                  <a:cubicBezTo>
                    <a:pt x="18077" y="1547"/>
                    <a:pt x="17059" y="2905"/>
                    <a:pt x="16985" y="4687"/>
                  </a:cubicBezTo>
                  <a:cubicBezTo>
                    <a:pt x="16748" y="10459"/>
                    <a:pt x="13680" y="14797"/>
                    <a:pt x="10177" y="14463"/>
                  </a:cubicBezTo>
                  <a:cubicBezTo>
                    <a:pt x="6674" y="14114"/>
                    <a:pt x="3986" y="9215"/>
                    <a:pt x="4228" y="3451"/>
                  </a:cubicBezTo>
                  <a:cubicBezTo>
                    <a:pt x="4303" y="1661"/>
                    <a:pt x="3418" y="121"/>
                    <a:pt x="2257" y="7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6" name="Freeform 126"/>
            <p:cNvSpPr/>
            <p:nvPr/>
          </p:nvSpPr>
          <p:spPr>
            <a:xfrm>
              <a:off x="10483490" y="3312561"/>
              <a:ext cx="557526" cy="1628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8" h="21348" extrusionOk="0">
                  <a:moveTo>
                    <a:pt x="13648" y="21339"/>
                  </a:moveTo>
                  <a:cubicBezTo>
                    <a:pt x="17844" y="21221"/>
                    <a:pt x="21023" y="19963"/>
                    <a:pt x="20863" y="18488"/>
                  </a:cubicBezTo>
                  <a:lnTo>
                    <a:pt x="19165" y="3233"/>
                  </a:lnTo>
                  <a:cubicBezTo>
                    <a:pt x="18953" y="1322"/>
                    <a:pt x="14248" y="-142"/>
                    <a:pt x="8817" y="11"/>
                  </a:cubicBezTo>
                  <a:cubicBezTo>
                    <a:pt x="3396" y="165"/>
                    <a:pt x="-577" y="1868"/>
                    <a:pt x="69" y="3762"/>
                  </a:cubicBezTo>
                  <a:lnTo>
                    <a:pt x="5226" y="18921"/>
                  </a:lnTo>
                  <a:cubicBezTo>
                    <a:pt x="5723" y="20390"/>
                    <a:pt x="9445" y="21458"/>
                    <a:pt x="13648" y="21339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7" name="Freeform 127"/>
            <p:cNvSpPr/>
            <p:nvPr/>
          </p:nvSpPr>
          <p:spPr>
            <a:xfrm>
              <a:off x="10619031" y="4520014"/>
              <a:ext cx="497900" cy="1758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7" h="21083" extrusionOk="0">
                  <a:moveTo>
                    <a:pt x="7911" y="20860"/>
                  </a:moveTo>
                  <a:lnTo>
                    <a:pt x="69" y="2867"/>
                  </a:lnTo>
                  <a:cubicBezTo>
                    <a:pt x="-563" y="1415"/>
                    <a:pt x="3225" y="108"/>
                    <a:pt x="8362" y="7"/>
                  </a:cubicBezTo>
                  <a:cubicBezTo>
                    <a:pt x="13383" y="-93"/>
                    <a:pt x="17713" y="1001"/>
                    <a:pt x="17959" y="2430"/>
                  </a:cubicBezTo>
                  <a:lnTo>
                    <a:pt x="21037" y="20544"/>
                  </a:lnTo>
                  <a:cubicBezTo>
                    <a:pt x="21037" y="20544"/>
                    <a:pt x="15681" y="21507"/>
                    <a:pt x="7911" y="2086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8" name="Freeform 128"/>
            <p:cNvSpPr/>
            <p:nvPr/>
          </p:nvSpPr>
          <p:spPr>
            <a:xfrm>
              <a:off x="9734418" y="5988379"/>
              <a:ext cx="647602" cy="66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22" h="17682" extrusionOk="0">
                  <a:moveTo>
                    <a:pt x="10581" y="7271"/>
                  </a:moveTo>
                  <a:cubicBezTo>
                    <a:pt x="10581" y="7271"/>
                    <a:pt x="7838" y="13169"/>
                    <a:pt x="1595" y="14507"/>
                  </a:cubicBezTo>
                  <a:cubicBezTo>
                    <a:pt x="-2492" y="15382"/>
                    <a:pt x="1749" y="18817"/>
                    <a:pt x="8923" y="17300"/>
                  </a:cubicBezTo>
                  <a:cubicBezTo>
                    <a:pt x="13013" y="16436"/>
                    <a:pt x="12054" y="14509"/>
                    <a:pt x="14341" y="14440"/>
                  </a:cubicBezTo>
                  <a:cubicBezTo>
                    <a:pt x="15667" y="14400"/>
                    <a:pt x="18313" y="13690"/>
                    <a:pt x="18410" y="12756"/>
                  </a:cubicBezTo>
                  <a:cubicBezTo>
                    <a:pt x="18582" y="11123"/>
                    <a:pt x="18631" y="10665"/>
                    <a:pt x="18697" y="8760"/>
                  </a:cubicBezTo>
                  <a:cubicBezTo>
                    <a:pt x="19108" y="-2525"/>
                    <a:pt x="14346" y="-2783"/>
                    <a:pt x="10581" y="727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9" name="Freeform 129"/>
            <p:cNvSpPr/>
            <p:nvPr/>
          </p:nvSpPr>
          <p:spPr>
            <a:xfrm>
              <a:off x="10045927" y="3333566"/>
              <a:ext cx="512290" cy="1632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9" h="21529" extrusionOk="0">
                  <a:moveTo>
                    <a:pt x="9404" y="21528"/>
                  </a:moveTo>
                  <a:cubicBezTo>
                    <a:pt x="4765" y="21496"/>
                    <a:pt x="1030" y="20298"/>
                    <a:pt x="939" y="18812"/>
                  </a:cubicBezTo>
                  <a:lnTo>
                    <a:pt x="2" y="3451"/>
                  </a:lnTo>
                  <a:cubicBezTo>
                    <a:pt x="-115" y="1528"/>
                    <a:pt x="4790" y="-40"/>
                    <a:pt x="10796" y="1"/>
                  </a:cubicBezTo>
                  <a:cubicBezTo>
                    <a:pt x="16796" y="42"/>
                    <a:pt x="21485" y="1672"/>
                    <a:pt x="21119" y="3589"/>
                  </a:cubicBezTo>
                  <a:lnTo>
                    <a:pt x="18226" y="18925"/>
                  </a:lnTo>
                  <a:cubicBezTo>
                    <a:pt x="17943" y="20411"/>
                    <a:pt x="14054" y="21560"/>
                    <a:pt x="9404" y="21528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0" name="Freeform 130"/>
            <p:cNvSpPr/>
            <p:nvPr/>
          </p:nvSpPr>
          <p:spPr>
            <a:xfrm>
              <a:off x="10072309" y="4567719"/>
              <a:ext cx="415980" cy="1720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108" extrusionOk="0">
                  <a:moveTo>
                    <a:pt x="16850" y="20775"/>
                  </a:moveTo>
                  <a:lnTo>
                    <a:pt x="21227" y="2705"/>
                  </a:lnTo>
                  <a:cubicBezTo>
                    <a:pt x="21578" y="1259"/>
                    <a:pt x="16866" y="32"/>
                    <a:pt x="10848" y="1"/>
                  </a:cubicBezTo>
                  <a:cubicBezTo>
                    <a:pt x="4880" y="-30"/>
                    <a:pt x="-22" y="1129"/>
                    <a:pt x="0" y="2566"/>
                  </a:cubicBezTo>
                  <a:lnTo>
                    <a:pt x="266" y="20690"/>
                  </a:lnTo>
                  <a:cubicBezTo>
                    <a:pt x="266" y="20690"/>
                    <a:pt x="7636" y="21570"/>
                    <a:pt x="16850" y="20775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1" name="Freeform 131"/>
            <p:cNvSpPr/>
            <p:nvPr/>
          </p:nvSpPr>
          <p:spPr>
            <a:xfrm>
              <a:off x="10008611" y="1685109"/>
              <a:ext cx="1088616" cy="1376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4" h="21199" extrusionOk="0">
                  <a:moveTo>
                    <a:pt x="2000" y="17944"/>
                  </a:moveTo>
                  <a:cubicBezTo>
                    <a:pt x="2000" y="17944"/>
                    <a:pt x="-1106" y="7390"/>
                    <a:pt x="424" y="1879"/>
                  </a:cubicBezTo>
                  <a:cubicBezTo>
                    <a:pt x="2234" y="995"/>
                    <a:pt x="3607" y="963"/>
                    <a:pt x="6758" y="128"/>
                  </a:cubicBezTo>
                  <a:cubicBezTo>
                    <a:pt x="7390" y="-40"/>
                    <a:pt x="8716" y="1198"/>
                    <a:pt x="9501" y="1176"/>
                  </a:cubicBezTo>
                  <a:cubicBezTo>
                    <a:pt x="10663" y="1144"/>
                    <a:pt x="13041" y="-181"/>
                    <a:pt x="14122" y="21"/>
                  </a:cubicBezTo>
                  <a:cubicBezTo>
                    <a:pt x="18849" y="903"/>
                    <a:pt x="20494" y="1524"/>
                    <a:pt x="20494" y="1524"/>
                  </a:cubicBezTo>
                  <a:lnTo>
                    <a:pt x="19605" y="9155"/>
                  </a:lnTo>
                  <a:cubicBezTo>
                    <a:pt x="18542" y="13314"/>
                    <a:pt x="17018" y="17549"/>
                    <a:pt x="17018" y="17549"/>
                  </a:cubicBezTo>
                  <a:cubicBezTo>
                    <a:pt x="17018" y="17549"/>
                    <a:pt x="19519" y="20408"/>
                    <a:pt x="14384" y="20940"/>
                  </a:cubicBezTo>
                  <a:cubicBezTo>
                    <a:pt x="10807" y="21311"/>
                    <a:pt x="4830" y="21419"/>
                    <a:pt x="2582" y="20326"/>
                  </a:cubicBezTo>
                  <a:cubicBezTo>
                    <a:pt x="1602" y="19849"/>
                    <a:pt x="1501" y="18985"/>
                    <a:pt x="2000" y="17944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2" name="Freeform 132"/>
            <p:cNvSpPr/>
            <p:nvPr/>
          </p:nvSpPr>
          <p:spPr>
            <a:xfrm>
              <a:off x="10302146" y="1624892"/>
              <a:ext cx="219846" cy="25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58" y="0"/>
                  </a:moveTo>
                  <a:lnTo>
                    <a:pt x="0" y="7621"/>
                  </a:lnTo>
                  <a:lnTo>
                    <a:pt x="8273" y="21600"/>
                  </a:lnTo>
                  <a:lnTo>
                    <a:pt x="21600" y="10251"/>
                  </a:lnTo>
                  <a:lnTo>
                    <a:pt x="6758" y="0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3" name="Freeform 133"/>
            <p:cNvSpPr/>
            <p:nvPr/>
          </p:nvSpPr>
          <p:spPr>
            <a:xfrm>
              <a:off x="10520921" y="1627107"/>
              <a:ext cx="254779" cy="240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559"/>
                  </a:moveTo>
                  <a:lnTo>
                    <a:pt x="16498" y="0"/>
                  </a:lnTo>
                  <a:lnTo>
                    <a:pt x="21600" y="6244"/>
                  </a:lnTo>
                  <a:lnTo>
                    <a:pt x="11150" y="21600"/>
                  </a:lnTo>
                  <a:lnTo>
                    <a:pt x="0" y="10559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4" name="Freeform 134"/>
            <p:cNvSpPr/>
            <p:nvPr/>
          </p:nvSpPr>
          <p:spPr>
            <a:xfrm>
              <a:off x="10415374" y="1742887"/>
              <a:ext cx="204068" cy="221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005"/>
                  </a:moveTo>
                  <a:lnTo>
                    <a:pt x="10945" y="0"/>
                  </a:lnTo>
                  <a:lnTo>
                    <a:pt x="21600" y="10455"/>
                  </a:lnTo>
                  <a:lnTo>
                    <a:pt x="15165" y="21600"/>
                  </a:lnTo>
                  <a:lnTo>
                    <a:pt x="2991" y="21317"/>
                  </a:lnTo>
                  <a:lnTo>
                    <a:pt x="0" y="10005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5" name="Freeform 135"/>
            <p:cNvSpPr/>
            <p:nvPr/>
          </p:nvSpPr>
          <p:spPr>
            <a:xfrm>
              <a:off x="10308712" y="1960197"/>
              <a:ext cx="308132" cy="939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01" y="14"/>
                  </a:moveTo>
                  <a:lnTo>
                    <a:pt x="17478" y="0"/>
                  </a:lnTo>
                  <a:lnTo>
                    <a:pt x="21600" y="16245"/>
                  </a:lnTo>
                  <a:lnTo>
                    <a:pt x="9950" y="21600"/>
                  </a:lnTo>
                  <a:lnTo>
                    <a:pt x="0" y="16045"/>
                  </a:lnTo>
                  <a:lnTo>
                    <a:pt x="9501" y="14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6" name="Freeform 136"/>
            <p:cNvSpPr/>
            <p:nvPr/>
          </p:nvSpPr>
          <p:spPr>
            <a:xfrm>
              <a:off x="10305443" y="1690916"/>
              <a:ext cx="477166" cy="195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40" extrusionOk="0">
                  <a:moveTo>
                    <a:pt x="21406" y="123"/>
                  </a:moveTo>
                  <a:cubicBezTo>
                    <a:pt x="21281" y="-78"/>
                    <a:pt x="21123" y="-26"/>
                    <a:pt x="21026" y="230"/>
                  </a:cubicBezTo>
                  <a:lnTo>
                    <a:pt x="20999" y="313"/>
                  </a:lnTo>
                  <a:lnTo>
                    <a:pt x="15609" y="19600"/>
                  </a:lnTo>
                  <a:lnTo>
                    <a:pt x="9840" y="5192"/>
                  </a:lnTo>
                  <a:cubicBezTo>
                    <a:pt x="9737" y="4938"/>
                    <a:pt x="9578" y="4906"/>
                    <a:pt x="9461" y="5103"/>
                  </a:cubicBezTo>
                  <a:lnTo>
                    <a:pt x="9427" y="5169"/>
                  </a:lnTo>
                  <a:lnTo>
                    <a:pt x="3589" y="18493"/>
                  </a:lnTo>
                  <a:lnTo>
                    <a:pt x="562" y="1949"/>
                  </a:lnTo>
                  <a:cubicBezTo>
                    <a:pt x="502" y="1618"/>
                    <a:pt x="351" y="1454"/>
                    <a:pt x="212" y="1553"/>
                  </a:cubicBezTo>
                  <a:lnTo>
                    <a:pt x="174" y="1586"/>
                  </a:lnTo>
                  <a:cubicBezTo>
                    <a:pt x="39" y="1733"/>
                    <a:pt x="-29" y="2099"/>
                    <a:pt x="12" y="2437"/>
                  </a:cubicBezTo>
                  <a:lnTo>
                    <a:pt x="25" y="2529"/>
                  </a:lnTo>
                  <a:lnTo>
                    <a:pt x="3217" y="19992"/>
                  </a:lnTo>
                  <a:cubicBezTo>
                    <a:pt x="3292" y="20408"/>
                    <a:pt x="3506" y="20540"/>
                    <a:pt x="3658" y="20288"/>
                  </a:cubicBezTo>
                  <a:lnTo>
                    <a:pt x="3685" y="20222"/>
                  </a:lnTo>
                  <a:lnTo>
                    <a:pt x="9620" y="6690"/>
                  </a:lnTo>
                  <a:lnTo>
                    <a:pt x="15444" y="21224"/>
                  </a:lnTo>
                  <a:cubicBezTo>
                    <a:pt x="15561" y="21522"/>
                    <a:pt x="15754" y="21505"/>
                    <a:pt x="15871" y="21208"/>
                  </a:cubicBezTo>
                  <a:lnTo>
                    <a:pt x="15892" y="21127"/>
                  </a:lnTo>
                  <a:lnTo>
                    <a:pt x="21481" y="1114"/>
                  </a:lnTo>
                  <a:cubicBezTo>
                    <a:pt x="21571" y="788"/>
                    <a:pt x="21536" y="343"/>
                    <a:pt x="21406" y="123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7" name="Freeform 137"/>
            <p:cNvSpPr/>
            <p:nvPr/>
          </p:nvSpPr>
          <p:spPr>
            <a:xfrm>
              <a:off x="10441953" y="1954120"/>
              <a:ext cx="115323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0" y="0"/>
                  </a:moveTo>
                  <a:cubicBezTo>
                    <a:pt x="544" y="0"/>
                    <a:pt x="0" y="4857"/>
                    <a:pt x="0" y="10800"/>
                  </a:cubicBezTo>
                  <a:cubicBezTo>
                    <a:pt x="0" y="16292"/>
                    <a:pt x="458" y="20793"/>
                    <a:pt x="1058" y="21526"/>
                  </a:cubicBezTo>
                  <a:lnTo>
                    <a:pt x="1230" y="21600"/>
                  </a:lnTo>
                  <a:lnTo>
                    <a:pt x="20370" y="21600"/>
                  </a:lnTo>
                  <a:cubicBezTo>
                    <a:pt x="21028" y="21600"/>
                    <a:pt x="21600" y="16770"/>
                    <a:pt x="21600" y="10800"/>
                  </a:cubicBezTo>
                  <a:cubicBezTo>
                    <a:pt x="21600" y="5338"/>
                    <a:pt x="21142" y="836"/>
                    <a:pt x="20541" y="101"/>
                  </a:cubicBezTo>
                  <a:lnTo>
                    <a:pt x="20370" y="0"/>
                  </a:lnTo>
                  <a:lnTo>
                    <a:pt x="1230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8" name="Freeform 138"/>
            <p:cNvSpPr/>
            <p:nvPr/>
          </p:nvSpPr>
          <p:spPr>
            <a:xfrm>
              <a:off x="10015933" y="1994448"/>
              <a:ext cx="150922" cy="1022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9" h="21577" extrusionOk="0">
                  <a:moveTo>
                    <a:pt x="1241" y="0"/>
                  </a:moveTo>
                  <a:cubicBezTo>
                    <a:pt x="733" y="-4"/>
                    <a:pt x="303" y="54"/>
                    <a:pt x="277" y="130"/>
                  </a:cubicBezTo>
                  <a:cubicBezTo>
                    <a:pt x="-224" y="1618"/>
                    <a:pt x="-37" y="3265"/>
                    <a:pt x="763" y="5044"/>
                  </a:cubicBezTo>
                  <a:cubicBezTo>
                    <a:pt x="1875" y="7515"/>
                    <a:pt x="4118" y="10152"/>
                    <a:pt x="7159" y="12837"/>
                  </a:cubicBezTo>
                  <a:cubicBezTo>
                    <a:pt x="8626" y="14132"/>
                    <a:pt x="10191" y="15361"/>
                    <a:pt x="11763" y="16489"/>
                  </a:cubicBezTo>
                  <a:lnTo>
                    <a:pt x="12079" y="16713"/>
                  </a:lnTo>
                  <a:cubicBezTo>
                    <a:pt x="12548" y="17047"/>
                    <a:pt x="12991" y="17351"/>
                    <a:pt x="13400" y="17625"/>
                  </a:cubicBezTo>
                  <a:lnTo>
                    <a:pt x="13987" y="18013"/>
                  </a:lnTo>
                  <a:lnTo>
                    <a:pt x="14232" y="18169"/>
                  </a:lnTo>
                  <a:lnTo>
                    <a:pt x="13941" y="18252"/>
                  </a:lnTo>
                  <a:cubicBezTo>
                    <a:pt x="13589" y="18355"/>
                    <a:pt x="13238" y="18470"/>
                    <a:pt x="12909" y="18597"/>
                  </a:cubicBezTo>
                  <a:cubicBezTo>
                    <a:pt x="11632" y="19089"/>
                    <a:pt x="11060" y="19592"/>
                    <a:pt x="11604" y="20068"/>
                  </a:cubicBezTo>
                  <a:cubicBezTo>
                    <a:pt x="12333" y="20705"/>
                    <a:pt x="15013" y="21221"/>
                    <a:pt x="19948" y="21564"/>
                  </a:cubicBezTo>
                  <a:cubicBezTo>
                    <a:pt x="20406" y="21596"/>
                    <a:pt x="20952" y="21566"/>
                    <a:pt x="21163" y="21497"/>
                  </a:cubicBezTo>
                  <a:cubicBezTo>
                    <a:pt x="21376" y="21428"/>
                    <a:pt x="21176" y="21346"/>
                    <a:pt x="20718" y="21314"/>
                  </a:cubicBezTo>
                  <a:cubicBezTo>
                    <a:pt x="16324" y="21009"/>
                    <a:pt x="14038" y="20568"/>
                    <a:pt x="13410" y="20021"/>
                  </a:cubicBezTo>
                  <a:cubicBezTo>
                    <a:pt x="12931" y="19602"/>
                    <a:pt x="13449" y="19146"/>
                    <a:pt x="14617" y="18697"/>
                  </a:cubicBezTo>
                  <a:cubicBezTo>
                    <a:pt x="14860" y="18603"/>
                    <a:pt x="15118" y="18516"/>
                    <a:pt x="15378" y="18436"/>
                  </a:cubicBezTo>
                  <a:lnTo>
                    <a:pt x="15572" y="18377"/>
                  </a:lnTo>
                  <a:cubicBezTo>
                    <a:pt x="15765" y="18321"/>
                    <a:pt x="15911" y="18282"/>
                    <a:pt x="15991" y="18262"/>
                  </a:cubicBezTo>
                  <a:cubicBezTo>
                    <a:pt x="16118" y="18231"/>
                    <a:pt x="16157" y="18194"/>
                    <a:pt x="16098" y="18159"/>
                  </a:cubicBezTo>
                  <a:lnTo>
                    <a:pt x="15684" y="17892"/>
                  </a:lnTo>
                  <a:lnTo>
                    <a:pt x="15189" y="17565"/>
                  </a:lnTo>
                  <a:cubicBezTo>
                    <a:pt x="14832" y="17326"/>
                    <a:pt x="14449" y="17064"/>
                    <a:pt x="14047" y="16780"/>
                  </a:cubicBezTo>
                  <a:lnTo>
                    <a:pt x="13873" y="16656"/>
                  </a:lnTo>
                  <a:cubicBezTo>
                    <a:pt x="12200" y="15471"/>
                    <a:pt x="10526" y="14169"/>
                    <a:pt x="8967" y="12791"/>
                  </a:cubicBezTo>
                  <a:cubicBezTo>
                    <a:pt x="5935" y="10115"/>
                    <a:pt x="3699" y="7486"/>
                    <a:pt x="2593" y="5025"/>
                  </a:cubicBezTo>
                  <a:cubicBezTo>
                    <a:pt x="1798" y="3256"/>
                    <a:pt x="1613" y="1620"/>
                    <a:pt x="2109" y="144"/>
                  </a:cubicBezTo>
                  <a:cubicBezTo>
                    <a:pt x="2135" y="69"/>
                    <a:pt x="1746" y="4"/>
                    <a:pt x="1241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9" name="Freeform 139"/>
            <p:cNvSpPr/>
            <p:nvPr/>
          </p:nvSpPr>
          <p:spPr>
            <a:xfrm>
              <a:off x="9536676" y="2364293"/>
              <a:ext cx="764246" cy="645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9" h="21569" extrusionOk="0">
                  <a:moveTo>
                    <a:pt x="21346" y="20532"/>
                  </a:moveTo>
                  <a:lnTo>
                    <a:pt x="16076" y="791"/>
                  </a:lnTo>
                  <a:cubicBezTo>
                    <a:pt x="15989" y="466"/>
                    <a:pt x="15738" y="243"/>
                    <a:pt x="15453" y="239"/>
                  </a:cubicBezTo>
                  <a:lnTo>
                    <a:pt x="673" y="0"/>
                  </a:lnTo>
                  <a:cubicBezTo>
                    <a:pt x="214" y="-8"/>
                    <a:pt x="-113" y="532"/>
                    <a:pt x="36" y="1052"/>
                  </a:cubicBezTo>
                  <a:lnTo>
                    <a:pt x="5538" y="20268"/>
                  </a:lnTo>
                  <a:cubicBezTo>
                    <a:pt x="5627" y="20577"/>
                    <a:pt x="5864" y="20790"/>
                    <a:pt x="6137" y="20804"/>
                  </a:cubicBezTo>
                  <a:lnTo>
                    <a:pt x="20685" y="21568"/>
                  </a:lnTo>
                  <a:cubicBezTo>
                    <a:pt x="21146" y="21592"/>
                    <a:pt x="21487" y="21059"/>
                    <a:pt x="21346" y="20532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0" name="Freeform 140"/>
            <p:cNvSpPr/>
            <p:nvPr/>
          </p:nvSpPr>
          <p:spPr>
            <a:xfrm>
              <a:off x="9508123" y="2363790"/>
              <a:ext cx="765194" cy="644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0" h="21566" extrusionOk="0">
                  <a:moveTo>
                    <a:pt x="16176" y="912"/>
                  </a:moveTo>
                  <a:cubicBezTo>
                    <a:pt x="16071" y="518"/>
                    <a:pt x="15767" y="248"/>
                    <a:pt x="15422" y="243"/>
                  </a:cubicBezTo>
                  <a:lnTo>
                    <a:pt x="470" y="0"/>
                  </a:lnTo>
                  <a:cubicBezTo>
                    <a:pt x="149" y="-5"/>
                    <a:pt x="-79" y="373"/>
                    <a:pt x="25" y="736"/>
                  </a:cubicBezTo>
                  <a:lnTo>
                    <a:pt x="5599" y="20221"/>
                  </a:lnTo>
                  <a:cubicBezTo>
                    <a:pt x="5697" y="20563"/>
                    <a:pt x="5960" y="20799"/>
                    <a:pt x="6262" y="20815"/>
                  </a:cubicBezTo>
                  <a:lnTo>
                    <a:pt x="20551" y="21565"/>
                  </a:lnTo>
                  <a:cubicBezTo>
                    <a:pt x="21109" y="21595"/>
                    <a:pt x="21521" y="20949"/>
                    <a:pt x="21351" y="20311"/>
                  </a:cubicBezTo>
                  <a:lnTo>
                    <a:pt x="16176" y="912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1" name="Freeform 141"/>
            <p:cNvSpPr/>
            <p:nvPr/>
          </p:nvSpPr>
          <p:spPr>
            <a:xfrm>
              <a:off x="10010978" y="2422493"/>
              <a:ext cx="38045" cy="37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10" h="19309" extrusionOk="0">
                  <a:moveTo>
                    <a:pt x="1691" y="2320"/>
                  </a:moveTo>
                  <a:cubicBezTo>
                    <a:pt x="-1294" y="5795"/>
                    <a:pt x="-225" y="11884"/>
                    <a:pt x="4095" y="15939"/>
                  </a:cubicBezTo>
                  <a:cubicBezTo>
                    <a:pt x="8407" y="19985"/>
                    <a:pt x="14330" y="20454"/>
                    <a:pt x="17314" y="16988"/>
                  </a:cubicBezTo>
                  <a:cubicBezTo>
                    <a:pt x="20306" y="13522"/>
                    <a:pt x="19238" y="7424"/>
                    <a:pt x="14918" y="3378"/>
                  </a:cubicBezTo>
                  <a:cubicBezTo>
                    <a:pt x="10597" y="-676"/>
                    <a:pt x="4675" y="-1146"/>
                    <a:pt x="1691" y="232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2" name="Freeform 142"/>
            <p:cNvSpPr/>
            <p:nvPr/>
          </p:nvSpPr>
          <p:spPr>
            <a:xfrm>
              <a:off x="10019398" y="2431050"/>
              <a:ext cx="20367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09" h="19307" extrusionOk="0">
                  <a:moveTo>
                    <a:pt x="1691" y="2314"/>
                  </a:moveTo>
                  <a:cubicBezTo>
                    <a:pt x="-1295" y="5793"/>
                    <a:pt x="-221" y="11890"/>
                    <a:pt x="4086" y="15935"/>
                  </a:cubicBezTo>
                  <a:cubicBezTo>
                    <a:pt x="8409" y="19979"/>
                    <a:pt x="14321" y="20453"/>
                    <a:pt x="17321" y="16990"/>
                  </a:cubicBezTo>
                  <a:cubicBezTo>
                    <a:pt x="20305" y="13513"/>
                    <a:pt x="19232" y="7432"/>
                    <a:pt x="14910" y="3372"/>
                  </a:cubicBezTo>
                  <a:cubicBezTo>
                    <a:pt x="10601" y="-671"/>
                    <a:pt x="4675" y="-1147"/>
                    <a:pt x="1691" y="2314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3" name="Freeform 143"/>
            <p:cNvSpPr/>
            <p:nvPr/>
          </p:nvSpPr>
          <p:spPr>
            <a:xfrm>
              <a:off x="9905372" y="2498734"/>
              <a:ext cx="497024" cy="399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89" h="21079" extrusionOk="0">
                  <a:moveTo>
                    <a:pt x="5859" y="19462"/>
                  </a:moveTo>
                  <a:cubicBezTo>
                    <a:pt x="4742" y="19306"/>
                    <a:pt x="4154" y="18634"/>
                    <a:pt x="4260" y="17297"/>
                  </a:cubicBezTo>
                  <a:cubicBezTo>
                    <a:pt x="2916" y="16689"/>
                    <a:pt x="3066" y="15054"/>
                    <a:pt x="3066" y="15054"/>
                  </a:cubicBezTo>
                  <a:cubicBezTo>
                    <a:pt x="3066" y="15054"/>
                    <a:pt x="480" y="14997"/>
                    <a:pt x="45" y="13409"/>
                  </a:cubicBezTo>
                  <a:cubicBezTo>
                    <a:pt x="-124" y="12793"/>
                    <a:pt x="204" y="12133"/>
                    <a:pt x="664" y="12087"/>
                  </a:cubicBezTo>
                  <a:cubicBezTo>
                    <a:pt x="6205" y="11548"/>
                    <a:pt x="10156" y="7328"/>
                    <a:pt x="10156" y="7328"/>
                  </a:cubicBezTo>
                  <a:cubicBezTo>
                    <a:pt x="10156" y="7328"/>
                    <a:pt x="7978" y="2732"/>
                    <a:pt x="8208" y="610"/>
                  </a:cubicBezTo>
                  <a:cubicBezTo>
                    <a:pt x="8276" y="-18"/>
                    <a:pt x="8846" y="-220"/>
                    <a:pt x="9113" y="286"/>
                  </a:cubicBezTo>
                  <a:cubicBezTo>
                    <a:pt x="11398" y="4619"/>
                    <a:pt x="15978" y="8015"/>
                    <a:pt x="15978" y="8015"/>
                  </a:cubicBezTo>
                  <a:cubicBezTo>
                    <a:pt x="15978" y="8015"/>
                    <a:pt x="21476" y="15419"/>
                    <a:pt x="15512" y="18776"/>
                  </a:cubicBezTo>
                  <a:cubicBezTo>
                    <a:pt x="15512" y="18776"/>
                    <a:pt x="10965" y="21380"/>
                    <a:pt x="7800" y="21050"/>
                  </a:cubicBezTo>
                  <a:cubicBezTo>
                    <a:pt x="6301" y="20895"/>
                    <a:pt x="5859" y="19462"/>
                    <a:pt x="5859" y="19462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4" name="Freeform 144"/>
            <p:cNvSpPr/>
            <p:nvPr/>
          </p:nvSpPr>
          <p:spPr>
            <a:xfrm>
              <a:off x="9969331" y="2752904"/>
              <a:ext cx="132545" cy="38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5" h="21098" extrusionOk="0">
                  <a:moveTo>
                    <a:pt x="21311" y="1805"/>
                  </a:moveTo>
                  <a:cubicBezTo>
                    <a:pt x="21027" y="110"/>
                    <a:pt x="20386" y="-502"/>
                    <a:pt x="19877" y="449"/>
                  </a:cubicBezTo>
                  <a:cubicBezTo>
                    <a:pt x="18157" y="3672"/>
                    <a:pt x="16141" y="6310"/>
                    <a:pt x="13887" y="8393"/>
                  </a:cubicBezTo>
                  <a:cubicBezTo>
                    <a:pt x="11195" y="10881"/>
                    <a:pt x="8304" y="12476"/>
                    <a:pt x="5393" y="13345"/>
                  </a:cubicBezTo>
                  <a:lnTo>
                    <a:pt x="4508" y="13584"/>
                  </a:lnTo>
                  <a:cubicBezTo>
                    <a:pt x="3366" y="13865"/>
                    <a:pt x="2390" y="13997"/>
                    <a:pt x="1629" y="14030"/>
                  </a:cubicBezTo>
                  <a:lnTo>
                    <a:pt x="1068" y="14039"/>
                  </a:lnTo>
                  <a:cubicBezTo>
                    <a:pt x="487" y="14005"/>
                    <a:pt x="10" y="15568"/>
                    <a:pt x="0" y="17519"/>
                  </a:cubicBezTo>
                  <a:cubicBezTo>
                    <a:pt x="-5" y="19304"/>
                    <a:pt x="385" y="20800"/>
                    <a:pt x="897" y="21057"/>
                  </a:cubicBezTo>
                  <a:lnTo>
                    <a:pt x="1040" y="21098"/>
                  </a:lnTo>
                  <a:lnTo>
                    <a:pt x="1354" y="21098"/>
                  </a:lnTo>
                  <a:cubicBezTo>
                    <a:pt x="2382" y="21089"/>
                    <a:pt x="3836" y="20891"/>
                    <a:pt x="5578" y="20371"/>
                  </a:cubicBezTo>
                  <a:cubicBezTo>
                    <a:pt x="8608" y="19470"/>
                    <a:pt x="11623" y="17808"/>
                    <a:pt x="14448" y="15196"/>
                  </a:cubicBezTo>
                  <a:cubicBezTo>
                    <a:pt x="16852" y="12972"/>
                    <a:pt x="19025" y="10137"/>
                    <a:pt x="20905" y="6607"/>
                  </a:cubicBezTo>
                  <a:cubicBezTo>
                    <a:pt x="21415" y="5657"/>
                    <a:pt x="21595" y="3507"/>
                    <a:pt x="21311" y="1805"/>
                  </a:cubicBez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5" name="Freeform 145"/>
            <p:cNvSpPr/>
            <p:nvPr/>
          </p:nvSpPr>
          <p:spPr>
            <a:xfrm>
              <a:off x="10012785" y="2799009"/>
              <a:ext cx="103139" cy="33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1" h="21029" extrusionOk="0">
                  <a:moveTo>
                    <a:pt x="21267" y="2294"/>
                  </a:moveTo>
                  <a:cubicBezTo>
                    <a:pt x="20940" y="274"/>
                    <a:pt x="20132" y="-571"/>
                    <a:pt x="19460" y="406"/>
                  </a:cubicBezTo>
                  <a:cubicBezTo>
                    <a:pt x="19175" y="814"/>
                    <a:pt x="18890" y="1222"/>
                    <a:pt x="18598" y="1611"/>
                  </a:cubicBezTo>
                  <a:cubicBezTo>
                    <a:pt x="14925" y="6582"/>
                    <a:pt x="10973" y="9779"/>
                    <a:pt x="7004" y="11524"/>
                  </a:cubicBezTo>
                  <a:cubicBezTo>
                    <a:pt x="4931" y="12445"/>
                    <a:pt x="3210" y="12833"/>
                    <a:pt x="1993" y="12919"/>
                  </a:cubicBezTo>
                  <a:lnTo>
                    <a:pt x="1382" y="12928"/>
                  </a:lnTo>
                  <a:cubicBezTo>
                    <a:pt x="624" y="12900"/>
                    <a:pt x="9" y="14693"/>
                    <a:pt x="0" y="16932"/>
                  </a:cubicBezTo>
                  <a:cubicBezTo>
                    <a:pt x="-10" y="18980"/>
                    <a:pt x="491" y="20687"/>
                    <a:pt x="1150" y="20992"/>
                  </a:cubicBezTo>
                  <a:lnTo>
                    <a:pt x="1363" y="21029"/>
                  </a:lnTo>
                  <a:lnTo>
                    <a:pt x="2034" y="21020"/>
                  </a:lnTo>
                  <a:cubicBezTo>
                    <a:pt x="3362" y="20925"/>
                    <a:pt x="5201" y="20508"/>
                    <a:pt x="7400" y="19540"/>
                  </a:cubicBezTo>
                  <a:cubicBezTo>
                    <a:pt x="11600" y="17691"/>
                    <a:pt x="15787" y="14303"/>
                    <a:pt x="19711" y="9001"/>
                  </a:cubicBezTo>
                  <a:cubicBezTo>
                    <a:pt x="20021" y="8574"/>
                    <a:pt x="20332" y="8147"/>
                    <a:pt x="20636" y="7701"/>
                  </a:cubicBezTo>
                  <a:cubicBezTo>
                    <a:pt x="21308" y="6724"/>
                    <a:pt x="21590" y="4305"/>
                    <a:pt x="21267" y="2294"/>
                  </a:cubicBez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6" name="Freeform 146"/>
            <p:cNvSpPr/>
            <p:nvPr/>
          </p:nvSpPr>
          <p:spPr>
            <a:xfrm>
              <a:off x="10058067" y="2850803"/>
              <a:ext cx="84659" cy="23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5" h="20623" extrusionOk="0">
                  <a:moveTo>
                    <a:pt x="21160" y="3287"/>
                  </a:moveTo>
                  <a:cubicBezTo>
                    <a:pt x="20768" y="395"/>
                    <a:pt x="19786" y="-820"/>
                    <a:pt x="18971" y="585"/>
                  </a:cubicBezTo>
                  <a:cubicBezTo>
                    <a:pt x="17786" y="2619"/>
                    <a:pt x="14866" y="4598"/>
                    <a:pt x="10910" y="6221"/>
                  </a:cubicBezTo>
                  <a:cubicBezTo>
                    <a:pt x="8867" y="7053"/>
                    <a:pt x="6674" y="7749"/>
                    <a:pt x="4477" y="8322"/>
                  </a:cubicBezTo>
                  <a:lnTo>
                    <a:pt x="2357" y="8826"/>
                  </a:lnTo>
                  <a:lnTo>
                    <a:pt x="1556" y="8978"/>
                  </a:lnTo>
                  <a:cubicBezTo>
                    <a:pt x="652" y="9141"/>
                    <a:pt x="-44" y="11883"/>
                    <a:pt x="2" y="15090"/>
                  </a:cubicBezTo>
                  <a:cubicBezTo>
                    <a:pt x="49" y="18309"/>
                    <a:pt x="818" y="20780"/>
                    <a:pt x="1722" y="20615"/>
                  </a:cubicBezTo>
                  <a:lnTo>
                    <a:pt x="2553" y="20452"/>
                  </a:lnTo>
                  <a:cubicBezTo>
                    <a:pt x="3203" y="20316"/>
                    <a:pt x="3930" y="20138"/>
                    <a:pt x="4716" y="19946"/>
                  </a:cubicBezTo>
                  <a:cubicBezTo>
                    <a:pt x="6955" y="19360"/>
                    <a:pt x="9194" y="18651"/>
                    <a:pt x="11287" y="17792"/>
                  </a:cubicBezTo>
                  <a:lnTo>
                    <a:pt x="12768" y="17150"/>
                  </a:lnTo>
                  <a:cubicBezTo>
                    <a:pt x="16346" y="15513"/>
                    <a:pt x="18948" y="13562"/>
                    <a:pt x="20398" y="11078"/>
                  </a:cubicBezTo>
                  <a:cubicBezTo>
                    <a:pt x="21214" y="9673"/>
                    <a:pt x="21556" y="6193"/>
                    <a:pt x="21160" y="3287"/>
                  </a:cubicBez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7" name="Freeform 147"/>
            <p:cNvSpPr/>
            <p:nvPr/>
          </p:nvSpPr>
          <p:spPr>
            <a:xfrm>
              <a:off x="10818339" y="1769599"/>
              <a:ext cx="600922" cy="1143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42" h="20810" extrusionOk="0">
                  <a:moveTo>
                    <a:pt x="15916" y="20681"/>
                  </a:moveTo>
                  <a:cubicBezTo>
                    <a:pt x="18957" y="20196"/>
                    <a:pt x="20744" y="18488"/>
                    <a:pt x="19956" y="16819"/>
                  </a:cubicBezTo>
                  <a:lnTo>
                    <a:pt x="13310" y="2764"/>
                  </a:lnTo>
                  <a:cubicBezTo>
                    <a:pt x="12358" y="749"/>
                    <a:pt x="8528" y="-435"/>
                    <a:pt x="4863" y="149"/>
                  </a:cubicBezTo>
                  <a:cubicBezTo>
                    <a:pt x="1197" y="734"/>
                    <a:pt x="-856" y="2855"/>
                    <a:pt x="342" y="4830"/>
                  </a:cubicBezTo>
                  <a:lnTo>
                    <a:pt x="8687" y="18614"/>
                  </a:lnTo>
                  <a:cubicBezTo>
                    <a:pt x="9680" y="20251"/>
                    <a:pt x="12875" y="21165"/>
                    <a:pt x="15916" y="20681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8" name="Freeform 148"/>
            <p:cNvSpPr/>
            <p:nvPr/>
          </p:nvSpPr>
          <p:spPr>
            <a:xfrm>
              <a:off x="10889950" y="1828679"/>
              <a:ext cx="189875" cy="754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8" h="21553" extrusionOk="0">
                  <a:moveTo>
                    <a:pt x="21427" y="105"/>
                  </a:moveTo>
                  <a:cubicBezTo>
                    <a:pt x="21254" y="13"/>
                    <a:pt x="20805" y="-26"/>
                    <a:pt x="20441" y="19"/>
                  </a:cubicBezTo>
                  <a:cubicBezTo>
                    <a:pt x="13939" y="814"/>
                    <a:pt x="8958" y="2459"/>
                    <a:pt x="5309" y="4696"/>
                  </a:cubicBezTo>
                  <a:cubicBezTo>
                    <a:pt x="3476" y="5818"/>
                    <a:pt x="2093" y="7019"/>
                    <a:pt x="1090" y="8220"/>
                  </a:cubicBezTo>
                  <a:cubicBezTo>
                    <a:pt x="778" y="8588"/>
                    <a:pt x="519" y="8933"/>
                    <a:pt x="328" y="9248"/>
                  </a:cubicBezTo>
                  <a:lnTo>
                    <a:pt x="156" y="9522"/>
                  </a:lnTo>
                  <a:cubicBezTo>
                    <a:pt x="121" y="9589"/>
                    <a:pt x="86" y="9651"/>
                    <a:pt x="52" y="9708"/>
                  </a:cubicBezTo>
                  <a:lnTo>
                    <a:pt x="0" y="9825"/>
                  </a:lnTo>
                  <a:cubicBezTo>
                    <a:pt x="0" y="9841"/>
                    <a:pt x="0" y="9857"/>
                    <a:pt x="0" y="9873"/>
                  </a:cubicBezTo>
                  <a:lnTo>
                    <a:pt x="17" y="9896"/>
                  </a:lnTo>
                  <a:lnTo>
                    <a:pt x="12694" y="21417"/>
                  </a:lnTo>
                  <a:cubicBezTo>
                    <a:pt x="12797" y="21516"/>
                    <a:pt x="13213" y="21574"/>
                    <a:pt x="13593" y="21547"/>
                  </a:cubicBezTo>
                  <a:cubicBezTo>
                    <a:pt x="13956" y="21521"/>
                    <a:pt x="14181" y="21433"/>
                    <a:pt x="14129" y="21342"/>
                  </a:cubicBezTo>
                  <a:lnTo>
                    <a:pt x="14112" y="21317"/>
                  </a:lnTo>
                  <a:lnTo>
                    <a:pt x="1487" y="9831"/>
                  </a:lnTo>
                  <a:lnTo>
                    <a:pt x="1591" y="9639"/>
                  </a:lnTo>
                  <a:cubicBezTo>
                    <a:pt x="1626" y="9577"/>
                    <a:pt x="1660" y="9510"/>
                    <a:pt x="1695" y="9438"/>
                  </a:cubicBezTo>
                  <a:cubicBezTo>
                    <a:pt x="1902" y="9094"/>
                    <a:pt x="2179" y="8710"/>
                    <a:pt x="2525" y="8297"/>
                  </a:cubicBezTo>
                  <a:cubicBezTo>
                    <a:pt x="3511" y="7117"/>
                    <a:pt x="4877" y="5938"/>
                    <a:pt x="6675" y="4838"/>
                  </a:cubicBezTo>
                  <a:cubicBezTo>
                    <a:pt x="10203" y="2678"/>
                    <a:pt x="14959" y="1103"/>
                    <a:pt x="21081" y="354"/>
                  </a:cubicBezTo>
                  <a:cubicBezTo>
                    <a:pt x="21444" y="310"/>
                    <a:pt x="21600" y="198"/>
                    <a:pt x="21427" y="105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9" name="Freeform 149"/>
            <p:cNvSpPr/>
            <p:nvPr/>
          </p:nvSpPr>
          <p:spPr>
            <a:xfrm>
              <a:off x="10334542" y="2568639"/>
              <a:ext cx="1091551" cy="348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060" extrusionOk="0">
                  <a:moveTo>
                    <a:pt x="70" y="2427"/>
                  </a:moveTo>
                  <a:lnTo>
                    <a:pt x="0" y="18243"/>
                  </a:lnTo>
                  <a:lnTo>
                    <a:pt x="17955" y="21045"/>
                  </a:lnTo>
                  <a:cubicBezTo>
                    <a:pt x="19939" y="21365"/>
                    <a:pt x="21600" y="16488"/>
                    <a:pt x="21579" y="10407"/>
                  </a:cubicBezTo>
                  <a:cubicBezTo>
                    <a:pt x="21555" y="4470"/>
                    <a:pt x="19933" y="-235"/>
                    <a:pt x="17995" y="9"/>
                  </a:cubicBezTo>
                  <a:lnTo>
                    <a:pt x="70" y="2427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0" name="Freeform 150"/>
            <p:cNvSpPr/>
            <p:nvPr/>
          </p:nvSpPr>
          <p:spPr>
            <a:xfrm>
              <a:off x="10328019" y="2562374"/>
              <a:ext cx="862836" cy="352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8" extrusionOk="0">
                  <a:moveTo>
                    <a:pt x="21431" y="0"/>
                  </a:moveTo>
                  <a:lnTo>
                    <a:pt x="214" y="2369"/>
                  </a:lnTo>
                  <a:cubicBezTo>
                    <a:pt x="134" y="2379"/>
                    <a:pt x="70" y="2525"/>
                    <a:pt x="60" y="2712"/>
                  </a:cubicBezTo>
                  <a:lnTo>
                    <a:pt x="58" y="2765"/>
                  </a:lnTo>
                  <a:lnTo>
                    <a:pt x="0" y="18876"/>
                  </a:lnTo>
                  <a:cubicBezTo>
                    <a:pt x="-1" y="19070"/>
                    <a:pt x="56" y="19235"/>
                    <a:pt x="132" y="19271"/>
                  </a:cubicBezTo>
                  <a:lnTo>
                    <a:pt x="153" y="19278"/>
                  </a:lnTo>
                  <a:lnTo>
                    <a:pt x="15562" y="21587"/>
                  </a:lnTo>
                  <a:cubicBezTo>
                    <a:pt x="15649" y="21600"/>
                    <a:pt x="15730" y="21433"/>
                    <a:pt x="15734" y="21213"/>
                  </a:cubicBezTo>
                  <a:cubicBezTo>
                    <a:pt x="15737" y="21011"/>
                    <a:pt x="15680" y="20835"/>
                    <a:pt x="15604" y="20797"/>
                  </a:cubicBezTo>
                  <a:lnTo>
                    <a:pt x="15581" y="20790"/>
                  </a:lnTo>
                  <a:lnTo>
                    <a:pt x="327" y="18503"/>
                  </a:lnTo>
                  <a:lnTo>
                    <a:pt x="383" y="3150"/>
                  </a:lnTo>
                  <a:lnTo>
                    <a:pt x="21446" y="798"/>
                  </a:lnTo>
                  <a:cubicBezTo>
                    <a:pt x="21526" y="788"/>
                    <a:pt x="21595" y="630"/>
                    <a:pt x="21599" y="435"/>
                  </a:cubicBezTo>
                  <a:lnTo>
                    <a:pt x="21599" y="381"/>
                  </a:lnTo>
                  <a:cubicBezTo>
                    <a:pt x="21599" y="179"/>
                    <a:pt x="21534" y="19"/>
                    <a:pt x="21454" y="1"/>
                  </a:cubicBezTo>
                  <a:lnTo>
                    <a:pt x="21431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1" name="Freeform 151"/>
            <p:cNvSpPr/>
            <p:nvPr/>
          </p:nvSpPr>
          <p:spPr>
            <a:xfrm>
              <a:off x="10438338" y="2620903"/>
              <a:ext cx="20367" cy="237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7030" y="0"/>
                  </a:moveTo>
                  <a:cubicBezTo>
                    <a:pt x="3428" y="9"/>
                    <a:pt x="344" y="239"/>
                    <a:pt x="0" y="530"/>
                  </a:cubicBezTo>
                  <a:lnTo>
                    <a:pt x="0" y="610"/>
                  </a:lnTo>
                  <a:lnTo>
                    <a:pt x="7030" y="21007"/>
                  </a:lnTo>
                  <a:cubicBezTo>
                    <a:pt x="7030" y="21333"/>
                    <a:pt x="10456" y="21592"/>
                    <a:pt x="14399" y="21584"/>
                  </a:cubicBezTo>
                  <a:cubicBezTo>
                    <a:pt x="18170" y="21575"/>
                    <a:pt x="21085" y="21345"/>
                    <a:pt x="21600" y="21054"/>
                  </a:cubicBezTo>
                  <a:lnTo>
                    <a:pt x="21600" y="20974"/>
                  </a:lnTo>
                  <a:lnTo>
                    <a:pt x="14570" y="577"/>
                  </a:lnTo>
                  <a:cubicBezTo>
                    <a:pt x="14399" y="249"/>
                    <a:pt x="11142" y="-8"/>
                    <a:pt x="7030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2" name="Freeform 152"/>
            <p:cNvSpPr/>
            <p:nvPr/>
          </p:nvSpPr>
          <p:spPr>
            <a:xfrm>
              <a:off x="10380087" y="2786556"/>
              <a:ext cx="32999" cy="33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4" h="21444" extrusionOk="0">
                  <a:moveTo>
                    <a:pt x="2" y="10573"/>
                  </a:moveTo>
                  <a:cubicBezTo>
                    <a:pt x="-97" y="16499"/>
                    <a:pt x="4659" y="21364"/>
                    <a:pt x="10505" y="21443"/>
                  </a:cubicBezTo>
                  <a:cubicBezTo>
                    <a:pt x="16450" y="21522"/>
                    <a:pt x="21304" y="16786"/>
                    <a:pt x="21403" y="10860"/>
                  </a:cubicBezTo>
                  <a:cubicBezTo>
                    <a:pt x="21503" y="4945"/>
                    <a:pt x="16747" y="80"/>
                    <a:pt x="10801" y="1"/>
                  </a:cubicBezTo>
                  <a:cubicBezTo>
                    <a:pt x="4956" y="-78"/>
                    <a:pt x="102" y="4648"/>
                    <a:pt x="2" y="1057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3" name="Freeform 153"/>
            <p:cNvSpPr/>
            <p:nvPr/>
          </p:nvSpPr>
          <p:spPr>
            <a:xfrm>
              <a:off x="10365079" y="3739741"/>
              <a:ext cx="447584" cy="2526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592" extrusionOk="0">
                  <a:moveTo>
                    <a:pt x="443" y="5"/>
                  </a:moveTo>
                  <a:cubicBezTo>
                    <a:pt x="281" y="-8"/>
                    <a:pt x="98" y="5"/>
                    <a:pt x="24" y="33"/>
                  </a:cubicBezTo>
                  <a:cubicBezTo>
                    <a:pt x="-35" y="59"/>
                    <a:pt x="17" y="88"/>
                    <a:pt x="149" y="103"/>
                  </a:cubicBezTo>
                  <a:lnTo>
                    <a:pt x="186" y="106"/>
                  </a:lnTo>
                  <a:lnTo>
                    <a:pt x="6581" y="612"/>
                  </a:lnTo>
                  <a:lnTo>
                    <a:pt x="20947" y="21543"/>
                  </a:lnTo>
                  <a:cubicBezTo>
                    <a:pt x="20962" y="21571"/>
                    <a:pt x="21094" y="21592"/>
                    <a:pt x="21249" y="21592"/>
                  </a:cubicBezTo>
                  <a:lnTo>
                    <a:pt x="21293" y="21592"/>
                  </a:lnTo>
                  <a:cubicBezTo>
                    <a:pt x="21447" y="21588"/>
                    <a:pt x="21565" y="21565"/>
                    <a:pt x="21565" y="21537"/>
                  </a:cubicBezTo>
                  <a:lnTo>
                    <a:pt x="21565" y="21530"/>
                  </a:lnTo>
                  <a:lnTo>
                    <a:pt x="7185" y="567"/>
                  </a:lnTo>
                  <a:cubicBezTo>
                    <a:pt x="7170" y="550"/>
                    <a:pt x="7118" y="535"/>
                    <a:pt x="7037" y="527"/>
                  </a:cubicBezTo>
                  <a:lnTo>
                    <a:pt x="7001" y="523"/>
                  </a:lnTo>
                  <a:lnTo>
                    <a:pt x="443" y="5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4" name="Freeform 154"/>
            <p:cNvSpPr/>
            <p:nvPr/>
          </p:nvSpPr>
          <p:spPr>
            <a:xfrm>
              <a:off x="4628557" y="5952637"/>
              <a:ext cx="592908" cy="121189"/>
            </a:xfrm>
            <a:prstGeom prst="rect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5" name="Freeform 155"/>
            <p:cNvSpPr/>
            <p:nvPr/>
          </p:nvSpPr>
          <p:spPr>
            <a:xfrm>
              <a:off x="5073926" y="4715135"/>
              <a:ext cx="295119" cy="1956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621" y="21600"/>
                  </a:lnTo>
                  <a:lnTo>
                    <a:pt x="21600" y="21600"/>
                  </a:lnTo>
                  <a:lnTo>
                    <a:pt x="99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6" name="Freeform 156"/>
            <p:cNvSpPr/>
            <p:nvPr/>
          </p:nvSpPr>
          <p:spPr>
            <a:xfrm>
              <a:off x="4480959" y="4715135"/>
              <a:ext cx="295117" cy="1956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21" y="0"/>
                  </a:moveTo>
                  <a:lnTo>
                    <a:pt x="0" y="21600"/>
                  </a:lnTo>
                  <a:lnTo>
                    <a:pt x="9979" y="21600"/>
                  </a:lnTo>
                  <a:lnTo>
                    <a:pt x="21600" y="0"/>
                  </a:lnTo>
                  <a:lnTo>
                    <a:pt x="11621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7" name="Freeform 157"/>
            <p:cNvSpPr/>
            <p:nvPr/>
          </p:nvSpPr>
          <p:spPr>
            <a:xfrm>
              <a:off x="4454505" y="4587792"/>
              <a:ext cx="953461" cy="254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85" y="21600"/>
                  </a:moveTo>
                  <a:cubicBezTo>
                    <a:pt x="1292" y="21600"/>
                    <a:pt x="0" y="16765"/>
                    <a:pt x="0" y="10801"/>
                  </a:cubicBezTo>
                  <a:cubicBezTo>
                    <a:pt x="0" y="4837"/>
                    <a:pt x="1292" y="0"/>
                    <a:pt x="2885" y="0"/>
                  </a:cubicBezTo>
                  <a:lnTo>
                    <a:pt x="18715" y="0"/>
                  </a:lnTo>
                  <a:cubicBezTo>
                    <a:pt x="20308" y="0"/>
                    <a:pt x="21600" y="4837"/>
                    <a:pt x="21600" y="10801"/>
                  </a:cubicBezTo>
                  <a:cubicBezTo>
                    <a:pt x="21600" y="16765"/>
                    <a:pt x="20308" y="21600"/>
                    <a:pt x="18715" y="21600"/>
                  </a:cubicBezTo>
                  <a:lnTo>
                    <a:pt x="2885" y="21600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8" name="Freeform 158"/>
            <p:cNvSpPr/>
            <p:nvPr/>
          </p:nvSpPr>
          <p:spPr>
            <a:xfrm>
              <a:off x="5986892" y="4907728"/>
              <a:ext cx="516735" cy="1698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0" h="18374" extrusionOk="0">
                  <a:moveTo>
                    <a:pt x="0" y="4592"/>
                  </a:moveTo>
                  <a:cubicBezTo>
                    <a:pt x="-20" y="4557"/>
                    <a:pt x="3712" y="13506"/>
                    <a:pt x="3775" y="14152"/>
                  </a:cubicBezTo>
                  <a:cubicBezTo>
                    <a:pt x="3944" y="15915"/>
                    <a:pt x="3200" y="16162"/>
                    <a:pt x="6807" y="16606"/>
                  </a:cubicBezTo>
                  <a:cubicBezTo>
                    <a:pt x="7732" y="16720"/>
                    <a:pt x="9097" y="16576"/>
                    <a:pt x="10584" y="16996"/>
                  </a:cubicBezTo>
                  <a:cubicBezTo>
                    <a:pt x="14652" y="18145"/>
                    <a:pt x="20499" y="18773"/>
                    <a:pt x="21167" y="18093"/>
                  </a:cubicBezTo>
                  <a:cubicBezTo>
                    <a:pt x="21580" y="17458"/>
                    <a:pt x="12059" y="15503"/>
                    <a:pt x="11005" y="14202"/>
                  </a:cubicBezTo>
                  <a:cubicBezTo>
                    <a:pt x="9910" y="12850"/>
                    <a:pt x="15495" y="2286"/>
                    <a:pt x="11894" y="1539"/>
                  </a:cubicBezTo>
                  <a:cubicBezTo>
                    <a:pt x="8294" y="793"/>
                    <a:pt x="535" y="-2827"/>
                    <a:pt x="0" y="4592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9" name="Freeform 159"/>
            <p:cNvSpPr/>
            <p:nvPr/>
          </p:nvSpPr>
          <p:spPr>
            <a:xfrm>
              <a:off x="6078069" y="6268267"/>
              <a:ext cx="516581" cy="382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87" h="20123" extrusionOk="0">
                  <a:moveTo>
                    <a:pt x="696" y="10345"/>
                  </a:moveTo>
                  <a:cubicBezTo>
                    <a:pt x="696" y="10345"/>
                    <a:pt x="-400" y="5724"/>
                    <a:pt x="159" y="0"/>
                  </a:cubicBezTo>
                  <a:cubicBezTo>
                    <a:pt x="159" y="0"/>
                    <a:pt x="2857" y="3432"/>
                    <a:pt x="5223" y="7212"/>
                  </a:cubicBezTo>
                  <a:cubicBezTo>
                    <a:pt x="7955" y="11575"/>
                    <a:pt x="8604" y="11780"/>
                    <a:pt x="8604" y="11780"/>
                  </a:cubicBezTo>
                  <a:cubicBezTo>
                    <a:pt x="11976" y="13186"/>
                    <a:pt x="12686" y="10358"/>
                    <a:pt x="12686" y="10358"/>
                  </a:cubicBezTo>
                  <a:cubicBezTo>
                    <a:pt x="12686" y="10358"/>
                    <a:pt x="14566" y="13728"/>
                    <a:pt x="18066" y="17308"/>
                  </a:cubicBezTo>
                  <a:cubicBezTo>
                    <a:pt x="21200" y="20513"/>
                    <a:pt x="9241" y="21600"/>
                    <a:pt x="7531" y="17235"/>
                  </a:cubicBezTo>
                  <a:cubicBezTo>
                    <a:pt x="5822" y="12870"/>
                    <a:pt x="3621" y="10360"/>
                    <a:pt x="3621" y="10360"/>
                  </a:cubicBezTo>
                  <a:lnTo>
                    <a:pt x="2791" y="17093"/>
                  </a:lnTo>
                  <a:lnTo>
                    <a:pt x="1650" y="17085"/>
                  </a:lnTo>
                  <a:lnTo>
                    <a:pt x="696" y="10345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0" name="Freeform 160"/>
            <p:cNvSpPr/>
            <p:nvPr/>
          </p:nvSpPr>
          <p:spPr>
            <a:xfrm>
              <a:off x="5794270" y="4239947"/>
              <a:ext cx="621286" cy="1776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8" h="21322" extrusionOk="0">
                  <a:moveTo>
                    <a:pt x="20207" y="4241"/>
                  </a:moveTo>
                  <a:lnTo>
                    <a:pt x="16435" y="21322"/>
                  </a:lnTo>
                  <a:lnTo>
                    <a:pt x="0" y="20847"/>
                  </a:lnTo>
                  <a:cubicBezTo>
                    <a:pt x="0" y="20847"/>
                    <a:pt x="1166" y="11586"/>
                    <a:pt x="3589" y="3808"/>
                  </a:cubicBezTo>
                  <a:cubicBezTo>
                    <a:pt x="3589" y="3808"/>
                    <a:pt x="4101" y="-278"/>
                    <a:pt x="12850" y="15"/>
                  </a:cubicBezTo>
                  <a:cubicBezTo>
                    <a:pt x="21600" y="308"/>
                    <a:pt x="20207" y="4241"/>
                    <a:pt x="20207" y="4241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1" name="Freeform 161"/>
            <p:cNvSpPr/>
            <p:nvPr/>
          </p:nvSpPr>
          <p:spPr>
            <a:xfrm>
              <a:off x="4891469" y="4157510"/>
              <a:ext cx="1515829" cy="571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8" h="20141" extrusionOk="0">
                  <a:moveTo>
                    <a:pt x="17028" y="2030"/>
                  </a:moveTo>
                  <a:cubicBezTo>
                    <a:pt x="9846" y="-248"/>
                    <a:pt x="4543" y="-442"/>
                    <a:pt x="2882" y="623"/>
                  </a:cubicBezTo>
                  <a:cubicBezTo>
                    <a:pt x="2882" y="623"/>
                    <a:pt x="-566" y="2391"/>
                    <a:pt x="81" y="9180"/>
                  </a:cubicBezTo>
                  <a:cubicBezTo>
                    <a:pt x="870" y="17463"/>
                    <a:pt x="4577" y="17602"/>
                    <a:pt x="4577" y="17602"/>
                  </a:cubicBezTo>
                  <a:lnTo>
                    <a:pt x="16585" y="20011"/>
                  </a:lnTo>
                  <a:cubicBezTo>
                    <a:pt x="17540" y="20229"/>
                    <a:pt x="20682" y="21158"/>
                    <a:pt x="20863" y="11720"/>
                  </a:cubicBezTo>
                  <a:cubicBezTo>
                    <a:pt x="21034" y="2817"/>
                    <a:pt x="17185" y="2080"/>
                    <a:pt x="17028" y="2030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2" name="Freeform 162"/>
            <p:cNvSpPr/>
            <p:nvPr/>
          </p:nvSpPr>
          <p:spPr>
            <a:xfrm>
              <a:off x="5333241" y="3031773"/>
              <a:ext cx="606702" cy="838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39" h="20039" extrusionOk="0">
                  <a:moveTo>
                    <a:pt x="15435" y="0"/>
                  </a:moveTo>
                  <a:cubicBezTo>
                    <a:pt x="15435" y="0"/>
                    <a:pt x="2784" y="12467"/>
                    <a:pt x="1225" y="14308"/>
                  </a:cubicBezTo>
                  <a:cubicBezTo>
                    <a:pt x="-3061" y="19369"/>
                    <a:pt x="5078" y="21600"/>
                    <a:pt x="7584" y="18851"/>
                  </a:cubicBezTo>
                  <a:cubicBezTo>
                    <a:pt x="9156" y="17126"/>
                    <a:pt x="11191" y="13200"/>
                    <a:pt x="13379" y="9959"/>
                  </a:cubicBezTo>
                  <a:cubicBezTo>
                    <a:pt x="16465" y="5393"/>
                    <a:pt x="18539" y="1983"/>
                    <a:pt x="18539" y="1983"/>
                  </a:cubicBezTo>
                  <a:lnTo>
                    <a:pt x="15435" y="0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3" name="Freeform 163"/>
            <p:cNvSpPr/>
            <p:nvPr/>
          </p:nvSpPr>
          <p:spPr>
            <a:xfrm>
              <a:off x="4243001" y="2166977"/>
              <a:ext cx="1167583" cy="1348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07" h="20290" extrusionOk="0">
                  <a:moveTo>
                    <a:pt x="11405" y="72"/>
                  </a:moveTo>
                  <a:cubicBezTo>
                    <a:pt x="11405" y="72"/>
                    <a:pt x="17033" y="1077"/>
                    <a:pt x="16982" y="4071"/>
                  </a:cubicBezTo>
                  <a:cubicBezTo>
                    <a:pt x="16956" y="5611"/>
                    <a:pt x="15282" y="7243"/>
                    <a:pt x="16055" y="7732"/>
                  </a:cubicBezTo>
                  <a:cubicBezTo>
                    <a:pt x="19075" y="9646"/>
                    <a:pt x="15707" y="10318"/>
                    <a:pt x="17613" y="11842"/>
                  </a:cubicBezTo>
                  <a:cubicBezTo>
                    <a:pt x="20447" y="14110"/>
                    <a:pt x="18562" y="17813"/>
                    <a:pt x="15503" y="17489"/>
                  </a:cubicBezTo>
                  <a:cubicBezTo>
                    <a:pt x="12335" y="17154"/>
                    <a:pt x="13729" y="21356"/>
                    <a:pt x="8295" y="20030"/>
                  </a:cubicBezTo>
                  <a:cubicBezTo>
                    <a:pt x="5232" y="19283"/>
                    <a:pt x="4352" y="18633"/>
                    <a:pt x="2194" y="17571"/>
                  </a:cubicBezTo>
                  <a:cubicBezTo>
                    <a:pt x="35" y="16509"/>
                    <a:pt x="-1153" y="11194"/>
                    <a:pt x="1615" y="8665"/>
                  </a:cubicBezTo>
                  <a:cubicBezTo>
                    <a:pt x="3336" y="7063"/>
                    <a:pt x="4931" y="7264"/>
                    <a:pt x="5941" y="4553"/>
                  </a:cubicBezTo>
                  <a:cubicBezTo>
                    <a:pt x="6951" y="1842"/>
                    <a:pt x="7896" y="188"/>
                    <a:pt x="9355" y="449"/>
                  </a:cubicBezTo>
                  <a:cubicBezTo>
                    <a:pt x="9909" y="-244"/>
                    <a:pt x="11405" y="72"/>
                    <a:pt x="11405" y="7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4" name="Freeform 164"/>
            <p:cNvSpPr/>
            <p:nvPr/>
          </p:nvSpPr>
          <p:spPr>
            <a:xfrm>
              <a:off x="5119649" y="2605135"/>
              <a:ext cx="40745" cy="129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783" h="20845" extrusionOk="0">
                  <a:moveTo>
                    <a:pt x="4411" y="465"/>
                  </a:moveTo>
                  <a:cubicBezTo>
                    <a:pt x="4716" y="-147"/>
                    <a:pt x="6262" y="-159"/>
                    <a:pt x="6597" y="448"/>
                  </a:cubicBezTo>
                  <a:cubicBezTo>
                    <a:pt x="9583" y="5813"/>
                    <a:pt x="16651" y="20283"/>
                    <a:pt x="6496" y="20826"/>
                  </a:cubicBezTo>
                  <a:cubicBezTo>
                    <a:pt x="-4949" y="21441"/>
                    <a:pt x="1645" y="6057"/>
                    <a:pt x="4411" y="4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5" name="Freeform 165"/>
            <p:cNvSpPr/>
            <p:nvPr/>
          </p:nvSpPr>
          <p:spPr>
            <a:xfrm>
              <a:off x="4788590" y="2622327"/>
              <a:ext cx="242295" cy="378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2" h="21064" extrusionOk="0">
                  <a:moveTo>
                    <a:pt x="74" y="13829"/>
                  </a:moveTo>
                  <a:cubicBezTo>
                    <a:pt x="1442" y="6219"/>
                    <a:pt x="2740" y="0"/>
                    <a:pt x="2740" y="0"/>
                  </a:cubicBezTo>
                  <a:lnTo>
                    <a:pt x="21022" y="6618"/>
                  </a:lnTo>
                  <a:lnTo>
                    <a:pt x="19943" y="15892"/>
                  </a:lnTo>
                  <a:cubicBezTo>
                    <a:pt x="19110" y="19306"/>
                    <a:pt x="14035" y="21600"/>
                    <a:pt x="8742" y="20956"/>
                  </a:cubicBezTo>
                  <a:cubicBezTo>
                    <a:pt x="3145" y="20275"/>
                    <a:pt x="-578" y="17460"/>
                    <a:pt x="74" y="13829"/>
                  </a:cubicBezTo>
                  <a:close/>
                </a:path>
              </a:pathLst>
            </a:custGeom>
            <a:solidFill>
              <a:srgbClr val="F4B78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6" name="Freeform 166"/>
            <p:cNvSpPr/>
            <p:nvPr/>
          </p:nvSpPr>
          <p:spPr>
            <a:xfrm>
              <a:off x="4805272" y="2322313"/>
              <a:ext cx="352588" cy="473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4" h="19527" extrusionOk="0">
                  <a:moveTo>
                    <a:pt x="7185" y="2469"/>
                  </a:moveTo>
                  <a:cubicBezTo>
                    <a:pt x="7185" y="2469"/>
                    <a:pt x="8565" y="-81"/>
                    <a:pt x="11069" y="1156"/>
                  </a:cubicBezTo>
                  <a:cubicBezTo>
                    <a:pt x="12860" y="2040"/>
                    <a:pt x="12383" y="1314"/>
                    <a:pt x="12786" y="627"/>
                  </a:cubicBezTo>
                  <a:cubicBezTo>
                    <a:pt x="14283" y="-1927"/>
                    <a:pt x="15014" y="4061"/>
                    <a:pt x="20817" y="5378"/>
                  </a:cubicBezTo>
                  <a:cubicBezTo>
                    <a:pt x="20913" y="8580"/>
                    <a:pt x="20935" y="19119"/>
                    <a:pt x="11025" y="19517"/>
                  </a:cubicBezTo>
                  <a:cubicBezTo>
                    <a:pt x="7169" y="19673"/>
                    <a:pt x="2512" y="18007"/>
                    <a:pt x="532" y="14107"/>
                  </a:cubicBezTo>
                  <a:cubicBezTo>
                    <a:pt x="-665" y="11750"/>
                    <a:pt x="346" y="9333"/>
                    <a:pt x="1698" y="8856"/>
                  </a:cubicBezTo>
                  <a:cubicBezTo>
                    <a:pt x="6151" y="7284"/>
                    <a:pt x="6068" y="5663"/>
                    <a:pt x="7185" y="2469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7" name="Freeform 167"/>
            <p:cNvSpPr/>
            <p:nvPr/>
          </p:nvSpPr>
          <p:spPr>
            <a:xfrm>
              <a:off x="5009316" y="2450747"/>
              <a:ext cx="60094" cy="173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1" h="21520" extrusionOk="0">
                  <a:moveTo>
                    <a:pt x="19979" y="27"/>
                  </a:moveTo>
                  <a:cubicBezTo>
                    <a:pt x="19092" y="-64"/>
                    <a:pt x="18161" y="86"/>
                    <a:pt x="17775" y="368"/>
                  </a:cubicBezTo>
                  <a:lnTo>
                    <a:pt x="17666" y="466"/>
                  </a:lnTo>
                  <a:lnTo>
                    <a:pt x="13497" y="5398"/>
                  </a:lnTo>
                  <a:lnTo>
                    <a:pt x="13422" y="5595"/>
                  </a:lnTo>
                  <a:lnTo>
                    <a:pt x="13465" y="6056"/>
                  </a:lnTo>
                  <a:cubicBezTo>
                    <a:pt x="13481" y="6209"/>
                    <a:pt x="13508" y="6391"/>
                    <a:pt x="13536" y="6601"/>
                  </a:cubicBezTo>
                  <a:lnTo>
                    <a:pt x="13650" y="7336"/>
                  </a:lnTo>
                  <a:cubicBezTo>
                    <a:pt x="13759" y="7975"/>
                    <a:pt x="13905" y="8683"/>
                    <a:pt x="14085" y="9456"/>
                  </a:cubicBezTo>
                  <a:cubicBezTo>
                    <a:pt x="14695" y="12075"/>
                    <a:pt x="15631" y="14996"/>
                    <a:pt x="16948" y="18179"/>
                  </a:cubicBezTo>
                  <a:lnTo>
                    <a:pt x="17471" y="19409"/>
                  </a:lnTo>
                  <a:lnTo>
                    <a:pt x="17378" y="19420"/>
                  </a:lnTo>
                  <a:cubicBezTo>
                    <a:pt x="14853" y="19714"/>
                    <a:pt x="12306" y="19918"/>
                    <a:pt x="9786" y="20049"/>
                  </a:cubicBezTo>
                  <a:lnTo>
                    <a:pt x="8279" y="20119"/>
                  </a:lnTo>
                  <a:cubicBezTo>
                    <a:pt x="6243" y="20202"/>
                    <a:pt x="4469" y="20229"/>
                    <a:pt x="3043" y="20221"/>
                  </a:cubicBezTo>
                  <a:lnTo>
                    <a:pt x="2009" y="20208"/>
                  </a:lnTo>
                  <a:cubicBezTo>
                    <a:pt x="980" y="20180"/>
                    <a:pt x="83" y="20447"/>
                    <a:pt x="6" y="20805"/>
                  </a:cubicBezTo>
                  <a:cubicBezTo>
                    <a:pt x="-75" y="21161"/>
                    <a:pt x="692" y="21474"/>
                    <a:pt x="1721" y="21502"/>
                  </a:cubicBezTo>
                  <a:lnTo>
                    <a:pt x="2205" y="21512"/>
                  </a:lnTo>
                  <a:cubicBezTo>
                    <a:pt x="3914" y="21536"/>
                    <a:pt x="6129" y="21513"/>
                    <a:pt x="8708" y="21409"/>
                  </a:cubicBezTo>
                  <a:cubicBezTo>
                    <a:pt x="12502" y="21256"/>
                    <a:pt x="16382" y="20949"/>
                    <a:pt x="20197" y="20451"/>
                  </a:cubicBezTo>
                  <a:cubicBezTo>
                    <a:pt x="21024" y="20343"/>
                    <a:pt x="21525" y="20047"/>
                    <a:pt x="21388" y="19744"/>
                  </a:cubicBezTo>
                  <a:cubicBezTo>
                    <a:pt x="19680" y="15900"/>
                    <a:pt x="18515" y="12416"/>
                    <a:pt x="17802" y="9352"/>
                  </a:cubicBezTo>
                  <a:lnTo>
                    <a:pt x="17606" y="8465"/>
                  </a:lnTo>
                  <a:cubicBezTo>
                    <a:pt x="17487" y="7897"/>
                    <a:pt x="17389" y="7370"/>
                    <a:pt x="17312" y="6889"/>
                  </a:cubicBezTo>
                  <a:lnTo>
                    <a:pt x="17176" y="5868"/>
                  </a:lnTo>
                  <a:lnTo>
                    <a:pt x="17160" y="5665"/>
                  </a:lnTo>
                  <a:lnTo>
                    <a:pt x="21242" y="834"/>
                  </a:lnTo>
                  <a:cubicBezTo>
                    <a:pt x="21503" y="523"/>
                    <a:pt x="21073" y="201"/>
                    <a:pt x="20262" y="65"/>
                  </a:cubicBezTo>
                  <a:lnTo>
                    <a:pt x="19979" y="27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8" name="Freeform 168"/>
            <p:cNvSpPr/>
            <p:nvPr/>
          </p:nvSpPr>
          <p:spPr>
            <a:xfrm>
              <a:off x="4948998" y="2642014"/>
              <a:ext cx="105525" cy="21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0055" extrusionOk="0">
                  <a:moveTo>
                    <a:pt x="1786" y="285"/>
                  </a:moveTo>
                  <a:cubicBezTo>
                    <a:pt x="1059" y="-749"/>
                    <a:pt x="287" y="1119"/>
                    <a:pt x="62" y="4460"/>
                  </a:cubicBezTo>
                  <a:cubicBezTo>
                    <a:pt x="-164" y="7800"/>
                    <a:pt x="247" y="11340"/>
                    <a:pt x="976" y="12373"/>
                  </a:cubicBezTo>
                  <a:cubicBezTo>
                    <a:pt x="2014" y="13831"/>
                    <a:pt x="3098" y="15076"/>
                    <a:pt x="4223" y="16109"/>
                  </a:cubicBezTo>
                  <a:cubicBezTo>
                    <a:pt x="8863" y="20371"/>
                    <a:pt x="13762" y="20851"/>
                    <a:pt x="18263" y="19109"/>
                  </a:cubicBezTo>
                  <a:lnTo>
                    <a:pt x="18761" y="18912"/>
                  </a:lnTo>
                  <a:lnTo>
                    <a:pt x="19641" y="18488"/>
                  </a:lnTo>
                  <a:cubicBezTo>
                    <a:pt x="19888" y="18345"/>
                    <a:pt x="20061" y="18247"/>
                    <a:pt x="20157" y="18189"/>
                  </a:cubicBezTo>
                  <a:cubicBezTo>
                    <a:pt x="20911" y="17695"/>
                    <a:pt x="21436" y="14482"/>
                    <a:pt x="21328" y="11028"/>
                  </a:cubicBezTo>
                  <a:cubicBezTo>
                    <a:pt x="21220" y="7573"/>
                    <a:pt x="20518" y="5167"/>
                    <a:pt x="19765" y="5663"/>
                  </a:cubicBezTo>
                  <a:lnTo>
                    <a:pt x="19431" y="5861"/>
                  </a:lnTo>
                  <a:cubicBezTo>
                    <a:pt x="19098" y="6045"/>
                    <a:pt x="18625" y="6271"/>
                    <a:pt x="18032" y="6513"/>
                  </a:cubicBezTo>
                  <a:cubicBezTo>
                    <a:pt x="13769" y="8154"/>
                    <a:pt x="9113" y="7702"/>
                    <a:pt x="4764" y="3711"/>
                  </a:cubicBezTo>
                  <a:cubicBezTo>
                    <a:pt x="3729" y="2761"/>
                    <a:pt x="2734" y="1615"/>
                    <a:pt x="1786" y="285"/>
                  </a:cubicBezTo>
                  <a:close/>
                </a:path>
              </a:pathLst>
            </a:custGeom>
            <a:solidFill>
              <a:srgbClr val="C4434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9" name="Freeform 169"/>
            <p:cNvSpPr/>
            <p:nvPr/>
          </p:nvSpPr>
          <p:spPr>
            <a:xfrm>
              <a:off x="5056459" y="2438317"/>
              <a:ext cx="101883" cy="24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0" h="19333" extrusionOk="0">
                  <a:moveTo>
                    <a:pt x="18739" y="1599"/>
                  </a:moveTo>
                  <a:cubicBezTo>
                    <a:pt x="14580" y="-1626"/>
                    <a:pt x="8698" y="-307"/>
                    <a:pt x="1011" y="8649"/>
                  </a:cubicBezTo>
                  <a:cubicBezTo>
                    <a:pt x="257" y="9529"/>
                    <a:pt x="-167" y="12570"/>
                    <a:pt x="62" y="15454"/>
                  </a:cubicBezTo>
                  <a:cubicBezTo>
                    <a:pt x="292" y="18350"/>
                    <a:pt x="1085" y="19974"/>
                    <a:pt x="1836" y="19094"/>
                  </a:cubicBezTo>
                  <a:cubicBezTo>
                    <a:pt x="9084" y="10653"/>
                    <a:pt x="14488" y="9431"/>
                    <a:pt x="18172" y="12302"/>
                  </a:cubicBezTo>
                  <a:lnTo>
                    <a:pt x="18627" y="12681"/>
                  </a:lnTo>
                  <a:cubicBezTo>
                    <a:pt x="18892" y="12924"/>
                    <a:pt x="19079" y="13145"/>
                    <a:pt x="19197" y="13303"/>
                  </a:cubicBezTo>
                  <a:lnTo>
                    <a:pt x="19271" y="13414"/>
                  </a:lnTo>
                  <a:cubicBezTo>
                    <a:pt x="19997" y="14562"/>
                    <a:pt x="20828" y="13255"/>
                    <a:pt x="21130" y="10469"/>
                  </a:cubicBezTo>
                  <a:cubicBezTo>
                    <a:pt x="21433" y="7684"/>
                    <a:pt x="21089" y="4483"/>
                    <a:pt x="20363" y="3334"/>
                  </a:cubicBezTo>
                  <a:cubicBezTo>
                    <a:pt x="20054" y="2845"/>
                    <a:pt x="19516" y="2198"/>
                    <a:pt x="18739" y="1599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0" name="Freeform 170"/>
            <p:cNvSpPr/>
            <p:nvPr/>
          </p:nvSpPr>
          <p:spPr>
            <a:xfrm>
              <a:off x="4900854" y="2432787"/>
              <a:ext cx="109630" cy="32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4" h="20587" extrusionOk="0">
                  <a:moveTo>
                    <a:pt x="8427" y="1173"/>
                  </a:moveTo>
                  <a:cubicBezTo>
                    <a:pt x="5592" y="-255"/>
                    <a:pt x="3113" y="-430"/>
                    <a:pt x="1065" y="928"/>
                  </a:cubicBezTo>
                  <a:cubicBezTo>
                    <a:pt x="347" y="1398"/>
                    <a:pt x="-119" y="3704"/>
                    <a:pt x="26" y="6069"/>
                  </a:cubicBezTo>
                  <a:cubicBezTo>
                    <a:pt x="172" y="8435"/>
                    <a:pt x="872" y="9960"/>
                    <a:pt x="1588" y="9491"/>
                  </a:cubicBezTo>
                  <a:cubicBezTo>
                    <a:pt x="3282" y="8366"/>
                    <a:pt x="5473" y="8523"/>
                    <a:pt x="8026" y="9803"/>
                  </a:cubicBezTo>
                  <a:cubicBezTo>
                    <a:pt x="9997" y="10791"/>
                    <a:pt x="12110" y="12413"/>
                    <a:pt x="14274" y="14485"/>
                  </a:cubicBezTo>
                  <a:cubicBezTo>
                    <a:pt x="15271" y="15443"/>
                    <a:pt x="16230" y="16440"/>
                    <a:pt x="17138" y="17456"/>
                  </a:cubicBezTo>
                  <a:lnTo>
                    <a:pt x="18026" y="18483"/>
                  </a:lnTo>
                  <a:cubicBezTo>
                    <a:pt x="18721" y="19293"/>
                    <a:pt x="19219" y="19919"/>
                    <a:pt x="19483" y="20271"/>
                  </a:cubicBezTo>
                  <a:cubicBezTo>
                    <a:pt x="20163" y="21170"/>
                    <a:pt x="20935" y="20085"/>
                    <a:pt x="21208" y="17846"/>
                  </a:cubicBezTo>
                  <a:cubicBezTo>
                    <a:pt x="21481" y="15608"/>
                    <a:pt x="21152" y="13068"/>
                    <a:pt x="20472" y="12168"/>
                  </a:cubicBezTo>
                  <a:lnTo>
                    <a:pt x="19741" y="11240"/>
                  </a:lnTo>
                  <a:cubicBezTo>
                    <a:pt x="19584" y="11044"/>
                    <a:pt x="19409" y="10839"/>
                    <a:pt x="19216" y="10605"/>
                  </a:cubicBezTo>
                  <a:lnTo>
                    <a:pt x="18916" y="10253"/>
                  </a:lnTo>
                  <a:cubicBezTo>
                    <a:pt x="17711" y="8835"/>
                    <a:pt x="16396" y="7418"/>
                    <a:pt x="15016" y="6099"/>
                  </a:cubicBezTo>
                  <a:cubicBezTo>
                    <a:pt x="12745" y="3929"/>
                    <a:pt x="10522" y="2218"/>
                    <a:pt x="8427" y="117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1" name="Freeform 171"/>
            <p:cNvSpPr/>
            <p:nvPr/>
          </p:nvSpPr>
          <p:spPr>
            <a:xfrm>
              <a:off x="4989870" y="2684903"/>
              <a:ext cx="28708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9" h="21258" extrusionOk="0">
                  <a:moveTo>
                    <a:pt x="4047" y="5"/>
                  </a:moveTo>
                  <a:cubicBezTo>
                    <a:pt x="1877" y="-171"/>
                    <a:pt x="70" y="4208"/>
                    <a:pt x="1" y="9762"/>
                  </a:cubicBezTo>
                  <a:cubicBezTo>
                    <a:pt x="-55" y="14758"/>
                    <a:pt x="1316" y="19050"/>
                    <a:pt x="3168" y="19960"/>
                  </a:cubicBezTo>
                  <a:lnTo>
                    <a:pt x="3797" y="20136"/>
                  </a:lnTo>
                  <a:lnTo>
                    <a:pt x="17443" y="21253"/>
                  </a:lnTo>
                  <a:cubicBezTo>
                    <a:pt x="19602" y="21429"/>
                    <a:pt x="21408" y="17050"/>
                    <a:pt x="21477" y="11496"/>
                  </a:cubicBezTo>
                  <a:cubicBezTo>
                    <a:pt x="21545" y="6500"/>
                    <a:pt x="20174" y="2239"/>
                    <a:pt x="18322" y="1298"/>
                  </a:cubicBezTo>
                  <a:lnTo>
                    <a:pt x="17683" y="1122"/>
                  </a:lnTo>
                  <a:lnTo>
                    <a:pt x="4047" y="5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2" name="Freeform 172"/>
            <p:cNvSpPr/>
            <p:nvPr/>
          </p:nvSpPr>
          <p:spPr>
            <a:xfrm>
              <a:off x="4716492" y="2513619"/>
              <a:ext cx="67987" cy="124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67" h="20767" extrusionOk="0">
                  <a:moveTo>
                    <a:pt x="471" y="10173"/>
                  </a:moveTo>
                  <a:cubicBezTo>
                    <a:pt x="-3033" y="-833"/>
                    <a:pt x="14141" y="15"/>
                    <a:pt x="14141" y="15"/>
                  </a:cubicBezTo>
                  <a:cubicBezTo>
                    <a:pt x="14141" y="15"/>
                    <a:pt x="14170" y="10947"/>
                    <a:pt x="18567" y="20767"/>
                  </a:cubicBezTo>
                  <a:cubicBezTo>
                    <a:pt x="1347" y="20266"/>
                    <a:pt x="471" y="10173"/>
                    <a:pt x="471" y="1017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3" name="Freeform 173"/>
            <p:cNvSpPr/>
            <p:nvPr/>
          </p:nvSpPr>
          <p:spPr>
            <a:xfrm>
              <a:off x="4737708" y="2618057"/>
              <a:ext cx="40752" cy="129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782" h="20845" extrusionOk="0">
                  <a:moveTo>
                    <a:pt x="4412" y="465"/>
                  </a:moveTo>
                  <a:cubicBezTo>
                    <a:pt x="4717" y="-147"/>
                    <a:pt x="6263" y="-159"/>
                    <a:pt x="6599" y="448"/>
                  </a:cubicBezTo>
                  <a:cubicBezTo>
                    <a:pt x="9584" y="5813"/>
                    <a:pt x="16650" y="20283"/>
                    <a:pt x="6497" y="20826"/>
                  </a:cubicBezTo>
                  <a:cubicBezTo>
                    <a:pt x="-4950" y="21441"/>
                    <a:pt x="1648" y="6057"/>
                    <a:pt x="4412" y="4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4" name="Freeform 174"/>
            <p:cNvSpPr/>
            <p:nvPr/>
          </p:nvSpPr>
          <p:spPr>
            <a:xfrm>
              <a:off x="5073929" y="2519602"/>
              <a:ext cx="54642" cy="43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5" h="20921" extrusionOk="0">
                  <a:moveTo>
                    <a:pt x="2874" y="10"/>
                  </a:moveTo>
                  <a:cubicBezTo>
                    <a:pt x="1431" y="-130"/>
                    <a:pt x="170" y="1218"/>
                    <a:pt x="53" y="3029"/>
                  </a:cubicBezTo>
                  <a:cubicBezTo>
                    <a:pt x="-511" y="12139"/>
                    <a:pt x="3478" y="20299"/>
                    <a:pt x="9467" y="20888"/>
                  </a:cubicBezTo>
                  <a:cubicBezTo>
                    <a:pt x="15457" y="21470"/>
                    <a:pt x="20408" y="14194"/>
                    <a:pt x="20977" y="5084"/>
                  </a:cubicBezTo>
                  <a:cubicBezTo>
                    <a:pt x="21089" y="3272"/>
                    <a:pt x="20009" y="1689"/>
                    <a:pt x="18566" y="1549"/>
                  </a:cubicBezTo>
                  <a:cubicBezTo>
                    <a:pt x="17123" y="1409"/>
                    <a:pt x="15862" y="2757"/>
                    <a:pt x="15750" y="4569"/>
                  </a:cubicBezTo>
                  <a:cubicBezTo>
                    <a:pt x="15387" y="10431"/>
                    <a:pt x="12553" y="14591"/>
                    <a:pt x="9878" y="14327"/>
                  </a:cubicBezTo>
                  <a:cubicBezTo>
                    <a:pt x="7197" y="14062"/>
                    <a:pt x="4915" y="9399"/>
                    <a:pt x="5279" y="3545"/>
                  </a:cubicBezTo>
                  <a:cubicBezTo>
                    <a:pt x="5396" y="1733"/>
                    <a:pt x="4317" y="150"/>
                    <a:pt x="2874" y="1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5" name="Freeform 175"/>
            <p:cNvSpPr/>
            <p:nvPr/>
          </p:nvSpPr>
          <p:spPr>
            <a:xfrm>
              <a:off x="4925397" y="2513123"/>
              <a:ext cx="54631" cy="4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1" h="20915" extrusionOk="0">
                  <a:moveTo>
                    <a:pt x="2869" y="11"/>
                  </a:moveTo>
                  <a:cubicBezTo>
                    <a:pt x="1427" y="-136"/>
                    <a:pt x="165" y="1218"/>
                    <a:pt x="54" y="3030"/>
                  </a:cubicBezTo>
                  <a:cubicBezTo>
                    <a:pt x="-516" y="12136"/>
                    <a:pt x="3474" y="20294"/>
                    <a:pt x="9469" y="20883"/>
                  </a:cubicBezTo>
                  <a:cubicBezTo>
                    <a:pt x="15458" y="21464"/>
                    <a:pt x="20404" y="14191"/>
                    <a:pt x="20973" y="5084"/>
                  </a:cubicBezTo>
                  <a:cubicBezTo>
                    <a:pt x="21084" y="3273"/>
                    <a:pt x="20005" y="1690"/>
                    <a:pt x="18562" y="1550"/>
                  </a:cubicBezTo>
                  <a:cubicBezTo>
                    <a:pt x="17119" y="1410"/>
                    <a:pt x="15858" y="2757"/>
                    <a:pt x="15746" y="4568"/>
                  </a:cubicBezTo>
                  <a:cubicBezTo>
                    <a:pt x="15382" y="10421"/>
                    <a:pt x="12554" y="14580"/>
                    <a:pt x="9874" y="14323"/>
                  </a:cubicBezTo>
                  <a:cubicBezTo>
                    <a:pt x="7193" y="14058"/>
                    <a:pt x="4911" y="9398"/>
                    <a:pt x="5280" y="3545"/>
                  </a:cubicBezTo>
                  <a:cubicBezTo>
                    <a:pt x="5392" y="1734"/>
                    <a:pt x="4313" y="151"/>
                    <a:pt x="2869" y="1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6" name="Freeform 176"/>
            <p:cNvSpPr/>
            <p:nvPr/>
          </p:nvSpPr>
          <p:spPr>
            <a:xfrm>
              <a:off x="5084562" y="3002216"/>
              <a:ext cx="500781" cy="873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92" h="20106" extrusionOk="0">
                  <a:moveTo>
                    <a:pt x="17609" y="16387"/>
                  </a:moveTo>
                  <a:cubicBezTo>
                    <a:pt x="17609" y="16387"/>
                    <a:pt x="12374" y="5649"/>
                    <a:pt x="11006" y="3712"/>
                  </a:cubicBezTo>
                  <a:cubicBezTo>
                    <a:pt x="7701" y="-963"/>
                    <a:pt x="2445" y="-780"/>
                    <a:pt x="341" y="1820"/>
                  </a:cubicBezTo>
                  <a:cubicBezTo>
                    <a:pt x="-2194" y="4954"/>
                    <a:pt x="10232" y="18711"/>
                    <a:pt x="10232" y="18711"/>
                  </a:cubicBezTo>
                  <a:cubicBezTo>
                    <a:pt x="10232" y="18711"/>
                    <a:pt x="11667" y="20637"/>
                    <a:pt x="15213" y="19962"/>
                  </a:cubicBezTo>
                  <a:cubicBezTo>
                    <a:pt x="19406" y="19164"/>
                    <a:pt x="17609" y="16387"/>
                    <a:pt x="17609" y="1638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7" name="Freeform 177"/>
            <p:cNvSpPr/>
            <p:nvPr/>
          </p:nvSpPr>
          <p:spPr>
            <a:xfrm>
              <a:off x="5090797" y="3002287"/>
              <a:ext cx="392272" cy="506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69" h="19587" extrusionOk="0">
                  <a:moveTo>
                    <a:pt x="19369" y="15258"/>
                  </a:moveTo>
                  <a:cubicBezTo>
                    <a:pt x="18533" y="13594"/>
                    <a:pt x="13962" y="-2013"/>
                    <a:pt x="4853" y="217"/>
                  </a:cubicBezTo>
                  <a:cubicBezTo>
                    <a:pt x="-2231" y="1951"/>
                    <a:pt x="-1246" y="7952"/>
                    <a:pt x="5764" y="19587"/>
                  </a:cubicBezTo>
                  <a:lnTo>
                    <a:pt x="19369" y="15258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8" name="Freeform 178"/>
            <p:cNvSpPr/>
            <p:nvPr/>
          </p:nvSpPr>
          <p:spPr>
            <a:xfrm>
              <a:off x="4442363" y="2853718"/>
              <a:ext cx="838854" cy="993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97" h="21327" extrusionOk="0">
                  <a:moveTo>
                    <a:pt x="6064" y="21038"/>
                  </a:moveTo>
                  <a:cubicBezTo>
                    <a:pt x="8485" y="21600"/>
                    <a:pt x="14579" y="21221"/>
                    <a:pt x="15298" y="20928"/>
                  </a:cubicBezTo>
                  <a:cubicBezTo>
                    <a:pt x="16017" y="20634"/>
                    <a:pt x="15206" y="19003"/>
                    <a:pt x="15206" y="19003"/>
                  </a:cubicBezTo>
                  <a:cubicBezTo>
                    <a:pt x="19592" y="8339"/>
                    <a:pt x="19024" y="4596"/>
                    <a:pt x="18640" y="3803"/>
                  </a:cubicBezTo>
                  <a:cubicBezTo>
                    <a:pt x="18120" y="2731"/>
                    <a:pt x="13622" y="2991"/>
                    <a:pt x="13446" y="2154"/>
                  </a:cubicBezTo>
                  <a:cubicBezTo>
                    <a:pt x="13359" y="1742"/>
                    <a:pt x="13390" y="318"/>
                    <a:pt x="13390" y="318"/>
                  </a:cubicBezTo>
                  <a:lnTo>
                    <a:pt x="7392" y="0"/>
                  </a:lnTo>
                  <a:cubicBezTo>
                    <a:pt x="7392" y="0"/>
                    <a:pt x="7058" y="1568"/>
                    <a:pt x="6741" y="2071"/>
                  </a:cubicBezTo>
                  <a:cubicBezTo>
                    <a:pt x="6124" y="3050"/>
                    <a:pt x="2336" y="2291"/>
                    <a:pt x="777" y="4271"/>
                  </a:cubicBezTo>
                  <a:cubicBezTo>
                    <a:pt x="-2008" y="7808"/>
                    <a:pt x="3425" y="14536"/>
                    <a:pt x="5517" y="18958"/>
                  </a:cubicBezTo>
                  <a:cubicBezTo>
                    <a:pt x="5517" y="18958"/>
                    <a:pt x="4783" y="20033"/>
                    <a:pt x="6064" y="21038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9" name="Freeform 179"/>
            <p:cNvSpPr/>
            <p:nvPr/>
          </p:nvSpPr>
          <p:spPr>
            <a:xfrm>
              <a:off x="4487710" y="3911381"/>
              <a:ext cx="796792" cy="635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8" h="21600" extrusionOk="0">
                  <a:moveTo>
                    <a:pt x="15078" y="21537"/>
                  </a:moveTo>
                  <a:lnTo>
                    <a:pt x="21088" y="13462"/>
                  </a:lnTo>
                  <a:cubicBezTo>
                    <a:pt x="21088" y="13462"/>
                    <a:pt x="19792" y="4457"/>
                    <a:pt x="16462" y="535"/>
                  </a:cubicBezTo>
                  <a:lnTo>
                    <a:pt x="4584" y="0"/>
                  </a:lnTo>
                  <a:cubicBezTo>
                    <a:pt x="4584" y="0"/>
                    <a:pt x="-512" y="4561"/>
                    <a:pt x="42" y="15612"/>
                  </a:cubicBezTo>
                  <a:lnTo>
                    <a:pt x="9153" y="21600"/>
                  </a:lnTo>
                  <a:lnTo>
                    <a:pt x="15078" y="21537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0" name="Freeform 180"/>
            <p:cNvSpPr/>
            <p:nvPr/>
          </p:nvSpPr>
          <p:spPr>
            <a:xfrm>
              <a:off x="4650431" y="3843774"/>
              <a:ext cx="459272" cy="83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880"/>
                  </a:moveTo>
                  <a:lnTo>
                    <a:pt x="21600" y="21600"/>
                  </a:lnTo>
                  <a:lnTo>
                    <a:pt x="21063" y="3385"/>
                  </a:lnTo>
                  <a:lnTo>
                    <a:pt x="715" y="0"/>
                  </a:lnTo>
                  <a:lnTo>
                    <a:pt x="0" y="1888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1" name="Freeform 181"/>
            <p:cNvSpPr/>
            <p:nvPr/>
          </p:nvSpPr>
          <p:spPr>
            <a:xfrm>
              <a:off x="4945131" y="3927236"/>
              <a:ext cx="27252" cy="607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2" h="21594" extrusionOk="0">
                  <a:moveTo>
                    <a:pt x="3367" y="1"/>
                  </a:moveTo>
                  <a:cubicBezTo>
                    <a:pt x="1275" y="13"/>
                    <a:pt x="-214" y="103"/>
                    <a:pt x="25" y="203"/>
                  </a:cubicBezTo>
                  <a:cubicBezTo>
                    <a:pt x="3890" y="1796"/>
                    <a:pt x="6811" y="3528"/>
                    <a:pt x="8880" y="5377"/>
                  </a:cubicBezTo>
                  <a:cubicBezTo>
                    <a:pt x="13496" y="9526"/>
                    <a:pt x="13576" y="13942"/>
                    <a:pt x="10802" y="18145"/>
                  </a:cubicBezTo>
                  <a:lnTo>
                    <a:pt x="10290" y="18885"/>
                  </a:lnTo>
                  <a:cubicBezTo>
                    <a:pt x="10006" y="19266"/>
                    <a:pt x="9710" y="19627"/>
                    <a:pt x="9415" y="19965"/>
                  </a:cubicBezTo>
                  <a:lnTo>
                    <a:pt x="8460" y="20949"/>
                  </a:lnTo>
                  <a:lnTo>
                    <a:pt x="7959" y="21402"/>
                  </a:lnTo>
                  <a:cubicBezTo>
                    <a:pt x="7835" y="21502"/>
                    <a:pt x="9438" y="21588"/>
                    <a:pt x="11541" y="21594"/>
                  </a:cubicBezTo>
                  <a:cubicBezTo>
                    <a:pt x="13644" y="21600"/>
                    <a:pt x="15440" y="21524"/>
                    <a:pt x="15565" y="21423"/>
                  </a:cubicBezTo>
                  <a:lnTo>
                    <a:pt x="16179" y="20861"/>
                  </a:lnTo>
                  <a:lnTo>
                    <a:pt x="17020" y="19980"/>
                  </a:lnTo>
                  <a:cubicBezTo>
                    <a:pt x="17259" y="19709"/>
                    <a:pt x="17498" y="19424"/>
                    <a:pt x="17726" y="19124"/>
                  </a:cubicBezTo>
                  <a:lnTo>
                    <a:pt x="17896" y="18897"/>
                  </a:lnTo>
                  <a:cubicBezTo>
                    <a:pt x="21193" y="14465"/>
                    <a:pt x="21386" y="9763"/>
                    <a:pt x="16485" y="5358"/>
                  </a:cubicBezTo>
                  <a:cubicBezTo>
                    <a:pt x="14417" y="3502"/>
                    <a:pt x="11473" y="1762"/>
                    <a:pt x="7596" y="161"/>
                  </a:cubicBezTo>
                  <a:cubicBezTo>
                    <a:pt x="7380" y="71"/>
                    <a:pt x="5823" y="4"/>
                    <a:pt x="3992" y="0"/>
                  </a:cubicBezTo>
                  <a:lnTo>
                    <a:pt x="3367" y="1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2" name="Freeform 182"/>
            <p:cNvSpPr/>
            <p:nvPr/>
          </p:nvSpPr>
          <p:spPr>
            <a:xfrm>
              <a:off x="4646551" y="3914012"/>
              <a:ext cx="460328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456" extrusionOk="0">
                  <a:moveTo>
                    <a:pt x="245" y="1"/>
                  </a:moveTo>
                  <a:cubicBezTo>
                    <a:pt x="112" y="-73"/>
                    <a:pt x="2" y="2609"/>
                    <a:pt x="0" y="5961"/>
                  </a:cubicBezTo>
                  <a:cubicBezTo>
                    <a:pt x="-2" y="8971"/>
                    <a:pt x="83" y="11526"/>
                    <a:pt x="197" y="12032"/>
                  </a:cubicBezTo>
                  <a:lnTo>
                    <a:pt x="236" y="12140"/>
                  </a:lnTo>
                  <a:lnTo>
                    <a:pt x="21352" y="21455"/>
                  </a:lnTo>
                  <a:cubicBezTo>
                    <a:pt x="21484" y="21527"/>
                    <a:pt x="21594" y="18846"/>
                    <a:pt x="21596" y="15493"/>
                  </a:cubicBezTo>
                  <a:cubicBezTo>
                    <a:pt x="21598" y="12485"/>
                    <a:pt x="21513" y="9930"/>
                    <a:pt x="21399" y="9422"/>
                  </a:cubicBezTo>
                  <a:lnTo>
                    <a:pt x="21360" y="9314"/>
                  </a:lnTo>
                  <a:lnTo>
                    <a:pt x="245" y="1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3" name="Freeform 183"/>
            <p:cNvSpPr/>
            <p:nvPr/>
          </p:nvSpPr>
          <p:spPr>
            <a:xfrm>
              <a:off x="5447889" y="4931850"/>
              <a:ext cx="539973" cy="1705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6" h="18382" extrusionOk="0">
                  <a:moveTo>
                    <a:pt x="0" y="4629"/>
                  </a:moveTo>
                  <a:cubicBezTo>
                    <a:pt x="-22" y="4593"/>
                    <a:pt x="4088" y="13561"/>
                    <a:pt x="4185" y="14209"/>
                  </a:cubicBezTo>
                  <a:cubicBezTo>
                    <a:pt x="4448" y="15977"/>
                    <a:pt x="3743" y="16228"/>
                    <a:pt x="7254" y="16660"/>
                  </a:cubicBezTo>
                  <a:cubicBezTo>
                    <a:pt x="8154" y="16770"/>
                    <a:pt x="9465" y="16620"/>
                    <a:pt x="10925" y="17036"/>
                  </a:cubicBezTo>
                  <a:cubicBezTo>
                    <a:pt x="14921" y="18173"/>
                    <a:pt x="20608" y="18779"/>
                    <a:pt x="21215" y="18094"/>
                  </a:cubicBezTo>
                  <a:cubicBezTo>
                    <a:pt x="21578" y="17454"/>
                    <a:pt x="12267" y="15531"/>
                    <a:pt x="11175" y="14229"/>
                  </a:cubicBezTo>
                  <a:cubicBezTo>
                    <a:pt x="10041" y="12877"/>
                    <a:pt x="14844" y="2251"/>
                    <a:pt x="11322" y="1516"/>
                  </a:cubicBezTo>
                  <a:cubicBezTo>
                    <a:pt x="7801" y="781"/>
                    <a:pt x="99" y="-2821"/>
                    <a:pt x="0" y="4629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4" name="Freeform 184"/>
            <p:cNvSpPr/>
            <p:nvPr/>
          </p:nvSpPr>
          <p:spPr>
            <a:xfrm>
              <a:off x="5555195" y="6303140"/>
              <a:ext cx="525027" cy="379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12" h="20004" extrusionOk="0">
                  <a:moveTo>
                    <a:pt x="767" y="10431"/>
                  </a:moveTo>
                  <a:cubicBezTo>
                    <a:pt x="767" y="10431"/>
                    <a:pt x="-370" y="5791"/>
                    <a:pt x="125" y="0"/>
                  </a:cubicBezTo>
                  <a:cubicBezTo>
                    <a:pt x="125" y="0"/>
                    <a:pt x="2839" y="3404"/>
                    <a:pt x="5228" y="7165"/>
                  </a:cubicBezTo>
                  <a:cubicBezTo>
                    <a:pt x="7986" y="11509"/>
                    <a:pt x="8633" y="11701"/>
                    <a:pt x="8633" y="11701"/>
                  </a:cubicBezTo>
                  <a:cubicBezTo>
                    <a:pt x="11996" y="13043"/>
                    <a:pt x="12671" y="10173"/>
                    <a:pt x="12671" y="10173"/>
                  </a:cubicBezTo>
                  <a:cubicBezTo>
                    <a:pt x="12671" y="10173"/>
                    <a:pt x="14573" y="13533"/>
                    <a:pt x="18085" y="17068"/>
                  </a:cubicBezTo>
                  <a:cubicBezTo>
                    <a:pt x="21230" y="20233"/>
                    <a:pt x="9367" y="21600"/>
                    <a:pt x="7625" y="17233"/>
                  </a:cubicBezTo>
                  <a:cubicBezTo>
                    <a:pt x="5882" y="12864"/>
                    <a:pt x="3671" y="10381"/>
                    <a:pt x="3671" y="10381"/>
                  </a:cubicBezTo>
                  <a:lnTo>
                    <a:pt x="2916" y="17197"/>
                  </a:lnTo>
                  <a:lnTo>
                    <a:pt x="1783" y="17215"/>
                  </a:lnTo>
                  <a:lnTo>
                    <a:pt x="767" y="1043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5" name="Freeform 185"/>
            <p:cNvSpPr/>
            <p:nvPr/>
          </p:nvSpPr>
          <p:spPr>
            <a:xfrm>
              <a:off x="5352647" y="4191569"/>
              <a:ext cx="661132" cy="1793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5" h="21318" extrusionOk="0">
                  <a:moveTo>
                    <a:pt x="15748" y="3671"/>
                  </a:moveTo>
                  <a:lnTo>
                    <a:pt x="20255" y="20684"/>
                  </a:lnTo>
                  <a:lnTo>
                    <a:pt x="4753" y="21318"/>
                  </a:lnTo>
                  <a:cubicBezTo>
                    <a:pt x="4753" y="21318"/>
                    <a:pt x="1492" y="12153"/>
                    <a:pt x="96" y="4358"/>
                  </a:cubicBezTo>
                  <a:cubicBezTo>
                    <a:pt x="96" y="4358"/>
                    <a:pt x="-1345" y="314"/>
                    <a:pt x="6926" y="16"/>
                  </a:cubicBezTo>
                  <a:cubicBezTo>
                    <a:pt x="15198" y="-282"/>
                    <a:pt x="15748" y="3671"/>
                    <a:pt x="15748" y="3671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6" name="Freeform 186"/>
            <p:cNvSpPr/>
            <p:nvPr/>
          </p:nvSpPr>
          <p:spPr>
            <a:xfrm>
              <a:off x="4484039" y="4098357"/>
              <a:ext cx="1351701" cy="605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6" h="20468" extrusionOk="0">
                  <a:moveTo>
                    <a:pt x="16559" y="2303"/>
                  </a:moveTo>
                  <a:cubicBezTo>
                    <a:pt x="8101" y="-404"/>
                    <a:pt x="5449" y="-370"/>
                    <a:pt x="3476" y="604"/>
                  </a:cubicBezTo>
                  <a:cubicBezTo>
                    <a:pt x="3476" y="604"/>
                    <a:pt x="-614" y="2180"/>
                    <a:pt x="79" y="9038"/>
                  </a:cubicBezTo>
                  <a:cubicBezTo>
                    <a:pt x="924" y="17408"/>
                    <a:pt x="5301" y="17763"/>
                    <a:pt x="5301" y="17763"/>
                  </a:cubicBezTo>
                  <a:lnTo>
                    <a:pt x="15847" y="20345"/>
                  </a:lnTo>
                  <a:cubicBezTo>
                    <a:pt x="16972" y="20619"/>
                    <a:pt x="20986" y="21196"/>
                    <a:pt x="20986" y="12263"/>
                  </a:cubicBezTo>
                  <a:cubicBezTo>
                    <a:pt x="20986" y="3304"/>
                    <a:pt x="16743" y="2362"/>
                    <a:pt x="16559" y="2303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7" name="Freeform 187"/>
            <p:cNvSpPr/>
            <p:nvPr/>
          </p:nvSpPr>
          <p:spPr>
            <a:xfrm>
              <a:off x="4382088" y="3016929"/>
              <a:ext cx="343390" cy="823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6" h="20260" extrusionOk="0">
                  <a:moveTo>
                    <a:pt x="16143" y="16962"/>
                  </a:moveTo>
                  <a:cubicBezTo>
                    <a:pt x="16143" y="16962"/>
                    <a:pt x="21600" y="7248"/>
                    <a:pt x="21390" y="4977"/>
                  </a:cubicBezTo>
                  <a:cubicBezTo>
                    <a:pt x="20884" y="-508"/>
                    <a:pt x="11180" y="-1060"/>
                    <a:pt x="6225" y="1384"/>
                  </a:cubicBezTo>
                  <a:cubicBezTo>
                    <a:pt x="2395" y="3275"/>
                    <a:pt x="0" y="17549"/>
                    <a:pt x="0" y="17549"/>
                  </a:cubicBezTo>
                  <a:cubicBezTo>
                    <a:pt x="0" y="17549"/>
                    <a:pt x="1460" y="19990"/>
                    <a:pt x="7845" y="20242"/>
                  </a:cubicBezTo>
                  <a:cubicBezTo>
                    <a:pt x="15392" y="20540"/>
                    <a:pt x="16143" y="16962"/>
                    <a:pt x="16143" y="16962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8" name="Freeform 188"/>
            <p:cNvSpPr/>
            <p:nvPr/>
          </p:nvSpPr>
          <p:spPr>
            <a:xfrm>
              <a:off x="4412836" y="2996383"/>
              <a:ext cx="336622" cy="476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424" h="20189" extrusionOk="0">
                  <a:moveTo>
                    <a:pt x="7278" y="0"/>
                  </a:moveTo>
                  <a:cubicBezTo>
                    <a:pt x="2342" y="942"/>
                    <a:pt x="448" y="5448"/>
                    <a:pt x="0" y="18236"/>
                  </a:cubicBezTo>
                  <a:lnTo>
                    <a:pt x="13031" y="20189"/>
                  </a:lnTo>
                  <a:cubicBezTo>
                    <a:pt x="13060" y="18231"/>
                    <a:pt x="21600" y="-1411"/>
                    <a:pt x="6240" y="185"/>
                  </a:cubicBezTo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9" name="Freeform 189"/>
            <p:cNvSpPr/>
            <p:nvPr/>
          </p:nvSpPr>
          <p:spPr>
            <a:xfrm>
              <a:off x="5663901" y="2794873"/>
              <a:ext cx="475551" cy="597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2" h="20266" extrusionOk="0">
                  <a:moveTo>
                    <a:pt x="5244" y="11640"/>
                  </a:moveTo>
                  <a:cubicBezTo>
                    <a:pt x="5244" y="11640"/>
                    <a:pt x="5068" y="10019"/>
                    <a:pt x="5768" y="7991"/>
                  </a:cubicBezTo>
                  <a:cubicBezTo>
                    <a:pt x="6468" y="5964"/>
                    <a:pt x="8392" y="3532"/>
                    <a:pt x="8392" y="1099"/>
                  </a:cubicBezTo>
                  <a:cubicBezTo>
                    <a:pt x="8392" y="-1334"/>
                    <a:pt x="11104" y="693"/>
                    <a:pt x="9617" y="5288"/>
                  </a:cubicBezTo>
                  <a:cubicBezTo>
                    <a:pt x="13640" y="4478"/>
                    <a:pt x="17861" y="2974"/>
                    <a:pt x="19108" y="592"/>
                  </a:cubicBezTo>
                  <a:cubicBezTo>
                    <a:pt x="19563" y="-278"/>
                    <a:pt x="20649" y="-142"/>
                    <a:pt x="20682" y="693"/>
                  </a:cubicBezTo>
                  <a:cubicBezTo>
                    <a:pt x="20714" y="1530"/>
                    <a:pt x="20288" y="2315"/>
                    <a:pt x="20288" y="2315"/>
                  </a:cubicBezTo>
                  <a:cubicBezTo>
                    <a:pt x="20288" y="2315"/>
                    <a:pt x="21075" y="2991"/>
                    <a:pt x="20551" y="3937"/>
                  </a:cubicBezTo>
                  <a:cubicBezTo>
                    <a:pt x="21600" y="5356"/>
                    <a:pt x="19895" y="6268"/>
                    <a:pt x="19895" y="6268"/>
                  </a:cubicBezTo>
                  <a:cubicBezTo>
                    <a:pt x="19895" y="6268"/>
                    <a:pt x="20944" y="6775"/>
                    <a:pt x="18845" y="8904"/>
                  </a:cubicBezTo>
                  <a:cubicBezTo>
                    <a:pt x="16669" y="11109"/>
                    <a:pt x="10841" y="12586"/>
                    <a:pt x="10841" y="12586"/>
                  </a:cubicBezTo>
                  <a:lnTo>
                    <a:pt x="5598" y="20266"/>
                  </a:lnTo>
                  <a:lnTo>
                    <a:pt x="0" y="17563"/>
                  </a:lnTo>
                  <a:lnTo>
                    <a:pt x="5244" y="11640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0" name="Freeform 190"/>
            <p:cNvSpPr/>
            <p:nvPr/>
          </p:nvSpPr>
          <p:spPr>
            <a:xfrm>
              <a:off x="5872589" y="2945462"/>
              <a:ext cx="27801" cy="119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5" h="21383" extrusionOk="0">
                  <a:moveTo>
                    <a:pt x="11275" y="574"/>
                  </a:moveTo>
                  <a:cubicBezTo>
                    <a:pt x="10439" y="97"/>
                    <a:pt x="8148" y="-126"/>
                    <a:pt x="6144" y="73"/>
                  </a:cubicBezTo>
                  <a:cubicBezTo>
                    <a:pt x="4141" y="271"/>
                    <a:pt x="3200" y="819"/>
                    <a:pt x="4036" y="1295"/>
                  </a:cubicBezTo>
                  <a:lnTo>
                    <a:pt x="5113" y="1957"/>
                  </a:lnTo>
                  <a:lnTo>
                    <a:pt x="5410" y="2153"/>
                  </a:lnTo>
                  <a:cubicBezTo>
                    <a:pt x="6465" y="2855"/>
                    <a:pt x="7518" y="3642"/>
                    <a:pt x="8503" y="4494"/>
                  </a:cubicBezTo>
                  <a:cubicBezTo>
                    <a:pt x="11618" y="7178"/>
                    <a:pt x="13337" y="9874"/>
                    <a:pt x="12947" y="12362"/>
                  </a:cubicBezTo>
                  <a:cubicBezTo>
                    <a:pt x="12454" y="15468"/>
                    <a:pt x="8710" y="17995"/>
                    <a:pt x="1150" y="19791"/>
                  </a:cubicBezTo>
                  <a:cubicBezTo>
                    <a:pt x="-384" y="20156"/>
                    <a:pt x="-384" y="20747"/>
                    <a:pt x="1150" y="21109"/>
                  </a:cubicBezTo>
                  <a:cubicBezTo>
                    <a:pt x="2686" y="21474"/>
                    <a:pt x="5170" y="21474"/>
                    <a:pt x="6705" y="21109"/>
                  </a:cubicBezTo>
                  <a:cubicBezTo>
                    <a:pt x="15834" y="18942"/>
                    <a:pt x="20231" y="15969"/>
                    <a:pt x="20781" y="12433"/>
                  </a:cubicBezTo>
                  <a:cubicBezTo>
                    <a:pt x="21216" y="9727"/>
                    <a:pt x="19384" y="6852"/>
                    <a:pt x="16075" y="3998"/>
                  </a:cubicBezTo>
                  <a:cubicBezTo>
                    <a:pt x="15295" y="3323"/>
                    <a:pt x="14471" y="2689"/>
                    <a:pt x="13635" y="2101"/>
                  </a:cubicBezTo>
                  <a:lnTo>
                    <a:pt x="12798" y="1526"/>
                  </a:lnTo>
                  <a:cubicBezTo>
                    <a:pt x="12122" y="1077"/>
                    <a:pt x="11596" y="753"/>
                    <a:pt x="11275" y="57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1" name="Freeform 191"/>
            <p:cNvSpPr/>
            <p:nvPr/>
          </p:nvSpPr>
          <p:spPr>
            <a:xfrm>
              <a:off x="5869606" y="2940118"/>
              <a:ext cx="252381" cy="167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9" h="21217" extrusionOk="0">
                  <a:moveTo>
                    <a:pt x="19527" y="922"/>
                  </a:moveTo>
                  <a:cubicBezTo>
                    <a:pt x="18878" y="36"/>
                    <a:pt x="18257" y="-298"/>
                    <a:pt x="17716" y="305"/>
                  </a:cubicBezTo>
                  <a:cubicBezTo>
                    <a:pt x="17141" y="949"/>
                    <a:pt x="17007" y="2297"/>
                    <a:pt x="17122" y="4211"/>
                  </a:cubicBezTo>
                  <a:cubicBezTo>
                    <a:pt x="17161" y="4866"/>
                    <a:pt x="17230" y="5562"/>
                    <a:pt x="17321" y="6270"/>
                  </a:cubicBezTo>
                  <a:cubicBezTo>
                    <a:pt x="17353" y="6536"/>
                    <a:pt x="17390" y="6789"/>
                    <a:pt x="17425" y="7034"/>
                  </a:cubicBezTo>
                  <a:lnTo>
                    <a:pt x="17507" y="7554"/>
                  </a:lnTo>
                  <a:lnTo>
                    <a:pt x="17481" y="7616"/>
                  </a:lnTo>
                  <a:cubicBezTo>
                    <a:pt x="17430" y="7734"/>
                    <a:pt x="17374" y="7860"/>
                    <a:pt x="17316" y="7992"/>
                  </a:cubicBezTo>
                  <a:lnTo>
                    <a:pt x="17124" y="8403"/>
                  </a:lnTo>
                  <a:cubicBezTo>
                    <a:pt x="16734" y="9221"/>
                    <a:pt x="16287" y="10040"/>
                    <a:pt x="15789" y="10800"/>
                  </a:cubicBezTo>
                  <a:cubicBezTo>
                    <a:pt x="14396" y="12935"/>
                    <a:pt x="12900" y="14201"/>
                    <a:pt x="11375" y="14201"/>
                  </a:cubicBezTo>
                  <a:cubicBezTo>
                    <a:pt x="6119" y="14201"/>
                    <a:pt x="991" y="16371"/>
                    <a:pt x="27" y="20325"/>
                  </a:cubicBezTo>
                  <a:cubicBezTo>
                    <a:pt x="-57" y="20670"/>
                    <a:pt x="63" y="21052"/>
                    <a:pt x="294" y="21176"/>
                  </a:cubicBezTo>
                  <a:cubicBezTo>
                    <a:pt x="525" y="21302"/>
                    <a:pt x="780" y="21123"/>
                    <a:pt x="865" y="20778"/>
                  </a:cubicBezTo>
                  <a:cubicBezTo>
                    <a:pt x="1644" y="17579"/>
                    <a:pt x="6490" y="15529"/>
                    <a:pt x="11375" y="15529"/>
                  </a:cubicBezTo>
                  <a:cubicBezTo>
                    <a:pt x="13187" y="15529"/>
                    <a:pt x="14883" y="14094"/>
                    <a:pt x="16428" y="11729"/>
                  </a:cubicBezTo>
                  <a:cubicBezTo>
                    <a:pt x="16959" y="10914"/>
                    <a:pt x="17435" y="10043"/>
                    <a:pt x="17850" y="9173"/>
                  </a:cubicBezTo>
                  <a:cubicBezTo>
                    <a:pt x="17923" y="9020"/>
                    <a:pt x="17991" y="8874"/>
                    <a:pt x="18055" y="8733"/>
                  </a:cubicBezTo>
                  <a:lnTo>
                    <a:pt x="18232" y="8329"/>
                  </a:lnTo>
                  <a:cubicBezTo>
                    <a:pt x="18298" y="8172"/>
                    <a:pt x="18344" y="8060"/>
                    <a:pt x="18369" y="7996"/>
                  </a:cubicBezTo>
                  <a:cubicBezTo>
                    <a:pt x="18428" y="7842"/>
                    <a:pt x="18444" y="7662"/>
                    <a:pt x="18414" y="7492"/>
                  </a:cubicBezTo>
                  <a:lnTo>
                    <a:pt x="18346" y="7084"/>
                  </a:lnTo>
                  <a:cubicBezTo>
                    <a:pt x="18296" y="6757"/>
                    <a:pt x="18244" y="6398"/>
                    <a:pt x="18196" y="6022"/>
                  </a:cubicBezTo>
                  <a:cubicBezTo>
                    <a:pt x="18110" y="5353"/>
                    <a:pt x="18045" y="4701"/>
                    <a:pt x="18008" y="4092"/>
                  </a:cubicBezTo>
                  <a:cubicBezTo>
                    <a:pt x="17923" y="2636"/>
                    <a:pt x="18023" y="1624"/>
                    <a:pt x="18250" y="1370"/>
                  </a:cubicBezTo>
                  <a:cubicBezTo>
                    <a:pt x="18332" y="1279"/>
                    <a:pt x="18557" y="1401"/>
                    <a:pt x="18925" y="1903"/>
                  </a:cubicBezTo>
                  <a:cubicBezTo>
                    <a:pt x="19170" y="2238"/>
                    <a:pt x="19438" y="2696"/>
                    <a:pt x="19715" y="3243"/>
                  </a:cubicBezTo>
                  <a:cubicBezTo>
                    <a:pt x="19947" y="3701"/>
                    <a:pt x="20173" y="4193"/>
                    <a:pt x="20382" y="4688"/>
                  </a:cubicBezTo>
                  <a:lnTo>
                    <a:pt x="20543" y="5075"/>
                  </a:lnTo>
                  <a:cubicBezTo>
                    <a:pt x="20588" y="5186"/>
                    <a:pt x="20623" y="5275"/>
                    <a:pt x="20647" y="5337"/>
                  </a:cubicBezTo>
                  <a:cubicBezTo>
                    <a:pt x="20770" y="5657"/>
                    <a:pt x="21041" y="5768"/>
                    <a:pt x="21254" y="5585"/>
                  </a:cubicBezTo>
                  <a:cubicBezTo>
                    <a:pt x="21469" y="5403"/>
                    <a:pt x="21543" y="4998"/>
                    <a:pt x="21421" y="4678"/>
                  </a:cubicBezTo>
                  <a:lnTo>
                    <a:pt x="21256" y="4265"/>
                  </a:lnTo>
                  <a:cubicBezTo>
                    <a:pt x="21219" y="4178"/>
                    <a:pt x="21179" y="4081"/>
                    <a:pt x="21135" y="3976"/>
                  </a:cubicBezTo>
                  <a:cubicBezTo>
                    <a:pt x="20912" y="3454"/>
                    <a:pt x="20675" y="2933"/>
                    <a:pt x="20426" y="2442"/>
                  </a:cubicBezTo>
                  <a:cubicBezTo>
                    <a:pt x="20118" y="1835"/>
                    <a:pt x="19818" y="1319"/>
                    <a:pt x="19527" y="922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2" name="Freeform 192"/>
            <p:cNvSpPr/>
            <p:nvPr/>
          </p:nvSpPr>
          <p:spPr>
            <a:xfrm>
              <a:off x="6081270" y="2871633"/>
              <a:ext cx="55638" cy="74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0566" extrusionOk="0">
                  <a:moveTo>
                    <a:pt x="11434" y="1915"/>
                  </a:moveTo>
                  <a:cubicBezTo>
                    <a:pt x="7637" y="-392"/>
                    <a:pt x="3966" y="-828"/>
                    <a:pt x="1594" y="1792"/>
                  </a:cubicBezTo>
                  <a:cubicBezTo>
                    <a:pt x="-262" y="3842"/>
                    <a:pt x="-400" y="6669"/>
                    <a:pt x="680" y="10080"/>
                  </a:cubicBezTo>
                  <a:cubicBezTo>
                    <a:pt x="1209" y="11745"/>
                    <a:pt x="2019" y="13499"/>
                    <a:pt x="3036" y="15287"/>
                  </a:cubicBezTo>
                  <a:cubicBezTo>
                    <a:pt x="3518" y="16149"/>
                    <a:pt x="4035" y="16977"/>
                    <a:pt x="4552" y="17763"/>
                  </a:cubicBezTo>
                  <a:lnTo>
                    <a:pt x="5070" y="18532"/>
                  </a:lnTo>
                  <a:cubicBezTo>
                    <a:pt x="5494" y="19141"/>
                    <a:pt x="5822" y="19589"/>
                    <a:pt x="6017" y="19838"/>
                  </a:cubicBezTo>
                  <a:cubicBezTo>
                    <a:pt x="6557" y="20531"/>
                    <a:pt x="7758" y="20772"/>
                    <a:pt x="8700" y="20375"/>
                  </a:cubicBezTo>
                  <a:cubicBezTo>
                    <a:pt x="9648" y="19982"/>
                    <a:pt x="9975" y="19094"/>
                    <a:pt x="9435" y="18401"/>
                  </a:cubicBezTo>
                  <a:lnTo>
                    <a:pt x="9004" y="17818"/>
                  </a:lnTo>
                  <a:cubicBezTo>
                    <a:pt x="8877" y="17644"/>
                    <a:pt x="8740" y="17446"/>
                    <a:pt x="8579" y="17222"/>
                  </a:cubicBezTo>
                  <a:cubicBezTo>
                    <a:pt x="7930" y="16275"/>
                    <a:pt x="7275" y="15249"/>
                    <a:pt x="6667" y="14175"/>
                  </a:cubicBezTo>
                  <a:cubicBezTo>
                    <a:pt x="5730" y="12518"/>
                    <a:pt x="4989" y="10912"/>
                    <a:pt x="4518" y="9421"/>
                  </a:cubicBezTo>
                  <a:cubicBezTo>
                    <a:pt x="3656" y="6716"/>
                    <a:pt x="3760" y="4624"/>
                    <a:pt x="4874" y="3398"/>
                  </a:cubicBezTo>
                  <a:cubicBezTo>
                    <a:pt x="5551" y="2646"/>
                    <a:pt x="6677" y="2777"/>
                    <a:pt x="8929" y="4146"/>
                  </a:cubicBezTo>
                  <a:cubicBezTo>
                    <a:pt x="10136" y="4877"/>
                    <a:pt x="11445" y="5888"/>
                    <a:pt x="12807" y="7092"/>
                  </a:cubicBezTo>
                  <a:cubicBezTo>
                    <a:pt x="13927" y="8085"/>
                    <a:pt x="15007" y="9150"/>
                    <a:pt x="16012" y="10215"/>
                  </a:cubicBezTo>
                  <a:lnTo>
                    <a:pt x="16989" y="11280"/>
                  </a:lnTo>
                  <a:cubicBezTo>
                    <a:pt x="17110" y="11416"/>
                    <a:pt x="17207" y="11534"/>
                    <a:pt x="17288" y="11622"/>
                  </a:cubicBezTo>
                  <a:cubicBezTo>
                    <a:pt x="17862" y="12303"/>
                    <a:pt x="19080" y="12510"/>
                    <a:pt x="19999" y="12083"/>
                  </a:cubicBezTo>
                  <a:cubicBezTo>
                    <a:pt x="20924" y="11660"/>
                    <a:pt x="21200" y="10769"/>
                    <a:pt x="20625" y="10088"/>
                  </a:cubicBezTo>
                  <a:lnTo>
                    <a:pt x="19833" y="9197"/>
                  </a:lnTo>
                  <a:cubicBezTo>
                    <a:pt x="19655" y="9002"/>
                    <a:pt x="19459" y="8795"/>
                    <a:pt x="19247" y="8567"/>
                  </a:cubicBezTo>
                  <a:cubicBezTo>
                    <a:pt x="18184" y="7439"/>
                    <a:pt x="17035" y="6306"/>
                    <a:pt x="15840" y="5245"/>
                  </a:cubicBezTo>
                  <a:cubicBezTo>
                    <a:pt x="14335" y="3910"/>
                    <a:pt x="12859" y="2777"/>
                    <a:pt x="11434" y="191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3" name="Freeform 193"/>
            <p:cNvSpPr/>
            <p:nvPr/>
          </p:nvSpPr>
          <p:spPr>
            <a:xfrm>
              <a:off x="6007160" y="2970091"/>
              <a:ext cx="71247" cy="56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3" h="21093" extrusionOk="0">
                  <a:moveTo>
                    <a:pt x="20633" y="448"/>
                  </a:moveTo>
                  <a:cubicBezTo>
                    <a:pt x="19970" y="-237"/>
                    <a:pt x="18988" y="-124"/>
                    <a:pt x="18439" y="698"/>
                  </a:cubicBezTo>
                  <a:cubicBezTo>
                    <a:pt x="13291" y="8404"/>
                    <a:pt x="8534" y="12943"/>
                    <a:pt x="896" y="17391"/>
                  </a:cubicBezTo>
                  <a:cubicBezTo>
                    <a:pt x="119" y="17844"/>
                    <a:pt x="-217" y="19000"/>
                    <a:pt x="146" y="19975"/>
                  </a:cubicBezTo>
                  <a:cubicBezTo>
                    <a:pt x="510" y="20944"/>
                    <a:pt x="1437" y="21363"/>
                    <a:pt x="2214" y="20910"/>
                  </a:cubicBezTo>
                  <a:cubicBezTo>
                    <a:pt x="10265" y="16224"/>
                    <a:pt x="15390" y="11334"/>
                    <a:pt x="20833" y="3185"/>
                  </a:cubicBezTo>
                  <a:cubicBezTo>
                    <a:pt x="21383" y="2358"/>
                    <a:pt x="21292" y="1134"/>
                    <a:pt x="20633" y="448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4" name="Freeform 194"/>
            <p:cNvSpPr/>
            <p:nvPr/>
          </p:nvSpPr>
          <p:spPr>
            <a:xfrm>
              <a:off x="5999152" y="2928504"/>
              <a:ext cx="93646" cy="58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149" extrusionOk="0">
                  <a:moveTo>
                    <a:pt x="21021" y="652"/>
                  </a:moveTo>
                  <a:cubicBezTo>
                    <a:pt x="20591" y="-138"/>
                    <a:pt x="19839" y="-221"/>
                    <a:pt x="19342" y="464"/>
                  </a:cubicBezTo>
                  <a:lnTo>
                    <a:pt x="18737" y="1265"/>
                  </a:lnTo>
                  <a:lnTo>
                    <a:pt x="17920" y="2304"/>
                  </a:lnTo>
                  <a:cubicBezTo>
                    <a:pt x="17628" y="2669"/>
                    <a:pt x="17319" y="3045"/>
                    <a:pt x="16989" y="3443"/>
                  </a:cubicBezTo>
                  <a:cubicBezTo>
                    <a:pt x="15111" y="5697"/>
                    <a:pt x="13032" y="7951"/>
                    <a:pt x="10818" y="10057"/>
                  </a:cubicBezTo>
                  <a:cubicBezTo>
                    <a:pt x="7459" y="13245"/>
                    <a:pt x="4094" y="15792"/>
                    <a:pt x="829" y="17450"/>
                  </a:cubicBezTo>
                  <a:cubicBezTo>
                    <a:pt x="203" y="17771"/>
                    <a:pt x="-144" y="18837"/>
                    <a:pt x="57" y="19831"/>
                  </a:cubicBezTo>
                  <a:cubicBezTo>
                    <a:pt x="259" y="20827"/>
                    <a:pt x="930" y="21379"/>
                    <a:pt x="1556" y="21058"/>
                  </a:cubicBezTo>
                  <a:cubicBezTo>
                    <a:pt x="5012" y="19302"/>
                    <a:pt x="8537" y="16632"/>
                    <a:pt x="12042" y="13306"/>
                  </a:cubicBezTo>
                  <a:cubicBezTo>
                    <a:pt x="14333" y="11129"/>
                    <a:pt x="16481" y="8797"/>
                    <a:pt x="18425" y="6465"/>
                  </a:cubicBezTo>
                  <a:lnTo>
                    <a:pt x="19391" y="5282"/>
                  </a:lnTo>
                  <a:lnTo>
                    <a:pt x="20580" y="3763"/>
                  </a:lnTo>
                  <a:cubicBezTo>
                    <a:pt x="20722" y="3569"/>
                    <a:pt x="20834" y="3426"/>
                    <a:pt x="20903" y="3326"/>
                  </a:cubicBezTo>
                  <a:cubicBezTo>
                    <a:pt x="21401" y="2636"/>
                    <a:pt x="21456" y="1442"/>
                    <a:pt x="21021" y="652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5" name="Freeform 195"/>
            <p:cNvSpPr/>
            <p:nvPr/>
          </p:nvSpPr>
          <p:spPr>
            <a:xfrm>
              <a:off x="5991164" y="2885317"/>
              <a:ext cx="98434" cy="66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6" h="21180" extrusionOk="0">
                  <a:moveTo>
                    <a:pt x="21032" y="561"/>
                  </a:moveTo>
                  <a:cubicBezTo>
                    <a:pt x="20619" y="-126"/>
                    <a:pt x="19901" y="-194"/>
                    <a:pt x="19432" y="420"/>
                  </a:cubicBezTo>
                  <a:lnTo>
                    <a:pt x="18721" y="1311"/>
                  </a:lnTo>
                  <a:lnTo>
                    <a:pt x="17774" y="2454"/>
                  </a:lnTo>
                  <a:cubicBezTo>
                    <a:pt x="17440" y="2854"/>
                    <a:pt x="17080" y="3273"/>
                    <a:pt x="16703" y="3706"/>
                  </a:cubicBezTo>
                  <a:cubicBezTo>
                    <a:pt x="14539" y="6193"/>
                    <a:pt x="12171" y="8676"/>
                    <a:pt x="9677" y="10993"/>
                  </a:cubicBezTo>
                  <a:cubicBezTo>
                    <a:pt x="6637" y="13817"/>
                    <a:pt x="3620" y="16192"/>
                    <a:pt x="700" y="17969"/>
                  </a:cubicBezTo>
                  <a:cubicBezTo>
                    <a:pt x="121" y="18325"/>
                    <a:pt x="-154" y="19298"/>
                    <a:pt x="87" y="20150"/>
                  </a:cubicBezTo>
                  <a:cubicBezTo>
                    <a:pt x="326" y="21002"/>
                    <a:pt x="991" y="21406"/>
                    <a:pt x="1566" y="21051"/>
                  </a:cubicBezTo>
                  <a:cubicBezTo>
                    <a:pt x="4619" y="19196"/>
                    <a:pt x="7745" y="16733"/>
                    <a:pt x="10888" y="13812"/>
                  </a:cubicBezTo>
                  <a:cubicBezTo>
                    <a:pt x="13448" y="11431"/>
                    <a:pt x="15879" y="8885"/>
                    <a:pt x="18095" y="6339"/>
                  </a:cubicBezTo>
                  <a:cubicBezTo>
                    <a:pt x="18486" y="5891"/>
                    <a:pt x="18853" y="5463"/>
                    <a:pt x="19200" y="5049"/>
                  </a:cubicBezTo>
                  <a:lnTo>
                    <a:pt x="20563" y="3394"/>
                  </a:lnTo>
                  <a:cubicBezTo>
                    <a:pt x="20728" y="3185"/>
                    <a:pt x="20854" y="3024"/>
                    <a:pt x="20933" y="2917"/>
                  </a:cubicBezTo>
                  <a:cubicBezTo>
                    <a:pt x="21403" y="2309"/>
                    <a:pt x="21446" y="1252"/>
                    <a:pt x="21032" y="561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6" name="Freeform 196"/>
            <p:cNvSpPr/>
            <p:nvPr/>
          </p:nvSpPr>
          <p:spPr>
            <a:xfrm>
              <a:off x="5978671" y="2925802"/>
              <a:ext cx="33934" cy="136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3" h="21378" extrusionOk="0">
                  <a:moveTo>
                    <a:pt x="2039" y="50"/>
                  </a:moveTo>
                  <a:cubicBezTo>
                    <a:pt x="438" y="203"/>
                    <a:pt x="-395" y="674"/>
                    <a:pt x="185" y="1099"/>
                  </a:cubicBezTo>
                  <a:lnTo>
                    <a:pt x="1515" y="2106"/>
                  </a:lnTo>
                  <a:cubicBezTo>
                    <a:pt x="1777" y="2308"/>
                    <a:pt x="2048" y="2521"/>
                    <a:pt x="2329" y="2748"/>
                  </a:cubicBezTo>
                  <a:cubicBezTo>
                    <a:pt x="3940" y="4039"/>
                    <a:pt x="5550" y="5427"/>
                    <a:pt x="7052" y="6856"/>
                  </a:cubicBezTo>
                  <a:cubicBezTo>
                    <a:pt x="8754" y="8469"/>
                    <a:pt x="10202" y="10034"/>
                    <a:pt x="11333" y="11511"/>
                  </a:cubicBezTo>
                  <a:lnTo>
                    <a:pt x="12030" y="12477"/>
                  </a:lnTo>
                  <a:cubicBezTo>
                    <a:pt x="14501" y="16104"/>
                    <a:pt x="14573" y="18821"/>
                    <a:pt x="11831" y="20174"/>
                  </a:cubicBezTo>
                  <a:cubicBezTo>
                    <a:pt x="11016" y="20570"/>
                    <a:pt x="11586" y="21067"/>
                    <a:pt x="13097" y="21282"/>
                  </a:cubicBezTo>
                  <a:cubicBezTo>
                    <a:pt x="14609" y="21495"/>
                    <a:pt x="16481" y="21344"/>
                    <a:pt x="17297" y="20945"/>
                  </a:cubicBezTo>
                  <a:cubicBezTo>
                    <a:pt x="21205" y="19022"/>
                    <a:pt x="20834" y="15667"/>
                    <a:pt x="17405" y="11186"/>
                  </a:cubicBezTo>
                  <a:cubicBezTo>
                    <a:pt x="16247" y="9669"/>
                    <a:pt x="14763" y="8068"/>
                    <a:pt x="13035" y="6419"/>
                  </a:cubicBezTo>
                  <a:cubicBezTo>
                    <a:pt x="11803" y="5253"/>
                    <a:pt x="10510" y="4117"/>
                    <a:pt x="9198" y="3035"/>
                  </a:cubicBezTo>
                  <a:lnTo>
                    <a:pt x="8220" y="2234"/>
                  </a:lnTo>
                  <a:cubicBezTo>
                    <a:pt x="7641" y="1776"/>
                    <a:pt x="7106" y="1360"/>
                    <a:pt x="6628" y="994"/>
                  </a:cubicBezTo>
                  <a:lnTo>
                    <a:pt x="6022" y="540"/>
                  </a:lnTo>
                  <a:cubicBezTo>
                    <a:pt x="5433" y="115"/>
                    <a:pt x="3650" y="-105"/>
                    <a:pt x="2039" y="5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7" name="Freeform 197"/>
            <p:cNvSpPr/>
            <p:nvPr/>
          </p:nvSpPr>
          <p:spPr>
            <a:xfrm>
              <a:off x="6085749" y="2828971"/>
              <a:ext cx="45191" cy="48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6" h="20663" extrusionOk="0">
                  <a:moveTo>
                    <a:pt x="13217" y="2895"/>
                  </a:moveTo>
                  <a:cubicBezTo>
                    <a:pt x="10701" y="445"/>
                    <a:pt x="8249" y="-704"/>
                    <a:pt x="5725" y="452"/>
                  </a:cubicBezTo>
                  <a:cubicBezTo>
                    <a:pt x="2109" y="2105"/>
                    <a:pt x="408" y="5501"/>
                    <a:pt x="65" y="9923"/>
                  </a:cubicBezTo>
                  <a:cubicBezTo>
                    <a:pt x="-107" y="12131"/>
                    <a:pt x="72" y="14456"/>
                    <a:pt x="472" y="16729"/>
                  </a:cubicBezTo>
                  <a:cubicBezTo>
                    <a:pt x="643" y="17734"/>
                    <a:pt x="822" y="18512"/>
                    <a:pt x="951" y="18968"/>
                  </a:cubicBezTo>
                  <a:cubicBezTo>
                    <a:pt x="1272" y="20164"/>
                    <a:pt x="2602" y="20896"/>
                    <a:pt x="3917" y="20595"/>
                  </a:cubicBezTo>
                  <a:cubicBezTo>
                    <a:pt x="5232" y="20295"/>
                    <a:pt x="6025" y="19080"/>
                    <a:pt x="5697" y="17885"/>
                  </a:cubicBezTo>
                  <a:lnTo>
                    <a:pt x="5483" y="16957"/>
                  </a:lnTo>
                  <a:cubicBezTo>
                    <a:pt x="5425" y="16683"/>
                    <a:pt x="5368" y="16369"/>
                    <a:pt x="5304" y="16023"/>
                  </a:cubicBezTo>
                  <a:cubicBezTo>
                    <a:pt x="4961" y="14064"/>
                    <a:pt x="4810" y="12065"/>
                    <a:pt x="4954" y="10243"/>
                  </a:cubicBezTo>
                  <a:cubicBezTo>
                    <a:pt x="5189" y="7232"/>
                    <a:pt x="6175" y="5253"/>
                    <a:pt x="7913" y="4456"/>
                  </a:cubicBezTo>
                  <a:cubicBezTo>
                    <a:pt x="7799" y="4508"/>
                    <a:pt x="8485" y="4828"/>
                    <a:pt x="9650" y="5958"/>
                  </a:cubicBezTo>
                  <a:cubicBezTo>
                    <a:pt x="10607" y="6885"/>
                    <a:pt x="11651" y="8153"/>
                    <a:pt x="12745" y="9668"/>
                  </a:cubicBezTo>
                  <a:cubicBezTo>
                    <a:pt x="13367" y="10530"/>
                    <a:pt x="13981" y="11438"/>
                    <a:pt x="14567" y="12359"/>
                  </a:cubicBezTo>
                  <a:lnTo>
                    <a:pt x="15433" y="13750"/>
                  </a:lnTo>
                  <a:cubicBezTo>
                    <a:pt x="15940" y="14586"/>
                    <a:pt x="16311" y="15233"/>
                    <a:pt x="16504" y="15592"/>
                  </a:cubicBezTo>
                  <a:cubicBezTo>
                    <a:pt x="17112" y="16696"/>
                    <a:pt x="18584" y="17147"/>
                    <a:pt x="19793" y="16592"/>
                  </a:cubicBezTo>
                  <a:cubicBezTo>
                    <a:pt x="21001" y="16036"/>
                    <a:pt x="21493" y="14691"/>
                    <a:pt x="20886" y="13587"/>
                  </a:cubicBezTo>
                  <a:lnTo>
                    <a:pt x="20535" y="12960"/>
                  </a:lnTo>
                  <a:cubicBezTo>
                    <a:pt x="20321" y="12588"/>
                    <a:pt x="20042" y="12117"/>
                    <a:pt x="19721" y="11582"/>
                  </a:cubicBezTo>
                  <a:cubicBezTo>
                    <a:pt x="18820" y="10093"/>
                    <a:pt x="17848" y="8603"/>
                    <a:pt x="16833" y="7199"/>
                  </a:cubicBezTo>
                  <a:cubicBezTo>
                    <a:pt x="15604" y="5494"/>
                    <a:pt x="14396" y="4038"/>
                    <a:pt x="13217" y="289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8" name="Freeform 198"/>
            <p:cNvSpPr/>
            <p:nvPr/>
          </p:nvSpPr>
          <p:spPr>
            <a:xfrm>
              <a:off x="5072507" y="3235151"/>
              <a:ext cx="829538" cy="676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6" h="21600" extrusionOk="0">
                  <a:moveTo>
                    <a:pt x="935" y="21600"/>
                  </a:moveTo>
                  <a:lnTo>
                    <a:pt x="15432" y="21600"/>
                  </a:lnTo>
                  <a:cubicBezTo>
                    <a:pt x="15838" y="21600"/>
                    <a:pt x="16198" y="21273"/>
                    <a:pt x="16322" y="20791"/>
                  </a:cubicBezTo>
                  <a:lnTo>
                    <a:pt x="21261" y="1513"/>
                  </a:lnTo>
                  <a:cubicBezTo>
                    <a:pt x="21453" y="764"/>
                    <a:pt x="21003" y="0"/>
                    <a:pt x="20371" y="0"/>
                  </a:cubicBezTo>
                  <a:lnTo>
                    <a:pt x="5874" y="0"/>
                  </a:lnTo>
                  <a:cubicBezTo>
                    <a:pt x="5468" y="0"/>
                    <a:pt x="5108" y="327"/>
                    <a:pt x="4984" y="808"/>
                  </a:cubicBezTo>
                  <a:lnTo>
                    <a:pt x="45" y="20087"/>
                  </a:lnTo>
                  <a:cubicBezTo>
                    <a:pt x="-147" y="20836"/>
                    <a:pt x="303" y="21600"/>
                    <a:pt x="935" y="21600"/>
                  </a:cubicBezTo>
                  <a:close/>
                </a:path>
              </a:pathLst>
            </a:custGeom>
            <a:solidFill>
              <a:srgbClr val="C4434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9" name="Freeform 199"/>
            <p:cNvSpPr/>
            <p:nvPr/>
          </p:nvSpPr>
          <p:spPr>
            <a:xfrm>
              <a:off x="5108953" y="3235151"/>
              <a:ext cx="829523" cy="676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6" h="21600" extrusionOk="0">
                  <a:moveTo>
                    <a:pt x="935" y="21600"/>
                  </a:moveTo>
                  <a:lnTo>
                    <a:pt x="15432" y="21600"/>
                  </a:lnTo>
                  <a:cubicBezTo>
                    <a:pt x="15838" y="21600"/>
                    <a:pt x="16198" y="21273"/>
                    <a:pt x="16322" y="20791"/>
                  </a:cubicBezTo>
                  <a:lnTo>
                    <a:pt x="21261" y="1513"/>
                  </a:lnTo>
                  <a:cubicBezTo>
                    <a:pt x="21453" y="764"/>
                    <a:pt x="21004" y="0"/>
                    <a:pt x="20371" y="0"/>
                  </a:cubicBezTo>
                  <a:lnTo>
                    <a:pt x="5874" y="0"/>
                  </a:lnTo>
                  <a:cubicBezTo>
                    <a:pt x="5467" y="0"/>
                    <a:pt x="5108" y="327"/>
                    <a:pt x="4984" y="808"/>
                  </a:cubicBezTo>
                  <a:lnTo>
                    <a:pt x="45" y="20087"/>
                  </a:lnTo>
                  <a:cubicBezTo>
                    <a:pt x="-147" y="20836"/>
                    <a:pt x="303" y="21600"/>
                    <a:pt x="935" y="21600"/>
                  </a:cubicBez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0" name="Freeform 200"/>
            <p:cNvSpPr/>
            <p:nvPr/>
          </p:nvSpPr>
          <p:spPr>
            <a:xfrm>
              <a:off x="4382569" y="3583927"/>
              <a:ext cx="940042" cy="278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0" h="20409" extrusionOk="0">
                  <a:moveTo>
                    <a:pt x="20494" y="8759"/>
                  </a:moveTo>
                  <a:cubicBezTo>
                    <a:pt x="20494" y="8759"/>
                    <a:pt x="5320" y="-47"/>
                    <a:pt x="3306" y="0"/>
                  </a:cubicBezTo>
                  <a:cubicBezTo>
                    <a:pt x="-781" y="95"/>
                    <a:pt x="-1100" y="16925"/>
                    <a:pt x="2468" y="18947"/>
                  </a:cubicBezTo>
                  <a:cubicBezTo>
                    <a:pt x="7061" y="21553"/>
                    <a:pt x="20500" y="19880"/>
                    <a:pt x="20500" y="19880"/>
                  </a:cubicBezTo>
                  <a:lnTo>
                    <a:pt x="20494" y="8759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1" name="Freeform 201"/>
            <p:cNvSpPr/>
            <p:nvPr/>
          </p:nvSpPr>
          <p:spPr>
            <a:xfrm>
              <a:off x="5211527" y="3584981"/>
              <a:ext cx="471535" cy="276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43" h="19713" extrusionOk="0">
                  <a:moveTo>
                    <a:pt x="8821" y="19679"/>
                  </a:moveTo>
                  <a:cubicBezTo>
                    <a:pt x="8821" y="19679"/>
                    <a:pt x="1963" y="20387"/>
                    <a:pt x="385" y="15355"/>
                  </a:cubicBezTo>
                  <a:cubicBezTo>
                    <a:pt x="-1044" y="10800"/>
                    <a:pt x="1965" y="6821"/>
                    <a:pt x="1965" y="6821"/>
                  </a:cubicBezTo>
                  <a:cubicBezTo>
                    <a:pt x="1965" y="6821"/>
                    <a:pt x="4518" y="4189"/>
                    <a:pt x="7707" y="2691"/>
                  </a:cubicBezTo>
                  <a:cubicBezTo>
                    <a:pt x="9797" y="1708"/>
                    <a:pt x="13607" y="-1213"/>
                    <a:pt x="14187" y="559"/>
                  </a:cubicBezTo>
                  <a:cubicBezTo>
                    <a:pt x="14943" y="2867"/>
                    <a:pt x="10766" y="4719"/>
                    <a:pt x="10617" y="6633"/>
                  </a:cubicBezTo>
                  <a:cubicBezTo>
                    <a:pt x="10315" y="10515"/>
                    <a:pt x="17065" y="8832"/>
                    <a:pt x="18246" y="9604"/>
                  </a:cubicBezTo>
                  <a:cubicBezTo>
                    <a:pt x="20556" y="11114"/>
                    <a:pt x="17049" y="18942"/>
                    <a:pt x="8821" y="19679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2" name="Freeform 202"/>
            <p:cNvSpPr/>
            <p:nvPr/>
          </p:nvSpPr>
          <p:spPr>
            <a:xfrm>
              <a:off x="5498304" y="3743208"/>
              <a:ext cx="171907" cy="23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19602" extrusionOk="0">
                  <a:moveTo>
                    <a:pt x="21433" y="3053"/>
                  </a:moveTo>
                  <a:cubicBezTo>
                    <a:pt x="21325" y="751"/>
                    <a:pt x="20958" y="-522"/>
                    <a:pt x="20615" y="203"/>
                  </a:cubicBezTo>
                  <a:cubicBezTo>
                    <a:pt x="19833" y="1832"/>
                    <a:pt x="19030" y="3269"/>
                    <a:pt x="18206" y="4515"/>
                  </a:cubicBezTo>
                  <a:cubicBezTo>
                    <a:pt x="13286" y="11945"/>
                    <a:pt x="8026" y="12315"/>
                    <a:pt x="3137" y="8459"/>
                  </a:cubicBezTo>
                  <a:cubicBezTo>
                    <a:pt x="2616" y="8052"/>
                    <a:pt x="2139" y="7620"/>
                    <a:pt x="1708" y="7188"/>
                  </a:cubicBezTo>
                  <a:lnTo>
                    <a:pt x="920" y="6310"/>
                  </a:lnTo>
                  <a:cubicBezTo>
                    <a:pt x="863" y="6246"/>
                    <a:pt x="815" y="6183"/>
                    <a:pt x="781" y="6145"/>
                  </a:cubicBezTo>
                  <a:cubicBezTo>
                    <a:pt x="426" y="5673"/>
                    <a:pt x="83" y="7200"/>
                    <a:pt x="13" y="9566"/>
                  </a:cubicBezTo>
                  <a:cubicBezTo>
                    <a:pt x="-58" y="11933"/>
                    <a:pt x="173" y="14222"/>
                    <a:pt x="526" y="14693"/>
                  </a:cubicBezTo>
                  <a:lnTo>
                    <a:pt x="1185" y="15469"/>
                  </a:lnTo>
                  <a:cubicBezTo>
                    <a:pt x="1712" y="16029"/>
                    <a:pt x="2313" y="16600"/>
                    <a:pt x="2982" y="17122"/>
                  </a:cubicBezTo>
                  <a:cubicBezTo>
                    <a:pt x="8007" y="21078"/>
                    <a:pt x="13408" y="20709"/>
                    <a:pt x="18496" y="13013"/>
                  </a:cubicBezTo>
                  <a:cubicBezTo>
                    <a:pt x="19355" y="11716"/>
                    <a:pt x="20192" y="10227"/>
                    <a:pt x="21006" y="8523"/>
                  </a:cubicBezTo>
                  <a:cubicBezTo>
                    <a:pt x="21349" y="7798"/>
                    <a:pt x="21542" y="5355"/>
                    <a:pt x="21433" y="3053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3" name="Freeform 203"/>
            <p:cNvSpPr/>
            <p:nvPr/>
          </p:nvSpPr>
          <p:spPr>
            <a:xfrm>
              <a:off x="5480036" y="3781634"/>
              <a:ext cx="172410" cy="25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5" h="19283" extrusionOk="0">
                  <a:moveTo>
                    <a:pt x="21445" y="2565"/>
                  </a:moveTo>
                  <a:cubicBezTo>
                    <a:pt x="21324" y="551"/>
                    <a:pt x="20949" y="-497"/>
                    <a:pt x="20610" y="232"/>
                  </a:cubicBezTo>
                  <a:lnTo>
                    <a:pt x="20199" y="1039"/>
                  </a:lnTo>
                  <a:cubicBezTo>
                    <a:pt x="20058" y="1301"/>
                    <a:pt x="19890" y="1608"/>
                    <a:pt x="19692" y="1939"/>
                  </a:cubicBezTo>
                  <a:cubicBezTo>
                    <a:pt x="18920" y="3259"/>
                    <a:pt x="18010" y="4568"/>
                    <a:pt x="16970" y="5797"/>
                  </a:cubicBezTo>
                  <a:cubicBezTo>
                    <a:pt x="12347" y="11270"/>
                    <a:pt x="6877" y="13262"/>
                    <a:pt x="715" y="9678"/>
                  </a:cubicBezTo>
                  <a:cubicBezTo>
                    <a:pt x="357" y="9472"/>
                    <a:pt x="37" y="11043"/>
                    <a:pt x="3" y="13182"/>
                  </a:cubicBezTo>
                  <a:cubicBezTo>
                    <a:pt x="-31" y="15332"/>
                    <a:pt x="232" y="17233"/>
                    <a:pt x="589" y="17439"/>
                  </a:cubicBezTo>
                  <a:cubicBezTo>
                    <a:pt x="6882" y="21103"/>
                    <a:pt x="12480" y="19066"/>
                    <a:pt x="17224" y="13455"/>
                  </a:cubicBezTo>
                  <a:cubicBezTo>
                    <a:pt x="18145" y="12362"/>
                    <a:pt x="18971" y="11202"/>
                    <a:pt x="19696" y="10030"/>
                  </a:cubicBezTo>
                  <a:lnTo>
                    <a:pt x="20431" y="8778"/>
                  </a:lnTo>
                  <a:cubicBezTo>
                    <a:pt x="20718" y="8255"/>
                    <a:pt x="20928" y="7845"/>
                    <a:pt x="21055" y="7572"/>
                  </a:cubicBezTo>
                  <a:cubicBezTo>
                    <a:pt x="21394" y="6833"/>
                    <a:pt x="21569" y="4590"/>
                    <a:pt x="21445" y="256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4" name="Freeform 204"/>
            <p:cNvSpPr/>
            <p:nvPr/>
          </p:nvSpPr>
          <p:spPr>
            <a:xfrm>
              <a:off x="5451138" y="3822413"/>
              <a:ext cx="131552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4" h="20160" extrusionOk="0">
                  <a:moveTo>
                    <a:pt x="20487" y="87"/>
                  </a:moveTo>
                  <a:cubicBezTo>
                    <a:pt x="13143" y="8069"/>
                    <a:pt x="7246" y="9684"/>
                    <a:pt x="2878" y="7521"/>
                  </a:cubicBezTo>
                  <a:lnTo>
                    <a:pt x="1888" y="6953"/>
                  </a:lnTo>
                  <a:cubicBezTo>
                    <a:pt x="1457" y="6663"/>
                    <a:pt x="1158" y="6387"/>
                    <a:pt x="993" y="6198"/>
                  </a:cubicBezTo>
                  <a:cubicBezTo>
                    <a:pt x="527" y="5684"/>
                    <a:pt x="88" y="7847"/>
                    <a:pt x="11" y="11058"/>
                  </a:cubicBezTo>
                  <a:cubicBezTo>
                    <a:pt x="-64" y="14268"/>
                    <a:pt x="250" y="17292"/>
                    <a:pt x="716" y="17823"/>
                  </a:cubicBezTo>
                  <a:lnTo>
                    <a:pt x="1110" y="18200"/>
                  </a:lnTo>
                  <a:lnTo>
                    <a:pt x="1621" y="18597"/>
                  </a:lnTo>
                  <a:cubicBezTo>
                    <a:pt x="1806" y="18716"/>
                    <a:pt x="2005" y="18853"/>
                    <a:pt x="2220" y="18973"/>
                  </a:cubicBezTo>
                  <a:cubicBezTo>
                    <a:pt x="6768" y="21600"/>
                    <a:pt x="12981" y="20158"/>
                    <a:pt x="20753" y="11710"/>
                  </a:cubicBezTo>
                  <a:cubicBezTo>
                    <a:pt x="21219" y="11195"/>
                    <a:pt x="21536" y="8173"/>
                    <a:pt x="21464" y="4979"/>
                  </a:cubicBezTo>
                  <a:cubicBezTo>
                    <a:pt x="21396" y="2077"/>
                    <a:pt x="21035" y="16"/>
                    <a:pt x="20623" y="0"/>
                  </a:cubicBezTo>
                  <a:lnTo>
                    <a:pt x="20487" y="87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5" name="Freeform 205"/>
            <p:cNvSpPr/>
            <p:nvPr/>
          </p:nvSpPr>
          <p:spPr>
            <a:xfrm>
              <a:off x="5472379" y="3587573"/>
              <a:ext cx="184978" cy="138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1" h="21426" extrusionOk="0">
                  <a:moveTo>
                    <a:pt x="11169" y="534"/>
                  </a:moveTo>
                  <a:cubicBezTo>
                    <a:pt x="11056" y="114"/>
                    <a:pt x="10711" y="-103"/>
                    <a:pt x="10399" y="48"/>
                  </a:cubicBezTo>
                  <a:cubicBezTo>
                    <a:pt x="10087" y="201"/>
                    <a:pt x="9925" y="664"/>
                    <a:pt x="10038" y="1084"/>
                  </a:cubicBezTo>
                  <a:cubicBezTo>
                    <a:pt x="10239" y="1834"/>
                    <a:pt x="10245" y="2240"/>
                    <a:pt x="10069" y="2636"/>
                  </a:cubicBezTo>
                  <a:lnTo>
                    <a:pt x="9960" y="2855"/>
                  </a:lnTo>
                  <a:cubicBezTo>
                    <a:pt x="9857" y="3094"/>
                    <a:pt x="9976" y="3030"/>
                    <a:pt x="9444" y="3551"/>
                  </a:cubicBezTo>
                  <a:lnTo>
                    <a:pt x="6723" y="6146"/>
                  </a:lnTo>
                  <a:cubicBezTo>
                    <a:pt x="6393" y="6460"/>
                    <a:pt x="6072" y="6741"/>
                    <a:pt x="5621" y="7106"/>
                  </a:cubicBezTo>
                  <a:lnTo>
                    <a:pt x="3536" y="8758"/>
                  </a:lnTo>
                  <a:cubicBezTo>
                    <a:pt x="1999" y="10003"/>
                    <a:pt x="1239" y="10794"/>
                    <a:pt x="653" y="11855"/>
                  </a:cubicBezTo>
                  <a:cubicBezTo>
                    <a:pt x="-321" y="13615"/>
                    <a:pt x="-223" y="15571"/>
                    <a:pt x="1069" y="17675"/>
                  </a:cubicBezTo>
                  <a:cubicBezTo>
                    <a:pt x="2455" y="19933"/>
                    <a:pt x="5877" y="21023"/>
                    <a:pt x="10803" y="21337"/>
                  </a:cubicBezTo>
                  <a:cubicBezTo>
                    <a:pt x="13333" y="21497"/>
                    <a:pt x="16037" y="21431"/>
                    <a:pt x="18650" y="21226"/>
                  </a:cubicBezTo>
                  <a:cubicBezTo>
                    <a:pt x="19064" y="21195"/>
                    <a:pt x="19450" y="21160"/>
                    <a:pt x="19805" y="21124"/>
                  </a:cubicBezTo>
                  <a:lnTo>
                    <a:pt x="20705" y="21027"/>
                  </a:lnTo>
                  <a:cubicBezTo>
                    <a:pt x="21037" y="20988"/>
                    <a:pt x="21279" y="20591"/>
                    <a:pt x="21249" y="20148"/>
                  </a:cubicBezTo>
                  <a:cubicBezTo>
                    <a:pt x="21217" y="19704"/>
                    <a:pt x="20925" y="19376"/>
                    <a:pt x="20595" y="19419"/>
                  </a:cubicBezTo>
                  <a:lnTo>
                    <a:pt x="20056" y="19478"/>
                  </a:lnTo>
                  <a:lnTo>
                    <a:pt x="19357" y="19546"/>
                  </a:lnTo>
                  <a:cubicBezTo>
                    <a:pt x="19112" y="19570"/>
                    <a:pt x="18852" y="19591"/>
                    <a:pt x="18580" y="19612"/>
                  </a:cubicBezTo>
                  <a:cubicBezTo>
                    <a:pt x="16006" y="19815"/>
                    <a:pt x="13342" y="19879"/>
                    <a:pt x="10859" y="19720"/>
                  </a:cubicBezTo>
                  <a:cubicBezTo>
                    <a:pt x="6284" y="19430"/>
                    <a:pt x="3078" y="18409"/>
                    <a:pt x="1997" y="16644"/>
                  </a:cubicBezTo>
                  <a:cubicBezTo>
                    <a:pt x="1044" y="15094"/>
                    <a:pt x="986" y="13960"/>
                    <a:pt x="1618" y="12820"/>
                  </a:cubicBezTo>
                  <a:cubicBezTo>
                    <a:pt x="2137" y="11879"/>
                    <a:pt x="2932" y="11105"/>
                    <a:pt x="4693" y="9716"/>
                  </a:cubicBezTo>
                  <a:lnTo>
                    <a:pt x="6077" y="8626"/>
                  </a:lnTo>
                  <a:cubicBezTo>
                    <a:pt x="6577" y="8222"/>
                    <a:pt x="6933" y="7918"/>
                    <a:pt x="7286" y="7590"/>
                  </a:cubicBezTo>
                  <a:lnTo>
                    <a:pt x="9569" y="5434"/>
                  </a:lnTo>
                  <a:lnTo>
                    <a:pt x="9648" y="5356"/>
                  </a:lnTo>
                  <a:cubicBezTo>
                    <a:pt x="10311" y="4698"/>
                    <a:pt x="10715" y="4212"/>
                    <a:pt x="10989" y="3698"/>
                  </a:cubicBezTo>
                  <a:cubicBezTo>
                    <a:pt x="11478" y="2777"/>
                    <a:pt x="11515" y="1820"/>
                    <a:pt x="11169" y="53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6" name="Freeform 206"/>
            <p:cNvSpPr/>
            <p:nvPr/>
          </p:nvSpPr>
          <p:spPr>
            <a:xfrm>
              <a:off x="4642121" y="3052743"/>
              <a:ext cx="88349" cy="425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0" h="21552" extrusionOk="0">
                  <a:moveTo>
                    <a:pt x="1741" y="21"/>
                  </a:moveTo>
                  <a:cubicBezTo>
                    <a:pt x="1112" y="-36"/>
                    <a:pt x="382" y="24"/>
                    <a:pt x="104" y="155"/>
                  </a:cubicBezTo>
                  <a:cubicBezTo>
                    <a:pt x="-170" y="286"/>
                    <a:pt x="119" y="439"/>
                    <a:pt x="745" y="497"/>
                  </a:cubicBezTo>
                  <a:cubicBezTo>
                    <a:pt x="6247" y="1000"/>
                    <a:pt x="10704" y="2361"/>
                    <a:pt x="14116" y="4320"/>
                  </a:cubicBezTo>
                  <a:cubicBezTo>
                    <a:pt x="15698" y="5227"/>
                    <a:pt x="16947" y="6201"/>
                    <a:pt x="17899" y="7175"/>
                  </a:cubicBezTo>
                  <a:cubicBezTo>
                    <a:pt x="18166" y="7449"/>
                    <a:pt x="18392" y="7706"/>
                    <a:pt x="18580" y="7943"/>
                  </a:cubicBezTo>
                  <a:lnTo>
                    <a:pt x="18818" y="8251"/>
                  </a:lnTo>
                  <a:lnTo>
                    <a:pt x="18947" y="8441"/>
                  </a:lnTo>
                  <a:lnTo>
                    <a:pt x="12130" y="21263"/>
                  </a:lnTo>
                  <a:cubicBezTo>
                    <a:pt x="12060" y="21391"/>
                    <a:pt x="12453" y="21508"/>
                    <a:pt x="13027" y="21542"/>
                  </a:cubicBezTo>
                  <a:lnTo>
                    <a:pt x="13227" y="21549"/>
                  </a:lnTo>
                  <a:cubicBezTo>
                    <a:pt x="13838" y="21564"/>
                    <a:pt x="14398" y="21482"/>
                    <a:pt x="14557" y="21362"/>
                  </a:cubicBezTo>
                  <a:lnTo>
                    <a:pt x="14598" y="21320"/>
                  </a:lnTo>
                  <a:lnTo>
                    <a:pt x="21430" y="8466"/>
                  </a:lnTo>
                  <a:lnTo>
                    <a:pt x="21430" y="8406"/>
                  </a:lnTo>
                  <a:lnTo>
                    <a:pt x="21271" y="8175"/>
                  </a:lnTo>
                  <a:lnTo>
                    <a:pt x="21171" y="8036"/>
                  </a:lnTo>
                  <a:cubicBezTo>
                    <a:pt x="20948" y="7745"/>
                    <a:pt x="20670" y="7421"/>
                    <a:pt x="20330" y="7072"/>
                  </a:cubicBezTo>
                  <a:cubicBezTo>
                    <a:pt x="19359" y="6074"/>
                    <a:pt x="18077" y="5076"/>
                    <a:pt x="16450" y="4142"/>
                  </a:cubicBezTo>
                  <a:cubicBezTo>
                    <a:pt x="12827" y="2062"/>
                    <a:pt x="8025" y="596"/>
                    <a:pt x="1741" y="2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7" name="Freeform 207"/>
            <p:cNvSpPr/>
            <p:nvPr/>
          </p:nvSpPr>
          <p:spPr>
            <a:xfrm>
              <a:off x="4848370" y="2965701"/>
              <a:ext cx="156259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7" y="0"/>
                  </a:moveTo>
                  <a:cubicBezTo>
                    <a:pt x="317" y="0"/>
                    <a:pt x="0" y="4833"/>
                    <a:pt x="0" y="10800"/>
                  </a:cubicBezTo>
                  <a:cubicBezTo>
                    <a:pt x="0" y="16151"/>
                    <a:pt x="255" y="20598"/>
                    <a:pt x="593" y="21438"/>
                  </a:cubicBezTo>
                  <a:lnTo>
                    <a:pt x="707" y="21600"/>
                  </a:lnTo>
                  <a:lnTo>
                    <a:pt x="20892" y="21600"/>
                  </a:lnTo>
                  <a:cubicBezTo>
                    <a:pt x="21283" y="21600"/>
                    <a:pt x="21600" y="16764"/>
                    <a:pt x="21600" y="10800"/>
                  </a:cubicBezTo>
                  <a:cubicBezTo>
                    <a:pt x="21600" y="5415"/>
                    <a:pt x="21344" y="965"/>
                    <a:pt x="21009" y="129"/>
                  </a:cubicBezTo>
                  <a:lnTo>
                    <a:pt x="20892" y="0"/>
                  </a:lnTo>
                  <a:lnTo>
                    <a:pt x="707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8" name="Freeform 208"/>
            <p:cNvSpPr/>
            <p:nvPr/>
          </p:nvSpPr>
          <p:spPr>
            <a:xfrm>
              <a:off x="4908155" y="2996441"/>
              <a:ext cx="90503" cy="2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8" h="21600" extrusionOk="0">
                  <a:moveTo>
                    <a:pt x="19761" y="0"/>
                  </a:moveTo>
                  <a:lnTo>
                    <a:pt x="1513" y="5898"/>
                  </a:lnTo>
                  <a:cubicBezTo>
                    <a:pt x="620" y="6179"/>
                    <a:pt x="-54" y="9929"/>
                    <a:pt x="4" y="14259"/>
                  </a:cubicBezTo>
                  <a:cubicBezTo>
                    <a:pt x="58" y="18238"/>
                    <a:pt x="711" y="21319"/>
                    <a:pt x="1509" y="21582"/>
                  </a:cubicBezTo>
                  <a:lnTo>
                    <a:pt x="1727" y="21600"/>
                  </a:lnTo>
                  <a:lnTo>
                    <a:pt x="19975" y="15686"/>
                  </a:lnTo>
                  <a:cubicBezTo>
                    <a:pt x="20868" y="15403"/>
                    <a:pt x="21546" y="11653"/>
                    <a:pt x="21484" y="7323"/>
                  </a:cubicBezTo>
                  <a:cubicBezTo>
                    <a:pt x="21430" y="3345"/>
                    <a:pt x="20777" y="262"/>
                    <a:pt x="19979" y="0"/>
                  </a:cubicBezTo>
                  <a:lnTo>
                    <a:pt x="19761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9" name="Freeform 209"/>
            <p:cNvSpPr/>
            <p:nvPr/>
          </p:nvSpPr>
          <p:spPr>
            <a:xfrm>
              <a:off x="5195518" y="3129600"/>
              <a:ext cx="52510" cy="20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9" h="21484" extrusionOk="0">
                  <a:moveTo>
                    <a:pt x="9039" y="27"/>
                  </a:moveTo>
                  <a:cubicBezTo>
                    <a:pt x="8051" y="-57"/>
                    <a:pt x="6996" y="58"/>
                    <a:pt x="6527" y="285"/>
                  </a:cubicBezTo>
                  <a:lnTo>
                    <a:pt x="6396" y="365"/>
                  </a:lnTo>
                  <a:lnTo>
                    <a:pt x="104" y="5167"/>
                  </a:lnTo>
                  <a:cubicBezTo>
                    <a:pt x="4" y="5243"/>
                    <a:pt x="-21" y="5325"/>
                    <a:pt x="16" y="5403"/>
                  </a:cubicBezTo>
                  <a:lnTo>
                    <a:pt x="79" y="5481"/>
                  </a:lnTo>
                  <a:lnTo>
                    <a:pt x="17368" y="21094"/>
                  </a:lnTo>
                  <a:cubicBezTo>
                    <a:pt x="17681" y="21378"/>
                    <a:pt x="18836" y="21543"/>
                    <a:pt x="19954" y="21463"/>
                  </a:cubicBezTo>
                  <a:cubicBezTo>
                    <a:pt x="20955" y="21392"/>
                    <a:pt x="21579" y="21145"/>
                    <a:pt x="21466" y="20891"/>
                  </a:cubicBezTo>
                  <a:lnTo>
                    <a:pt x="21398" y="20805"/>
                  </a:lnTo>
                  <a:lnTo>
                    <a:pt x="4284" y="5349"/>
                  </a:lnTo>
                  <a:lnTo>
                    <a:pt x="10364" y="702"/>
                  </a:lnTo>
                  <a:cubicBezTo>
                    <a:pt x="10694" y="451"/>
                    <a:pt x="10245" y="180"/>
                    <a:pt x="9357" y="61"/>
                  </a:cubicBezTo>
                  <a:lnTo>
                    <a:pt x="9039" y="27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90" name="Freeform 210"/>
            <p:cNvSpPr/>
            <p:nvPr/>
          </p:nvSpPr>
          <p:spPr>
            <a:xfrm>
              <a:off x="4515202" y="3559885"/>
              <a:ext cx="233364" cy="52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242" extrusionOk="0">
                  <a:moveTo>
                    <a:pt x="573" y="37"/>
                  </a:moveTo>
                  <a:cubicBezTo>
                    <a:pt x="311" y="-179"/>
                    <a:pt x="58" y="572"/>
                    <a:pt x="9" y="1716"/>
                  </a:cubicBezTo>
                  <a:cubicBezTo>
                    <a:pt x="-36" y="2749"/>
                    <a:pt x="99" y="3746"/>
                    <a:pt x="318" y="4091"/>
                  </a:cubicBezTo>
                  <a:lnTo>
                    <a:pt x="392" y="4183"/>
                  </a:lnTo>
                  <a:lnTo>
                    <a:pt x="20955" y="21205"/>
                  </a:lnTo>
                  <a:cubicBezTo>
                    <a:pt x="21217" y="21421"/>
                    <a:pt x="21470" y="20670"/>
                    <a:pt x="21520" y="19526"/>
                  </a:cubicBezTo>
                  <a:cubicBezTo>
                    <a:pt x="21564" y="18498"/>
                    <a:pt x="21430" y="17502"/>
                    <a:pt x="21210" y="17152"/>
                  </a:cubicBezTo>
                  <a:lnTo>
                    <a:pt x="21136" y="17065"/>
                  </a:lnTo>
                  <a:lnTo>
                    <a:pt x="573" y="37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1617" name="Graphic 2"/>
            <p:cNvGrpSpPr/>
            <p:nvPr/>
          </p:nvGrpSpPr>
          <p:grpSpPr>
            <a:xfrm>
              <a:off x="6874427" y="3993022"/>
              <a:ext cx="2414932" cy="2422982"/>
              <a:chOff x="0" y="0"/>
              <a:chExt cx="2414930" cy="2422980"/>
            </a:xfrm>
          </p:grpSpPr>
          <p:sp>
            <p:nvSpPr>
              <p:cNvPr id="1591" name="Freeform 212"/>
              <p:cNvSpPr/>
              <p:nvPr/>
            </p:nvSpPr>
            <p:spPr>
              <a:xfrm>
                <a:off x="178666" y="906459"/>
                <a:ext cx="1792988" cy="2663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27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7249" y="0"/>
                    </a:lnTo>
                    <a:lnTo>
                      <a:pt x="4327" y="0"/>
                    </a:ln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592" name="Freeform 213"/>
              <p:cNvSpPr/>
              <p:nvPr/>
            </p:nvSpPr>
            <p:spPr>
              <a:xfrm>
                <a:off x="1610505" y="906459"/>
                <a:ext cx="361150" cy="2663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580"/>
                    </a:moveTo>
                    <a:lnTo>
                      <a:pt x="21600" y="21600"/>
                    </a:lnTo>
                    <a:lnTo>
                      <a:pt x="0" y="0"/>
                    </a:lnTo>
                    <a:lnTo>
                      <a:pt x="0" y="21580"/>
                    </a:lnTo>
                    <a:close/>
                  </a:path>
                </a:pathLst>
              </a:custGeom>
              <a:solidFill>
                <a:srgbClr val="A3B5D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593" name="Freeform 214"/>
              <p:cNvSpPr/>
              <p:nvPr/>
            </p:nvSpPr>
            <p:spPr>
              <a:xfrm>
                <a:off x="485452" y="383861"/>
                <a:ext cx="588866" cy="1862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5" h="21532" extrusionOk="0">
                    <a:moveTo>
                      <a:pt x="0" y="569"/>
                    </a:moveTo>
                    <a:lnTo>
                      <a:pt x="11117" y="20826"/>
                    </a:lnTo>
                    <a:cubicBezTo>
                      <a:pt x="11371" y="21289"/>
                      <a:pt x="12761" y="21600"/>
                      <a:pt x="14217" y="21519"/>
                    </a:cubicBezTo>
                    <a:lnTo>
                      <a:pt x="19167" y="21243"/>
                    </a:lnTo>
                    <a:cubicBezTo>
                      <a:pt x="20624" y="21162"/>
                      <a:pt x="21600" y="20720"/>
                      <a:pt x="21344" y="20257"/>
                    </a:cubicBezTo>
                    <a:lnTo>
                      <a:pt x="10229" y="0"/>
                    </a:lnTo>
                    <a:lnTo>
                      <a:pt x="0" y="569"/>
                    </a:lnTo>
                    <a:close/>
                  </a:path>
                </a:pathLst>
              </a:custGeom>
              <a:solidFill>
                <a:srgbClr val="FFA9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594" name="Freeform 215"/>
              <p:cNvSpPr/>
              <p:nvPr/>
            </p:nvSpPr>
            <p:spPr>
              <a:xfrm>
                <a:off x="485498" y="116864"/>
                <a:ext cx="281631" cy="3163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293"/>
                    </a:moveTo>
                    <a:lnTo>
                      <a:pt x="0" y="21600"/>
                    </a:lnTo>
                    <a:lnTo>
                      <a:pt x="21600" y="18240"/>
                    </a:lnTo>
                    <a:lnTo>
                      <a:pt x="11490" y="0"/>
                    </a:lnTo>
                    <a:lnTo>
                      <a:pt x="3164" y="1293"/>
                    </a:lnTo>
                    <a:close/>
                  </a:path>
                </a:pathLst>
              </a:custGeom>
              <a:solidFill>
                <a:srgbClr val="FFE7B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595" name="Freeform 216"/>
              <p:cNvSpPr/>
              <p:nvPr/>
            </p:nvSpPr>
            <p:spPr>
              <a:xfrm>
                <a:off x="530221" y="5269"/>
                <a:ext cx="102950" cy="1301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057" y="20"/>
                    </a:moveTo>
                    <a:cubicBezTo>
                      <a:pt x="5538" y="89"/>
                      <a:pt x="5121" y="416"/>
                      <a:pt x="5028" y="827"/>
                    </a:cubicBezTo>
                    <a:lnTo>
                      <a:pt x="0" y="21600"/>
                    </a:lnTo>
                    <a:lnTo>
                      <a:pt x="21600" y="18613"/>
                    </a:lnTo>
                    <a:lnTo>
                      <a:pt x="7393" y="484"/>
                    </a:lnTo>
                    <a:cubicBezTo>
                      <a:pt x="7153" y="183"/>
                      <a:pt x="6740" y="0"/>
                      <a:pt x="6297" y="0"/>
                    </a:cubicBezTo>
                    <a:cubicBezTo>
                      <a:pt x="6211" y="0"/>
                      <a:pt x="6134" y="5"/>
                      <a:pt x="6057" y="20"/>
                    </a:cubicBez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596" name="Freeform 217"/>
              <p:cNvSpPr/>
              <p:nvPr/>
            </p:nvSpPr>
            <p:spPr>
              <a:xfrm>
                <a:off x="570440" y="399105"/>
                <a:ext cx="433626" cy="18440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36"/>
                    </a:moveTo>
                    <a:lnTo>
                      <a:pt x="15873" y="21600"/>
                    </a:lnTo>
                    <a:lnTo>
                      <a:pt x="21600" y="21365"/>
                    </a:lnTo>
                    <a:lnTo>
                      <a:pt x="5729" y="0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FE992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597" name="Freeform 218"/>
              <p:cNvSpPr/>
              <p:nvPr/>
            </p:nvSpPr>
            <p:spPr>
              <a:xfrm>
                <a:off x="957489" y="2105104"/>
                <a:ext cx="161134" cy="2204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4" h="21456" extrusionOk="0">
                    <a:moveTo>
                      <a:pt x="652" y="0"/>
                    </a:moveTo>
                    <a:lnTo>
                      <a:pt x="7" y="13584"/>
                    </a:lnTo>
                    <a:cubicBezTo>
                      <a:pt x="-196" y="17784"/>
                      <a:pt x="4290" y="21307"/>
                      <a:pt x="10022" y="21451"/>
                    </a:cubicBezTo>
                    <a:cubicBezTo>
                      <a:pt x="15753" y="21600"/>
                      <a:pt x="20562" y="18313"/>
                      <a:pt x="20765" y="14116"/>
                    </a:cubicBezTo>
                    <a:lnTo>
                      <a:pt x="21404" y="529"/>
                    </a:lnTo>
                    <a:lnTo>
                      <a:pt x="656" y="0"/>
                    </a:lnTo>
                    <a:lnTo>
                      <a:pt x="652" y="0"/>
                    </a:ln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598" name="Freeform 219"/>
              <p:cNvSpPr/>
              <p:nvPr/>
            </p:nvSpPr>
            <p:spPr>
              <a:xfrm>
                <a:off x="1096525" y="-1"/>
                <a:ext cx="48426" cy="89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67" h="21221" extrusionOk="0">
                    <a:moveTo>
                      <a:pt x="3731" y="3930"/>
                    </a:moveTo>
                    <a:lnTo>
                      <a:pt x="125" y="15682"/>
                    </a:lnTo>
                    <a:cubicBezTo>
                      <a:pt x="-667" y="18248"/>
                      <a:pt x="2388" y="20709"/>
                      <a:pt x="6901" y="21149"/>
                    </a:cubicBezTo>
                    <a:cubicBezTo>
                      <a:pt x="11434" y="21600"/>
                      <a:pt x="15742" y="19873"/>
                      <a:pt x="16535" y="17296"/>
                    </a:cubicBezTo>
                    <a:lnTo>
                      <a:pt x="20141" y="5547"/>
                    </a:lnTo>
                    <a:cubicBezTo>
                      <a:pt x="20933" y="2970"/>
                      <a:pt x="17897" y="520"/>
                      <a:pt x="13365" y="69"/>
                    </a:cubicBezTo>
                    <a:cubicBezTo>
                      <a:pt x="12885" y="29"/>
                      <a:pt x="12399" y="0"/>
                      <a:pt x="11920" y="0"/>
                    </a:cubicBezTo>
                    <a:cubicBezTo>
                      <a:pt x="7950" y="0"/>
                      <a:pt x="4434" y="1618"/>
                      <a:pt x="3731" y="3930"/>
                    </a:cubicBezTo>
                    <a:close/>
                  </a:path>
                </a:pathLst>
              </a:custGeom>
              <a:solidFill>
                <a:srgbClr val="50548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599" name="Freeform 220"/>
              <p:cNvSpPr/>
              <p:nvPr/>
            </p:nvSpPr>
            <p:spPr>
              <a:xfrm>
                <a:off x="668650" y="280178"/>
                <a:ext cx="522817" cy="17971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58" h="21530" extrusionOk="0">
                    <a:moveTo>
                      <a:pt x="46" y="20325"/>
                    </a:moveTo>
                    <a:cubicBezTo>
                      <a:pt x="-242" y="20806"/>
                      <a:pt x="858" y="21264"/>
                      <a:pt x="2499" y="21348"/>
                    </a:cubicBezTo>
                    <a:lnTo>
                      <a:pt x="5801" y="21517"/>
                    </a:lnTo>
                    <a:cubicBezTo>
                      <a:pt x="7441" y="21600"/>
                      <a:pt x="9002" y="21278"/>
                      <a:pt x="9286" y="20797"/>
                    </a:cubicBezTo>
                    <a:lnTo>
                      <a:pt x="21358" y="472"/>
                    </a:lnTo>
                    <a:lnTo>
                      <a:pt x="12115" y="0"/>
                    </a:lnTo>
                    <a:lnTo>
                      <a:pt x="46" y="20325"/>
                    </a:ln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600" name="Freeform 221"/>
              <p:cNvSpPr/>
              <p:nvPr/>
            </p:nvSpPr>
            <p:spPr>
              <a:xfrm>
                <a:off x="965236" y="59173"/>
                <a:ext cx="226353" cy="260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465" y="522"/>
                    </a:moveTo>
                    <a:lnTo>
                      <a:pt x="0" y="18328"/>
                    </a:lnTo>
                    <a:lnTo>
                      <a:pt x="21600" y="21600"/>
                    </a:lnTo>
                    <a:lnTo>
                      <a:pt x="17388" y="1404"/>
                    </a:lnTo>
                    <a:cubicBezTo>
                      <a:pt x="17297" y="980"/>
                      <a:pt x="16912" y="645"/>
                      <a:pt x="16421" y="578"/>
                    </a:cubicBezTo>
                    <a:lnTo>
                      <a:pt x="12696" y="14"/>
                    </a:lnTo>
                    <a:cubicBezTo>
                      <a:pt x="12629" y="4"/>
                      <a:pt x="12563" y="0"/>
                      <a:pt x="12496" y="0"/>
                    </a:cubicBezTo>
                    <a:cubicBezTo>
                      <a:pt x="12075" y="0"/>
                      <a:pt x="11678" y="195"/>
                      <a:pt x="11465" y="522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601" name="Freeform 222"/>
              <p:cNvSpPr/>
              <p:nvPr/>
            </p:nvSpPr>
            <p:spPr>
              <a:xfrm>
                <a:off x="54611" y="242374"/>
                <a:ext cx="177892" cy="2075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6" h="21281" extrusionOk="0">
                    <a:moveTo>
                      <a:pt x="10312" y="418"/>
                    </a:moveTo>
                    <a:lnTo>
                      <a:pt x="1149" y="5964"/>
                    </a:lnTo>
                    <a:cubicBezTo>
                      <a:pt x="101" y="6598"/>
                      <a:pt x="-286" y="7788"/>
                      <a:pt x="223" y="8806"/>
                    </a:cubicBezTo>
                    <a:lnTo>
                      <a:pt x="5779" y="19882"/>
                    </a:lnTo>
                    <a:cubicBezTo>
                      <a:pt x="6365" y="21065"/>
                      <a:pt x="7946" y="21600"/>
                      <a:pt x="9304" y="21085"/>
                    </a:cubicBezTo>
                    <a:lnTo>
                      <a:pt x="19336" y="17274"/>
                    </a:lnTo>
                    <a:cubicBezTo>
                      <a:pt x="20694" y="16754"/>
                      <a:pt x="21314" y="15382"/>
                      <a:pt x="20722" y="14200"/>
                    </a:cubicBezTo>
                    <a:lnTo>
                      <a:pt x="14303" y="1394"/>
                    </a:lnTo>
                    <a:cubicBezTo>
                      <a:pt x="13983" y="756"/>
                      <a:pt x="13348" y="274"/>
                      <a:pt x="12571" y="84"/>
                    </a:cubicBezTo>
                    <a:cubicBezTo>
                      <a:pt x="12339" y="30"/>
                      <a:pt x="12091" y="0"/>
                      <a:pt x="11854" y="0"/>
                    </a:cubicBezTo>
                    <a:cubicBezTo>
                      <a:pt x="11307" y="0"/>
                      <a:pt x="10773" y="139"/>
                      <a:pt x="10312" y="418"/>
                    </a:cubicBezTo>
                    <a:close/>
                  </a:path>
                </a:pathLst>
              </a:custGeom>
              <a:solidFill>
                <a:srgbClr val="FF79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602" name="Freeform 223"/>
              <p:cNvSpPr/>
              <p:nvPr/>
            </p:nvSpPr>
            <p:spPr>
              <a:xfrm>
                <a:off x="129053" y="603553"/>
                <a:ext cx="909197" cy="14910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018"/>
                    </a:moveTo>
                    <a:lnTo>
                      <a:pt x="14017" y="21600"/>
                    </a:lnTo>
                    <a:lnTo>
                      <a:pt x="21600" y="19582"/>
                    </a:lnTo>
                    <a:lnTo>
                      <a:pt x="7583" y="0"/>
                    </a:lnTo>
                    <a:lnTo>
                      <a:pt x="0" y="2018"/>
                    </a:lnTo>
                    <a:close/>
                  </a:path>
                </a:pathLst>
              </a:custGeom>
              <a:solidFill>
                <a:srgbClr val="FF79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603" name="Freeform 224"/>
              <p:cNvSpPr/>
              <p:nvPr/>
            </p:nvSpPr>
            <p:spPr>
              <a:xfrm>
                <a:off x="129053" y="603553"/>
                <a:ext cx="370850" cy="257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1680"/>
                    </a:moveTo>
                    <a:lnTo>
                      <a:pt x="3010" y="21600"/>
                    </a:lnTo>
                    <a:lnTo>
                      <a:pt x="21600" y="9923"/>
                    </a:lnTo>
                    <a:lnTo>
                      <a:pt x="18590" y="0"/>
                    </a:lnTo>
                    <a:lnTo>
                      <a:pt x="0" y="11680"/>
                    </a:ln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604" name="Freeform 225"/>
              <p:cNvSpPr/>
              <p:nvPr/>
            </p:nvSpPr>
            <p:spPr>
              <a:xfrm>
                <a:off x="89386" y="357177"/>
                <a:ext cx="358844" cy="385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351"/>
                    </a:moveTo>
                    <a:lnTo>
                      <a:pt x="476" y="17520"/>
                    </a:lnTo>
                    <a:lnTo>
                      <a:pt x="2388" y="21600"/>
                    </a:lnTo>
                    <a:lnTo>
                      <a:pt x="21600" y="13798"/>
                    </a:lnTo>
                    <a:lnTo>
                      <a:pt x="19701" y="9750"/>
                    </a:lnTo>
                    <a:lnTo>
                      <a:pt x="8249" y="0"/>
                    </a:lnTo>
                    <a:lnTo>
                      <a:pt x="0" y="3351"/>
                    </a:ln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605" name="Freeform 226"/>
              <p:cNvSpPr/>
              <p:nvPr/>
            </p:nvSpPr>
            <p:spPr>
              <a:xfrm>
                <a:off x="97222" y="531993"/>
                <a:ext cx="350914" cy="2121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186"/>
                    </a:moveTo>
                    <a:lnTo>
                      <a:pt x="1956" y="21600"/>
                    </a:lnTo>
                    <a:lnTo>
                      <a:pt x="21600" y="7409"/>
                    </a:lnTo>
                    <a:lnTo>
                      <a:pt x="19644" y="0"/>
                    </a:lnTo>
                    <a:lnTo>
                      <a:pt x="0" y="14186"/>
                    </a:lnTo>
                    <a:close/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606" name="Freeform 227"/>
              <p:cNvSpPr/>
              <p:nvPr/>
            </p:nvSpPr>
            <p:spPr>
              <a:xfrm>
                <a:off x="339008" y="990514"/>
                <a:ext cx="228439" cy="1335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92" h="21092" extrusionOk="0">
                    <a:moveTo>
                      <a:pt x="16435" y="0"/>
                    </a:moveTo>
                    <a:lnTo>
                      <a:pt x="1098" y="1845"/>
                    </a:lnTo>
                    <a:cubicBezTo>
                      <a:pt x="718" y="1891"/>
                      <a:pt x="371" y="2262"/>
                      <a:pt x="173" y="2834"/>
                    </a:cubicBezTo>
                    <a:cubicBezTo>
                      <a:pt x="-28" y="3401"/>
                      <a:pt x="-54" y="4110"/>
                      <a:pt x="98" y="4727"/>
                    </a:cubicBezTo>
                    <a:lnTo>
                      <a:pt x="199" y="5123"/>
                    </a:lnTo>
                    <a:cubicBezTo>
                      <a:pt x="401" y="5923"/>
                      <a:pt x="867" y="6418"/>
                      <a:pt x="1367" y="6353"/>
                    </a:cubicBezTo>
                    <a:lnTo>
                      <a:pt x="6533" y="5690"/>
                    </a:lnTo>
                    <a:cubicBezTo>
                      <a:pt x="7032" y="5624"/>
                      <a:pt x="7503" y="6124"/>
                      <a:pt x="7703" y="6924"/>
                    </a:cubicBezTo>
                    <a:lnTo>
                      <a:pt x="9016" y="12172"/>
                    </a:lnTo>
                    <a:cubicBezTo>
                      <a:pt x="10639" y="18655"/>
                      <a:pt x="13310" y="21600"/>
                      <a:pt x="16925" y="21021"/>
                    </a:cubicBezTo>
                    <a:cubicBezTo>
                      <a:pt x="20539" y="20450"/>
                      <a:pt x="21546" y="16984"/>
                      <a:pt x="19976" y="10708"/>
                    </a:cubicBezTo>
                    <a:lnTo>
                      <a:pt x="17600" y="1235"/>
                    </a:lnTo>
                    <a:cubicBezTo>
                      <a:pt x="17409" y="480"/>
                      <a:pt x="16980" y="0"/>
                      <a:pt x="16510" y="0"/>
                    </a:cubicBezTo>
                    <a:cubicBezTo>
                      <a:pt x="16488" y="0"/>
                      <a:pt x="16461" y="0"/>
                      <a:pt x="16435" y="0"/>
                    </a:cubicBezTo>
                    <a:close/>
                    <a:moveTo>
                      <a:pt x="13195" y="15689"/>
                    </a:moveTo>
                    <a:cubicBezTo>
                      <a:pt x="12522" y="14869"/>
                      <a:pt x="11922" y="13499"/>
                      <a:pt x="11442" y="11574"/>
                    </a:cubicBezTo>
                    <a:lnTo>
                      <a:pt x="10527" y="7925"/>
                    </a:lnTo>
                    <a:cubicBezTo>
                      <a:pt x="10375" y="7315"/>
                      <a:pt x="10400" y="6613"/>
                      <a:pt x="10598" y="6039"/>
                    </a:cubicBezTo>
                    <a:cubicBezTo>
                      <a:pt x="10796" y="5467"/>
                      <a:pt x="11143" y="5096"/>
                      <a:pt x="11524" y="5053"/>
                    </a:cubicBezTo>
                    <a:lnTo>
                      <a:pt x="15014" y="4604"/>
                    </a:lnTo>
                    <a:cubicBezTo>
                      <a:pt x="15515" y="4544"/>
                      <a:pt x="15981" y="5031"/>
                      <a:pt x="16182" y="5832"/>
                    </a:cubicBezTo>
                    <a:lnTo>
                      <a:pt x="17405" y="10728"/>
                    </a:lnTo>
                    <a:cubicBezTo>
                      <a:pt x="17875" y="12594"/>
                      <a:pt x="17981" y="14037"/>
                      <a:pt x="17752" y="14980"/>
                    </a:cubicBezTo>
                    <a:cubicBezTo>
                      <a:pt x="17521" y="15923"/>
                      <a:pt x="16901" y="16516"/>
                      <a:pt x="15832" y="16677"/>
                    </a:cubicBezTo>
                    <a:cubicBezTo>
                      <a:pt x="15656" y="16704"/>
                      <a:pt x="15478" y="16716"/>
                      <a:pt x="15309" y="16716"/>
                    </a:cubicBezTo>
                    <a:cubicBezTo>
                      <a:pt x="14470" y="16716"/>
                      <a:pt x="13750" y="16378"/>
                      <a:pt x="13195" y="156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607" name="Freeform 228"/>
              <p:cNvSpPr/>
              <p:nvPr/>
            </p:nvSpPr>
            <p:spPr>
              <a:xfrm>
                <a:off x="407092" y="1142008"/>
                <a:ext cx="234656" cy="1436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6" h="21515" extrusionOk="0">
                    <a:moveTo>
                      <a:pt x="16417" y="14"/>
                    </a:moveTo>
                    <a:lnTo>
                      <a:pt x="1079" y="2413"/>
                    </a:lnTo>
                    <a:cubicBezTo>
                      <a:pt x="702" y="2472"/>
                      <a:pt x="359" y="2825"/>
                      <a:pt x="166" y="3362"/>
                    </a:cubicBezTo>
                    <a:cubicBezTo>
                      <a:pt x="-30" y="3897"/>
                      <a:pt x="-52" y="4558"/>
                      <a:pt x="95" y="5125"/>
                    </a:cubicBezTo>
                    <a:lnTo>
                      <a:pt x="4161" y="20349"/>
                    </a:lnTo>
                    <a:cubicBezTo>
                      <a:pt x="4372" y="21131"/>
                      <a:pt x="4870" y="21600"/>
                      <a:pt x="5391" y="21502"/>
                    </a:cubicBezTo>
                    <a:cubicBezTo>
                      <a:pt x="5765" y="21435"/>
                      <a:pt x="6100" y="21069"/>
                      <a:pt x="6289" y="20541"/>
                    </a:cubicBezTo>
                    <a:cubicBezTo>
                      <a:pt x="6477" y="20003"/>
                      <a:pt x="6501" y="19356"/>
                      <a:pt x="6345" y="18789"/>
                    </a:cubicBezTo>
                    <a:lnTo>
                      <a:pt x="3705" y="8886"/>
                    </a:lnTo>
                    <a:cubicBezTo>
                      <a:pt x="3558" y="8314"/>
                      <a:pt x="3580" y="7660"/>
                      <a:pt x="3772" y="7122"/>
                    </a:cubicBezTo>
                    <a:cubicBezTo>
                      <a:pt x="3965" y="6592"/>
                      <a:pt x="4304" y="6235"/>
                      <a:pt x="4682" y="6180"/>
                    </a:cubicBezTo>
                    <a:lnTo>
                      <a:pt x="7586" y="5748"/>
                    </a:lnTo>
                    <a:cubicBezTo>
                      <a:pt x="8100" y="5668"/>
                      <a:pt x="8583" y="6130"/>
                      <a:pt x="8790" y="6900"/>
                    </a:cubicBezTo>
                    <a:lnTo>
                      <a:pt x="11608" y="17444"/>
                    </a:lnTo>
                    <a:cubicBezTo>
                      <a:pt x="11819" y="18229"/>
                      <a:pt x="12320" y="18702"/>
                      <a:pt x="12841" y="18611"/>
                    </a:cubicBezTo>
                    <a:cubicBezTo>
                      <a:pt x="13214" y="18535"/>
                      <a:pt x="13547" y="18172"/>
                      <a:pt x="13739" y="17636"/>
                    </a:cubicBezTo>
                    <a:cubicBezTo>
                      <a:pt x="13924" y="17106"/>
                      <a:pt x="13946" y="16452"/>
                      <a:pt x="13796" y="15884"/>
                    </a:cubicBezTo>
                    <a:lnTo>
                      <a:pt x="11593" y="7634"/>
                    </a:lnTo>
                    <a:cubicBezTo>
                      <a:pt x="11441" y="7060"/>
                      <a:pt x="11468" y="6406"/>
                      <a:pt x="11661" y="5878"/>
                    </a:cubicBezTo>
                    <a:cubicBezTo>
                      <a:pt x="11853" y="5347"/>
                      <a:pt x="12193" y="4988"/>
                      <a:pt x="12569" y="4927"/>
                    </a:cubicBezTo>
                    <a:lnTo>
                      <a:pt x="15014" y="4526"/>
                    </a:lnTo>
                    <a:cubicBezTo>
                      <a:pt x="15527" y="4446"/>
                      <a:pt x="16014" y="4904"/>
                      <a:pt x="16221" y="5674"/>
                    </a:cubicBezTo>
                    <a:lnTo>
                      <a:pt x="19213" y="16866"/>
                    </a:lnTo>
                    <a:cubicBezTo>
                      <a:pt x="19424" y="17655"/>
                      <a:pt x="19922" y="18117"/>
                      <a:pt x="20443" y="18018"/>
                    </a:cubicBezTo>
                    <a:cubicBezTo>
                      <a:pt x="20819" y="17945"/>
                      <a:pt x="21155" y="17586"/>
                      <a:pt x="21340" y="17044"/>
                    </a:cubicBezTo>
                    <a:cubicBezTo>
                      <a:pt x="21528" y="16495"/>
                      <a:pt x="21548" y="15841"/>
                      <a:pt x="21386" y="15274"/>
                    </a:cubicBezTo>
                    <a:lnTo>
                      <a:pt x="17618" y="1166"/>
                    </a:lnTo>
                    <a:cubicBezTo>
                      <a:pt x="17424" y="450"/>
                      <a:pt x="16998" y="0"/>
                      <a:pt x="16530" y="0"/>
                    </a:cubicBezTo>
                    <a:cubicBezTo>
                      <a:pt x="16493" y="0"/>
                      <a:pt x="16455" y="7"/>
                      <a:pt x="16417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608" name="Freeform 229"/>
              <p:cNvSpPr/>
              <p:nvPr/>
            </p:nvSpPr>
            <p:spPr>
              <a:xfrm>
                <a:off x="183416" y="1497931"/>
                <a:ext cx="1787383" cy="9250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0035"/>
                    </a:lnTo>
                    <a:cubicBezTo>
                      <a:pt x="0" y="20899"/>
                      <a:pt x="363" y="21600"/>
                      <a:pt x="810" y="21600"/>
                    </a:cubicBezTo>
                    <a:lnTo>
                      <a:pt x="20790" y="21600"/>
                    </a:lnTo>
                    <a:cubicBezTo>
                      <a:pt x="21237" y="21600"/>
                      <a:pt x="21600" y="20899"/>
                      <a:pt x="21600" y="20035"/>
                    </a:cubicBez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609" name="Freeform 230"/>
              <p:cNvSpPr/>
              <p:nvPr/>
            </p:nvSpPr>
            <p:spPr>
              <a:xfrm>
                <a:off x="183401" y="1302236"/>
                <a:ext cx="1787383" cy="499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15441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60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grpSp>
            <p:nvGrpSpPr>
              <p:cNvPr id="1615" name="Graphic 2"/>
              <p:cNvGrpSpPr/>
              <p:nvPr/>
            </p:nvGrpSpPr>
            <p:grpSpPr>
              <a:xfrm>
                <a:off x="1095588" y="32556"/>
                <a:ext cx="1319343" cy="1279395"/>
                <a:chOff x="0" y="0"/>
                <a:chExt cx="1319341" cy="1279394"/>
              </a:xfrm>
            </p:grpSpPr>
            <p:sp>
              <p:nvSpPr>
                <p:cNvPr id="1610" name="Freeform 232"/>
                <p:cNvSpPr/>
                <p:nvPr/>
              </p:nvSpPr>
              <p:spPr>
                <a:xfrm>
                  <a:off x="0" y="814518"/>
                  <a:ext cx="541800" cy="4648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383" h="18912" extrusionOk="0">
                      <a:moveTo>
                        <a:pt x="4186" y="17713"/>
                      </a:moveTo>
                      <a:cubicBezTo>
                        <a:pt x="8260" y="20256"/>
                        <a:pt x="13541" y="18621"/>
                        <a:pt x="15974" y="14063"/>
                      </a:cubicBezTo>
                      <a:lnTo>
                        <a:pt x="20383" y="5806"/>
                      </a:lnTo>
                      <a:lnTo>
                        <a:pt x="13004" y="1199"/>
                      </a:lnTo>
                      <a:cubicBezTo>
                        <a:pt x="8931" y="-1344"/>
                        <a:pt x="3650" y="291"/>
                        <a:pt x="1217" y="4849"/>
                      </a:cubicBezTo>
                      <a:cubicBezTo>
                        <a:pt x="-1217" y="9407"/>
                        <a:pt x="113" y="15170"/>
                        <a:pt x="4186" y="17713"/>
                      </a:cubicBezTo>
                      <a:close/>
                    </a:path>
                  </a:pathLst>
                </a:custGeom>
                <a:solidFill>
                  <a:srgbClr val="0ACF8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611" name="Freeform 233"/>
                <p:cNvSpPr/>
                <p:nvPr/>
              </p:nvSpPr>
              <p:spPr>
                <a:xfrm>
                  <a:off x="469705" y="-1"/>
                  <a:ext cx="542395" cy="5499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384" h="20373" extrusionOk="0">
                      <a:moveTo>
                        <a:pt x="1223" y="4438"/>
                      </a:moveTo>
                      <a:cubicBezTo>
                        <a:pt x="3662" y="273"/>
                        <a:pt x="8945" y="-1227"/>
                        <a:pt x="13013" y="1089"/>
                      </a:cubicBezTo>
                      <a:lnTo>
                        <a:pt x="20384" y="5283"/>
                      </a:lnTo>
                      <a:lnTo>
                        <a:pt x="11547" y="20373"/>
                      </a:lnTo>
                      <a:lnTo>
                        <a:pt x="4175" y="16178"/>
                      </a:lnTo>
                      <a:cubicBezTo>
                        <a:pt x="107" y="13862"/>
                        <a:pt x="-1216" y="8603"/>
                        <a:pt x="1223" y="4438"/>
                      </a:cubicBezTo>
                      <a:close/>
                    </a:path>
                  </a:pathLst>
                </a:custGeom>
                <a:solidFill>
                  <a:srgbClr val="F24E1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612" name="Freeform 234"/>
                <p:cNvSpPr/>
                <p:nvPr/>
              </p:nvSpPr>
              <p:spPr>
                <a:xfrm>
                  <a:off x="776948" y="142626"/>
                  <a:ext cx="542395" cy="5499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384" h="20373" extrusionOk="0">
                      <a:moveTo>
                        <a:pt x="8837" y="0"/>
                      </a:moveTo>
                      <a:lnTo>
                        <a:pt x="16209" y="4195"/>
                      </a:lnTo>
                      <a:cubicBezTo>
                        <a:pt x="20277" y="6510"/>
                        <a:pt x="21600" y="11770"/>
                        <a:pt x="19161" y="15935"/>
                      </a:cubicBezTo>
                      <a:cubicBezTo>
                        <a:pt x="16722" y="20099"/>
                        <a:pt x="11439" y="21600"/>
                        <a:pt x="7371" y="19284"/>
                      </a:cubicBezTo>
                      <a:lnTo>
                        <a:pt x="0" y="15089"/>
                      </a:lnTo>
                      <a:lnTo>
                        <a:pt x="8837" y="0"/>
                      </a:lnTo>
                      <a:close/>
                    </a:path>
                  </a:pathLst>
                </a:custGeom>
                <a:solidFill>
                  <a:srgbClr val="FF726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613" name="Freeform 235"/>
                <p:cNvSpPr/>
                <p:nvPr/>
              </p:nvSpPr>
              <p:spPr>
                <a:xfrm>
                  <a:off x="627612" y="632414"/>
                  <a:ext cx="457376" cy="4660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8923" h="18911" extrusionOk="0">
                      <a:moveTo>
                        <a:pt x="17576" y="14051"/>
                      </a:moveTo>
                      <a:cubicBezTo>
                        <a:pt x="14890" y="18612"/>
                        <a:pt x="9075" y="20256"/>
                        <a:pt x="4596" y="17719"/>
                      </a:cubicBezTo>
                      <a:cubicBezTo>
                        <a:pt x="117" y="15183"/>
                        <a:pt x="-1339" y="9423"/>
                        <a:pt x="1346" y="4861"/>
                      </a:cubicBezTo>
                      <a:cubicBezTo>
                        <a:pt x="4031" y="300"/>
                        <a:pt x="9846" y="-1344"/>
                        <a:pt x="14326" y="1193"/>
                      </a:cubicBezTo>
                      <a:cubicBezTo>
                        <a:pt x="18805" y="3729"/>
                        <a:pt x="20261" y="9489"/>
                        <a:pt x="17576" y="14051"/>
                      </a:cubicBezTo>
                      <a:close/>
                    </a:path>
                  </a:pathLst>
                </a:custGeom>
                <a:solidFill>
                  <a:srgbClr val="1ABCF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614" name="Freeform 236"/>
                <p:cNvSpPr/>
                <p:nvPr/>
              </p:nvSpPr>
              <p:spPr>
                <a:xfrm>
                  <a:off x="235334" y="405937"/>
                  <a:ext cx="542411" cy="549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384" h="20373" extrusionOk="0">
                      <a:moveTo>
                        <a:pt x="1223" y="4438"/>
                      </a:moveTo>
                      <a:cubicBezTo>
                        <a:pt x="3663" y="274"/>
                        <a:pt x="8944" y="-1227"/>
                        <a:pt x="13013" y="1089"/>
                      </a:cubicBezTo>
                      <a:lnTo>
                        <a:pt x="20384" y="5284"/>
                      </a:lnTo>
                      <a:lnTo>
                        <a:pt x="11546" y="20373"/>
                      </a:lnTo>
                      <a:lnTo>
                        <a:pt x="4175" y="16178"/>
                      </a:lnTo>
                      <a:cubicBezTo>
                        <a:pt x="107" y="13862"/>
                        <a:pt x="-1216" y="8603"/>
                        <a:pt x="1223" y="4438"/>
                      </a:cubicBezTo>
                      <a:close/>
                    </a:path>
                  </a:pathLst>
                </a:custGeom>
                <a:solidFill>
                  <a:srgbClr val="A259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</p:grpSp>
          <p:sp>
            <p:nvSpPr>
              <p:cNvPr id="1616" name="Freeform 237"/>
              <p:cNvSpPr/>
              <p:nvPr/>
            </p:nvSpPr>
            <p:spPr>
              <a:xfrm>
                <a:off x="-1" y="1172815"/>
                <a:ext cx="2147693" cy="447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600" extrusionOk="0">
                    <a:moveTo>
                      <a:pt x="1795" y="0"/>
                    </a:moveTo>
                    <a:lnTo>
                      <a:pt x="45" y="18509"/>
                    </a:lnTo>
                    <a:cubicBezTo>
                      <a:pt x="-22" y="19179"/>
                      <a:pt x="-13" y="19963"/>
                      <a:pt x="69" y="20591"/>
                    </a:cubicBezTo>
                    <a:cubicBezTo>
                      <a:pt x="151" y="21217"/>
                      <a:pt x="295" y="21599"/>
                      <a:pt x="448" y="21600"/>
                    </a:cubicBezTo>
                    <a:lnTo>
                      <a:pt x="21108" y="21600"/>
                    </a:lnTo>
                    <a:cubicBezTo>
                      <a:pt x="21265" y="21600"/>
                      <a:pt x="21412" y="21203"/>
                      <a:pt x="21492" y="20553"/>
                    </a:cubicBezTo>
                    <a:cubicBezTo>
                      <a:pt x="21573" y="19904"/>
                      <a:pt x="21578" y="19097"/>
                      <a:pt x="21504" y="18431"/>
                    </a:cubicBezTo>
                    <a:lnTo>
                      <a:pt x="19790" y="0"/>
                    </a:lnTo>
                    <a:lnTo>
                      <a:pt x="1795" y="0"/>
                    </a:ln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  <p:sp>
          <p:nvSpPr>
            <p:cNvPr id="1618" name="Freeform 238"/>
            <p:cNvSpPr/>
            <p:nvPr/>
          </p:nvSpPr>
          <p:spPr>
            <a:xfrm>
              <a:off x="7296983" y="2733386"/>
              <a:ext cx="337763" cy="661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61" y="0"/>
                  </a:moveTo>
                  <a:lnTo>
                    <a:pt x="0" y="21600"/>
                  </a:lnTo>
                  <a:lnTo>
                    <a:pt x="8139" y="21600"/>
                  </a:lnTo>
                  <a:lnTo>
                    <a:pt x="21600" y="0"/>
                  </a:lnTo>
                  <a:lnTo>
                    <a:pt x="13461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19" name="Freeform 239"/>
            <p:cNvSpPr/>
            <p:nvPr/>
          </p:nvSpPr>
          <p:spPr>
            <a:xfrm>
              <a:off x="6975028" y="2808567"/>
              <a:ext cx="244314" cy="510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7" y="0"/>
                  </a:moveTo>
                  <a:lnTo>
                    <a:pt x="1063" y="0"/>
                  </a:lnTo>
                  <a:cubicBezTo>
                    <a:pt x="475" y="0"/>
                    <a:pt x="0" y="227"/>
                    <a:pt x="0" y="508"/>
                  </a:cubicBezTo>
                  <a:lnTo>
                    <a:pt x="0" y="21092"/>
                  </a:lnTo>
                  <a:cubicBezTo>
                    <a:pt x="0" y="21373"/>
                    <a:pt x="475" y="21600"/>
                    <a:pt x="1063" y="21600"/>
                  </a:cubicBezTo>
                  <a:lnTo>
                    <a:pt x="20537" y="21600"/>
                  </a:lnTo>
                  <a:cubicBezTo>
                    <a:pt x="21125" y="21600"/>
                    <a:pt x="21600" y="21373"/>
                    <a:pt x="21600" y="21092"/>
                  </a:cubicBezTo>
                  <a:lnTo>
                    <a:pt x="21600" y="18000"/>
                  </a:lnTo>
                  <a:cubicBezTo>
                    <a:pt x="21600" y="17719"/>
                    <a:pt x="21125" y="17491"/>
                    <a:pt x="20537" y="17491"/>
                  </a:cubicBezTo>
                  <a:lnTo>
                    <a:pt x="8593" y="17491"/>
                  </a:lnTo>
                  <a:lnTo>
                    <a:pt x="8593" y="4109"/>
                  </a:lnTo>
                  <a:lnTo>
                    <a:pt x="20537" y="4109"/>
                  </a:lnTo>
                  <a:cubicBezTo>
                    <a:pt x="21125" y="4109"/>
                    <a:pt x="21600" y="3881"/>
                    <a:pt x="21600" y="3600"/>
                  </a:cubicBezTo>
                  <a:lnTo>
                    <a:pt x="21600" y="508"/>
                  </a:lnTo>
                  <a:cubicBezTo>
                    <a:pt x="21600" y="227"/>
                    <a:pt x="21125" y="0"/>
                    <a:pt x="20537" y="0"/>
                  </a:cubicBezTo>
                  <a:close/>
                </a:path>
              </a:pathLst>
            </a:custGeom>
            <a:solidFill>
              <a:srgbClr val="CCD7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0" name="Freeform 240"/>
            <p:cNvSpPr/>
            <p:nvPr/>
          </p:nvSpPr>
          <p:spPr>
            <a:xfrm>
              <a:off x="7712383" y="2808567"/>
              <a:ext cx="244314" cy="510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7" y="0"/>
                  </a:moveTo>
                  <a:lnTo>
                    <a:pt x="1063" y="0"/>
                  </a:lnTo>
                  <a:cubicBezTo>
                    <a:pt x="475" y="0"/>
                    <a:pt x="0" y="227"/>
                    <a:pt x="0" y="508"/>
                  </a:cubicBezTo>
                  <a:lnTo>
                    <a:pt x="0" y="3600"/>
                  </a:lnTo>
                  <a:cubicBezTo>
                    <a:pt x="0" y="3881"/>
                    <a:pt x="475" y="4109"/>
                    <a:pt x="1063" y="4109"/>
                  </a:cubicBezTo>
                  <a:lnTo>
                    <a:pt x="13007" y="4109"/>
                  </a:lnTo>
                  <a:lnTo>
                    <a:pt x="13007" y="17491"/>
                  </a:lnTo>
                  <a:lnTo>
                    <a:pt x="1063" y="17491"/>
                  </a:lnTo>
                  <a:cubicBezTo>
                    <a:pt x="475" y="17491"/>
                    <a:pt x="0" y="17719"/>
                    <a:pt x="0" y="18000"/>
                  </a:cubicBezTo>
                  <a:lnTo>
                    <a:pt x="0" y="21092"/>
                  </a:lnTo>
                  <a:cubicBezTo>
                    <a:pt x="0" y="21373"/>
                    <a:pt x="475" y="21600"/>
                    <a:pt x="1063" y="21600"/>
                  </a:cubicBezTo>
                  <a:lnTo>
                    <a:pt x="20537" y="21600"/>
                  </a:lnTo>
                  <a:cubicBezTo>
                    <a:pt x="21125" y="21600"/>
                    <a:pt x="21600" y="21373"/>
                    <a:pt x="21600" y="21092"/>
                  </a:cubicBezTo>
                  <a:lnTo>
                    <a:pt x="21600" y="508"/>
                  </a:lnTo>
                  <a:cubicBezTo>
                    <a:pt x="21600" y="227"/>
                    <a:pt x="21125" y="0"/>
                    <a:pt x="20537" y="0"/>
                  </a:cubicBezTo>
                  <a:close/>
                </a:path>
              </a:pathLst>
            </a:custGeom>
            <a:solidFill>
              <a:srgbClr val="CCD7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1" name="Freeform 241"/>
            <p:cNvSpPr/>
            <p:nvPr/>
          </p:nvSpPr>
          <p:spPr>
            <a:xfrm>
              <a:off x="393772" y="244345"/>
              <a:ext cx="1051307" cy="1061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27" y="0"/>
                  </a:moveTo>
                  <a:lnTo>
                    <a:pt x="0" y="21600"/>
                  </a:lnTo>
                  <a:moveTo>
                    <a:pt x="7027" y="0"/>
                  </a:moveTo>
                  <a:lnTo>
                    <a:pt x="21600" y="18069"/>
                  </a:lnTo>
                  <a:moveTo>
                    <a:pt x="7027" y="0"/>
                  </a:moveTo>
                  <a:lnTo>
                    <a:pt x="13623" y="12798"/>
                  </a:lnTo>
                  <a:moveTo>
                    <a:pt x="0" y="21600"/>
                  </a:moveTo>
                  <a:lnTo>
                    <a:pt x="21600" y="18069"/>
                  </a:lnTo>
                  <a:moveTo>
                    <a:pt x="0" y="21600"/>
                  </a:moveTo>
                  <a:lnTo>
                    <a:pt x="13623" y="12798"/>
                  </a:lnTo>
                  <a:moveTo>
                    <a:pt x="21600" y="18069"/>
                  </a:moveTo>
                  <a:lnTo>
                    <a:pt x="13623" y="12798"/>
                  </a:lnTo>
                </a:path>
              </a:pathLst>
            </a:custGeom>
            <a:noFill/>
            <a:ln w="9023" cap="flat">
              <a:solidFill>
                <a:srgbClr val="597EF7"/>
              </a:solidFill>
              <a:prstDash val="solid"/>
              <a:miter lim="8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2" name="Freeform 242"/>
            <p:cNvSpPr/>
            <p:nvPr/>
          </p:nvSpPr>
          <p:spPr>
            <a:xfrm>
              <a:off x="662311" y="172126"/>
              <a:ext cx="147622" cy="147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84" h="19483" extrusionOk="0">
                  <a:moveTo>
                    <a:pt x="12263" y="19149"/>
                  </a:moveTo>
                  <a:cubicBezTo>
                    <a:pt x="17458" y="17758"/>
                    <a:pt x="20541" y="12417"/>
                    <a:pt x="19150" y="7222"/>
                  </a:cubicBezTo>
                  <a:cubicBezTo>
                    <a:pt x="17757" y="2024"/>
                    <a:pt x="12416" y="-1058"/>
                    <a:pt x="7221" y="335"/>
                  </a:cubicBezTo>
                  <a:cubicBezTo>
                    <a:pt x="2026" y="1726"/>
                    <a:pt x="-1059" y="7067"/>
                    <a:pt x="334" y="12262"/>
                  </a:cubicBezTo>
                  <a:cubicBezTo>
                    <a:pt x="1727" y="17459"/>
                    <a:pt x="7068" y="20542"/>
                    <a:pt x="12263" y="19149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3" name="Freeform 243"/>
            <p:cNvSpPr/>
            <p:nvPr/>
          </p:nvSpPr>
          <p:spPr>
            <a:xfrm>
              <a:off x="320414" y="1232895"/>
              <a:ext cx="147622" cy="147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84" h="19484" extrusionOk="0">
                  <a:moveTo>
                    <a:pt x="12263" y="19150"/>
                  </a:moveTo>
                  <a:cubicBezTo>
                    <a:pt x="17458" y="17759"/>
                    <a:pt x="20543" y="12418"/>
                    <a:pt x="19150" y="7223"/>
                  </a:cubicBezTo>
                  <a:cubicBezTo>
                    <a:pt x="17759" y="2026"/>
                    <a:pt x="12418" y="-1057"/>
                    <a:pt x="7221" y="334"/>
                  </a:cubicBezTo>
                  <a:cubicBezTo>
                    <a:pt x="2026" y="1727"/>
                    <a:pt x="-1057" y="7068"/>
                    <a:pt x="334" y="12263"/>
                  </a:cubicBezTo>
                  <a:cubicBezTo>
                    <a:pt x="1727" y="17458"/>
                    <a:pt x="7068" y="20543"/>
                    <a:pt x="12263" y="1915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4" name="Freeform 244"/>
            <p:cNvSpPr/>
            <p:nvPr/>
          </p:nvSpPr>
          <p:spPr>
            <a:xfrm>
              <a:off x="1373487" y="1054088"/>
              <a:ext cx="147614" cy="147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83" h="19484" extrusionOk="0">
                  <a:moveTo>
                    <a:pt x="12262" y="19150"/>
                  </a:moveTo>
                  <a:cubicBezTo>
                    <a:pt x="17460" y="17757"/>
                    <a:pt x="20542" y="12416"/>
                    <a:pt x="19149" y="7221"/>
                  </a:cubicBezTo>
                  <a:cubicBezTo>
                    <a:pt x="17758" y="2026"/>
                    <a:pt x="12417" y="-1059"/>
                    <a:pt x="7222" y="334"/>
                  </a:cubicBezTo>
                  <a:cubicBezTo>
                    <a:pt x="2024" y="1725"/>
                    <a:pt x="-1058" y="7066"/>
                    <a:pt x="335" y="12263"/>
                  </a:cubicBezTo>
                  <a:cubicBezTo>
                    <a:pt x="1726" y="17458"/>
                    <a:pt x="7067" y="20541"/>
                    <a:pt x="12262" y="1915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5" name="Freeform 245"/>
            <p:cNvSpPr/>
            <p:nvPr/>
          </p:nvSpPr>
          <p:spPr>
            <a:xfrm>
              <a:off x="982006" y="794988"/>
              <a:ext cx="147621" cy="147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84" h="19484" extrusionOk="0">
                  <a:moveTo>
                    <a:pt x="12263" y="19150"/>
                  </a:moveTo>
                  <a:cubicBezTo>
                    <a:pt x="17458" y="17757"/>
                    <a:pt x="20541" y="12416"/>
                    <a:pt x="19150" y="7221"/>
                  </a:cubicBezTo>
                  <a:cubicBezTo>
                    <a:pt x="17757" y="2026"/>
                    <a:pt x="12416" y="-1059"/>
                    <a:pt x="7221" y="334"/>
                  </a:cubicBezTo>
                  <a:cubicBezTo>
                    <a:pt x="2026" y="1725"/>
                    <a:pt x="-1059" y="7066"/>
                    <a:pt x="334" y="12263"/>
                  </a:cubicBezTo>
                  <a:cubicBezTo>
                    <a:pt x="1725" y="17458"/>
                    <a:pt x="7066" y="20541"/>
                    <a:pt x="12263" y="1915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6" name="Freeform 246"/>
            <p:cNvSpPr/>
            <p:nvPr/>
          </p:nvSpPr>
          <p:spPr>
            <a:xfrm>
              <a:off x="-1" y="3759896"/>
              <a:ext cx="1019371" cy="1692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18" h="19062" extrusionOk="0">
                  <a:moveTo>
                    <a:pt x="8902" y="464"/>
                  </a:moveTo>
                  <a:cubicBezTo>
                    <a:pt x="1920" y="-1628"/>
                    <a:pt x="-2241" y="3859"/>
                    <a:pt x="1270" y="6914"/>
                  </a:cubicBezTo>
                  <a:cubicBezTo>
                    <a:pt x="5555" y="10642"/>
                    <a:pt x="7750" y="14931"/>
                    <a:pt x="8972" y="16224"/>
                  </a:cubicBezTo>
                  <a:cubicBezTo>
                    <a:pt x="10003" y="17314"/>
                    <a:pt x="12828" y="19972"/>
                    <a:pt x="16229" y="18747"/>
                  </a:cubicBezTo>
                  <a:cubicBezTo>
                    <a:pt x="19359" y="17619"/>
                    <a:pt x="17653" y="13194"/>
                    <a:pt x="17653" y="13194"/>
                  </a:cubicBezTo>
                  <a:cubicBezTo>
                    <a:pt x="17653" y="13194"/>
                    <a:pt x="17515" y="3045"/>
                    <a:pt x="8902" y="464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7" name="Freeform 247"/>
            <p:cNvSpPr/>
            <p:nvPr/>
          </p:nvSpPr>
          <p:spPr>
            <a:xfrm>
              <a:off x="1105371" y="4830125"/>
              <a:ext cx="701827" cy="972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86" h="19543" extrusionOk="0">
                  <a:moveTo>
                    <a:pt x="15363" y="10429"/>
                  </a:moveTo>
                  <a:cubicBezTo>
                    <a:pt x="18919" y="6809"/>
                    <a:pt x="20217" y="1613"/>
                    <a:pt x="16248" y="281"/>
                  </a:cubicBezTo>
                  <a:cubicBezTo>
                    <a:pt x="12443" y="-996"/>
                    <a:pt x="6141" y="2149"/>
                    <a:pt x="3221" y="8202"/>
                  </a:cubicBezTo>
                  <a:cubicBezTo>
                    <a:pt x="301" y="14254"/>
                    <a:pt x="-1383" y="18606"/>
                    <a:pt x="1473" y="19363"/>
                  </a:cubicBezTo>
                  <a:cubicBezTo>
                    <a:pt x="6158" y="20604"/>
                    <a:pt x="10667" y="15211"/>
                    <a:pt x="15363" y="10429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8" name="Freeform 248"/>
            <p:cNvSpPr/>
            <p:nvPr/>
          </p:nvSpPr>
          <p:spPr>
            <a:xfrm>
              <a:off x="199145" y="5082522"/>
              <a:ext cx="611430" cy="714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62" h="16804" extrusionOk="0">
                  <a:moveTo>
                    <a:pt x="2317" y="6592"/>
                  </a:moveTo>
                  <a:cubicBezTo>
                    <a:pt x="6729" y="10754"/>
                    <a:pt x="13097" y="19127"/>
                    <a:pt x="17086" y="16194"/>
                  </a:cubicBezTo>
                  <a:cubicBezTo>
                    <a:pt x="19504" y="14417"/>
                    <a:pt x="16272" y="6001"/>
                    <a:pt x="7425" y="1422"/>
                  </a:cubicBezTo>
                  <a:cubicBezTo>
                    <a:pt x="-101" y="-2473"/>
                    <a:pt x="-2096" y="2430"/>
                    <a:pt x="2317" y="6592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9" name="Freeform 249"/>
            <p:cNvSpPr/>
            <p:nvPr/>
          </p:nvSpPr>
          <p:spPr>
            <a:xfrm>
              <a:off x="900219" y="4096973"/>
              <a:ext cx="906980" cy="1457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3" h="20686" extrusionOk="0">
                  <a:moveTo>
                    <a:pt x="18390" y="533"/>
                  </a:moveTo>
                  <a:cubicBezTo>
                    <a:pt x="17108" y="-16"/>
                    <a:pt x="15494" y="-141"/>
                    <a:pt x="14022" y="159"/>
                  </a:cubicBezTo>
                  <a:cubicBezTo>
                    <a:pt x="11967" y="577"/>
                    <a:pt x="8849" y="1823"/>
                    <a:pt x="5763" y="5398"/>
                  </a:cubicBezTo>
                  <a:cubicBezTo>
                    <a:pt x="1734" y="10066"/>
                    <a:pt x="-363" y="15184"/>
                    <a:pt x="51" y="18425"/>
                  </a:cubicBezTo>
                  <a:cubicBezTo>
                    <a:pt x="323" y="20545"/>
                    <a:pt x="4431" y="21459"/>
                    <a:pt x="6729" y="19913"/>
                  </a:cubicBezTo>
                  <a:cubicBezTo>
                    <a:pt x="7785" y="19203"/>
                    <a:pt x="8902" y="18109"/>
                    <a:pt x="9994" y="16449"/>
                  </a:cubicBezTo>
                  <a:cubicBezTo>
                    <a:pt x="14392" y="9769"/>
                    <a:pt x="18503" y="5583"/>
                    <a:pt x="18994" y="5162"/>
                  </a:cubicBezTo>
                  <a:cubicBezTo>
                    <a:pt x="20302" y="4041"/>
                    <a:pt x="21237" y="1750"/>
                    <a:pt x="18390" y="53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0" name="Freeform 250"/>
            <p:cNvSpPr/>
            <p:nvPr/>
          </p:nvSpPr>
          <p:spPr>
            <a:xfrm>
              <a:off x="1591594" y="4283514"/>
              <a:ext cx="84435" cy="84447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1" name="Freeform 251"/>
            <p:cNvSpPr/>
            <p:nvPr/>
          </p:nvSpPr>
          <p:spPr>
            <a:xfrm>
              <a:off x="1232981" y="4463782"/>
              <a:ext cx="84435" cy="84448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2" name="Freeform 252"/>
            <p:cNvSpPr/>
            <p:nvPr/>
          </p:nvSpPr>
          <p:spPr>
            <a:xfrm>
              <a:off x="1293049" y="4938108"/>
              <a:ext cx="96711" cy="96710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3" name="Freeform 253"/>
            <p:cNvSpPr/>
            <p:nvPr/>
          </p:nvSpPr>
          <p:spPr>
            <a:xfrm>
              <a:off x="191751" y="4196783"/>
              <a:ext cx="136753" cy="136752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4" name="Freeform 254"/>
            <p:cNvSpPr/>
            <p:nvPr/>
          </p:nvSpPr>
          <p:spPr>
            <a:xfrm>
              <a:off x="742211" y="4405583"/>
              <a:ext cx="136752" cy="136752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5" name="Freeform 255"/>
            <p:cNvSpPr/>
            <p:nvPr/>
          </p:nvSpPr>
          <p:spPr>
            <a:xfrm>
              <a:off x="563928" y="4909533"/>
              <a:ext cx="57159" cy="57158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6" name="Freeform 256"/>
            <p:cNvSpPr/>
            <p:nvPr/>
          </p:nvSpPr>
          <p:spPr>
            <a:xfrm>
              <a:off x="358028" y="5261395"/>
              <a:ext cx="84438" cy="84438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7" name="Freeform 257"/>
            <p:cNvSpPr/>
            <p:nvPr/>
          </p:nvSpPr>
          <p:spPr>
            <a:xfrm>
              <a:off x="1064195" y="5394535"/>
              <a:ext cx="283025" cy="826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573" extrusionOk="0">
                  <a:moveTo>
                    <a:pt x="21290" y="71"/>
                  </a:moveTo>
                  <a:cubicBezTo>
                    <a:pt x="20990" y="-27"/>
                    <a:pt x="20516" y="-23"/>
                    <a:pt x="20231" y="79"/>
                  </a:cubicBezTo>
                  <a:lnTo>
                    <a:pt x="20095" y="130"/>
                  </a:lnTo>
                  <a:lnTo>
                    <a:pt x="19990" y="170"/>
                  </a:lnTo>
                  <a:cubicBezTo>
                    <a:pt x="19802" y="242"/>
                    <a:pt x="19584" y="328"/>
                    <a:pt x="19339" y="429"/>
                  </a:cubicBezTo>
                  <a:cubicBezTo>
                    <a:pt x="18643" y="713"/>
                    <a:pt x="17869" y="1053"/>
                    <a:pt x="17038" y="1449"/>
                  </a:cubicBezTo>
                  <a:cubicBezTo>
                    <a:pt x="14666" y="2575"/>
                    <a:pt x="12298" y="3919"/>
                    <a:pt x="10088" y="5479"/>
                  </a:cubicBezTo>
                  <a:cubicBezTo>
                    <a:pt x="3782" y="9928"/>
                    <a:pt x="0" y="15214"/>
                    <a:pt x="0" y="21316"/>
                  </a:cubicBezTo>
                  <a:cubicBezTo>
                    <a:pt x="0" y="21458"/>
                    <a:pt x="336" y="21573"/>
                    <a:pt x="749" y="21573"/>
                  </a:cubicBezTo>
                  <a:cubicBezTo>
                    <a:pt x="1163" y="21573"/>
                    <a:pt x="1497" y="21458"/>
                    <a:pt x="1497" y="21316"/>
                  </a:cubicBezTo>
                  <a:cubicBezTo>
                    <a:pt x="1497" y="15295"/>
                    <a:pt x="5224" y="10085"/>
                    <a:pt x="11434" y="5703"/>
                  </a:cubicBezTo>
                  <a:cubicBezTo>
                    <a:pt x="13604" y="4171"/>
                    <a:pt x="15929" y="2852"/>
                    <a:pt x="18252" y="1749"/>
                  </a:cubicBezTo>
                  <a:cubicBezTo>
                    <a:pt x="19013" y="1387"/>
                    <a:pt x="19724" y="1073"/>
                    <a:pt x="20367" y="808"/>
                  </a:cubicBezTo>
                  <a:lnTo>
                    <a:pt x="20486" y="758"/>
                  </a:lnTo>
                  <a:cubicBezTo>
                    <a:pt x="20668" y="684"/>
                    <a:pt x="20835" y="618"/>
                    <a:pt x="20982" y="560"/>
                  </a:cubicBezTo>
                  <a:lnTo>
                    <a:pt x="21170" y="488"/>
                  </a:lnTo>
                  <a:cubicBezTo>
                    <a:pt x="21240" y="462"/>
                    <a:pt x="21289" y="444"/>
                    <a:pt x="21314" y="434"/>
                  </a:cubicBezTo>
                  <a:cubicBezTo>
                    <a:pt x="21600" y="331"/>
                    <a:pt x="21588" y="169"/>
                    <a:pt x="21290" y="7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8" name="Freeform 258"/>
            <p:cNvSpPr/>
            <p:nvPr/>
          </p:nvSpPr>
          <p:spPr>
            <a:xfrm>
              <a:off x="582661" y="5462206"/>
              <a:ext cx="312479" cy="707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9" h="21537" extrusionOk="0">
                  <a:moveTo>
                    <a:pt x="1217" y="120"/>
                  </a:moveTo>
                  <a:cubicBezTo>
                    <a:pt x="994" y="-13"/>
                    <a:pt x="571" y="-40"/>
                    <a:pt x="271" y="59"/>
                  </a:cubicBezTo>
                  <a:cubicBezTo>
                    <a:pt x="-28" y="158"/>
                    <a:pt x="-89" y="346"/>
                    <a:pt x="133" y="479"/>
                  </a:cubicBezTo>
                  <a:cubicBezTo>
                    <a:pt x="2596" y="1941"/>
                    <a:pt x="4868" y="3514"/>
                    <a:pt x="6959" y="5180"/>
                  </a:cubicBezTo>
                  <a:cubicBezTo>
                    <a:pt x="11376" y="8704"/>
                    <a:pt x="14791" y="12481"/>
                    <a:pt x="17327" y="16259"/>
                  </a:cubicBezTo>
                  <a:cubicBezTo>
                    <a:pt x="18214" y="17582"/>
                    <a:pt x="18927" y="18809"/>
                    <a:pt x="19483" y="19910"/>
                  </a:cubicBezTo>
                  <a:lnTo>
                    <a:pt x="19596" y="20136"/>
                  </a:lnTo>
                  <a:cubicBezTo>
                    <a:pt x="19729" y="20405"/>
                    <a:pt x="19843" y="20651"/>
                    <a:pt x="19941" y="20871"/>
                  </a:cubicBezTo>
                  <a:lnTo>
                    <a:pt x="20004" y="21015"/>
                  </a:lnTo>
                  <a:lnTo>
                    <a:pt x="20116" y="21287"/>
                  </a:lnTo>
                  <a:cubicBezTo>
                    <a:pt x="20178" y="21450"/>
                    <a:pt x="20526" y="21560"/>
                    <a:pt x="20894" y="21533"/>
                  </a:cubicBezTo>
                  <a:cubicBezTo>
                    <a:pt x="21262" y="21505"/>
                    <a:pt x="21511" y="21351"/>
                    <a:pt x="21449" y="21187"/>
                  </a:cubicBezTo>
                  <a:lnTo>
                    <a:pt x="21410" y="21091"/>
                  </a:lnTo>
                  <a:cubicBezTo>
                    <a:pt x="21379" y="21013"/>
                    <a:pt x="21340" y="20921"/>
                    <a:pt x="21294" y="20816"/>
                  </a:cubicBezTo>
                  <a:lnTo>
                    <a:pt x="21183" y="20566"/>
                  </a:lnTo>
                  <a:cubicBezTo>
                    <a:pt x="21074" y="20328"/>
                    <a:pt x="20948" y="20066"/>
                    <a:pt x="20803" y="19779"/>
                  </a:cubicBezTo>
                  <a:lnTo>
                    <a:pt x="20680" y="19539"/>
                  </a:lnTo>
                  <a:cubicBezTo>
                    <a:pt x="20137" y="18487"/>
                    <a:pt x="19455" y="17329"/>
                    <a:pt x="18623" y="16088"/>
                  </a:cubicBezTo>
                  <a:cubicBezTo>
                    <a:pt x="16062" y="12271"/>
                    <a:pt x="12611" y="8454"/>
                    <a:pt x="8140" y="4889"/>
                  </a:cubicBezTo>
                  <a:cubicBezTo>
                    <a:pt x="6022" y="3200"/>
                    <a:pt x="3718" y="1605"/>
                    <a:pt x="1217" y="12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9" name="Freeform 259"/>
            <p:cNvSpPr/>
            <p:nvPr/>
          </p:nvSpPr>
          <p:spPr>
            <a:xfrm>
              <a:off x="425321" y="4235158"/>
              <a:ext cx="490745" cy="193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4" h="21582" extrusionOk="0">
                  <a:moveTo>
                    <a:pt x="129" y="31"/>
                  </a:moveTo>
                  <a:cubicBezTo>
                    <a:pt x="-32" y="71"/>
                    <a:pt x="-43" y="137"/>
                    <a:pt x="98" y="181"/>
                  </a:cubicBezTo>
                  <a:lnTo>
                    <a:pt x="117" y="186"/>
                  </a:lnTo>
                  <a:cubicBezTo>
                    <a:pt x="124" y="189"/>
                    <a:pt x="143" y="194"/>
                    <a:pt x="169" y="201"/>
                  </a:cubicBezTo>
                  <a:lnTo>
                    <a:pt x="273" y="231"/>
                  </a:lnTo>
                  <a:lnTo>
                    <a:pt x="333" y="248"/>
                  </a:lnTo>
                  <a:cubicBezTo>
                    <a:pt x="513" y="301"/>
                    <a:pt x="724" y="364"/>
                    <a:pt x="961" y="438"/>
                  </a:cubicBezTo>
                  <a:cubicBezTo>
                    <a:pt x="1641" y="651"/>
                    <a:pt x="2400" y="907"/>
                    <a:pt x="3218" y="1207"/>
                  </a:cubicBezTo>
                  <a:cubicBezTo>
                    <a:pt x="5558" y="2064"/>
                    <a:pt x="7900" y="3096"/>
                    <a:pt x="10087" y="4304"/>
                  </a:cubicBezTo>
                  <a:cubicBezTo>
                    <a:pt x="13727" y="6316"/>
                    <a:pt x="16563" y="8611"/>
                    <a:pt x="18281" y="11191"/>
                  </a:cubicBezTo>
                  <a:cubicBezTo>
                    <a:pt x="20368" y="14323"/>
                    <a:pt x="20713" y="17746"/>
                    <a:pt x="19005" y="21460"/>
                  </a:cubicBezTo>
                  <a:cubicBezTo>
                    <a:pt x="18977" y="21520"/>
                    <a:pt x="19142" y="21575"/>
                    <a:pt x="19372" y="21582"/>
                  </a:cubicBezTo>
                  <a:cubicBezTo>
                    <a:pt x="19602" y="21589"/>
                    <a:pt x="19811" y="21546"/>
                    <a:pt x="19839" y="21486"/>
                  </a:cubicBezTo>
                  <a:cubicBezTo>
                    <a:pt x="21557" y="17751"/>
                    <a:pt x="21209" y="14307"/>
                    <a:pt x="19108" y="11153"/>
                  </a:cubicBezTo>
                  <a:cubicBezTo>
                    <a:pt x="17376" y="8554"/>
                    <a:pt x="14518" y="6240"/>
                    <a:pt x="10846" y="4210"/>
                  </a:cubicBezTo>
                  <a:cubicBezTo>
                    <a:pt x="8637" y="2990"/>
                    <a:pt x="6270" y="1946"/>
                    <a:pt x="3901" y="1079"/>
                  </a:cubicBezTo>
                  <a:lnTo>
                    <a:pt x="3717" y="1012"/>
                  </a:lnTo>
                  <a:cubicBezTo>
                    <a:pt x="2987" y="748"/>
                    <a:pt x="2304" y="517"/>
                    <a:pt x="1682" y="322"/>
                  </a:cubicBezTo>
                  <a:lnTo>
                    <a:pt x="1605" y="297"/>
                  </a:lnTo>
                  <a:cubicBezTo>
                    <a:pt x="1382" y="228"/>
                    <a:pt x="1181" y="167"/>
                    <a:pt x="1005" y="115"/>
                  </a:cubicBezTo>
                  <a:lnTo>
                    <a:pt x="958" y="101"/>
                  </a:lnTo>
                  <a:cubicBezTo>
                    <a:pt x="903" y="85"/>
                    <a:pt x="854" y="71"/>
                    <a:pt x="811" y="59"/>
                  </a:cubicBezTo>
                  <a:lnTo>
                    <a:pt x="723" y="34"/>
                  </a:lnTo>
                  <a:cubicBezTo>
                    <a:pt x="562" y="-9"/>
                    <a:pt x="296" y="-11"/>
                    <a:pt x="129" y="3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40" name="Freeform 260"/>
            <p:cNvSpPr/>
            <p:nvPr/>
          </p:nvSpPr>
          <p:spPr>
            <a:xfrm>
              <a:off x="940961" y="4820283"/>
              <a:ext cx="344296" cy="1401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1" h="21578" extrusionOk="0">
                  <a:moveTo>
                    <a:pt x="21214" y="22"/>
                  </a:moveTo>
                  <a:cubicBezTo>
                    <a:pt x="20923" y="-21"/>
                    <a:pt x="20545" y="2"/>
                    <a:pt x="20370" y="73"/>
                  </a:cubicBezTo>
                  <a:lnTo>
                    <a:pt x="20308" y="99"/>
                  </a:lnTo>
                  <a:cubicBezTo>
                    <a:pt x="20258" y="119"/>
                    <a:pt x="20201" y="144"/>
                    <a:pt x="20134" y="172"/>
                  </a:cubicBezTo>
                  <a:lnTo>
                    <a:pt x="20038" y="214"/>
                  </a:lnTo>
                  <a:cubicBezTo>
                    <a:pt x="19873" y="285"/>
                    <a:pt x="19687" y="368"/>
                    <a:pt x="19483" y="460"/>
                  </a:cubicBezTo>
                  <a:lnTo>
                    <a:pt x="19314" y="537"/>
                  </a:lnTo>
                  <a:cubicBezTo>
                    <a:pt x="18688" y="824"/>
                    <a:pt x="18003" y="1157"/>
                    <a:pt x="17271" y="1533"/>
                  </a:cubicBezTo>
                  <a:lnTo>
                    <a:pt x="17171" y="1584"/>
                  </a:lnTo>
                  <a:cubicBezTo>
                    <a:pt x="14783" y="2818"/>
                    <a:pt x="12396" y="4260"/>
                    <a:pt x="10170" y="5898"/>
                  </a:cubicBezTo>
                  <a:cubicBezTo>
                    <a:pt x="3935" y="10486"/>
                    <a:pt x="142" y="15693"/>
                    <a:pt x="0" y="21426"/>
                  </a:cubicBezTo>
                  <a:cubicBezTo>
                    <a:pt x="-2" y="21510"/>
                    <a:pt x="272" y="21578"/>
                    <a:pt x="612" y="21579"/>
                  </a:cubicBezTo>
                  <a:cubicBezTo>
                    <a:pt x="951" y="21579"/>
                    <a:pt x="1228" y="21511"/>
                    <a:pt x="1230" y="21428"/>
                  </a:cubicBezTo>
                  <a:cubicBezTo>
                    <a:pt x="1371" y="15729"/>
                    <a:pt x="5141" y="10553"/>
                    <a:pt x="11336" y="5994"/>
                  </a:cubicBezTo>
                  <a:cubicBezTo>
                    <a:pt x="13506" y="4397"/>
                    <a:pt x="15828" y="2989"/>
                    <a:pt x="18152" y="1782"/>
                  </a:cubicBezTo>
                  <a:lnTo>
                    <a:pt x="18281" y="1715"/>
                  </a:lnTo>
                  <a:cubicBezTo>
                    <a:pt x="19076" y="1305"/>
                    <a:pt x="19814" y="947"/>
                    <a:pt x="20481" y="643"/>
                  </a:cubicBezTo>
                  <a:lnTo>
                    <a:pt x="20682" y="552"/>
                  </a:lnTo>
                  <a:cubicBezTo>
                    <a:pt x="20875" y="465"/>
                    <a:pt x="21048" y="389"/>
                    <a:pt x="21201" y="324"/>
                  </a:cubicBezTo>
                  <a:lnTo>
                    <a:pt x="21274" y="293"/>
                  </a:lnTo>
                  <a:lnTo>
                    <a:pt x="21421" y="231"/>
                  </a:lnTo>
                  <a:cubicBezTo>
                    <a:pt x="21598" y="159"/>
                    <a:pt x="21505" y="66"/>
                    <a:pt x="21214" y="2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41" name="Freeform 261"/>
            <p:cNvSpPr/>
            <p:nvPr/>
          </p:nvSpPr>
          <p:spPr>
            <a:xfrm>
              <a:off x="439182" y="5911778"/>
              <a:ext cx="1018255" cy="788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74" y="21600"/>
                  </a:moveTo>
                  <a:lnTo>
                    <a:pt x="19826" y="21600"/>
                  </a:lnTo>
                  <a:cubicBezTo>
                    <a:pt x="20802" y="21600"/>
                    <a:pt x="21600" y="20568"/>
                    <a:pt x="21600" y="19308"/>
                  </a:cubicBezTo>
                  <a:lnTo>
                    <a:pt x="21600" y="2292"/>
                  </a:lnTo>
                  <a:cubicBezTo>
                    <a:pt x="21600" y="1031"/>
                    <a:pt x="20802" y="0"/>
                    <a:pt x="19826" y="0"/>
                  </a:cubicBezTo>
                  <a:lnTo>
                    <a:pt x="1774" y="0"/>
                  </a:lnTo>
                  <a:cubicBezTo>
                    <a:pt x="798" y="0"/>
                    <a:pt x="0" y="1031"/>
                    <a:pt x="0" y="2292"/>
                  </a:cubicBezTo>
                  <a:lnTo>
                    <a:pt x="0" y="19308"/>
                  </a:lnTo>
                  <a:cubicBezTo>
                    <a:pt x="0" y="20568"/>
                    <a:pt x="798" y="21600"/>
                    <a:pt x="1774" y="2160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42" name="Freeform 262"/>
            <p:cNvSpPr/>
            <p:nvPr/>
          </p:nvSpPr>
          <p:spPr>
            <a:xfrm>
              <a:off x="3410592" y="536316"/>
              <a:ext cx="1105379" cy="1105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4399"/>
                  </a:moveTo>
                  <a:cubicBezTo>
                    <a:pt x="8812" y="14399"/>
                    <a:pt x="7202" y="12787"/>
                    <a:pt x="7202" y="10800"/>
                  </a:cubicBezTo>
                  <a:cubicBezTo>
                    <a:pt x="7202" y="8813"/>
                    <a:pt x="8812" y="7201"/>
                    <a:pt x="10800" y="7201"/>
                  </a:cubicBezTo>
                  <a:cubicBezTo>
                    <a:pt x="12788" y="7201"/>
                    <a:pt x="14399" y="8813"/>
                    <a:pt x="14399" y="10800"/>
                  </a:cubicBezTo>
                  <a:cubicBezTo>
                    <a:pt x="14399" y="12787"/>
                    <a:pt x="12788" y="14399"/>
                    <a:pt x="10800" y="14399"/>
                  </a:cubicBezTo>
                  <a:close/>
                  <a:moveTo>
                    <a:pt x="21600" y="12428"/>
                  </a:moveTo>
                  <a:lnTo>
                    <a:pt x="21600" y="9172"/>
                  </a:lnTo>
                  <a:lnTo>
                    <a:pt x="19034" y="8520"/>
                  </a:lnTo>
                  <a:cubicBezTo>
                    <a:pt x="18846" y="7839"/>
                    <a:pt x="18576" y="7192"/>
                    <a:pt x="18234" y="6590"/>
                  </a:cubicBezTo>
                  <a:lnTo>
                    <a:pt x="19588" y="4314"/>
                  </a:lnTo>
                  <a:lnTo>
                    <a:pt x="17286" y="2012"/>
                  </a:lnTo>
                  <a:lnTo>
                    <a:pt x="15010" y="3366"/>
                  </a:lnTo>
                  <a:cubicBezTo>
                    <a:pt x="14408" y="3024"/>
                    <a:pt x="13761" y="2754"/>
                    <a:pt x="13080" y="2566"/>
                  </a:cubicBezTo>
                  <a:lnTo>
                    <a:pt x="12428" y="0"/>
                  </a:lnTo>
                  <a:lnTo>
                    <a:pt x="9172" y="0"/>
                  </a:lnTo>
                  <a:lnTo>
                    <a:pt x="8520" y="2566"/>
                  </a:lnTo>
                  <a:cubicBezTo>
                    <a:pt x="7839" y="2754"/>
                    <a:pt x="7192" y="3024"/>
                    <a:pt x="6590" y="3366"/>
                  </a:cubicBezTo>
                  <a:lnTo>
                    <a:pt x="4314" y="2012"/>
                  </a:lnTo>
                  <a:lnTo>
                    <a:pt x="2012" y="4314"/>
                  </a:lnTo>
                  <a:lnTo>
                    <a:pt x="3366" y="6590"/>
                  </a:lnTo>
                  <a:cubicBezTo>
                    <a:pt x="3025" y="7192"/>
                    <a:pt x="2754" y="7839"/>
                    <a:pt x="2566" y="8520"/>
                  </a:cubicBezTo>
                  <a:lnTo>
                    <a:pt x="0" y="9172"/>
                  </a:lnTo>
                  <a:lnTo>
                    <a:pt x="0" y="12428"/>
                  </a:lnTo>
                  <a:lnTo>
                    <a:pt x="2566" y="13080"/>
                  </a:lnTo>
                  <a:cubicBezTo>
                    <a:pt x="2754" y="13761"/>
                    <a:pt x="3025" y="14408"/>
                    <a:pt x="3366" y="15010"/>
                  </a:cubicBezTo>
                  <a:lnTo>
                    <a:pt x="2012" y="17286"/>
                  </a:lnTo>
                  <a:lnTo>
                    <a:pt x="4314" y="19588"/>
                  </a:lnTo>
                  <a:lnTo>
                    <a:pt x="6590" y="18234"/>
                  </a:lnTo>
                  <a:cubicBezTo>
                    <a:pt x="7192" y="18576"/>
                    <a:pt x="7839" y="18846"/>
                    <a:pt x="8520" y="19034"/>
                  </a:cubicBezTo>
                  <a:lnTo>
                    <a:pt x="9172" y="21600"/>
                  </a:lnTo>
                  <a:lnTo>
                    <a:pt x="12428" y="21600"/>
                  </a:lnTo>
                  <a:lnTo>
                    <a:pt x="13080" y="19034"/>
                  </a:lnTo>
                  <a:cubicBezTo>
                    <a:pt x="13761" y="18846"/>
                    <a:pt x="14408" y="18576"/>
                    <a:pt x="15010" y="18234"/>
                  </a:cubicBezTo>
                  <a:lnTo>
                    <a:pt x="17286" y="19588"/>
                  </a:lnTo>
                  <a:lnTo>
                    <a:pt x="19588" y="17286"/>
                  </a:lnTo>
                  <a:lnTo>
                    <a:pt x="18234" y="15010"/>
                  </a:lnTo>
                  <a:cubicBezTo>
                    <a:pt x="18576" y="14408"/>
                    <a:pt x="18846" y="13761"/>
                    <a:pt x="19034" y="13080"/>
                  </a:cubicBezTo>
                  <a:lnTo>
                    <a:pt x="21600" y="12428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43" name="Freeform 263"/>
            <p:cNvSpPr/>
            <p:nvPr/>
          </p:nvSpPr>
          <p:spPr>
            <a:xfrm>
              <a:off x="4277444" y="1275199"/>
              <a:ext cx="1026945" cy="1026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4398"/>
                  </a:moveTo>
                  <a:cubicBezTo>
                    <a:pt x="8812" y="14398"/>
                    <a:pt x="7201" y="12788"/>
                    <a:pt x="7201" y="10800"/>
                  </a:cubicBezTo>
                  <a:cubicBezTo>
                    <a:pt x="7201" y="8812"/>
                    <a:pt x="8812" y="7201"/>
                    <a:pt x="10800" y="7201"/>
                  </a:cubicBezTo>
                  <a:cubicBezTo>
                    <a:pt x="12788" y="7201"/>
                    <a:pt x="14399" y="8812"/>
                    <a:pt x="14399" y="10800"/>
                  </a:cubicBezTo>
                  <a:cubicBezTo>
                    <a:pt x="14399" y="12788"/>
                    <a:pt x="12788" y="14398"/>
                    <a:pt x="10800" y="14398"/>
                  </a:cubicBezTo>
                  <a:close/>
                  <a:moveTo>
                    <a:pt x="21600" y="12428"/>
                  </a:moveTo>
                  <a:lnTo>
                    <a:pt x="21600" y="9172"/>
                  </a:lnTo>
                  <a:lnTo>
                    <a:pt x="19034" y="8520"/>
                  </a:lnTo>
                  <a:cubicBezTo>
                    <a:pt x="18846" y="7839"/>
                    <a:pt x="18576" y="7192"/>
                    <a:pt x="18234" y="6590"/>
                  </a:cubicBezTo>
                  <a:lnTo>
                    <a:pt x="19588" y="4314"/>
                  </a:lnTo>
                  <a:lnTo>
                    <a:pt x="17286" y="2012"/>
                  </a:lnTo>
                  <a:lnTo>
                    <a:pt x="15010" y="3366"/>
                  </a:lnTo>
                  <a:cubicBezTo>
                    <a:pt x="14408" y="3024"/>
                    <a:pt x="13761" y="2754"/>
                    <a:pt x="13080" y="2566"/>
                  </a:cubicBezTo>
                  <a:lnTo>
                    <a:pt x="12428" y="0"/>
                  </a:lnTo>
                  <a:lnTo>
                    <a:pt x="9172" y="0"/>
                  </a:lnTo>
                  <a:lnTo>
                    <a:pt x="8520" y="2566"/>
                  </a:lnTo>
                  <a:cubicBezTo>
                    <a:pt x="7839" y="2754"/>
                    <a:pt x="7192" y="3024"/>
                    <a:pt x="6590" y="3366"/>
                  </a:cubicBezTo>
                  <a:lnTo>
                    <a:pt x="4314" y="2012"/>
                  </a:lnTo>
                  <a:lnTo>
                    <a:pt x="2012" y="4314"/>
                  </a:lnTo>
                  <a:lnTo>
                    <a:pt x="3366" y="6590"/>
                  </a:lnTo>
                  <a:cubicBezTo>
                    <a:pt x="3024" y="7192"/>
                    <a:pt x="2754" y="7839"/>
                    <a:pt x="2566" y="8520"/>
                  </a:cubicBezTo>
                  <a:lnTo>
                    <a:pt x="0" y="9172"/>
                  </a:lnTo>
                  <a:lnTo>
                    <a:pt x="0" y="12428"/>
                  </a:lnTo>
                  <a:lnTo>
                    <a:pt x="2566" y="13080"/>
                  </a:lnTo>
                  <a:cubicBezTo>
                    <a:pt x="2754" y="13761"/>
                    <a:pt x="3024" y="14408"/>
                    <a:pt x="3366" y="15010"/>
                  </a:cubicBezTo>
                  <a:lnTo>
                    <a:pt x="2012" y="17286"/>
                  </a:lnTo>
                  <a:lnTo>
                    <a:pt x="4314" y="19588"/>
                  </a:lnTo>
                  <a:lnTo>
                    <a:pt x="6590" y="18234"/>
                  </a:lnTo>
                  <a:cubicBezTo>
                    <a:pt x="7192" y="18576"/>
                    <a:pt x="7839" y="18846"/>
                    <a:pt x="8520" y="19034"/>
                  </a:cubicBezTo>
                  <a:lnTo>
                    <a:pt x="9172" y="21600"/>
                  </a:lnTo>
                  <a:lnTo>
                    <a:pt x="12428" y="21600"/>
                  </a:lnTo>
                  <a:lnTo>
                    <a:pt x="13080" y="19034"/>
                  </a:lnTo>
                  <a:cubicBezTo>
                    <a:pt x="13761" y="18846"/>
                    <a:pt x="14408" y="18576"/>
                    <a:pt x="15010" y="18234"/>
                  </a:cubicBezTo>
                  <a:lnTo>
                    <a:pt x="17286" y="19588"/>
                  </a:lnTo>
                  <a:lnTo>
                    <a:pt x="19588" y="17286"/>
                  </a:lnTo>
                  <a:lnTo>
                    <a:pt x="18234" y="15010"/>
                  </a:lnTo>
                  <a:cubicBezTo>
                    <a:pt x="18576" y="14408"/>
                    <a:pt x="18846" y="13761"/>
                    <a:pt x="19034" y="13080"/>
                  </a:cubicBezTo>
                  <a:lnTo>
                    <a:pt x="21600" y="12428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44" name="Freeform 264"/>
            <p:cNvSpPr/>
            <p:nvPr/>
          </p:nvSpPr>
          <p:spPr>
            <a:xfrm>
              <a:off x="91292" y="2266678"/>
              <a:ext cx="807360" cy="807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92" y="0"/>
                  </a:moveTo>
                  <a:cubicBezTo>
                    <a:pt x="6175" y="0"/>
                    <a:pt x="7948" y="1752"/>
                    <a:pt x="7984" y="3926"/>
                  </a:cubicBezTo>
                  <a:lnTo>
                    <a:pt x="7984" y="3992"/>
                  </a:lnTo>
                  <a:cubicBezTo>
                    <a:pt x="8260" y="11282"/>
                    <a:pt x="15298" y="13181"/>
                    <a:pt x="17696" y="13617"/>
                  </a:cubicBezTo>
                  <a:cubicBezTo>
                    <a:pt x="19860" y="13664"/>
                    <a:pt x="21600" y="15433"/>
                    <a:pt x="21600" y="17608"/>
                  </a:cubicBezTo>
                  <a:cubicBezTo>
                    <a:pt x="21600" y="19813"/>
                    <a:pt x="19813" y="21600"/>
                    <a:pt x="17608" y="21600"/>
                  </a:cubicBezTo>
                  <a:cubicBezTo>
                    <a:pt x="15820" y="21600"/>
                    <a:pt x="14306" y="20424"/>
                    <a:pt x="13798" y="18803"/>
                  </a:cubicBezTo>
                  <a:lnTo>
                    <a:pt x="13782" y="18820"/>
                  </a:lnTo>
                  <a:cubicBezTo>
                    <a:pt x="11769" y="8958"/>
                    <a:pt x="5634" y="8049"/>
                    <a:pt x="4010" y="7984"/>
                  </a:cubicBezTo>
                  <a:lnTo>
                    <a:pt x="3992" y="7984"/>
                  </a:lnTo>
                  <a:cubicBezTo>
                    <a:pt x="3927" y="7984"/>
                    <a:pt x="3862" y="7983"/>
                    <a:pt x="3797" y="7980"/>
                  </a:cubicBezTo>
                  <a:cubicBezTo>
                    <a:pt x="3677" y="7980"/>
                    <a:pt x="3612" y="7984"/>
                    <a:pt x="3612" y="7984"/>
                  </a:cubicBezTo>
                  <a:lnTo>
                    <a:pt x="3630" y="7968"/>
                  </a:lnTo>
                  <a:cubicBezTo>
                    <a:pt x="1595" y="7785"/>
                    <a:pt x="0" y="6075"/>
                    <a:pt x="0" y="3992"/>
                  </a:cubicBezTo>
                  <a:cubicBezTo>
                    <a:pt x="0" y="1787"/>
                    <a:pt x="1787" y="0"/>
                    <a:pt x="3992" y="0"/>
                  </a:cubicBezTo>
                  <a:close/>
                </a:path>
              </a:pathLst>
            </a:custGeom>
            <a:solidFill>
              <a:srgbClr val="E4EC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45" name="Freeform 265"/>
            <p:cNvSpPr/>
            <p:nvPr/>
          </p:nvSpPr>
          <p:spPr>
            <a:xfrm>
              <a:off x="793222" y="1969808"/>
              <a:ext cx="438368" cy="381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6" h="20863" extrusionOk="0">
                  <a:moveTo>
                    <a:pt x="20147" y="1563"/>
                  </a:moveTo>
                  <a:cubicBezTo>
                    <a:pt x="21402" y="3359"/>
                    <a:pt x="21149" y="5982"/>
                    <a:pt x="19583" y="7422"/>
                  </a:cubicBezTo>
                  <a:cubicBezTo>
                    <a:pt x="18890" y="8058"/>
                    <a:pt x="18056" y="8356"/>
                    <a:pt x="17233" y="8336"/>
                  </a:cubicBezTo>
                  <a:lnTo>
                    <a:pt x="17233" y="8335"/>
                  </a:lnTo>
                  <a:cubicBezTo>
                    <a:pt x="8822" y="9563"/>
                    <a:pt x="7464" y="15504"/>
                    <a:pt x="7248" y="17133"/>
                  </a:cubicBezTo>
                  <a:cubicBezTo>
                    <a:pt x="7248" y="17139"/>
                    <a:pt x="7248" y="17146"/>
                    <a:pt x="7247" y="17153"/>
                  </a:cubicBezTo>
                  <a:cubicBezTo>
                    <a:pt x="7240" y="17221"/>
                    <a:pt x="7232" y="17289"/>
                    <a:pt x="7223" y="17356"/>
                  </a:cubicBezTo>
                  <a:cubicBezTo>
                    <a:pt x="7211" y="17480"/>
                    <a:pt x="7209" y="17547"/>
                    <a:pt x="7209" y="17547"/>
                  </a:cubicBezTo>
                  <a:lnTo>
                    <a:pt x="7196" y="17527"/>
                  </a:lnTo>
                  <a:cubicBezTo>
                    <a:pt x="6827" y="19618"/>
                    <a:pt x="5120" y="21076"/>
                    <a:pt x="3235" y="20837"/>
                  </a:cubicBezTo>
                  <a:cubicBezTo>
                    <a:pt x="1241" y="20585"/>
                    <a:pt x="-198" y="18525"/>
                    <a:pt x="22" y="16237"/>
                  </a:cubicBezTo>
                  <a:cubicBezTo>
                    <a:pt x="241" y="13972"/>
                    <a:pt x="2002" y="12332"/>
                    <a:pt x="3974" y="12545"/>
                  </a:cubicBezTo>
                  <a:lnTo>
                    <a:pt x="4034" y="12551"/>
                  </a:lnTo>
                  <a:cubicBezTo>
                    <a:pt x="10652" y="13101"/>
                    <a:pt x="13076" y="6025"/>
                    <a:pt x="13713" y="3583"/>
                  </a:cubicBezTo>
                  <a:cubicBezTo>
                    <a:pt x="13838" y="2569"/>
                    <a:pt x="14287" y="1606"/>
                    <a:pt x="15039" y="915"/>
                  </a:cubicBezTo>
                  <a:cubicBezTo>
                    <a:pt x="16606" y="-524"/>
                    <a:pt x="18892" y="-234"/>
                    <a:pt x="20147" y="1563"/>
                  </a:cubicBezTo>
                  <a:close/>
                </a:path>
              </a:pathLst>
            </a:custGeom>
            <a:solidFill>
              <a:srgbClr val="E4EC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46" name="Freeform 266"/>
            <p:cNvSpPr/>
            <p:nvPr/>
          </p:nvSpPr>
          <p:spPr>
            <a:xfrm>
              <a:off x="1080378" y="1968419"/>
              <a:ext cx="152598" cy="152596"/>
            </a:xfrm>
            <a:prstGeom prst="ellipse">
              <a:avLst/>
            </a:prstGeom>
            <a:solidFill>
              <a:srgbClr val="E4EC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47" name="Freeform 267"/>
            <p:cNvSpPr/>
            <p:nvPr/>
          </p:nvSpPr>
          <p:spPr>
            <a:xfrm>
              <a:off x="11658099" y="4445556"/>
              <a:ext cx="429519" cy="429579"/>
            </a:xfrm>
            <a:prstGeom prst="ellipse">
              <a:avLst/>
            </a:pr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48" name="Freeform 268"/>
            <p:cNvSpPr/>
            <p:nvPr/>
          </p:nvSpPr>
          <p:spPr>
            <a:xfrm>
              <a:off x="11247524" y="3347694"/>
              <a:ext cx="181460" cy="181400"/>
            </a:xfrm>
            <a:prstGeom prst="ellipse">
              <a:avLst/>
            </a:pr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sp>
        <p:nvSpPr>
          <p:cNvPr id="1650" name="Employment-As-a-Service"/>
          <p:cNvSpPr txBox="1"/>
          <p:nvPr/>
        </p:nvSpPr>
        <p:spPr>
          <a:xfrm>
            <a:off x="3805127" y="1778000"/>
            <a:ext cx="16773746" cy="1995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defTabSz="1828800">
              <a:lnSpc>
                <a:spcPct val="110000"/>
              </a:lnSpc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pPr>
            <a:r>
              <a:t>Fully customizable illustrations </a:t>
            </a:r>
            <a:br/>
            <a:r>
              <a:t>for every purpose</a:t>
            </a:r>
          </a:p>
        </p:txBody>
      </p:sp>
      <p:pic>
        <p:nvPicPr>
          <p:cNvPr id="1651" name="Piont erection.png" descr="Piont erection.png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2288321" y="6692145"/>
            <a:ext cx="1090216" cy="1090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2" name="Rhombus collection.png" descr="Rhombus collection.png"/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 rot="9494849">
            <a:off x="20298833" y="3527728"/>
            <a:ext cx="1016001" cy="10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55" name="TextBox 10"/>
          <p:cNvSpPr txBox="1"/>
          <p:nvPr/>
        </p:nvSpPr>
        <p:spPr>
          <a:xfrm>
            <a:off x="1723544" y="1905000"/>
            <a:ext cx="10768813" cy="279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grpSp>
        <p:nvGrpSpPr>
          <p:cNvPr id="1753" name="Group"/>
          <p:cNvGrpSpPr/>
          <p:nvPr/>
        </p:nvGrpSpPr>
        <p:grpSpPr>
          <a:xfrm>
            <a:off x="13567146" y="2241747"/>
            <a:ext cx="8282736" cy="9232506"/>
            <a:chOff x="0" y="0"/>
            <a:chExt cx="8282734" cy="9232504"/>
          </a:xfrm>
        </p:grpSpPr>
        <p:sp>
          <p:nvSpPr>
            <p:cNvPr id="1656" name="Freeform 5"/>
            <p:cNvSpPr/>
            <p:nvPr/>
          </p:nvSpPr>
          <p:spPr>
            <a:xfrm>
              <a:off x="6455179" y="3961594"/>
              <a:ext cx="1827556" cy="3035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18" h="19063" extrusionOk="0">
                  <a:moveTo>
                    <a:pt x="9215" y="464"/>
                  </a:moveTo>
                  <a:cubicBezTo>
                    <a:pt x="16197" y="-1628"/>
                    <a:pt x="20358" y="3859"/>
                    <a:pt x="16847" y="6914"/>
                  </a:cubicBezTo>
                  <a:cubicBezTo>
                    <a:pt x="12562" y="10642"/>
                    <a:pt x="10367" y="14931"/>
                    <a:pt x="9145" y="16224"/>
                  </a:cubicBezTo>
                  <a:cubicBezTo>
                    <a:pt x="8114" y="17314"/>
                    <a:pt x="5289" y="19972"/>
                    <a:pt x="1888" y="18747"/>
                  </a:cubicBezTo>
                  <a:cubicBezTo>
                    <a:pt x="-1242" y="17619"/>
                    <a:pt x="464" y="13194"/>
                    <a:pt x="464" y="13194"/>
                  </a:cubicBezTo>
                  <a:cubicBezTo>
                    <a:pt x="464" y="13194"/>
                    <a:pt x="602" y="3045"/>
                    <a:pt x="9215" y="464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57" name="Freeform 6"/>
            <p:cNvSpPr/>
            <p:nvPr/>
          </p:nvSpPr>
          <p:spPr>
            <a:xfrm>
              <a:off x="5042721" y="5880351"/>
              <a:ext cx="1258261" cy="1743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86" h="19543" extrusionOk="0">
                  <a:moveTo>
                    <a:pt x="3323" y="10429"/>
                  </a:moveTo>
                  <a:cubicBezTo>
                    <a:pt x="-233" y="6809"/>
                    <a:pt x="-1531" y="1614"/>
                    <a:pt x="2438" y="281"/>
                  </a:cubicBezTo>
                  <a:cubicBezTo>
                    <a:pt x="6243" y="-996"/>
                    <a:pt x="12546" y="2149"/>
                    <a:pt x="15465" y="8202"/>
                  </a:cubicBezTo>
                  <a:cubicBezTo>
                    <a:pt x="18385" y="14254"/>
                    <a:pt x="20069" y="18606"/>
                    <a:pt x="17213" y="19363"/>
                  </a:cubicBezTo>
                  <a:cubicBezTo>
                    <a:pt x="12528" y="20604"/>
                    <a:pt x="8019" y="15211"/>
                    <a:pt x="3323" y="10429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58" name="Freeform 7"/>
            <p:cNvSpPr/>
            <p:nvPr/>
          </p:nvSpPr>
          <p:spPr>
            <a:xfrm>
              <a:off x="6829509" y="6332844"/>
              <a:ext cx="1096191" cy="128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62" h="16804" extrusionOk="0">
                  <a:moveTo>
                    <a:pt x="15546" y="6592"/>
                  </a:moveTo>
                  <a:cubicBezTo>
                    <a:pt x="11134" y="10754"/>
                    <a:pt x="4766" y="19127"/>
                    <a:pt x="777" y="16194"/>
                  </a:cubicBezTo>
                  <a:cubicBezTo>
                    <a:pt x="-1641" y="14417"/>
                    <a:pt x="1591" y="6001"/>
                    <a:pt x="10439" y="1422"/>
                  </a:cubicBezTo>
                  <a:cubicBezTo>
                    <a:pt x="17964" y="-2473"/>
                    <a:pt x="19959" y="2430"/>
                    <a:pt x="15546" y="6592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59" name="Freeform 8"/>
            <p:cNvSpPr/>
            <p:nvPr/>
          </p:nvSpPr>
          <p:spPr>
            <a:xfrm>
              <a:off x="5042718" y="4565925"/>
              <a:ext cx="1626068" cy="2612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3" h="20686" extrusionOk="0">
                  <a:moveTo>
                    <a:pt x="1862" y="533"/>
                  </a:moveTo>
                  <a:cubicBezTo>
                    <a:pt x="3144" y="-16"/>
                    <a:pt x="4758" y="-141"/>
                    <a:pt x="6230" y="159"/>
                  </a:cubicBezTo>
                  <a:cubicBezTo>
                    <a:pt x="8285" y="577"/>
                    <a:pt x="11403" y="1823"/>
                    <a:pt x="14489" y="5398"/>
                  </a:cubicBezTo>
                  <a:cubicBezTo>
                    <a:pt x="18518" y="10066"/>
                    <a:pt x="20615" y="15184"/>
                    <a:pt x="20200" y="18425"/>
                  </a:cubicBezTo>
                  <a:cubicBezTo>
                    <a:pt x="19929" y="20545"/>
                    <a:pt x="15821" y="21459"/>
                    <a:pt x="13523" y="19913"/>
                  </a:cubicBezTo>
                  <a:cubicBezTo>
                    <a:pt x="12467" y="19203"/>
                    <a:pt x="11350" y="18109"/>
                    <a:pt x="10258" y="16449"/>
                  </a:cubicBezTo>
                  <a:cubicBezTo>
                    <a:pt x="5860" y="9769"/>
                    <a:pt x="1749" y="5583"/>
                    <a:pt x="1259" y="5162"/>
                  </a:cubicBezTo>
                  <a:cubicBezTo>
                    <a:pt x="-50" y="4041"/>
                    <a:pt x="-985" y="1750"/>
                    <a:pt x="1862" y="53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0" name="Freeform 9"/>
            <p:cNvSpPr/>
            <p:nvPr/>
          </p:nvSpPr>
          <p:spPr>
            <a:xfrm>
              <a:off x="5277884" y="4900370"/>
              <a:ext cx="151411" cy="151398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1" name="Freeform 10"/>
            <p:cNvSpPr/>
            <p:nvPr/>
          </p:nvSpPr>
          <p:spPr>
            <a:xfrm>
              <a:off x="5920823" y="5223549"/>
              <a:ext cx="151398" cy="151398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2" name="Freeform 11"/>
            <p:cNvSpPr/>
            <p:nvPr/>
          </p:nvSpPr>
          <p:spPr>
            <a:xfrm>
              <a:off x="5791123" y="6073953"/>
              <a:ext cx="173378" cy="173378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3" name="Freeform 12"/>
            <p:cNvSpPr/>
            <p:nvPr/>
          </p:nvSpPr>
          <p:spPr>
            <a:xfrm>
              <a:off x="7693788" y="4744860"/>
              <a:ext cx="245185" cy="24518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4" name="Freeform 13"/>
            <p:cNvSpPr/>
            <p:nvPr/>
          </p:nvSpPr>
          <p:spPr>
            <a:xfrm>
              <a:off x="6706909" y="5119215"/>
              <a:ext cx="245187" cy="24518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5" name="Freeform 14"/>
            <p:cNvSpPr/>
            <p:nvPr/>
          </p:nvSpPr>
          <p:spPr>
            <a:xfrm>
              <a:off x="7169243" y="6022711"/>
              <a:ext cx="102484" cy="102483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6" name="Freeform 15"/>
            <p:cNvSpPr/>
            <p:nvPr/>
          </p:nvSpPr>
          <p:spPr>
            <a:xfrm>
              <a:off x="7489475" y="6653536"/>
              <a:ext cx="151382" cy="151396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7" name="Freeform 16"/>
            <p:cNvSpPr/>
            <p:nvPr/>
          </p:nvSpPr>
          <p:spPr>
            <a:xfrm>
              <a:off x="5867397" y="6892248"/>
              <a:ext cx="507411" cy="1482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1573" extrusionOk="0">
                  <a:moveTo>
                    <a:pt x="232" y="71"/>
                  </a:moveTo>
                  <a:cubicBezTo>
                    <a:pt x="531" y="-27"/>
                    <a:pt x="1006" y="-23"/>
                    <a:pt x="1291" y="79"/>
                  </a:cubicBezTo>
                  <a:lnTo>
                    <a:pt x="1428" y="130"/>
                  </a:lnTo>
                  <a:lnTo>
                    <a:pt x="1531" y="170"/>
                  </a:lnTo>
                  <a:cubicBezTo>
                    <a:pt x="1720" y="242"/>
                    <a:pt x="1938" y="328"/>
                    <a:pt x="2183" y="428"/>
                  </a:cubicBezTo>
                  <a:cubicBezTo>
                    <a:pt x="2879" y="713"/>
                    <a:pt x="3653" y="1053"/>
                    <a:pt x="4484" y="1449"/>
                  </a:cubicBezTo>
                  <a:cubicBezTo>
                    <a:pt x="6856" y="2575"/>
                    <a:pt x="9225" y="3919"/>
                    <a:pt x="11435" y="5479"/>
                  </a:cubicBezTo>
                  <a:cubicBezTo>
                    <a:pt x="17740" y="9929"/>
                    <a:pt x="21522" y="15214"/>
                    <a:pt x="21522" y="21316"/>
                  </a:cubicBezTo>
                  <a:cubicBezTo>
                    <a:pt x="21522" y="21458"/>
                    <a:pt x="21187" y="21573"/>
                    <a:pt x="20773" y="21573"/>
                  </a:cubicBezTo>
                  <a:cubicBezTo>
                    <a:pt x="20360" y="21573"/>
                    <a:pt x="20025" y="21458"/>
                    <a:pt x="20025" y="21316"/>
                  </a:cubicBezTo>
                  <a:cubicBezTo>
                    <a:pt x="20025" y="15295"/>
                    <a:pt x="16297" y="10085"/>
                    <a:pt x="10088" y="5703"/>
                  </a:cubicBezTo>
                  <a:cubicBezTo>
                    <a:pt x="7917" y="4171"/>
                    <a:pt x="5593" y="2852"/>
                    <a:pt x="3271" y="1749"/>
                  </a:cubicBezTo>
                  <a:cubicBezTo>
                    <a:pt x="2508" y="1387"/>
                    <a:pt x="1797" y="1073"/>
                    <a:pt x="1155" y="808"/>
                  </a:cubicBezTo>
                  <a:lnTo>
                    <a:pt x="1036" y="758"/>
                  </a:lnTo>
                  <a:cubicBezTo>
                    <a:pt x="854" y="684"/>
                    <a:pt x="688" y="618"/>
                    <a:pt x="539" y="560"/>
                  </a:cubicBezTo>
                  <a:lnTo>
                    <a:pt x="352" y="488"/>
                  </a:lnTo>
                  <a:cubicBezTo>
                    <a:pt x="282" y="461"/>
                    <a:pt x="233" y="443"/>
                    <a:pt x="207" y="434"/>
                  </a:cubicBezTo>
                  <a:cubicBezTo>
                    <a:pt x="-78" y="331"/>
                    <a:pt x="-67" y="169"/>
                    <a:pt x="232" y="7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8" name="Freeform 17"/>
            <p:cNvSpPr/>
            <p:nvPr/>
          </p:nvSpPr>
          <p:spPr>
            <a:xfrm>
              <a:off x="6677905" y="7013570"/>
              <a:ext cx="560222" cy="1267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8" h="21537" extrusionOk="0">
                  <a:moveTo>
                    <a:pt x="20240" y="121"/>
                  </a:moveTo>
                  <a:cubicBezTo>
                    <a:pt x="20464" y="-12"/>
                    <a:pt x="20888" y="-39"/>
                    <a:pt x="21187" y="60"/>
                  </a:cubicBezTo>
                  <a:cubicBezTo>
                    <a:pt x="21486" y="159"/>
                    <a:pt x="21547" y="347"/>
                    <a:pt x="21324" y="480"/>
                  </a:cubicBezTo>
                  <a:cubicBezTo>
                    <a:pt x="18861" y="1942"/>
                    <a:pt x="16589" y="3514"/>
                    <a:pt x="14499" y="5181"/>
                  </a:cubicBezTo>
                  <a:cubicBezTo>
                    <a:pt x="10082" y="8705"/>
                    <a:pt x="6667" y="12482"/>
                    <a:pt x="4131" y="16260"/>
                  </a:cubicBezTo>
                  <a:cubicBezTo>
                    <a:pt x="3244" y="17583"/>
                    <a:pt x="2530" y="18810"/>
                    <a:pt x="1975" y="19911"/>
                  </a:cubicBezTo>
                  <a:lnTo>
                    <a:pt x="1862" y="20137"/>
                  </a:lnTo>
                  <a:cubicBezTo>
                    <a:pt x="1730" y="20406"/>
                    <a:pt x="1615" y="20652"/>
                    <a:pt x="1518" y="20872"/>
                  </a:cubicBezTo>
                  <a:lnTo>
                    <a:pt x="1455" y="21016"/>
                  </a:lnTo>
                  <a:lnTo>
                    <a:pt x="1343" y="21288"/>
                  </a:lnTo>
                  <a:cubicBezTo>
                    <a:pt x="1280" y="21451"/>
                    <a:pt x="932" y="21561"/>
                    <a:pt x="564" y="21534"/>
                  </a:cubicBezTo>
                  <a:cubicBezTo>
                    <a:pt x="196" y="21506"/>
                    <a:pt x="-53" y="21351"/>
                    <a:pt x="9" y="21188"/>
                  </a:cubicBezTo>
                  <a:lnTo>
                    <a:pt x="47" y="21092"/>
                  </a:lnTo>
                  <a:cubicBezTo>
                    <a:pt x="79" y="21014"/>
                    <a:pt x="118" y="20922"/>
                    <a:pt x="164" y="20817"/>
                  </a:cubicBezTo>
                  <a:lnTo>
                    <a:pt x="276" y="20567"/>
                  </a:lnTo>
                  <a:cubicBezTo>
                    <a:pt x="385" y="20329"/>
                    <a:pt x="511" y="20066"/>
                    <a:pt x="655" y="19780"/>
                  </a:cubicBezTo>
                  <a:lnTo>
                    <a:pt x="778" y="19540"/>
                  </a:lnTo>
                  <a:cubicBezTo>
                    <a:pt x="1322" y="18488"/>
                    <a:pt x="2003" y="17330"/>
                    <a:pt x="2835" y="16089"/>
                  </a:cubicBezTo>
                  <a:cubicBezTo>
                    <a:pt x="5397" y="12272"/>
                    <a:pt x="8848" y="8455"/>
                    <a:pt x="13318" y="4890"/>
                  </a:cubicBezTo>
                  <a:cubicBezTo>
                    <a:pt x="15436" y="3200"/>
                    <a:pt x="17741" y="1605"/>
                    <a:pt x="20240" y="12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9" name="Freeform 18"/>
            <p:cNvSpPr/>
            <p:nvPr/>
          </p:nvSpPr>
          <p:spPr>
            <a:xfrm>
              <a:off x="6640384" y="4813669"/>
              <a:ext cx="879832" cy="3467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4" h="21582" extrusionOk="0">
                  <a:moveTo>
                    <a:pt x="20805" y="31"/>
                  </a:moveTo>
                  <a:cubicBezTo>
                    <a:pt x="20965" y="71"/>
                    <a:pt x="20977" y="137"/>
                    <a:pt x="20836" y="181"/>
                  </a:cubicBezTo>
                  <a:lnTo>
                    <a:pt x="20817" y="186"/>
                  </a:lnTo>
                  <a:cubicBezTo>
                    <a:pt x="20809" y="189"/>
                    <a:pt x="20791" y="193"/>
                    <a:pt x="20764" y="201"/>
                  </a:cubicBezTo>
                  <a:lnTo>
                    <a:pt x="20661" y="231"/>
                  </a:lnTo>
                  <a:lnTo>
                    <a:pt x="20601" y="248"/>
                  </a:lnTo>
                  <a:cubicBezTo>
                    <a:pt x="20420" y="301"/>
                    <a:pt x="20210" y="364"/>
                    <a:pt x="19973" y="438"/>
                  </a:cubicBezTo>
                  <a:cubicBezTo>
                    <a:pt x="19293" y="651"/>
                    <a:pt x="18534" y="907"/>
                    <a:pt x="17716" y="1207"/>
                  </a:cubicBezTo>
                  <a:cubicBezTo>
                    <a:pt x="15376" y="2064"/>
                    <a:pt x="13034" y="3096"/>
                    <a:pt x="10847" y="4304"/>
                  </a:cubicBezTo>
                  <a:cubicBezTo>
                    <a:pt x="7207" y="6316"/>
                    <a:pt x="4371" y="8611"/>
                    <a:pt x="2653" y="11191"/>
                  </a:cubicBezTo>
                  <a:cubicBezTo>
                    <a:pt x="566" y="14323"/>
                    <a:pt x="221" y="17746"/>
                    <a:pt x="1929" y="21460"/>
                  </a:cubicBezTo>
                  <a:cubicBezTo>
                    <a:pt x="1956" y="21520"/>
                    <a:pt x="1792" y="21575"/>
                    <a:pt x="1562" y="21582"/>
                  </a:cubicBezTo>
                  <a:cubicBezTo>
                    <a:pt x="1332" y="21589"/>
                    <a:pt x="1122" y="21546"/>
                    <a:pt x="1095" y="21486"/>
                  </a:cubicBezTo>
                  <a:cubicBezTo>
                    <a:pt x="-623" y="17750"/>
                    <a:pt x="-275" y="14307"/>
                    <a:pt x="1826" y="11153"/>
                  </a:cubicBezTo>
                  <a:cubicBezTo>
                    <a:pt x="3557" y="8553"/>
                    <a:pt x="6416" y="6240"/>
                    <a:pt x="10088" y="4210"/>
                  </a:cubicBezTo>
                  <a:cubicBezTo>
                    <a:pt x="12297" y="2990"/>
                    <a:pt x="14664" y="1946"/>
                    <a:pt x="17033" y="1079"/>
                  </a:cubicBezTo>
                  <a:lnTo>
                    <a:pt x="17216" y="1012"/>
                  </a:lnTo>
                  <a:cubicBezTo>
                    <a:pt x="17947" y="748"/>
                    <a:pt x="18630" y="517"/>
                    <a:pt x="19251" y="322"/>
                  </a:cubicBezTo>
                  <a:lnTo>
                    <a:pt x="19329" y="297"/>
                  </a:lnTo>
                  <a:cubicBezTo>
                    <a:pt x="19552" y="228"/>
                    <a:pt x="19752" y="167"/>
                    <a:pt x="19928" y="115"/>
                  </a:cubicBezTo>
                  <a:lnTo>
                    <a:pt x="19976" y="101"/>
                  </a:lnTo>
                  <a:cubicBezTo>
                    <a:pt x="20031" y="85"/>
                    <a:pt x="20080" y="71"/>
                    <a:pt x="20123" y="59"/>
                  </a:cubicBezTo>
                  <a:lnTo>
                    <a:pt x="20211" y="34"/>
                  </a:lnTo>
                  <a:cubicBezTo>
                    <a:pt x="20371" y="-9"/>
                    <a:pt x="20637" y="-11"/>
                    <a:pt x="20805" y="3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0" name="Freeform 19"/>
            <p:cNvSpPr/>
            <p:nvPr/>
          </p:nvSpPr>
          <p:spPr>
            <a:xfrm>
              <a:off x="5978491" y="5862701"/>
              <a:ext cx="617258" cy="2511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1" h="21578" extrusionOk="0">
                  <a:moveTo>
                    <a:pt x="297" y="22"/>
                  </a:moveTo>
                  <a:cubicBezTo>
                    <a:pt x="587" y="-21"/>
                    <a:pt x="965" y="2"/>
                    <a:pt x="1141" y="73"/>
                  </a:cubicBezTo>
                  <a:lnTo>
                    <a:pt x="1203" y="99"/>
                  </a:lnTo>
                  <a:cubicBezTo>
                    <a:pt x="1252" y="120"/>
                    <a:pt x="1310" y="144"/>
                    <a:pt x="1376" y="172"/>
                  </a:cubicBezTo>
                  <a:lnTo>
                    <a:pt x="1473" y="214"/>
                  </a:lnTo>
                  <a:cubicBezTo>
                    <a:pt x="1638" y="285"/>
                    <a:pt x="1823" y="368"/>
                    <a:pt x="2027" y="460"/>
                  </a:cubicBezTo>
                  <a:lnTo>
                    <a:pt x="2196" y="538"/>
                  </a:lnTo>
                  <a:cubicBezTo>
                    <a:pt x="2822" y="825"/>
                    <a:pt x="3508" y="1157"/>
                    <a:pt x="4240" y="1533"/>
                  </a:cubicBezTo>
                  <a:lnTo>
                    <a:pt x="4340" y="1585"/>
                  </a:lnTo>
                  <a:cubicBezTo>
                    <a:pt x="6727" y="2818"/>
                    <a:pt x="9114" y="4260"/>
                    <a:pt x="11341" y="5898"/>
                  </a:cubicBezTo>
                  <a:cubicBezTo>
                    <a:pt x="17576" y="10486"/>
                    <a:pt x="21369" y="15693"/>
                    <a:pt x="21511" y="21426"/>
                  </a:cubicBezTo>
                  <a:cubicBezTo>
                    <a:pt x="21513" y="21510"/>
                    <a:pt x="21239" y="21578"/>
                    <a:pt x="20900" y="21578"/>
                  </a:cubicBezTo>
                  <a:cubicBezTo>
                    <a:pt x="20560" y="21579"/>
                    <a:pt x="20283" y="21511"/>
                    <a:pt x="20281" y="21428"/>
                  </a:cubicBezTo>
                  <a:cubicBezTo>
                    <a:pt x="20140" y="15729"/>
                    <a:pt x="16370" y="10553"/>
                    <a:pt x="10175" y="5994"/>
                  </a:cubicBezTo>
                  <a:cubicBezTo>
                    <a:pt x="8004" y="4398"/>
                    <a:pt x="5682" y="2989"/>
                    <a:pt x="3358" y="1782"/>
                  </a:cubicBezTo>
                  <a:lnTo>
                    <a:pt x="3230" y="1715"/>
                  </a:lnTo>
                  <a:cubicBezTo>
                    <a:pt x="2435" y="1305"/>
                    <a:pt x="1696" y="947"/>
                    <a:pt x="1029" y="643"/>
                  </a:cubicBezTo>
                  <a:lnTo>
                    <a:pt x="828" y="552"/>
                  </a:lnTo>
                  <a:cubicBezTo>
                    <a:pt x="636" y="465"/>
                    <a:pt x="462" y="389"/>
                    <a:pt x="310" y="324"/>
                  </a:cubicBezTo>
                  <a:lnTo>
                    <a:pt x="237" y="293"/>
                  </a:lnTo>
                  <a:lnTo>
                    <a:pt x="89" y="231"/>
                  </a:lnTo>
                  <a:cubicBezTo>
                    <a:pt x="-87" y="159"/>
                    <a:pt x="6" y="66"/>
                    <a:pt x="297" y="2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1" name="Freeform 20"/>
            <p:cNvSpPr/>
            <p:nvPr/>
          </p:nvSpPr>
          <p:spPr>
            <a:xfrm>
              <a:off x="5669800" y="7819572"/>
              <a:ext cx="1825570" cy="1412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26" y="21600"/>
                  </a:moveTo>
                  <a:lnTo>
                    <a:pt x="1774" y="21600"/>
                  </a:lnTo>
                  <a:cubicBezTo>
                    <a:pt x="798" y="21600"/>
                    <a:pt x="0" y="20568"/>
                    <a:pt x="0" y="19308"/>
                  </a:cubicBezTo>
                  <a:lnTo>
                    <a:pt x="0" y="2292"/>
                  </a:lnTo>
                  <a:cubicBezTo>
                    <a:pt x="0" y="1031"/>
                    <a:pt x="798" y="0"/>
                    <a:pt x="1774" y="0"/>
                  </a:cubicBezTo>
                  <a:lnTo>
                    <a:pt x="19826" y="0"/>
                  </a:lnTo>
                  <a:cubicBezTo>
                    <a:pt x="20801" y="0"/>
                    <a:pt x="21600" y="1031"/>
                    <a:pt x="21600" y="2292"/>
                  </a:cubicBezTo>
                  <a:lnTo>
                    <a:pt x="21600" y="19308"/>
                  </a:lnTo>
                  <a:cubicBezTo>
                    <a:pt x="21600" y="20568"/>
                    <a:pt x="20801" y="21600"/>
                    <a:pt x="19826" y="2160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2" name="Freeform 21"/>
            <p:cNvSpPr/>
            <p:nvPr/>
          </p:nvSpPr>
          <p:spPr>
            <a:xfrm>
              <a:off x="1482215" y="5952531"/>
              <a:ext cx="562716" cy="562716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3" name="Freeform 22"/>
            <p:cNvSpPr/>
            <p:nvPr/>
          </p:nvSpPr>
          <p:spPr>
            <a:xfrm>
              <a:off x="1710791" y="6317914"/>
              <a:ext cx="108900" cy="2448122"/>
            </a:xfrm>
            <a:prstGeom prst="rect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4" name="Freeform 23"/>
            <p:cNvSpPr/>
            <p:nvPr/>
          </p:nvSpPr>
          <p:spPr>
            <a:xfrm>
              <a:off x="360497" y="8520476"/>
              <a:ext cx="1350310" cy="456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611"/>
                  </a:moveTo>
                  <a:lnTo>
                    <a:pt x="1310" y="21600"/>
                  </a:lnTo>
                  <a:lnTo>
                    <a:pt x="0" y="18805"/>
                  </a:lnTo>
                  <a:lnTo>
                    <a:pt x="21600" y="0"/>
                  </a:lnTo>
                  <a:lnTo>
                    <a:pt x="21600" y="1161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5" name="Freeform 24"/>
            <p:cNvSpPr/>
            <p:nvPr/>
          </p:nvSpPr>
          <p:spPr>
            <a:xfrm>
              <a:off x="1819704" y="8520476"/>
              <a:ext cx="1350293" cy="456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611"/>
                  </a:moveTo>
                  <a:lnTo>
                    <a:pt x="20291" y="21600"/>
                  </a:lnTo>
                  <a:lnTo>
                    <a:pt x="21600" y="18805"/>
                  </a:lnTo>
                  <a:lnTo>
                    <a:pt x="0" y="0"/>
                  </a:lnTo>
                  <a:lnTo>
                    <a:pt x="0" y="1161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6" name="Freeform 25"/>
            <p:cNvSpPr/>
            <p:nvPr/>
          </p:nvSpPr>
          <p:spPr>
            <a:xfrm>
              <a:off x="1678845" y="8695352"/>
              <a:ext cx="172809" cy="354720"/>
            </a:xfrm>
            <a:prstGeom prst="rect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7" name="Freeform 26"/>
            <p:cNvSpPr/>
            <p:nvPr/>
          </p:nvSpPr>
          <p:spPr>
            <a:xfrm>
              <a:off x="267882" y="8908136"/>
              <a:ext cx="293317" cy="293302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8" name="Freeform 27"/>
            <p:cNvSpPr/>
            <p:nvPr/>
          </p:nvSpPr>
          <p:spPr>
            <a:xfrm>
              <a:off x="1618581" y="8908136"/>
              <a:ext cx="293317" cy="293302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9" name="Freeform 28"/>
            <p:cNvSpPr/>
            <p:nvPr/>
          </p:nvSpPr>
          <p:spPr>
            <a:xfrm>
              <a:off x="2982128" y="8908136"/>
              <a:ext cx="293317" cy="293302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0" name="Freeform 29"/>
            <p:cNvSpPr/>
            <p:nvPr/>
          </p:nvSpPr>
          <p:spPr>
            <a:xfrm>
              <a:off x="0" y="5554534"/>
              <a:ext cx="3527176" cy="627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cubicBezTo>
                    <a:pt x="0" y="9670"/>
                    <a:pt x="1721" y="0"/>
                    <a:pt x="3844" y="0"/>
                  </a:cubicBezTo>
                  <a:lnTo>
                    <a:pt x="17756" y="0"/>
                  </a:lnTo>
                  <a:cubicBezTo>
                    <a:pt x="19879" y="0"/>
                    <a:pt x="21600" y="9670"/>
                    <a:pt x="21600" y="21600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1" name="Freeform 30"/>
            <p:cNvSpPr/>
            <p:nvPr/>
          </p:nvSpPr>
          <p:spPr>
            <a:xfrm>
              <a:off x="4053936" y="164731"/>
              <a:ext cx="2695783" cy="319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6091"/>
                  </a:lnTo>
                  <a:cubicBezTo>
                    <a:pt x="0" y="2727"/>
                    <a:pt x="340" y="0"/>
                    <a:pt x="760" y="0"/>
                  </a:cubicBezTo>
                  <a:lnTo>
                    <a:pt x="20840" y="0"/>
                  </a:lnTo>
                  <a:cubicBezTo>
                    <a:pt x="21260" y="0"/>
                    <a:pt x="21600" y="2727"/>
                    <a:pt x="21600" y="6091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2" name="Freeform 31"/>
            <p:cNvSpPr/>
            <p:nvPr/>
          </p:nvSpPr>
          <p:spPr>
            <a:xfrm>
              <a:off x="4053936" y="472326"/>
              <a:ext cx="2695783" cy="2339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0" y="21600"/>
                  </a:moveTo>
                  <a:lnTo>
                    <a:pt x="760" y="21600"/>
                  </a:lnTo>
                  <a:cubicBezTo>
                    <a:pt x="340" y="21600"/>
                    <a:pt x="0" y="21210"/>
                    <a:pt x="0" y="20729"/>
                  </a:cubicBezTo>
                  <a:lnTo>
                    <a:pt x="0" y="0"/>
                  </a:lnTo>
                  <a:lnTo>
                    <a:pt x="21600" y="0"/>
                  </a:lnTo>
                  <a:lnTo>
                    <a:pt x="21600" y="20729"/>
                  </a:lnTo>
                  <a:cubicBezTo>
                    <a:pt x="21600" y="21210"/>
                    <a:pt x="21260" y="21600"/>
                    <a:pt x="20840" y="2160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3" name="Freeform 32"/>
            <p:cNvSpPr/>
            <p:nvPr/>
          </p:nvSpPr>
          <p:spPr>
            <a:xfrm>
              <a:off x="4157135" y="265033"/>
              <a:ext cx="117953" cy="117236"/>
            </a:xfrm>
            <a:prstGeom prst="ellipse">
              <a:avLst/>
            </a:pr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4" name="Freeform 33"/>
            <p:cNvSpPr/>
            <p:nvPr/>
          </p:nvSpPr>
          <p:spPr>
            <a:xfrm>
              <a:off x="4363552" y="265033"/>
              <a:ext cx="117970" cy="117236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5" name="Freeform 34"/>
            <p:cNvSpPr/>
            <p:nvPr/>
          </p:nvSpPr>
          <p:spPr>
            <a:xfrm>
              <a:off x="4599456" y="265033"/>
              <a:ext cx="117969" cy="117236"/>
            </a:xfrm>
            <a:prstGeom prst="ellipse">
              <a:avLst/>
            </a:pr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6" name="Freeform 35"/>
            <p:cNvSpPr/>
            <p:nvPr/>
          </p:nvSpPr>
          <p:spPr>
            <a:xfrm>
              <a:off x="4319328" y="733940"/>
              <a:ext cx="2196896" cy="1773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" y="21600"/>
                  </a:moveTo>
                  <a:cubicBezTo>
                    <a:pt x="130" y="21600"/>
                    <a:pt x="0" y="21439"/>
                    <a:pt x="0" y="21240"/>
                  </a:cubicBezTo>
                  <a:lnTo>
                    <a:pt x="0" y="360"/>
                  </a:lnTo>
                  <a:cubicBezTo>
                    <a:pt x="0" y="161"/>
                    <a:pt x="130" y="0"/>
                    <a:pt x="290" y="0"/>
                  </a:cubicBezTo>
                  <a:lnTo>
                    <a:pt x="21309" y="0"/>
                  </a:lnTo>
                  <a:cubicBezTo>
                    <a:pt x="21470" y="0"/>
                    <a:pt x="21600" y="161"/>
                    <a:pt x="21600" y="360"/>
                  </a:cubicBezTo>
                  <a:lnTo>
                    <a:pt x="21600" y="21240"/>
                  </a:lnTo>
                  <a:cubicBezTo>
                    <a:pt x="21600" y="21439"/>
                    <a:pt x="21470" y="21600"/>
                    <a:pt x="21309" y="21600"/>
                  </a:cubicBezTo>
                  <a:lnTo>
                    <a:pt x="29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7" name="Freeform 36"/>
            <p:cNvSpPr/>
            <p:nvPr/>
          </p:nvSpPr>
          <p:spPr>
            <a:xfrm>
              <a:off x="4585388" y="1733389"/>
              <a:ext cx="998636" cy="562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40"/>
                  </a:moveTo>
                  <a:lnTo>
                    <a:pt x="21600" y="19760"/>
                  </a:lnTo>
                  <a:cubicBezTo>
                    <a:pt x="21600" y="20771"/>
                    <a:pt x="21132" y="21600"/>
                    <a:pt x="20559" y="21600"/>
                  </a:cubicBezTo>
                  <a:lnTo>
                    <a:pt x="1042" y="21600"/>
                  </a:lnTo>
                  <a:cubicBezTo>
                    <a:pt x="469" y="21600"/>
                    <a:pt x="0" y="20771"/>
                    <a:pt x="0" y="19760"/>
                  </a:cubicBezTo>
                  <a:lnTo>
                    <a:pt x="0" y="1840"/>
                  </a:lnTo>
                  <a:cubicBezTo>
                    <a:pt x="0" y="827"/>
                    <a:pt x="469" y="0"/>
                    <a:pt x="1042" y="0"/>
                  </a:cubicBezTo>
                  <a:lnTo>
                    <a:pt x="20559" y="0"/>
                  </a:lnTo>
                  <a:cubicBezTo>
                    <a:pt x="21132" y="0"/>
                    <a:pt x="21600" y="827"/>
                    <a:pt x="21600" y="1840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8" name="Freeform 37"/>
            <p:cNvSpPr/>
            <p:nvPr/>
          </p:nvSpPr>
          <p:spPr>
            <a:xfrm>
              <a:off x="4585388" y="980037"/>
              <a:ext cx="1683601" cy="562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760"/>
                  </a:moveTo>
                  <a:cubicBezTo>
                    <a:pt x="21600" y="20771"/>
                    <a:pt x="21322" y="21600"/>
                    <a:pt x="20982" y="21600"/>
                  </a:cubicBezTo>
                  <a:lnTo>
                    <a:pt x="618" y="21600"/>
                  </a:lnTo>
                  <a:cubicBezTo>
                    <a:pt x="278" y="21600"/>
                    <a:pt x="0" y="20771"/>
                    <a:pt x="0" y="19760"/>
                  </a:cubicBezTo>
                  <a:lnTo>
                    <a:pt x="0" y="1840"/>
                  </a:lnTo>
                  <a:cubicBezTo>
                    <a:pt x="0" y="828"/>
                    <a:pt x="278" y="0"/>
                    <a:pt x="618" y="0"/>
                  </a:cubicBezTo>
                  <a:lnTo>
                    <a:pt x="20982" y="0"/>
                  </a:lnTo>
                  <a:cubicBezTo>
                    <a:pt x="21322" y="0"/>
                    <a:pt x="21600" y="828"/>
                    <a:pt x="21600" y="1840"/>
                  </a:cubicBezTo>
                  <a:lnTo>
                    <a:pt x="21600" y="1976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9" name="Freeform 38"/>
            <p:cNvSpPr/>
            <p:nvPr/>
          </p:nvSpPr>
          <p:spPr>
            <a:xfrm>
              <a:off x="5761274" y="1733389"/>
              <a:ext cx="506524" cy="562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760"/>
                  </a:moveTo>
                  <a:cubicBezTo>
                    <a:pt x="21600" y="20771"/>
                    <a:pt x="20677" y="21600"/>
                    <a:pt x="19547" y="21600"/>
                  </a:cubicBezTo>
                  <a:lnTo>
                    <a:pt x="2053" y="21600"/>
                  </a:lnTo>
                  <a:cubicBezTo>
                    <a:pt x="924" y="21600"/>
                    <a:pt x="0" y="20771"/>
                    <a:pt x="0" y="19760"/>
                  </a:cubicBezTo>
                  <a:lnTo>
                    <a:pt x="0" y="1840"/>
                  </a:lnTo>
                  <a:cubicBezTo>
                    <a:pt x="0" y="827"/>
                    <a:pt x="924" y="0"/>
                    <a:pt x="2053" y="0"/>
                  </a:cubicBezTo>
                  <a:lnTo>
                    <a:pt x="19547" y="0"/>
                  </a:lnTo>
                  <a:cubicBezTo>
                    <a:pt x="20677" y="0"/>
                    <a:pt x="21600" y="827"/>
                    <a:pt x="21600" y="1840"/>
                  </a:cubicBezTo>
                  <a:lnTo>
                    <a:pt x="21600" y="19760"/>
                  </a:ln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0" name="Freeform 39"/>
            <p:cNvSpPr/>
            <p:nvPr/>
          </p:nvSpPr>
          <p:spPr>
            <a:xfrm>
              <a:off x="696393" y="0"/>
              <a:ext cx="2866824" cy="2585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6" h="19706" extrusionOk="0">
                  <a:moveTo>
                    <a:pt x="16094" y="8349"/>
                  </a:moveTo>
                  <a:cubicBezTo>
                    <a:pt x="16094" y="8349"/>
                    <a:pt x="18242" y="8213"/>
                    <a:pt x="18609" y="10712"/>
                  </a:cubicBezTo>
                  <a:cubicBezTo>
                    <a:pt x="20600" y="11721"/>
                    <a:pt x="19846" y="14115"/>
                    <a:pt x="19846" y="14115"/>
                  </a:cubicBezTo>
                  <a:cubicBezTo>
                    <a:pt x="19846" y="14115"/>
                    <a:pt x="20726" y="16133"/>
                    <a:pt x="18598" y="16925"/>
                  </a:cubicBezTo>
                  <a:cubicBezTo>
                    <a:pt x="18278" y="18878"/>
                    <a:pt x="16256" y="18327"/>
                    <a:pt x="16256" y="18327"/>
                  </a:cubicBezTo>
                  <a:cubicBezTo>
                    <a:pt x="16256" y="18327"/>
                    <a:pt x="15643" y="19802"/>
                    <a:pt x="14134" y="19029"/>
                  </a:cubicBezTo>
                  <a:cubicBezTo>
                    <a:pt x="12340" y="20298"/>
                    <a:pt x="9194" y="19713"/>
                    <a:pt x="8207" y="17863"/>
                  </a:cubicBezTo>
                  <a:cubicBezTo>
                    <a:pt x="5832" y="19470"/>
                    <a:pt x="2125" y="16887"/>
                    <a:pt x="2743" y="15274"/>
                  </a:cubicBezTo>
                  <a:cubicBezTo>
                    <a:pt x="151" y="14857"/>
                    <a:pt x="-874" y="11722"/>
                    <a:pt x="855" y="9304"/>
                  </a:cubicBezTo>
                  <a:cubicBezTo>
                    <a:pt x="-157" y="7168"/>
                    <a:pt x="1274" y="6098"/>
                    <a:pt x="1274" y="6098"/>
                  </a:cubicBezTo>
                  <a:cubicBezTo>
                    <a:pt x="1274" y="6098"/>
                    <a:pt x="1273" y="1410"/>
                    <a:pt x="4275" y="1061"/>
                  </a:cubicBezTo>
                  <a:cubicBezTo>
                    <a:pt x="5991" y="-1302"/>
                    <a:pt x="9113" y="1021"/>
                    <a:pt x="9113" y="1021"/>
                  </a:cubicBezTo>
                  <a:cubicBezTo>
                    <a:pt x="9113" y="1021"/>
                    <a:pt x="11325" y="733"/>
                    <a:pt x="11941" y="2865"/>
                  </a:cubicBezTo>
                  <a:cubicBezTo>
                    <a:pt x="14338" y="3501"/>
                    <a:pt x="14109" y="4947"/>
                    <a:pt x="14199" y="6187"/>
                  </a:cubicBezTo>
                  <a:cubicBezTo>
                    <a:pt x="16362" y="6526"/>
                    <a:pt x="16094" y="8349"/>
                    <a:pt x="16094" y="8349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1" name="Freeform 40"/>
            <p:cNvSpPr/>
            <p:nvPr/>
          </p:nvSpPr>
          <p:spPr>
            <a:xfrm>
              <a:off x="1171522" y="384362"/>
              <a:ext cx="896624" cy="1543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5" h="20058" extrusionOk="0">
                  <a:moveTo>
                    <a:pt x="20397" y="4284"/>
                  </a:moveTo>
                  <a:cubicBezTo>
                    <a:pt x="14723" y="4567"/>
                    <a:pt x="13389" y="2087"/>
                    <a:pt x="13389" y="2087"/>
                  </a:cubicBezTo>
                  <a:cubicBezTo>
                    <a:pt x="13389" y="2087"/>
                    <a:pt x="11598" y="-1402"/>
                    <a:pt x="10691" y="642"/>
                  </a:cubicBezTo>
                  <a:cubicBezTo>
                    <a:pt x="10210" y="1727"/>
                    <a:pt x="7428" y="119"/>
                    <a:pt x="5868" y="1226"/>
                  </a:cubicBezTo>
                  <a:cubicBezTo>
                    <a:pt x="4818" y="1971"/>
                    <a:pt x="6986" y="3103"/>
                    <a:pt x="3646" y="5062"/>
                  </a:cubicBezTo>
                  <a:cubicBezTo>
                    <a:pt x="1710" y="6197"/>
                    <a:pt x="8465" y="7509"/>
                    <a:pt x="3864" y="9550"/>
                  </a:cubicBezTo>
                  <a:cubicBezTo>
                    <a:pt x="3864" y="9550"/>
                    <a:pt x="6474" y="12445"/>
                    <a:pt x="1136" y="13086"/>
                  </a:cubicBezTo>
                  <a:lnTo>
                    <a:pt x="95" y="16279"/>
                  </a:lnTo>
                  <a:cubicBezTo>
                    <a:pt x="-511" y="18137"/>
                    <a:pt x="1844" y="19887"/>
                    <a:pt x="5167" y="20046"/>
                  </a:cubicBezTo>
                  <a:cubicBezTo>
                    <a:pt x="8334" y="20198"/>
                    <a:pt x="11098" y="18837"/>
                    <a:pt x="11275" y="17038"/>
                  </a:cubicBezTo>
                  <a:lnTo>
                    <a:pt x="11662" y="13101"/>
                  </a:lnTo>
                  <a:cubicBezTo>
                    <a:pt x="19737" y="13496"/>
                    <a:pt x="21089" y="7224"/>
                    <a:pt x="20397" y="428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2" name="Freeform 41"/>
            <p:cNvSpPr/>
            <p:nvPr/>
          </p:nvSpPr>
          <p:spPr>
            <a:xfrm>
              <a:off x="1606349" y="972825"/>
              <a:ext cx="195072" cy="150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55" h="19768" extrusionOk="0">
                  <a:moveTo>
                    <a:pt x="19355" y="7687"/>
                  </a:moveTo>
                  <a:cubicBezTo>
                    <a:pt x="9243" y="7828"/>
                    <a:pt x="390" y="0"/>
                    <a:pt x="390" y="0"/>
                  </a:cubicBezTo>
                  <a:cubicBezTo>
                    <a:pt x="390" y="0"/>
                    <a:pt x="-2245" y="17469"/>
                    <a:pt x="6187" y="19565"/>
                  </a:cubicBezTo>
                  <a:cubicBezTo>
                    <a:pt x="14373" y="21600"/>
                    <a:pt x="19355" y="7687"/>
                    <a:pt x="19355" y="768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3" name="Freeform 42"/>
            <p:cNvSpPr/>
            <p:nvPr/>
          </p:nvSpPr>
          <p:spPr>
            <a:xfrm>
              <a:off x="1591427" y="957935"/>
              <a:ext cx="224888" cy="180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3" h="20484" extrusionOk="0">
                  <a:moveTo>
                    <a:pt x="401" y="1362"/>
                  </a:moveTo>
                  <a:lnTo>
                    <a:pt x="308" y="2008"/>
                  </a:lnTo>
                  <a:cubicBezTo>
                    <a:pt x="274" y="2277"/>
                    <a:pt x="236" y="2597"/>
                    <a:pt x="199" y="2962"/>
                  </a:cubicBezTo>
                  <a:cubicBezTo>
                    <a:pt x="-52" y="5433"/>
                    <a:pt x="-90" y="8028"/>
                    <a:pt x="223" y="10496"/>
                  </a:cubicBezTo>
                  <a:cubicBezTo>
                    <a:pt x="886" y="15719"/>
                    <a:pt x="3028" y="19368"/>
                    <a:pt x="7026" y="20272"/>
                  </a:cubicBezTo>
                  <a:cubicBezTo>
                    <a:pt x="11206" y="21217"/>
                    <a:pt x="14872" y="18931"/>
                    <a:pt x="17944" y="14673"/>
                  </a:cubicBezTo>
                  <a:cubicBezTo>
                    <a:pt x="18825" y="13452"/>
                    <a:pt x="19594" y="12152"/>
                    <a:pt x="20248" y="10849"/>
                  </a:cubicBezTo>
                  <a:cubicBezTo>
                    <a:pt x="20644" y="10062"/>
                    <a:pt x="20917" y="9442"/>
                    <a:pt x="21065" y="9066"/>
                  </a:cubicBezTo>
                  <a:cubicBezTo>
                    <a:pt x="21510" y="7936"/>
                    <a:pt x="20821" y="6634"/>
                    <a:pt x="19783" y="6647"/>
                  </a:cubicBezTo>
                  <a:cubicBezTo>
                    <a:pt x="15762" y="6698"/>
                    <a:pt x="11633" y="5496"/>
                    <a:pt x="7643" y="3459"/>
                  </a:cubicBezTo>
                  <a:cubicBezTo>
                    <a:pt x="6269" y="2757"/>
                    <a:pt x="5011" y="2005"/>
                    <a:pt x="3901" y="1254"/>
                  </a:cubicBezTo>
                  <a:lnTo>
                    <a:pt x="3386" y="901"/>
                  </a:lnTo>
                  <a:cubicBezTo>
                    <a:pt x="2999" y="628"/>
                    <a:pt x="2718" y="417"/>
                    <a:pt x="2555" y="286"/>
                  </a:cubicBezTo>
                  <a:cubicBezTo>
                    <a:pt x="1725" y="-383"/>
                    <a:pt x="596" y="180"/>
                    <a:pt x="401" y="1362"/>
                  </a:cubicBezTo>
                  <a:close/>
                  <a:moveTo>
                    <a:pt x="2854" y="5031"/>
                  </a:moveTo>
                  <a:lnTo>
                    <a:pt x="2893" y="4446"/>
                  </a:lnTo>
                  <a:lnTo>
                    <a:pt x="2531" y="4209"/>
                  </a:lnTo>
                  <a:cubicBezTo>
                    <a:pt x="3728" y="5018"/>
                    <a:pt x="5076" y="5824"/>
                    <a:pt x="6548" y="6576"/>
                  </a:cubicBezTo>
                  <a:lnTo>
                    <a:pt x="7360" y="6978"/>
                  </a:lnTo>
                  <a:cubicBezTo>
                    <a:pt x="10319" y="8405"/>
                    <a:pt x="13354" y="9399"/>
                    <a:pt x="16393" y="9816"/>
                  </a:cubicBezTo>
                  <a:lnTo>
                    <a:pt x="17407" y="9931"/>
                  </a:lnTo>
                  <a:lnTo>
                    <a:pt x="17110" y="10464"/>
                  </a:lnTo>
                  <a:cubicBezTo>
                    <a:pt x="16717" y="11144"/>
                    <a:pt x="16289" y="11811"/>
                    <a:pt x="15828" y="12450"/>
                  </a:cubicBezTo>
                  <a:cubicBezTo>
                    <a:pt x="13341" y="15895"/>
                    <a:pt x="10564" y="17627"/>
                    <a:pt x="7543" y="16944"/>
                  </a:cubicBezTo>
                  <a:cubicBezTo>
                    <a:pt x="4918" y="16351"/>
                    <a:pt x="3499" y="13934"/>
                    <a:pt x="2997" y="9983"/>
                  </a:cubicBezTo>
                  <a:cubicBezTo>
                    <a:pt x="2796" y="8395"/>
                    <a:pt x="2764" y="6702"/>
                    <a:pt x="2854" y="5031"/>
                  </a:cubicBezTo>
                  <a:close/>
                </a:path>
              </a:pathLst>
            </a:custGeom>
            <a:solidFill>
              <a:srgbClr val="F5222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4" name="Freeform 43"/>
            <p:cNvSpPr/>
            <p:nvPr/>
          </p:nvSpPr>
          <p:spPr>
            <a:xfrm>
              <a:off x="1714123" y="754208"/>
              <a:ext cx="130300" cy="227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6" h="21542" extrusionOk="0">
                  <a:moveTo>
                    <a:pt x="2201" y="19434"/>
                  </a:moveTo>
                  <a:cubicBezTo>
                    <a:pt x="3006" y="19425"/>
                    <a:pt x="4332" y="19323"/>
                    <a:pt x="6195" y="19057"/>
                  </a:cubicBezTo>
                  <a:cubicBezTo>
                    <a:pt x="9052" y="18649"/>
                    <a:pt x="12398" y="17946"/>
                    <a:pt x="16243" y="16888"/>
                  </a:cubicBezTo>
                  <a:lnTo>
                    <a:pt x="16926" y="16697"/>
                  </a:lnTo>
                  <a:lnTo>
                    <a:pt x="16355" y="16078"/>
                  </a:lnTo>
                  <a:cubicBezTo>
                    <a:pt x="13737" y="13164"/>
                    <a:pt x="11954" y="10322"/>
                    <a:pt x="10883" y="7601"/>
                  </a:cubicBezTo>
                  <a:lnTo>
                    <a:pt x="10609" y="6863"/>
                  </a:lnTo>
                  <a:cubicBezTo>
                    <a:pt x="9873" y="4761"/>
                    <a:pt x="9639" y="2996"/>
                    <a:pt x="9708" y="1642"/>
                  </a:cubicBezTo>
                  <a:lnTo>
                    <a:pt x="9770" y="1013"/>
                  </a:lnTo>
                  <a:cubicBezTo>
                    <a:pt x="9772" y="982"/>
                    <a:pt x="9777" y="957"/>
                    <a:pt x="9783" y="936"/>
                  </a:cubicBezTo>
                  <a:cubicBezTo>
                    <a:pt x="9894" y="357"/>
                    <a:pt x="10795" y="-58"/>
                    <a:pt x="11795" y="7"/>
                  </a:cubicBezTo>
                  <a:cubicBezTo>
                    <a:pt x="12695" y="65"/>
                    <a:pt x="13368" y="494"/>
                    <a:pt x="13410" y="1001"/>
                  </a:cubicBezTo>
                  <a:lnTo>
                    <a:pt x="13376" y="1370"/>
                  </a:lnTo>
                  <a:cubicBezTo>
                    <a:pt x="13253" y="2595"/>
                    <a:pt x="13434" y="4318"/>
                    <a:pt x="14178" y="6445"/>
                  </a:cubicBezTo>
                  <a:cubicBezTo>
                    <a:pt x="15302" y="9659"/>
                    <a:pt x="17497" y="13081"/>
                    <a:pt x="21021" y="16620"/>
                  </a:cubicBezTo>
                  <a:cubicBezTo>
                    <a:pt x="21542" y="17143"/>
                    <a:pt x="21202" y="17809"/>
                    <a:pt x="20277" y="18085"/>
                  </a:cubicBezTo>
                  <a:cubicBezTo>
                    <a:pt x="15175" y="19603"/>
                    <a:pt x="10777" y="20574"/>
                    <a:pt x="7069" y="21105"/>
                  </a:cubicBezTo>
                  <a:cubicBezTo>
                    <a:pt x="4922" y="21411"/>
                    <a:pt x="3301" y="21533"/>
                    <a:pt x="2201" y="21542"/>
                  </a:cubicBezTo>
                  <a:lnTo>
                    <a:pt x="1709" y="21539"/>
                  </a:lnTo>
                  <a:cubicBezTo>
                    <a:pt x="705" y="21502"/>
                    <a:pt x="-58" y="21002"/>
                    <a:pt x="3" y="20420"/>
                  </a:cubicBezTo>
                  <a:cubicBezTo>
                    <a:pt x="62" y="19897"/>
                    <a:pt x="766" y="19486"/>
                    <a:pt x="1640" y="19437"/>
                  </a:cubicBezTo>
                  <a:lnTo>
                    <a:pt x="1930" y="19431"/>
                  </a:lnTo>
                  <a:lnTo>
                    <a:pt x="2201" y="19434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5" name="Freeform 44"/>
            <p:cNvSpPr/>
            <p:nvPr/>
          </p:nvSpPr>
          <p:spPr>
            <a:xfrm>
              <a:off x="1468483" y="674197"/>
              <a:ext cx="159096" cy="138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9" h="21330" extrusionOk="0">
                  <a:moveTo>
                    <a:pt x="11734" y="33"/>
                  </a:moveTo>
                  <a:cubicBezTo>
                    <a:pt x="17709" y="640"/>
                    <a:pt x="21517" y="9399"/>
                    <a:pt x="20790" y="19308"/>
                  </a:cubicBezTo>
                  <a:cubicBezTo>
                    <a:pt x="20701" y="20526"/>
                    <a:pt x="19788" y="21427"/>
                    <a:pt x="18752" y="21322"/>
                  </a:cubicBezTo>
                  <a:cubicBezTo>
                    <a:pt x="17717" y="21216"/>
                    <a:pt x="16950" y="20144"/>
                    <a:pt x="17038" y="18929"/>
                  </a:cubicBezTo>
                  <a:cubicBezTo>
                    <a:pt x="17611" y="11144"/>
                    <a:pt x="14848" y="4788"/>
                    <a:pt x="11411" y="4439"/>
                  </a:cubicBezTo>
                  <a:cubicBezTo>
                    <a:pt x="7980" y="4095"/>
                    <a:pt x="4332" y="9799"/>
                    <a:pt x="3757" y="17584"/>
                  </a:cubicBezTo>
                  <a:cubicBezTo>
                    <a:pt x="3667" y="18799"/>
                    <a:pt x="2755" y="19700"/>
                    <a:pt x="1718" y="19594"/>
                  </a:cubicBezTo>
                  <a:cubicBezTo>
                    <a:pt x="682" y="19489"/>
                    <a:pt x="-83" y="18417"/>
                    <a:pt x="7" y="17199"/>
                  </a:cubicBezTo>
                  <a:cubicBezTo>
                    <a:pt x="720" y="7542"/>
                    <a:pt x="5514" y="-173"/>
                    <a:pt x="11287" y="3"/>
                  </a:cubicBezTo>
                  <a:lnTo>
                    <a:pt x="11734" y="33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6" name="Freeform 45"/>
            <p:cNvSpPr/>
            <p:nvPr/>
          </p:nvSpPr>
          <p:spPr>
            <a:xfrm>
              <a:off x="1853795" y="742681"/>
              <a:ext cx="159063" cy="138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9" h="21325" extrusionOk="0">
                  <a:moveTo>
                    <a:pt x="11734" y="33"/>
                  </a:moveTo>
                  <a:cubicBezTo>
                    <a:pt x="17708" y="635"/>
                    <a:pt x="21517" y="9394"/>
                    <a:pt x="20790" y="19303"/>
                  </a:cubicBezTo>
                  <a:cubicBezTo>
                    <a:pt x="20701" y="20521"/>
                    <a:pt x="19788" y="21422"/>
                    <a:pt x="18754" y="21317"/>
                  </a:cubicBezTo>
                  <a:cubicBezTo>
                    <a:pt x="17717" y="21211"/>
                    <a:pt x="16949" y="20142"/>
                    <a:pt x="17039" y="18924"/>
                  </a:cubicBezTo>
                  <a:cubicBezTo>
                    <a:pt x="17610" y="11142"/>
                    <a:pt x="14846" y="4785"/>
                    <a:pt x="11412" y="4439"/>
                  </a:cubicBezTo>
                  <a:cubicBezTo>
                    <a:pt x="7977" y="4092"/>
                    <a:pt x="4328" y="9793"/>
                    <a:pt x="3758" y="17576"/>
                  </a:cubicBezTo>
                  <a:cubicBezTo>
                    <a:pt x="3668" y="18793"/>
                    <a:pt x="2755" y="19695"/>
                    <a:pt x="1721" y="19589"/>
                  </a:cubicBezTo>
                  <a:cubicBezTo>
                    <a:pt x="684" y="19484"/>
                    <a:pt x="-83" y="18414"/>
                    <a:pt x="7" y="17197"/>
                  </a:cubicBezTo>
                  <a:cubicBezTo>
                    <a:pt x="716" y="7537"/>
                    <a:pt x="5513" y="-178"/>
                    <a:pt x="11288" y="3"/>
                  </a:cubicBezTo>
                  <a:lnTo>
                    <a:pt x="11734" y="33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7" name="Freeform 46"/>
            <p:cNvSpPr/>
            <p:nvPr/>
          </p:nvSpPr>
          <p:spPr>
            <a:xfrm>
              <a:off x="1441187" y="510655"/>
              <a:ext cx="232640" cy="57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18728" extrusionOk="0">
                  <a:moveTo>
                    <a:pt x="751" y="9478"/>
                  </a:moveTo>
                  <a:cubicBezTo>
                    <a:pt x="6946" y="-1767"/>
                    <a:pt x="12851" y="-2179"/>
                    <a:pt x="17945" y="3921"/>
                  </a:cubicBezTo>
                  <a:cubicBezTo>
                    <a:pt x="19159" y="5378"/>
                    <a:pt x="20039" y="6861"/>
                    <a:pt x="20540" y="7922"/>
                  </a:cubicBezTo>
                  <a:cubicBezTo>
                    <a:pt x="21191" y="9304"/>
                    <a:pt x="21405" y="12307"/>
                    <a:pt x="21016" y="14624"/>
                  </a:cubicBezTo>
                  <a:cubicBezTo>
                    <a:pt x="20627" y="16946"/>
                    <a:pt x="19782" y="17706"/>
                    <a:pt x="19131" y="16323"/>
                  </a:cubicBezTo>
                  <a:lnTo>
                    <a:pt x="19002" y="16070"/>
                  </a:lnTo>
                  <a:cubicBezTo>
                    <a:pt x="18914" y="15907"/>
                    <a:pt x="18792" y="15685"/>
                    <a:pt x="18638" y="15426"/>
                  </a:cubicBezTo>
                  <a:cubicBezTo>
                    <a:pt x="18191" y="14672"/>
                    <a:pt x="17664" y="13911"/>
                    <a:pt x="17066" y="13194"/>
                  </a:cubicBezTo>
                  <a:cubicBezTo>
                    <a:pt x="12631" y="7879"/>
                    <a:pt x="7483" y="8238"/>
                    <a:pt x="2002" y="18192"/>
                  </a:cubicBezTo>
                  <a:cubicBezTo>
                    <a:pt x="1325" y="19421"/>
                    <a:pt x="497" y="18466"/>
                    <a:pt x="151" y="16060"/>
                  </a:cubicBezTo>
                  <a:cubicBezTo>
                    <a:pt x="-195" y="13658"/>
                    <a:pt x="74" y="10708"/>
                    <a:pt x="751" y="947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8" name="Freeform 47"/>
            <p:cNvSpPr/>
            <p:nvPr/>
          </p:nvSpPr>
          <p:spPr>
            <a:xfrm>
              <a:off x="1457939" y="1308251"/>
              <a:ext cx="232818" cy="99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6" h="21150" extrusionOk="0">
                  <a:moveTo>
                    <a:pt x="171" y="1066"/>
                  </a:moveTo>
                  <a:cubicBezTo>
                    <a:pt x="484" y="-29"/>
                    <a:pt x="1120" y="-331"/>
                    <a:pt x="1593" y="395"/>
                  </a:cubicBezTo>
                  <a:cubicBezTo>
                    <a:pt x="7581" y="9588"/>
                    <a:pt x="13949" y="14883"/>
                    <a:pt x="20482" y="16398"/>
                  </a:cubicBezTo>
                  <a:cubicBezTo>
                    <a:pt x="21046" y="16530"/>
                    <a:pt x="21458" y="17697"/>
                    <a:pt x="21401" y="19007"/>
                  </a:cubicBezTo>
                  <a:cubicBezTo>
                    <a:pt x="21344" y="20313"/>
                    <a:pt x="20841" y="21269"/>
                    <a:pt x="20278" y="21137"/>
                  </a:cubicBezTo>
                  <a:cubicBezTo>
                    <a:pt x="13413" y="19546"/>
                    <a:pt x="6725" y="13987"/>
                    <a:pt x="460" y="4366"/>
                  </a:cubicBezTo>
                  <a:cubicBezTo>
                    <a:pt x="-12" y="3640"/>
                    <a:pt x="-142" y="2164"/>
                    <a:pt x="171" y="1066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9" name="Freeform 48"/>
            <p:cNvSpPr/>
            <p:nvPr/>
          </p:nvSpPr>
          <p:spPr>
            <a:xfrm>
              <a:off x="1785972" y="1924276"/>
              <a:ext cx="1289483" cy="1856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4" h="20697" extrusionOk="0">
                  <a:moveTo>
                    <a:pt x="17706" y="20305"/>
                  </a:moveTo>
                  <a:lnTo>
                    <a:pt x="17997" y="20192"/>
                  </a:lnTo>
                  <a:cubicBezTo>
                    <a:pt x="20169" y="19347"/>
                    <a:pt x="20962" y="17417"/>
                    <a:pt x="19768" y="15880"/>
                  </a:cubicBezTo>
                  <a:lnTo>
                    <a:pt x="8712" y="1647"/>
                  </a:lnTo>
                  <a:cubicBezTo>
                    <a:pt x="7518" y="110"/>
                    <a:pt x="4789" y="-451"/>
                    <a:pt x="2618" y="393"/>
                  </a:cubicBezTo>
                  <a:lnTo>
                    <a:pt x="2327" y="506"/>
                  </a:lnTo>
                  <a:cubicBezTo>
                    <a:pt x="155" y="1351"/>
                    <a:pt x="-638" y="3281"/>
                    <a:pt x="556" y="4818"/>
                  </a:cubicBezTo>
                  <a:lnTo>
                    <a:pt x="11612" y="19051"/>
                  </a:lnTo>
                  <a:cubicBezTo>
                    <a:pt x="12806" y="20588"/>
                    <a:pt x="15534" y="21149"/>
                    <a:pt x="17706" y="20305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0" name="Freeform 49"/>
            <p:cNvSpPr/>
            <p:nvPr/>
          </p:nvSpPr>
          <p:spPr>
            <a:xfrm>
              <a:off x="1784669" y="1925934"/>
              <a:ext cx="847789" cy="970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02" h="20754" extrusionOk="0">
                  <a:moveTo>
                    <a:pt x="8097" y="20754"/>
                  </a:moveTo>
                  <a:lnTo>
                    <a:pt x="768" y="9015"/>
                  </a:lnTo>
                  <a:cubicBezTo>
                    <a:pt x="-998" y="6185"/>
                    <a:pt x="385" y="2500"/>
                    <a:pt x="3844" y="827"/>
                  </a:cubicBezTo>
                  <a:cubicBezTo>
                    <a:pt x="7302" y="-846"/>
                    <a:pt x="11576" y="100"/>
                    <a:pt x="13343" y="2930"/>
                  </a:cubicBezTo>
                  <a:lnTo>
                    <a:pt x="20602" y="14559"/>
                  </a:lnTo>
                  <a:lnTo>
                    <a:pt x="8097" y="20754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1" name="Freeform 50"/>
            <p:cNvSpPr/>
            <p:nvPr/>
          </p:nvSpPr>
          <p:spPr>
            <a:xfrm>
              <a:off x="1768512" y="1960025"/>
              <a:ext cx="865139" cy="948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0" h="21550" extrusionOk="0">
                  <a:moveTo>
                    <a:pt x="3868" y="24"/>
                  </a:moveTo>
                  <a:cubicBezTo>
                    <a:pt x="3968" y="-28"/>
                    <a:pt x="4094" y="7"/>
                    <a:pt x="4148" y="102"/>
                  </a:cubicBezTo>
                  <a:cubicBezTo>
                    <a:pt x="4203" y="198"/>
                    <a:pt x="4167" y="317"/>
                    <a:pt x="4067" y="370"/>
                  </a:cubicBezTo>
                  <a:cubicBezTo>
                    <a:pt x="826" y="2071"/>
                    <a:pt x="-496" y="5784"/>
                    <a:pt x="1071" y="8673"/>
                  </a:cubicBezTo>
                  <a:lnTo>
                    <a:pt x="1139" y="8795"/>
                  </a:lnTo>
                  <a:lnTo>
                    <a:pt x="8209" y="21083"/>
                  </a:lnTo>
                  <a:lnTo>
                    <a:pt x="20263" y="14604"/>
                  </a:lnTo>
                  <a:cubicBezTo>
                    <a:pt x="20351" y="14556"/>
                    <a:pt x="20460" y="14578"/>
                    <a:pt x="20522" y="14650"/>
                  </a:cubicBezTo>
                  <a:lnTo>
                    <a:pt x="20543" y="14679"/>
                  </a:lnTo>
                  <a:cubicBezTo>
                    <a:pt x="20593" y="14763"/>
                    <a:pt x="20571" y="14867"/>
                    <a:pt x="20495" y="14927"/>
                  </a:cubicBezTo>
                  <a:lnTo>
                    <a:pt x="20465" y="14947"/>
                  </a:lnTo>
                  <a:lnTo>
                    <a:pt x="8230" y="21524"/>
                  </a:lnTo>
                  <a:cubicBezTo>
                    <a:pt x="8141" y="21572"/>
                    <a:pt x="8031" y="21550"/>
                    <a:pt x="7969" y="21477"/>
                  </a:cubicBezTo>
                  <a:lnTo>
                    <a:pt x="7948" y="21447"/>
                  </a:lnTo>
                  <a:lnTo>
                    <a:pt x="778" y="8984"/>
                  </a:lnTo>
                  <a:cubicBezTo>
                    <a:pt x="-1007" y="5882"/>
                    <a:pt x="388" y="1852"/>
                    <a:pt x="3868" y="24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2" name="Freeform 51"/>
            <p:cNvSpPr/>
            <p:nvPr/>
          </p:nvSpPr>
          <p:spPr>
            <a:xfrm>
              <a:off x="2245637" y="4910734"/>
              <a:ext cx="1531595" cy="3077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9" h="21083" extrusionOk="0">
                  <a:moveTo>
                    <a:pt x="1984" y="20978"/>
                  </a:moveTo>
                  <a:cubicBezTo>
                    <a:pt x="3540" y="21283"/>
                    <a:pt x="5295" y="20901"/>
                    <a:pt x="5961" y="20112"/>
                  </a:cubicBezTo>
                  <a:lnTo>
                    <a:pt x="20201" y="3241"/>
                  </a:lnTo>
                  <a:cubicBezTo>
                    <a:pt x="21227" y="2025"/>
                    <a:pt x="20085" y="623"/>
                    <a:pt x="17688" y="153"/>
                  </a:cubicBezTo>
                  <a:cubicBezTo>
                    <a:pt x="15291" y="-317"/>
                    <a:pt x="12600" y="334"/>
                    <a:pt x="11764" y="1587"/>
                  </a:cubicBezTo>
                  <a:lnTo>
                    <a:pt x="169" y="18977"/>
                  </a:lnTo>
                  <a:cubicBezTo>
                    <a:pt x="-373" y="19790"/>
                    <a:pt x="428" y="20673"/>
                    <a:pt x="1984" y="20978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3" name="Freeform 52"/>
            <p:cNvSpPr/>
            <p:nvPr/>
          </p:nvSpPr>
          <p:spPr>
            <a:xfrm>
              <a:off x="811266" y="4546566"/>
              <a:ext cx="2551576" cy="1402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1" h="20397" extrusionOk="0">
                  <a:moveTo>
                    <a:pt x="219" y="4499"/>
                  </a:moveTo>
                  <a:cubicBezTo>
                    <a:pt x="829" y="1227"/>
                    <a:pt x="2519" y="-698"/>
                    <a:pt x="3961" y="236"/>
                  </a:cubicBezTo>
                  <a:lnTo>
                    <a:pt x="19465" y="10281"/>
                  </a:lnTo>
                  <a:cubicBezTo>
                    <a:pt x="20659" y="11054"/>
                    <a:pt x="21209" y="13834"/>
                    <a:pt x="20704" y="16544"/>
                  </a:cubicBezTo>
                  <a:cubicBezTo>
                    <a:pt x="20199" y="19254"/>
                    <a:pt x="18823" y="20902"/>
                    <a:pt x="17605" y="20257"/>
                  </a:cubicBezTo>
                  <a:lnTo>
                    <a:pt x="1789" y="11886"/>
                  </a:lnTo>
                  <a:cubicBezTo>
                    <a:pt x="318" y="11107"/>
                    <a:pt x="-391" y="7772"/>
                    <a:pt x="219" y="4499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4" name="Freeform 53"/>
            <p:cNvSpPr/>
            <p:nvPr/>
          </p:nvSpPr>
          <p:spPr>
            <a:xfrm>
              <a:off x="2174768" y="7234046"/>
              <a:ext cx="705253" cy="836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40" y="21600"/>
                  </a:moveTo>
                  <a:lnTo>
                    <a:pt x="0" y="17734"/>
                  </a:lnTo>
                  <a:lnTo>
                    <a:pt x="6514" y="0"/>
                  </a:lnTo>
                  <a:lnTo>
                    <a:pt x="21600" y="4438"/>
                  </a:lnTo>
                  <a:lnTo>
                    <a:pt x="13140" y="2160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5" name="Freeform 54"/>
            <p:cNvSpPr/>
            <p:nvPr/>
          </p:nvSpPr>
          <p:spPr>
            <a:xfrm>
              <a:off x="2357839" y="7365844"/>
              <a:ext cx="484561" cy="188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335" extrusionOk="0">
                  <a:moveTo>
                    <a:pt x="37" y="1133"/>
                  </a:moveTo>
                  <a:cubicBezTo>
                    <a:pt x="148" y="326"/>
                    <a:pt x="473" y="-133"/>
                    <a:pt x="791" y="35"/>
                  </a:cubicBezTo>
                  <a:lnTo>
                    <a:pt x="878" y="95"/>
                  </a:lnTo>
                  <a:lnTo>
                    <a:pt x="20991" y="18053"/>
                  </a:lnTo>
                  <a:cubicBezTo>
                    <a:pt x="21336" y="18361"/>
                    <a:pt x="21517" y="19323"/>
                    <a:pt x="21397" y="20203"/>
                  </a:cubicBezTo>
                  <a:cubicBezTo>
                    <a:pt x="21287" y="21010"/>
                    <a:pt x="20961" y="21467"/>
                    <a:pt x="20643" y="21301"/>
                  </a:cubicBezTo>
                  <a:lnTo>
                    <a:pt x="20556" y="21240"/>
                  </a:lnTo>
                  <a:lnTo>
                    <a:pt x="443" y="3282"/>
                  </a:lnTo>
                  <a:cubicBezTo>
                    <a:pt x="99" y="2975"/>
                    <a:pt x="-83" y="2013"/>
                    <a:pt x="37" y="1133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6" name="Freeform 55"/>
            <p:cNvSpPr/>
            <p:nvPr/>
          </p:nvSpPr>
          <p:spPr>
            <a:xfrm>
              <a:off x="1900909" y="7755499"/>
              <a:ext cx="1118251" cy="1226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5" h="21600" extrusionOk="0">
                  <a:moveTo>
                    <a:pt x="15243" y="2899"/>
                  </a:moveTo>
                  <a:lnTo>
                    <a:pt x="6223" y="0"/>
                  </a:lnTo>
                  <a:lnTo>
                    <a:pt x="0" y="15068"/>
                  </a:lnTo>
                  <a:lnTo>
                    <a:pt x="20325" y="21600"/>
                  </a:lnTo>
                  <a:lnTo>
                    <a:pt x="21260" y="19280"/>
                  </a:lnTo>
                  <a:cubicBezTo>
                    <a:pt x="21600" y="18426"/>
                    <a:pt x="21228" y="17471"/>
                    <a:pt x="20374" y="17012"/>
                  </a:cubicBezTo>
                  <a:lnTo>
                    <a:pt x="15533" y="13817"/>
                  </a:lnTo>
                  <a:lnTo>
                    <a:pt x="13312" y="11473"/>
                  </a:lnTo>
                  <a:cubicBezTo>
                    <a:pt x="12642" y="10767"/>
                    <a:pt x="12448" y="9782"/>
                    <a:pt x="12809" y="8905"/>
                  </a:cubicBezTo>
                  <a:cubicBezTo>
                    <a:pt x="13584" y="7022"/>
                    <a:pt x="14894" y="3825"/>
                    <a:pt x="15243" y="2899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7" name="Freeform 56"/>
            <p:cNvSpPr/>
            <p:nvPr/>
          </p:nvSpPr>
          <p:spPr>
            <a:xfrm>
              <a:off x="1888432" y="8486661"/>
              <a:ext cx="1139570" cy="527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403" extrusionOk="0">
                  <a:moveTo>
                    <a:pt x="243" y="6344"/>
                  </a:moveTo>
                  <a:lnTo>
                    <a:pt x="20242" y="21358"/>
                  </a:lnTo>
                  <a:cubicBezTo>
                    <a:pt x="20432" y="21501"/>
                    <a:pt x="20639" y="21286"/>
                    <a:pt x="20705" y="20877"/>
                  </a:cubicBezTo>
                  <a:lnTo>
                    <a:pt x="21488" y="16054"/>
                  </a:lnTo>
                  <a:cubicBezTo>
                    <a:pt x="21554" y="15646"/>
                    <a:pt x="21454" y="15199"/>
                    <a:pt x="21264" y="15057"/>
                  </a:cubicBezTo>
                  <a:lnTo>
                    <a:pt x="1266" y="44"/>
                  </a:lnTo>
                  <a:cubicBezTo>
                    <a:pt x="1076" y="-99"/>
                    <a:pt x="869" y="116"/>
                    <a:pt x="803" y="524"/>
                  </a:cubicBezTo>
                  <a:lnTo>
                    <a:pt x="20" y="5348"/>
                  </a:lnTo>
                  <a:cubicBezTo>
                    <a:pt x="-46" y="5756"/>
                    <a:pt x="54" y="6202"/>
                    <a:pt x="243" y="6344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8" name="Freeform 57"/>
            <p:cNvSpPr/>
            <p:nvPr/>
          </p:nvSpPr>
          <p:spPr>
            <a:xfrm>
              <a:off x="2632228" y="8539740"/>
              <a:ext cx="391899" cy="317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7" h="21600" extrusionOk="0">
                  <a:moveTo>
                    <a:pt x="20219" y="21600"/>
                  </a:moveTo>
                  <a:cubicBezTo>
                    <a:pt x="21600" y="16509"/>
                    <a:pt x="19907" y="10882"/>
                    <a:pt x="16223" y="8317"/>
                  </a:cubicBezTo>
                  <a:lnTo>
                    <a:pt x="4282" y="0"/>
                  </a:lnTo>
                  <a:lnTo>
                    <a:pt x="0" y="12318"/>
                  </a:lnTo>
                  <a:lnTo>
                    <a:pt x="20219" y="2160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9" name="Freeform 58"/>
            <p:cNvSpPr/>
            <p:nvPr/>
          </p:nvSpPr>
          <p:spPr>
            <a:xfrm>
              <a:off x="1947872" y="8480095"/>
              <a:ext cx="1074836" cy="385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1" h="21555" extrusionOk="0">
                  <a:moveTo>
                    <a:pt x="9" y="286"/>
                  </a:moveTo>
                  <a:cubicBezTo>
                    <a:pt x="33" y="91"/>
                    <a:pt x="103" y="-23"/>
                    <a:pt x="174" y="4"/>
                  </a:cubicBezTo>
                  <a:lnTo>
                    <a:pt x="204" y="24"/>
                  </a:lnTo>
                  <a:lnTo>
                    <a:pt x="21459" y="20723"/>
                  </a:lnTo>
                  <a:cubicBezTo>
                    <a:pt x="21539" y="20800"/>
                    <a:pt x="21581" y="21045"/>
                    <a:pt x="21553" y="21267"/>
                  </a:cubicBezTo>
                  <a:cubicBezTo>
                    <a:pt x="21529" y="21462"/>
                    <a:pt x="21459" y="21577"/>
                    <a:pt x="21388" y="21550"/>
                  </a:cubicBezTo>
                  <a:lnTo>
                    <a:pt x="21358" y="21530"/>
                  </a:lnTo>
                  <a:lnTo>
                    <a:pt x="103" y="831"/>
                  </a:lnTo>
                  <a:cubicBezTo>
                    <a:pt x="23" y="753"/>
                    <a:pt x="-19" y="509"/>
                    <a:pt x="9" y="286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0" name="Freeform 59"/>
            <p:cNvSpPr/>
            <p:nvPr/>
          </p:nvSpPr>
          <p:spPr>
            <a:xfrm>
              <a:off x="2418910" y="8213302"/>
              <a:ext cx="234969" cy="289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1" h="21340" extrusionOk="0">
                  <a:moveTo>
                    <a:pt x="4205" y="876"/>
                  </a:moveTo>
                  <a:cubicBezTo>
                    <a:pt x="7296" y="66"/>
                    <a:pt x="10513" y="-113"/>
                    <a:pt x="13346" y="60"/>
                  </a:cubicBezTo>
                  <a:lnTo>
                    <a:pt x="13711" y="84"/>
                  </a:lnTo>
                  <a:cubicBezTo>
                    <a:pt x="13869" y="96"/>
                    <a:pt x="13994" y="108"/>
                    <a:pt x="14078" y="118"/>
                  </a:cubicBezTo>
                  <a:cubicBezTo>
                    <a:pt x="14816" y="197"/>
                    <a:pt x="15337" y="762"/>
                    <a:pt x="15242" y="1380"/>
                  </a:cubicBezTo>
                  <a:cubicBezTo>
                    <a:pt x="15146" y="1997"/>
                    <a:pt x="14472" y="2434"/>
                    <a:pt x="13734" y="2353"/>
                  </a:cubicBezTo>
                  <a:lnTo>
                    <a:pt x="13150" y="2309"/>
                  </a:lnTo>
                  <a:cubicBezTo>
                    <a:pt x="10836" y="2168"/>
                    <a:pt x="8205" y="2292"/>
                    <a:pt x="5692" y="2861"/>
                  </a:cubicBezTo>
                  <a:lnTo>
                    <a:pt x="5009" y="3027"/>
                  </a:lnTo>
                  <a:lnTo>
                    <a:pt x="4599" y="3143"/>
                  </a:lnTo>
                  <a:lnTo>
                    <a:pt x="4919" y="3285"/>
                  </a:lnTo>
                  <a:cubicBezTo>
                    <a:pt x="5374" y="3488"/>
                    <a:pt x="5853" y="3711"/>
                    <a:pt x="6354" y="3952"/>
                  </a:cubicBezTo>
                  <a:lnTo>
                    <a:pt x="6862" y="4198"/>
                  </a:lnTo>
                  <a:lnTo>
                    <a:pt x="7819" y="4674"/>
                  </a:lnTo>
                  <a:cubicBezTo>
                    <a:pt x="7982" y="4757"/>
                    <a:pt x="8145" y="4840"/>
                    <a:pt x="8310" y="4924"/>
                  </a:cubicBezTo>
                  <a:cubicBezTo>
                    <a:pt x="9600" y="5586"/>
                    <a:pt x="10912" y="6293"/>
                    <a:pt x="12180" y="6999"/>
                  </a:cubicBezTo>
                  <a:lnTo>
                    <a:pt x="13846" y="7946"/>
                  </a:lnTo>
                  <a:cubicBezTo>
                    <a:pt x="14816" y="8511"/>
                    <a:pt x="14507" y="9774"/>
                    <a:pt x="13351" y="9975"/>
                  </a:cubicBezTo>
                  <a:lnTo>
                    <a:pt x="13042" y="10036"/>
                  </a:lnTo>
                  <a:cubicBezTo>
                    <a:pt x="12946" y="10057"/>
                    <a:pt x="12834" y="10082"/>
                    <a:pt x="12706" y="10112"/>
                  </a:cubicBezTo>
                  <a:cubicBezTo>
                    <a:pt x="12155" y="10241"/>
                    <a:pt x="11534" y="10409"/>
                    <a:pt x="10856" y="10619"/>
                  </a:cubicBezTo>
                  <a:cubicBezTo>
                    <a:pt x="9882" y="10922"/>
                    <a:pt x="8897" y="11280"/>
                    <a:pt x="7914" y="11698"/>
                  </a:cubicBezTo>
                  <a:lnTo>
                    <a:pt x="7551" y="11857"/>
                  </a:lnTo>
                  <a:lnTo>
                    <a:pt x="7934" y="11975"/>
                  </a:lnTo>
                  <a:lnTo>
                    <a:pt x="8663" y="12210"/>
                  </a:lnTo>
                  <a:cubicBezTo>
                    <a:pt x="10203" y="12725"/>
                    <a:pt x="11822" y="13357"/>
                    <a:pt x="13487" y="14080"/>
                  </a:cubicBezTo>
                  <a:cubicBezTo>
                    <a:pt x="15116" y="14789"/>
                    <a:pt x="16702" y="15547"/>
                    <a:pt x="18185" y="16305"/>
                  </a:cubicBezTo>
                  <a:lnTo>
                    <a:pt x="19267" y="16867"/>
                  </a:lnTo>
                  <a:lnTo>
                    <a:pt x="20108" y="17323"/>
                  </a:lnTo>
                  <a:cubicBezTo>
                    <a:pt x="21276" y="17977"/>
                    <a:pt x="20611" y="19467"/>
                    <a:pt x="19284" y="19387"/>
                  </a:cubicBezTo>
                  <a:lnTo>
                    <a:pt x="18797" y="19335"/>
                  </a:lnTo>
                  <a:cubicBezTo>
                    <a:pt x="16815" y="19164"/>
                    <a:pt x="14469" y="19433"/>
                    <a:pt x="12253" y="20488"/>
                  </a:cubicBezTo>
                  <a:cubicBezTo>
                    <a:pt x="11864" y="20673"/>
                    <a:pt x="11488" y="20881"/>
                    <a:pt x="11123" y="21112"/>
                  </a:cubicBezTo>
                  <a:cubicBezTo>
                    <a:pt x="10529" y="21487"/>
                    <a:pt x="9685" y="21388"/>
                    <a:pt x="9237" y="20892"/>
                  </a:cubicBezTo>
                  <a:cubicBezTo>
                    <a:pt x="8788" y="20395"/>
                    <a:pt x="8906" y="19688"/>
                    <a:pt x="9500" y="19313"/>
                  </a:cubicBezTo>
                  <a:cubicBezTo>
                    <a:pt x="9958" y="19023"/>
                    <a:pt x="10433" y="18761"/>
                    <a:pt x="10921" y="18529"/>
                  </a:cubicBezTo>
                  <a:cubicBezTo>
                    <a:pt x="12134" y="17951"/>
                    <a:pt x="13369" y="17563"/>
                    <a:pt x="14584" y="17326"/>
                  </a:cubicBezTo>
                  <a:lnTo>
                    <a:pt x="14855" y="17276"/>
                  </a:lnTo>
                  <a:lnTo>
                    <a:pt x="14565" y="17137"/>
                  </a:lnTo>
                  <a:cubicBezTo>
                    <a:pt x="14186" y="16957"/>
                    <a:pt x="13801" y="16778"/>
                    <a:pt x="13415" y="16603"/>
                  </a:cubicBezTo>
                  <a:lnTo>
                    <a:pt x="12245" y="16081"/>
                  </a:lnTo>
                  <a:cubicBezTo>
                    <a:pt x="10655" y="15390"/>
                    <a:pt x="9117" y="14789"/>
                    <a:pt x="7666" y="14305"/>
                  </a:cubicBezTo>
                  <a:cubicBezTo>
                    <a:pt x="6314" y="13854"/>
                    <a:pt x="5062" y="13514"/>
                    <a:pt x="3939" y="13298"/>
                  </a:cubicBezTo>
                  <a:cubicBezTo>
                    <a:pt x="2789" y="13077"/>
                    <a:pt x="2510" y="11814"/>
                    <a:pt x="3489" y="11263"/>
                  </a:cubicBezTo>
                  <a:cubicBezTo>
                    <a:pt x="5335" y="10225"/>
                    <a:pt x="7238" y="9400"/>
                    <a:pt x="9115" y="8766"/>
                  </a:cubicBezTo>
                  <a:lnTo>
                    <a:pt x="9979" y="8486"/>
                  </a:lnTo>
                  <a:lnTo>
                    <a:pt x="9434" y="8186"/>
                  </a:lnTo>
                  <a:cubicBezTo>
                    <a:pt x="9013" y="7957"/>
                    <a:pt x="8592" y="7730"/>
                    <a:pt x="8168" y="7506"/>
                  </a:cubicBezTo>
                  <a:lnTo>
                    <a:pt x="6904" y="6848"/>
                  </a:lnTo>
                  <a:lnTo>
                    <a:pt x="5961" y="6371"/>
                  </a:lnTo>
                  <a:lnTo>
                    <a:pt x="5503" y="6145"/>
                  </a:lnTo>
                  <a:cubicBezTo>
                    <a:pt x="3580" y="5203"/>
                    <a:pt x="1994" y="4528"/>
                    <a:pt x="903" y="4210"/>
                  </a:cubicBezTo>
                  <a:cubicBezTo>
                    <a:pt x="-179" y="3894"/>
                    <a:pt x="-324" y="2662"/>
                    <a:pt x="663" y="2175"/>
                  </a:cubicBezTo>
                  <a:cubicBezTo>
                    <a:pt x="1751" y="1638"/>
                    <a:pt x="2937" y="1208"/>
                    <a:pt x="4205" y="87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1" name="Freeform 60"/>
            <p:cNvSpPr/>
            <p:nvPr/>
          </p:nvSpPr>
          <p:spPr>
            <a:xfrm>
              <a:off x="2232369" y="8055934"/>
              <a:ext cx="416794" cy="185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2" h="21034" extrusionOk="0">
                  <a:moveTo>
                    <a:pt x="9736" y="33"/>
                  </a:moveTo>
                  <a:cubicBezTo>
                    <a:pt x="5576" y="393"/>
                    <a:pt x="2382" y="3731"/>
                    <a:pt x="657" y="10855"/>
                  </a:cubicBezTo>
                  <a:cubicBezTo>
                    <a:pt x="-566" y="15905"/>
                    <a:pt x="-52" y="19561"/>
                    <a:pt x="1964" y="20665"/>
                  </a:cubicBezTo>
                  <a:cubicBezTo>
                    <a:pt x="3371" y="21434"/>
                    <a:pt x="5514" y="20971"/>
                    <a:pt x="8292" y="19552"/>
                  </a:cubicBezTo>
                  <a:cubicBezTo>
                    <a:pt x="10196" y="18578"/>
                    <a:pt x="12305" y="17201"/>
                    <a:pt x="14493" y="15569"/>
                  </a:cubicBezTo>
                  <a:lnTo>
                    <a:pt x="15850" y="14535"/>
                  </a:lnTo>
                  <a:cubicBezTo>
                    <a:pt x="17062" y="13589"/>
                    <a:pt x="18052" y="12761"/>
                    <a:pt x="18708" y="12186"/>
                  </a:cubicBezTo>
                  <a:cubicBezTo>
                    <a:pt x="18882" y="12098"/>
                    <a:pt x="19247" y="11812"/>
                    <a:pt x="19621" y="11371"/>
                  </a:cubicBezTo>
                  <a:cubicBezTo>
                    <a:pt x="20197" y="10693"/>
                    <a:pt x="20619" y="9847"/>
                    <a:pt x="20794" y="8656"/>
                  </a:cubicBezTo>
                  <a:cubicBezTo>
                    <a:pt x="21034" y="7033"/>
                    <a:pt x="20715" y="5424"/>
                    <a:pt x="19945" y="4004"/>
                  </a:cubicBezTo>
                  <a:cubicBezTo>
                    <a:pt x="19879" y="3881"/>
                    <a:pt x="19804" y="3785"/>
                    <a:pt x="19724" y="3718"/>
                  </a:cubicBezTo>
                  <a:lnTo>
                    <a:pt x="19355" y="3431"/>
                  </a:lnTo>
                  <a:cubicBezTo>
                    <a:pt x="19234" y="3342"/>
                    <a:pt x="19093" y="3239"/>
                    <a:pt x="18933" y="3127"/>
                  </a:cubicBezTo>
                  <a:cubicBezTo>
                    <a:pt x="18315" y="2693"/>
                    <a:pt x="17624" y="2258"/>
                    <a:pt x="16877" y="1855"/>
                  </a:cubicBezTo>
                  <a:cubicBezTo>
                    <a:pt x="14461" y="547"/>
                    <a:pt x="12025" y="-166"/>
                    <a:pt x="9736" y="33"/>
                  </a:cubicBezTo>
                  <a:close/>
                  <a:moveTo>
                    <a:pt x="9794" y="3490"/>
                  </a:moveTo>
                  <a:cubicBezTo>
                    <a:pt x="11926" y="3305"/>
                    <a:pt x="14230" y="3978"/>
                    <a:pt x="16521" y="5219"/>
                  </a:cubicBezTo>
                  <a:cubicBezTo>
                    <a:pt x="17233" y="5605"/>
                    <a:pt x="17892" y="6018"/>
                    <a:pt x="18479" y="6430"/>
                  </a:cubicBezTo>
                  <a:lnTo>
                    <a:pt x="19076" y="6869"/>
                  </a:lnTo>
                  <a:lnTo>
                    <a:pt x="19141" y="7000"/>
                  </a:lnTo>
                  <a:cubicBezTo>
                    <a:pt x="19320" y="7369"/>
                    <a:pt x="19349" y="7526"/>
                    <a:pt x="19344" y="7559"/>
                  </a:cubicBezTo>
                  <a:cubicBezTo>
                    <a:pt x="19323" y="7695"/>
                    <a:pt x="19172" y="8001"/>
                    <a:pt x="18915" y="8303"/>
                  </a:cubicBezTo>
                  <a:cubicBezTo>
                    <a:pt x="18662" y="8600"/>
                    <a:pt x="18398" y="8807"/>
                    <a:pt x="18240" y="8899"/>
                  </a:cubicBezTo>
                  <a:lnTo>
                    <a:pt x="17549" y="9487"/>
                  </a:lnTo>
                  <a:cubicBezTo>
                    <a:pt x="16791" y="10123"/>
                    <a:pt x="15841" y="10894"/>
                    <a:pt x="14735" y="11740"/>
                  </a:cubicBezTo>
                  <a:cubicBezTo>
                    <a:pt x="12332" y="13576"/>
                    <a:pt x="10011" y="15127"/>
                    <a:pt x="7954" y="16178"/>
                  </a:cubicBezTo>
                  <a:cubicBezTo>
                    <a:pt x="5395" y="17485"/>
                    <a:pt x="3434" y="17909"/>
                    <a:pt x="2324" y="17302"/>
                  </a:cubicBezTo>
                  <a:cubicBezTo>
                    <a:pt x="1375" y="16782"/>
                    <a:pt x="1225" y="15715"/>
                    <a:pt x="1999" y="12516"/>
                  </a:cubicBezTo>
                  <a:cubicBezTo>
                    <a:pt x="3425" y="6626"/>
                    <a:pt x="6121" y="3807"/>
                    <a:pt x="9794" y="349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2" name="Freeform 61"/>
            <p:cNvSpPr/>
            <p:nvPr/>
          </p:nvSpPr>
          <p:spPr>
            <a:xfrm>
              <a:off x="3753771" y="4952083"/>
              <a:ext cx="1551744" cy="3069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3" h="21077" extrusionOk="0">
                  <a:moveTo>
                    <a:pt x="18647" y="20967"/>
                  </a:moveTo>
                  <a:cubicBezTo>
                    <a:pt x="20178" y="20655"/>
                    <a:pt x="20955" y="19766"/>
                    <a:pt x="20407" y="18954"/>
                  </a:cubicBezTo>
                  <a:lnTo>
                    <a:pt x="8689" y="1573"/>
                  </a:lnTo>
                  <a:cubicBezTo>
                    <a:pt x="7845" y="321"/>
                    <a:pt x="5179" y="-321"/>
                    <a:pt x="2819" y="160"/>
                  </a:cubicBezTo>
                  <a:cubicBezTo>
                    <a:pt x="460" y="641"/>
                    <a:pt x="-645" y="2051"/>
                    <a:pt x="387" y="3265"/>
                  </a:cubicBezTo>
                  <a:lnTo>
                    <a:pt x="14707" y="20115"/>
                  </a:lnTo>
                  <a:cubicBezTo>
                    <a:pt x="15377" y="20903"/>
                    <a:pt x="17116" y="21279"/>
                    <a:pt x="18647" y="2096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3" name="Freeform 62"/>
            <p:cNvSpPr/>
            <p:nvPr/>
          </p:nvSpPr>
          <p:spPr>
            <a:xfrm>
              <a:off x="1855486" y="4676313"/>
              <a:ext cx="2625941" cy="1000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8" h="20874" extrusionOk="0">
                  <a:moveTo>
                    <a:pt x="26" y="8040"/>
                  </a:moveTo>
                  <a:cubicBezTo>
                    <a:pt x="233" y="3120"/>
                    <a:pt x="1643" y="-487"/>
                    <a:pt x="3147" y="53"/>
                  </a:cubicBezTo>
                  <a:lnTo>
                    <a:pt x="19316" y="5859"/>
                  </a:lnTo>
                  <a:cubicBezTo>
                    <a:pt x="20561" y="6307"/>
                    <a:pt x="21418" y="9915"/>
                    <a:pt x="21246" y="13989"/>
                  </a:cubicBezTo>
                  <a:cubicBezTo>
                    <a:pt x="21074" y="18064"/>
                    <a:pt x="19936" y="21113"/>
                    <a:pt x="18683" y="20859"/>
                  </a:cubicBezTo>
                  <a:lnTo>
                    <a:pt x="2407" y="17569"/>
                  </a:lnTo>
                  <a:cubicBezTo>
                    <a:pt x="893" y="17262"/>
                    <a:pt x="-182" y="12959"/>
                    <a:pt x="26" y="804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4" name="Freeform 63"/>
            <p:cNvSpPr/>
            <p:nvPr/>
          </p:nvSpPr>
          <p:spPr>
            <a:xfrm>
              <a:off x="4655698" y="7259022"/>
              <a:ext cx="724924" cy="8562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070"/>
                  </a:moveTo>
                  <a:lnTo>
                    <a:pt x="9163" y="21600"/>
                  </a:lnTo>
                  <a:lnTo>
                    <a:pt x="0" y="5200"/>
                  </a:lnTo>
                  <a:lnTo>
                    <a:pt x="14278" y="0"/>
                  </a:lnTo>
                  <a:lnTo>
                    <a:pt x="21600" y="1707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5" name="Freeform 64"/>
            <p:cNvSpPr/>
            <p:nvPr/>
          </p:nvSpPr>
          <p:spPr>
            <a:xfrm>
              <a:off x="4729073" y="7378019"/>
              <a:ext cx="472280" cy="220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0" h="21207" extrusionOk="0">
                  <a:moveTo>
                    <a:pt x="20494" y="118"/>
                  </a:moveTo>
                  <a:cubicBezTo>
                    <a:pt x="20838" y="-196"/>
                    <a:pt x="21236" y="140"/>
                    <a:pt x="21384" y="869"/>
                  </a:cubicBezTo>
                  <a:cubicBezTo>
                    <a:pt x="21520" y="1537"/>
                    <a:pt x="21398" y="2304"/>
                    <a:pt x="21112" y="2668"/>
                  </a:cubicBezTo>
                  <a:lnTo>
                    <a:pt x="21030" y="2757"/>
                  </a:lnTo>
                  <a:lnTo>
                    <a:pt x="945" y="21090"/>
                  </a:lnTo>
                  <a:cubicBezTo>
                    <a:pt x="602" y="21404"/>
                    <a:pt x="203" y="21067"/>
                    <a:pt x="55" y="20337"/>
                  </a:cubicBezTo>
                  <a:cubicBezTo>
                    <a:pt x="-80" y="19670"/>
                    <a:pt x="42" y="18903"/>
                    <a:pt x="328" y="18539"/>
                  </a:cubicBezTo>
                  <a:lnTo>
                    <a:pt x="410" y="18449"/>
                  </a:lnTo>
                  <a:lnTo>
                    <a:pt x="20494" y="118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6" name="Freeform 65"/>
            <p:cNvSpPr/>
            <p:nvPr/>
          </p:nvSpPr>
          <p:spPr>
            <a:xfrm>
              <a:off x="4889337" y="7761002"/>
              <a:ext cx="1372487" cy="1048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2" y="0"/>
                  </a:moveTo>
                  <a:lnTo>
                    <a:pt x="0" y="4069"/>
                  </a:lnTo>
                  <a:lnTo>
                    <a:pt x="5326" y="21600"/>
                  </a:lnTo>
                  <a:lnTo>
                    <a:pt x="21600" y="12431"/>
                  </a:lnTo>
                  <a:lnTo>
                    <a:pt x="20766" y="9749"/>
                  </a:lnTo>
                  <a:cubicBezTo>
                    <a:pt x="20457" y="8765"/>
                    <a:pt x="19653" y="8211"/>
                    <a:pt x="18859" y="8437"/>
                  </a:cubicBezTo>
                  <a:lnTo>
                    <a:pt x="13992" y="9207"/>
                  </a:lnTo>
                  <a:lnTo>
                    <a:pt x="11230" y="8803"/>
                  </a:lnTo>
                  <a:cubicBezTo>
                    <a:pt x="10397" y="8681"/>
                    <a:pt x="9684" y="7973"/>
                    <a:pt x="9374" y="6954"/>
                  </a:cubicBezTo>
                  <a:cubicBezTo>
                    <a:pt x="8706" y="4764"/>
                    <a:pt x="7571" y="1053"/>
                    <a:pt x="7222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7" name="Freeform 66"/>
            <p:cNvSpPr/>
            <p:nvPr/>
          </p:nvSpPr>
          <p:spPr>
            <a:xfrm>
              <a:off x="5172945" y="8236051"/>
              <a:ext cx="1119162" cy="597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9" h="21412" extrusionOk="0">
                  <a:moveTo>
                    <a:pt x="1471" y="21356"/>
                  </a:moveTo>
                  <a:lnTo>
                    <a:pt x="21275" y="5466"/>
                  </a:lnTo>
                  <a:cubicBezTo>
                    <a:pt x="21462" y="5316"/>
                    <a:pt x="21549" y="4909"/>
                    <a:pt x="21469" y="4560"/>
                  </a:cubicBezTo>
                  <a:lnTo>
                    <a:pt x="20513" y="418"/>
                  </a:lnTo>
                  <a:cubicBezTo>
                    <a:pt x="20432" y="67"/>
                    <a:pt x="20214" y="-94"/>
                    <a:pt x="20026" y="56"/>
                  </a:cubicBezTo>
                  <a:lnTo>
                    <a:pt x="223" y="15947"/>
                  </a:lnTo>
                  <a:cubicBezTo>
                    <a:pt x="35" y="16097"/>
                    <a:pt x="-51" y="16503"/>
                    <a:pt x="30" y="16853"/>
                  </a:cubicBezTo>
                  <a:lnTo>
                    <a:pt x="985" y="20996"/>
                  </a:lnTo>
                  <a:cubicBezTo>
                    <a:pt x="1066" y="21345"/>
                    <a:pt x="1284" y="21506"/>
                    <a:pt x="1471" y="2135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8" name="Freeform 67"/>
            <p:cNvSpPr/>
            <p:nvPr/>
          </p:nvSpPr>
          <p:spPr>
            <a:xfrm>
              <a:off x="5778259" y="8139844"/>
              <a:ext cx="437224" cy="255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47" extrusionOk="0">
                  <a:moveTo>
                    <a:pt x="21600" y="7815"/>
                  </a:moveTo>
                  <a:cubicBezTo>
                    <a:pt x="20052" y="1992"/>
                    <a:pt x="16119" y="-1153"/>
                    <a:pt x="12318" y="392"/>
                  </a:cubicBezTo>
                  <a:lnTo>
                    <a:pt x="0" y="5393"/>
                  </a:lnTo>
                  <a:lnTo>
                    <a:pt x="3100" y="20447"/>
                  </a:lnTo>
                  <a:lnTo>
                    <a:pt x="21600" y="7815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9" name="Freeform 68"/>
            <p:cNvSpPr/>
            <p:nvPr/>
          </p:nvSpPr>
          <p:spPr>
            <a:xfrm>
              <a:off x="5176973" y="8229992"/>
              <a:ext cx="1046150" cy="458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6" h="21502" extrusionOk="0">
                  <a:moveTo>
                    <a:pt x="21346" y="29"/>
                  </a:moveTo>
                  <a:cubicBezTo>
                    <a:pt x="21426" y="-49"/>
                    <a:pt x="21519" y="35"/>
                    <a:pt x="21553" y="217"/>
                  </a:cubicBezTo>
                  <a:cubicBezTo>
                    <a:pt x="21583" y="375"/>
                    <a:pt x="21559" y="556"/>
                    <a:pt x="21498" y="652"/>
                  </a:cubicBezTo>
                  <a:lnTo>
                    <a:pt x="21471" y="687"/>
                  </a:lnTo>
                  <a:lnTo>
                    <a:pt x="220" y="21472"/>
                  </a:lnTo>
                  <a:cubicBezTo>
                    <a:pt x="140" y="21551"/>
                    <a:pt x="47" y="21467"/>
                    <a:pt x="13" y="21285"/>
                  </a:cubicBezTo>
                  <a:cubicBezTo>
                    <a:pt x="-17" y="21126"/>
                    <a:pt x="8" y="20945"/>
                    <a:pt x="68" y="20850"/>
                  </a:cubicBezTo>
                  <a:lnTo>
                    <a:pt x="95" y="20815"/>
                  </a:lnTo>
                  <a:lnTo>
                    <a:pt x="21346" y="29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0" name="Freeform 69"/>
            <p:cNvSpPr/>
            <p:nvPr/>
          </p:nvSpPr>
          <p:spPr>
            <a:xfrm>
              <a:off x="5365436" y="8056101"/>
              <a:ext cx="319644" cy="247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2" h="21312" extrusionOk="0">
                  <a:moveTo>
                    <a:pt x="6177" y="241"/>
                  </a:moveTo>
                  <a:cubicBezTo>
                    <a:pt x="6629" y="-178"/>
                    <a:pt x="7255" y="-35"/>
                    <a:pt x="7575" y="558"/>
                  </a:cubicBezTo>
                  <a:cubicBezTo>
                    <a:pt x="7893" y="1152"/>
                    <a:pt x="7785" y="1971"/>
                    <a:pt x="7332" y="2389"/>
                  </a:cubicBezTo>
                  <a:lnTo>
                    <a:pt x="7155" y="2560"/>
                  </a:lnTo>
                  <a:cubicBezTo>
                    <a:pt x="6980" y="2735"/>
                    <a:pt x="6738" y="2990"/>
                    <a:pt x="6449" y="3318"/>
                  </a:cubicBezTo>
                  <a:cubicBezTo>
                    <a:pt x="5764" y="4093"/>
                    <a:pt x="5080" y="4981"/>
                    <a:pt x="4442" y="5969"/>
                  </a:cubicBezTo>
                  <a:cubicBezTo>
                    <a:pt x="3811" y="6945"/>
                    <a:pt x="3267" y="7957"/>
                    <a:pt x="2829" y="8992"/>
                  </a:cubicBezTo>
                  <a:lnTo>
                    <a:pt x="2785" y="9099"/>
                  </a:lnTo>
                  <a:lnTo>
                    <a:pt x="3094" y="8992"/>
                  </a:lnTo>
                  <a:cubicBezTo>
                    <a:pt x="3601" y="8823"/>
                    <a:pt x="4150" y="8656"/>
                    <a:pt x="4741" y="8489"/>
                  </a:cubicBezTo>
                  <a:lnTo>
                    <a:pt x="5191" y="8366"/>
                  </a:lnTo>
                  <a:cubicBezTo>
                    <a:pt x="6105" y="8118"/>
                    <a:pt x="7068" y="7887"/>
                    <a:pt x="8040" y="7673"/>
                  </a:cubicBezTo>
                  <a:lnTo>
                    <a:pt x="9351" y="7395"/>
                  </a:lnTo>
                  <a:lnTo>
                    <a:pt x="10757" y="7125"/>
                  </a:lnTo>
                  <a:cubicBezTo>
                    <a:pt x="11628" y="6972"/>
                    <a:pt x="12218" y="8260"/>
                    <a:pt x="11704" y="9196"/>
                  </a:cubicBezTo>
                  <a:lnTo>
                    <a:pt x="11547" y="9501"/>
                  </a:lnTo>
                  <a:cubicBezTo>
                    <a:pt x="11460" y="9679"/>
                    <a:pt x="11349" y="9913"/>
                    <a:pt x="11221" y="10200"/>
                  </a:cubicBezTo>
                  <a:cubicBezTo>
                    <a:pt x="10840" y="11052"/>
                    <a:pt x="10459" y="12034"/>
                    <a:pt x="10101" y="13133"/>
                  </a:cubicBezTo>
                  <a:cubicBezTo>
                    <a:pt x="10014" y="13405"/>
                    <a:pt x="9928" y="13679"/>
                    <a:pt x="9846" y="13957"/>
                  </a:cubicBezTo>
                  <a:lnTo>
                    <a:pt x="9652" y="14638"/>
                  </a:lnTo>
                  <a:lnTo>
                    <a:pt x="9942" y="14482"/>
                  </a:lnTo>
                  <a:cubicBezTo>
                    <a:pt x="10476" y="14200"/>
                    <a:pt x="11038" y="13929"/>
                    <a:pt x="11629" y="13667"/>
                  </a:cubicBezTo>
                  <a:lnTo>
                    <a:pt x="12231" y="13409"/>
                  </a:lnTo>
                  <a:cubicBezTo>
                    <a:pt x="13897" y="12711"/>
                    <a:pt x="15675" y="12120"/>
                    <a:pt x="17452" y="11634"/>
                  </a:cubicBezTo>
                  <a:cubicBezTo>
                    <a:pt x="17763" y="11548"/>
                    <a:pt x="18063" y="11470"/>
                    <a:pt x="18349" y="11397"/>
                  </a:cubicBezTo>
                  <a:lnTo>
                    <a:pt x="19636" y="11091"/>
                  </a:lnTo>
                  <a:cubicBezTo>
                    <a:pt x="19717" y="11075"/>
                    <a:pt x="19783" y="11061"/>
                    <a:pt x="19833" y="11051"/>
                  </a:cubicBezTo>
                  <a:cubicBezTo>
                    <a:pt x="20866" y="10842"/>
                    <a:pt x="21396" y="12553"/>
                    <a:pt x="20626" y="13363"/>
                  </a:cubicBezTo>
                  <a:lnTo>
                    <a:pt x="20403" y="13566"/>
                  </a:lnTo>
                  <a:cubicBezTo>
                    <a:pt x="20306" y="13655"/>
                    <a:pt x="20174" y="13789"/>
                    <a:pt x="20014" y="13965"/>
                  </a:cubicBezTo>
                  <a:cubicBezTo>
                    <a:pt x="19602" y="14418"/>
                    <a:pt x="19188" y="14966"/>
                    <a:pt x="18801" y="15606"/>
                  </a:cubicBezTo>
                  <a:cubicBezTo>
                    <a:pt x="17998" y="16936"/>
                    <a:pt x="17425" y="18477"/>
                    <a:pt x="17179" y="20235"/>
                  </a:cubicBezTo>
                  <a:cubicBezTo>
                    <a:pt x="17079" y="20950"/>
                    <a:pt x="16556" y="21422"/>
                    <a:pt x="16011" y="21290"/>
                  </a:cubicBezTo>
                  <a:cubicBezTo>
                    <a:pt x="15465" y="21159"/>
                    <a:pt x="15105" y="20473"/>
                    <a:pt x="15205" y="19760"/>
                  </a:cubicBezTo>
                  <a:cubicBezTo>
                    <a:pt x="15463" y="17921"/>
                    <a:pt x="16003" y="16274"/>
                    <a:pt x="16753" y="14823"/>
                  </a:cubicBezTo>
                  <a:lnTo>
                    <a:pt x="16941" y="14470"/>
                  </a:lnTo>
                  <a:lnTo>
                    <a:pt x="16153" y="14709"/>
                  </a:lnTo>
                  <a:cubicBezTo>
                    <a:pt x="15303" y="14977"/>
                    <a:pt x="14462" y="15269"/>
                    <a:pt x="13647" y="15588"/>
                  </a:cubicBezTo>
                  <a:lnTo>
                    <a:pt x="12841" y="15913"/>
                  </a:lnTo>
                  <a:cubicBezTo>
                    <a:pt x="11133" y="16627"/>
                    <a:pt x="9671" y="17413"/>
                    <a:pt x="8534" y="18261"/>
                  </a:cubicBezTo>
                  <a:cubicBezTo>
                    <a:pt x="7770" y="18830"/>
                    <a:pt x="6856" y="17928"/>
                    <a:pt x="7063" y="16809"/>
                  </a:cubicBezTo>
                  <a:cubicBezTo>
                    <a:pt x="7367" y="15162"/>
                    <a:pt x="7773" y="13590"/>
                    <a:pt x="8256" y="12104"/>
                  </a:cubicBezTo>
                  <a:cubicBezTo>
                    <a:pt x="8412" y="11621"/>
                    <a:pt x="8573" y="11160"/>
                    <a:pt x="8738" y="10717"/>
                  </a:cubicBezTo>
                  <a:lnTo>
                    <a:pt x="8959" y="10137"/>
                  </a:lnTo>
                  <a:lnTo>
                    <a:pt x="8375" y="10265"/>
                  </a:lnTo>
                  <a:cubicBezTo>
                    <a:pt x="7741" y="10403"/>
                    <a:pt x="7113" y="10550"/>
                    <a:pt x="6501" y="10705"/>
                  </a:cubicBezTo>
                  <a:lnTo>
                    <a:pt x="5597" y="10940"/>
                  </a:lnTo>
                  <a:lnTo>
                    <a:pt x="4767" y="11174"/>
                  </a:lnTo>
                  <a:cubicBezTo>
                    <a:pt x="3301" y="11601"/>
                    <a:pt x="2141" y="12036"/>
                    <a:pt x="1400" y="12452"/>
                  </a:cubicBezTo>
                  <a:cubicBezTo>
                    <a:pt x="616" y="12893"/>
                    <a:pt x="-204" y="11931"/>
                    <a:pt x="45" y="10860"/>
                  </a:cubicBezTo>
                  <a:cubicBezTo>
                    <a:pt x="591" y="8519"/>
                    <a:pt x="1590" y="6315"/>
                    <a:pt x="2911" y="4271"/>
                  </a:cubicBezTo>
                  <a:cubicBezTo>
                    <a:pt x="3620" y="3172"/>
                    <a:pt x="4378" y="2187"/>
                    <a:pt x="5136" y="1328"/>
                  </a:cubicBezTo>
                  <a:lnTo>
                    <a:pt x="5505" y="920"/>
                  </a:lnTo>
                  <a:cubicBezTo>
                    <a:pt x="5791" y="612"/>
                    <a:pt x="6021" y="384"/>
                    <a:pt x="6177" y="241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1" name="Freeform 70"/>
            <p:cNvSpPr/>
            <p:nvPr/>
          </p:nvSpPr>
          <p:spPr>
            <a:xfrm>
              <a:off x="5166129" y="7932541"/>
              <a:ext cx="291220" cy="359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2" h="20997" extrusionOk="0">
                  <a:moveTo>
                    <a:pt x="17189" y="7"/>
                  </a:moveTo>
                  <a:cubicBezTo>
                    <a:pt x="17071" y="13"/>
                    <a:pt x="16955" y="36"/>
                    <a:pt x="16846" y="74"/>
                  </a:cubicBezTo>
                  <a:lnTo>
                    <a:pt x="16277" y="284"/>
                  </a:lnTo>
                  <a:lnTo>
                    <a:pt x="16113" y="348"/>
                  </a:lnTo>
                  <a:cubicBezTo>
                    <a:pt x="15544" y="569"/>
                    <a:pt x="14911" y="829"/>
                    <a:pt x="14231" y="1128"/>
                  </a:cubicBezTo>
                  <a:cubicBezTo>
                    <a:pt x="12290" y="1983"/>
                    <a:pt x="10348" y="2980"/>
                    <a:pt x="8530" y="4115"/>
                  </a:cubicBezTo>
                  <a:cubicBezTo>
                    <a:pt x="2190" y="8069"/>
                    <a:pt x="-1144" y="12668"/>
                    <a:pt x="356" y="17815"/>
                  </a:cubicBezTo>
                  <a:cubicBezTo>
                    <a:pt x="1108" y="20392"/>
                    <a:pt x="2810" y="21499"/>
                    <a:pt x="5058" y="20784"/>
                  </a:cubicBezTo>
                  <a:cubicBezTo>
                    <a:pt x="6656" y="20276"/>
                    <a:pt x="8431" y="18839"/>
                    <a:pt x="10443" y="16609"/>
                  </a:cubicBezTo>
                  <a:cubicBezTo>
                    <a:pt x="11534" y="15397"/>
                    <a:pt x="12678" y="13970"/>
                    <a:pt x="13856" y="12368"/>
                  </a:cubicBezTo>
                  <a:cubicBezTo>
                    <a:pt x="15188" y="10557"/>
                    <a:pt x="16495" y="8620"/>
                    <a:pt x="17722" y="6682"/>
                  </a:cubicBezTo>
                  <a:lnTo>
                    <a:pt x="18218" y="5892"/>
                  </a:lnTo>
                  <a:cubicBezTo>
                    <a:pt x="18455" y="5511"/>
                    <a:pt x="18677" y="5149"/>
                    <a:pt x="18883" y="4809"/>
                  </a:cubicBezTo>
                  <a:lnTo>
                    <a:pt x="19310" y="4092"/>
                  </a:lnTo>
                  <a:lnTo>
                    <a:pt x="19383" y="3998"/>
                  </a:lnTo>
                  <a:cubicBezTo>
                    <a:pt x="19462" y="3886"/>
                    <a:pt x="19581" y="3700"/>
                    <a:pt x="19698" y="3484"/>
                  </a:cubicBezTo>
                  <a:cubicBezTo>
                    <a:pt x="19884" y="3144"/>
                    <a:pt x="20026" y="2804"/>
                    <a:pt x="20105" y="2469"/>
                  </a:cubicBezTo>
                  <a:cubicBezTo>
                    <a:pt x="20456" y="974"/>
                    <a:pt x="19419" y="-101"/>
                    <a:pt x="17189" y="7"/>
                  </a:cubicBezTo>
                  <a:close/>
                  <a:moveTo>
                    <a:pt x="18029" y="2122"/>
                  </a:moveTo>
                  <a:cubicBezTo>
                    <a:pt x="17987" y="2302"/>
                    <a:pt x="17898" y="2514"/>
                    <a:pt x="17777" y="2737"/>
                  </a:cubicBezTo>
                  <a:lnTo>
                    <a:pt x="17640" y="2971"/>
                  </a:lnTo>
                  <a:cubicBezTo>
                    <a:pt x="17573" y="3075"/>
                    <a:pt x="17514" y="3159"/>
                    <a:pt x="17474" y="3212"/>
                  </a:cubicBezTo>
                  <a:lnTo>
                    <a:pt x="16998" y="3999"/>
                  </a:lnTo>
                  <a:cubicBezTo>
                    <a:pt x="16662" y="4554"/>
                    <a:pt x="16278" y="5173"/>
                    <a:pt x="15855" y="5841"/>
                  </a:cubicBezTo>
                  <a:cubicBezTo>
                    <a:pt x="14647" y="7747"/>
                    <a:pt x="13363" y="9652"/>
                    <a:pt x="12057" y="11429"/>
                  </a:cubicBezTo>
                  <a:cubicBezTo>
                    <a:pt x="10912" y="12985"/>
                    <a:pt x="9805" y="14367"/>
                    <a:pt x="8758" y="15529"/>
                  </a:cubicBezTo>
                  <a:cubicBezTo>
                    <a:pt x="6973" y="17507"/>
                    <a:pt x="5426" y="18761"/>
                    <a:pt x="4313" y="19115"/>
                  </a:cubicBezTo>
                  <a:cubicBezTo>
                    <a:pt x="3436" y="19393"/>
                    <a:pt x="2893" y="19039"/>
                    <a:pt x="2411" y="17389"/>
                  </a:cubicBezTo>
                  <a:cubicBezTo>
                    <a:pt x="1165" y="13114"/>
                    <a:pt x="4059" y="9123"/>
                    <a:pt x="9789" y="5549"/>
                  </a:cubicBezTo>
                  <a:cubicBezTo>
                    <a:pt x="11511" y="4475"/>
                    <a:pt x="13361" y="3524"/>
                    <a:pt x="15211" y="2709"/>
                  </a:cubicBezTo>
                  <a:cubicBezTo>
                    <a:pt x="15729" y="2482"/>
                    <a:pt x="16217" y="2278"/>
                    <a:pt x="16666" y="2099"/>
                  </a:cubicBezTo>
                  <a:lnTo>
                    <a:pt x="17492" y="1780"/>
                  </a:lnTo>
                  <a:lnTo>
                    <a:pt x="17593" y="1776"/>
                  </a:lnTo>
                  <a:cubicBezTo>
                    <a:pt x="18120" y="1754"/>
                    <a:pt x="18107" y="1794"/>
                    <a:pt x="18029" y="2122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2" name="Freeform 71"/>
            <p:cNvSpPr/>
            <p:nvPr/>
          </p:nvSpPr>
          <p:spPr>
            <a:xfrm>
              <a:off x="708683" y="1653510"/>
              <a:ext cx="1631738" cy="2158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1161" extrusionOk="0">
                  <a:moveTo>
                    <a:pt x="19000" y="6311"/>
                  </a:moveTo>
                  <a:cubicBezTo>
                    <a:pt x="19686" y="7610"/>
                    <a:pt x="20966" y="9850"/>
                    <a:pt x="21050" y="11301"/>
                  </a:cubicBezTo>
                  <a:cubicBezTo>
                    <a:pt x="21185" y="13654"/>
                    <a:pt x="19065" y="15322"/>
                    <a:pt x="19065" y="15322"/>
                  </a:cubicBezTo>
                  <a:cubicBezTo>
                    <a:pt x="19065" y="15322"/>
                    <a:pt x="19103" y="15813"/>
                    <a:pt x="19445" y="20706"/>
                  </a:cubicBezTo>
                  <a:cubicBezTo>
                    <a:pt x="10171" y="21589"/>
                    <a:pt x="3480" y="20915"/>
                    <a:pt x="3480" y="20915"/>
                  </a:cubicBezTo>
                  <a:lnTo>
                    <a:pt x="3734" y="18452"/>
                  </a:lnTo>
                  <a:lnTo>
                    <a:pt x="2486" y="14595"/>
                  </a:lnTo>
                  <a:cubicBezTo>
                    <a:pt x="2486" y="14595"/>
                    <a:pt x="2399" y="13108"/>
                    <a:pt x="740" y="9880"/>
                  </a:cubicBezTo>
                  <a:cubicBezTo>
                    <a:pt x="-415" y="7636"/>
                    <a:pt x="59" y="5005"/>
                    <a:pt x="329" y="3556"/>
                  </a:cubicBezTo>
                  <a:cubicBezTo>
                    <a:pt x="444" y="2935"/>
                    <a:pt x="-262" y="2134"/>
                    <a:pt x="543" y="1994"/>
                  </a:cubicBezTo>
                  <a:cubicBezTo>
                    <a:pt x="3354" y="1505"/>
                    <a:pt x="4779" y="1772"/>
                    <a:pt x="4779" y="1772"/>
                  </a:cubicBezTo>
                  <a:lnTo>
                    <a:pt x="5130" y="392"/>
                  </a:lnTo>
                  <a:cubicBezTo>
                    <a:pt x="5190" y="156"/>
                    <a:pt x="5470" y="-11"/>
                    <a:pt x="5786" y="1"/>
                  </a:cubicBezTo>
                  <a:lnTo>
                    <a:pt x="12545" y="253"/>
                  </a:lnTo>
                  <a:cubicBezTo>
                    <a:pt x="12835" y="264"/>
                    <a:pt x="13079" y="422"/>
                    <a:pt x="13138" y="639"/>
                  </a:cubicBezTo>
                  <a:lnTo>
                    <a:pt x="13533" y="1847"/>
                  </a:lnTo>
                  <a:lnTo>
                    <a:pt x="18085" y="2520"/>
                  </a:lnTo>
                  <a:cubicBezTo>
                    <a:pt x="18735" y="2643"/>
                    <a:pt x="19204" y="3074"/>
                    <a:pt x="19239" y="3582"/>
                  </a:cubicBezTo>
                  <a:lnTo>
                    <a:pt x="19000" y="6311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3" name="Freeform 72"/>
            <p:cNvSpPr/>
            <p:nvPr/>
          </p:nvSpPr>
          <p:spPr>
            <a:xfrm>
              <a:off x="1216388" y="1839829"/>
              <a:ext cx="489645" cy="411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extrusionOk="0">
                  <a:moveTo>
                    <a:pt x="416" y="0"/>
                  </a:moveTo>
                  <a:lnTo>
                    <a:pt x="21202" y="12165"/>
                  </a:lnTo>
                  <a:cubicBezTo>
                    <a:pt x="21421" y="12284"/>
                    <a:pt x="21590" y="14508"/>
                    <a:pt x="21579" y="17109"/>
                  </a:cubicBezTo>
                  <a:cubicBezTo>
                    <a:pt x="21569" y="19427"/>
                    <a:pt x="21421" y="21275"/>
                    <a:pt x="21235" y="21565"/>
                  </a:cubicBezTo>
                  <a:lnTo>
                    <a:pt x="21164" y="21600"/>
                  </a:lnTo>
                  <a:lnTo>
                    <a:pt x="377" y="9444"/>
                  </a:lnTo>
                  <a:cubicBezTo>
                    <a:pt x="159" y="9316"/>
                    <a:pt x="-10" y="7100"/>
                    <a:pt x="1" y="4491"/>
                  </a:cubicBezTo>
                  <a:cubicBezTo>
                    <a:pt x="10" y="2172"/>
                    <a:pt x="158" y="333"/>
                    <a:pt x="344" y="34"/>
                  </a:cubicBezTo>
                  <a:lnTo>
                    <a:pt x="416" y="0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4" name="Freeform 73"/>
            <p:cNvSpPr/>
            <p:nvPr/>
          </p:nvSpPr>
          <p:spPr>
            <a:xfrm>
              <a:off x="1063313" y="1791805"/>
              <a:ext cx="732239" cy="692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488" extrusionOk="0">
                  <a:moveTo>
                    <a:pt x="141" y="67"/>
                  </a:moveTo>
                  <a:cubicBezTo>
                    <a:pt x="279" y="-37"/>
                    <a:pt x="464" y="-17"/>
                    <a:pt x="579" y="105"/>
                  </a:cubicBezTo>
                  <a:lnTo>
                    <a:pt x="615" y="149"/>
                  </a:lnTo>
                  <a:lnTo>
                    <a:pt x="14347" y="20381"/>
                  </a:lnTo>
                  <a:lnTo>
                    <a:pt x="20872" y="2509"/>
                  </a:lnTo>
                  <a:cubicBezTo>
                    <a:pt x="20933" y="2343"/>
                    <a:pt x="21098" y="2252"/>
                    <a:pt x="21258" y="2287"/>
                  </a:cubicBezTo>
                  <a:lnTo>
                    <a:pt x="21310" y="2304"/>
                  </a:lnTo>
                  <a:cubicBezTo>
                    <a:pt x="21468" y="2368"/>
                    <a:pt x="21554" y="2542"/>
                    <a:pt x="21521" y="2711"/>
                  </a:cubicBezTo>
                  <a:lnTo>
                    <a:pt x="21505" y="2767"/>
                  </a:lnTo>
                  <a:lnTo>
                    <a:pt x="14754" y="21259"/>
                  </a:lnTo>
                  <a:cubicBezTo>
                    <a:pt x="14664" y="21507"/>
                    <a:pt x="14363" y="21563"/>
                    <a:pt x="14196" y="21381"/>
                  </a:cubicBezTo>
                  <a:lnTo>
                    <a:pt x="14162" y="21339"/>
                  </a:lnTo>
                  <a:lnTo>
                    <a:pt x="63" y="566"/>
                  </a:lnTo>
                  <a:cubicBezTo>
                    <a:pt x="-46" y="406"/>
                    <a:pt x="-11" y="182"/>
                    <a:pt x="141" y="67"/>
                  </a:cubicBezTo>
                  <a:close/>
                </a:path>
              </a:pathLst>
            </a:custGeom>
            <a:solidFill>
              <a:srgbClr val="CCD7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5" name="Freeform 74"/>
            <p:cNvSpPr/>
            <p:nvPr/>
          </p:nvSpPr>
          <p:spPr>
            <a:xfrm>
              <a:off x="1368313" y="2425893"/>
              <a:ext cx="349567" cy="36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4" h="18936" extrusionOk="0">
                  <a:moveTo>
                    <a:pt x="17662" y="5319"/>
                  </a:moveTo>
                  <a:cubicBezTo>
                    <a:pt x="20258" y="10018"/>
                    <a:pt x="18689" y="15686"/>
                    <a:pt x="14159" y="17976"/>
                  </a:cubicBezTo>
                  <a:cubicBezTo>
                    <a:pt x="9627" y="20268"/>
                    <a:pt x="3850" y="18316"/>
                    <a:pt x="1253" y="13617"/>
                  </a:cubicBezTo>
                  <a:cubicBezTo>
                    <a:pt x="-1342" y="8918"/>
                    <a:pt x="225" y="3251"/>
                    <a:pt x="4756" y="960"/>
                  </a:cubicBezTo>
                  <a:cubicBezTo>
                    <a:pt x="9288" y="-1332"/>
                    <a:pt x="15066" y="620"/>
                    <a:pt x="17662" y="5319"/>
                  </a:cubicBezTo>
                  <a:close/>
                </a:path>
              </a:pathLst>
            </a:custGeom>
            <a:solidFill>
              <a:srgbClr val="CCD7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6" name="Freeform 75"/>
            <p:cNvSpPr/>
            <p:nvPr/>
          </p:nvSpPr>
          <p:spPr>
            <a:xfrm>
              <a:off x="1387116" y="2426382"/>
              <a:ext cx="349568" cy="36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4" h="18936" extrusionOk="0">
                  <a:moveTo>
                    <a:pt x="17662" y="5319"/>
                  </a:moveTo>
                  <a:cubicBezTo>
                    <a:pt x="20257" y="10018"/>
                    <a:pt x="18690" y="15685"/>
                    <a:pt x="14159" y="17976"/>
                  </a:cubicBezTo>
                  <a:cubicBezTo>
                    <a:pt x="9627" y="20268"/>
                    <a:pt x="3851" y="18316"/>
                    <a:pt x="1253" y="13617"/>
                  </a:cubicBezTo>
                  <a:cubicBezTo>
                    <a:pt x="-1343" y="8918"/>
                    <a:pt x="226" y="3250"/>
                    <a:pt x="4756" y="960"/>
                  </a:cubicBezTo>
                  <a:cubicBezTo>
                    <a:pt x="9288" y="-1332"/>
                    <a:pt x="15067" y="620"/>
                    <a:pt x="17662" y="5319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7" name="Freeform 76"/>
            <p:cNvSpPr/>
            <p:nvPr/>
          </p:nvSpPr>
          <p:spPr>
            <a:xfrm>
              <a:off x="1426143" y="2463099"/>
              <a:ext cx="271394" cy="284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4" h="18937" extrusionOk="0">
                  <a:moveTo>
                    <a:pt x="17661" y="5320"/>
                  </a:moveTo>
                  <a:cubicBezTo>
                    <a:pt x="20257" y="10019"/>
                    <a:pt x="18688" y="15685"/>
                    <a:pt x="14158" y="17977"/>
                  </a:cubicBezTo>
                  <a:cubicBezTo>
                    <a:pt x="9628" y="20269"/>
                    <a:pt x="3847" y="18317"/>
                    <a:pt x="1253" y="13616"/>
                  </a:cubicBezTo>
                  <a:cubicBezTo>
                    <a:pt x="-1343" y="8919"/>
                    <a:pt x="224" y="3250"/>
                    <a:pt x="4756" y="959"/>
                  </a:cubicBezTo>
                  <a:cubicBezTo>
                    <a:pt x="9289" y="-1331"/>
                    <a:pt x="15067" y="621"/>
                    <a:pt x="17661" y="5320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8" name="Freeform 77"/>
            <p:cNvSpPr/>
            <p:nvPr/>
          </p:nvSpPr>
          <p:spPr>
            <a:xfrm>
              <a:off x="638437" y="2001945"/>
              <a:ext cx="1709948" cy="181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6" h="21484" extrusionOk="0">
                  <a:moveTo>
                    <a:pt x="299" y="1"/>
                  </a:moveTo>
                  <a:cubicBezTo>
                    <a:pt x="362" y="5"/>
                    <a:pt x="408" y="56"/>
                    <a:pt x="404" y="115"/>
                  </a:cubicBezTo>
                  <a:lnTo>
                    <a:pt x="376" y="478"/>
                  </a:lnTo>
                  <a:lnTo>
                    <a:pt x="355" y="772"/>
                  </a:lnTo>
                  <a:cubicBezTo>
                    <a:pt x="342" y="974"/>
                    <a:pt x="328" y="1186"/>
                    <a:pt x="315" y="1406"/>
                  </a:cubicBezTo>
                  <a:cubicBezTo>
                    <a:pt x="285" y="1916"/>
                    <a:pt x="262" y="2417"/>
                    <a:pt x="246" y="2894"/>
                  </a:cubicBezTo>
                  <a:lnTo>
                    <a:pt x="239" y="3131"/>
                  </a:lnTo>
                  <a:cubicBezTo>
                    <a:pt x="213" y="4121"/>
                    <a:pt x="227" y="4914"/>
                    <a:pt x="292" y="5436"/>
                  </a:cubicBezTo>
                  <a:cubicBezTo>
                    <a:pt x="357" y="5961"/>
                    <a:pt x="674" y="6831"/>
                    <a:pt x="1182" y="7946"/>
                  </a:cubicBezTo>
                  <a:lnTo>
                    <a:pt x="1231" y="8054"/>
                  </a:lnTo>
                  <a:cubicBezTo>
                    <a:pt x="1339" y="8288"/>
                    <a:pt x="1453" y="8529"/>
                    <a:pt x="1573" y="8777"/>
                  </a:cubicBezTo>
                  <a:cubicBezTo>
                    <a:pt x="1858" y="9363"/>
                    <a:pt x="2163" y="9958"/>
                    <a:pt x="2468" y="10531"/>
                  </a:cubicBezTo>
                  <a:lnTo>
                    <a:pt x="2622" y="10819"/>
                  </a:lnTo>
                  <a:lnTo>
                    <a:pt x="2874" y="11281"/>
                  </a:lnTo>
                  <a:lnTo>
                    <a:pt x="2883" y="11304"/>
                  </a:lnTo>
                  <a:lnTo>
                    <a:pt x="4744" y="18175"/>
                  </a:lnTo>
                  <a:lnTo>
                    <a:pt x="4747" y="18212"/>
                  </a:lnTo>
                  <a:lnTo>
                    <a:pt x="4448" y="21023"/>
                  </a:lnTo>
                  <a:lnTo>
                    <a:pt x="4790" y="21052"/>
                  </a:lnTo>
                  <a:lnTo>
                    <a:pt x="5045" y="21072"/>
                  </a:lnTo>
                  <a:cubicBezTo>
                    <a:pt x="5353" y="21095"/>
                    <a:pt x="5696" y="21117"/>
                    <a:pt x="6072" y="21139"/>
                  </a:cubicBezTo>
                  <a:cubicBezTo>
                    <a:pt x="10208" y="21376"/>
                    <a:pt x="14844" y="21318"/>
                    <a:pt x="19437" y="20760"/>
                  </a:cubicBezTo>
                  <a:lnTo>
                    <a:pt x="19694" y="20728"/>
                  </a:lnTo>
                  <a:lnTo>
                    <a:pt x="19691" y="20510"/>
                  </a:lnTo>
                  <a:cubicBezTo>
                    <a:pt x="19680" y="20053"/>
                    <a:pt x="19642" y="19159"/>
                    <a:pt x="19584" y="17946"/>
                  </a:cubicBezTo>
                  <a:lnTo>
                    <a:pt x="19530" y="16867"/>
                  </a:lnTo>
                  <a:lnTo>
                    <a:pt x="19413" y="14619"/>
                  </a:lnTo>
                  <a:cubicBezTo>
                    <a:pt x="19412" y="14597"/>
                    <a:pt x="19418" y="14576"/>
                    <a:pt x="19430" y="14557"/>
                  </a:cubicBezTo>
                  <a:lnTo>
                    <a:pt x="19510" y="14432"/>
                  </a:lnTo>
                  <a:lnTo>
                    <a:pt x="19591" y="14301"/>
                  </a:lnTo>
                  <a:cubicBezTo>
                    <a:pt x="19633" y="14233"/>
                    <a:pt x="19677" y="14159"/>
                    <a:pt x="19723" y="14080"/>
                  </a:cubicBezTo>
                  <a:cubicBezTo>
                    <a:pt x="19944" y="13706"/>
                    <a:pt x="20166" y="13301"/>
                    <a:pt x="20372" y="12880"/>
                  </a:cubicBezTo>
                  <a:cubicBezTo>
                    <a:pt x="20652" y="12307"/>
                    <a:pt x="20883" y="11751"/>
                    <a:pt x="21046" y="11227"/>
                  </a:cubicBezTo>
                  <a:cubicBezTo>
                    <a:pt x="21196" y="10746"/>
                    <a:pt x="21285" y="10306"/>
                    <a:pt x="21306" y="9914"/>
                  </a:cubicBezTo>
                  <a:cubicBezTo>
                    <a:pt x="21358" y="8908"/>
                    <a:pt x="21260" y="8124"/>
                    <a:pt x="20993" y="7316"/>
                  </a:cubicBezTo>
                  <a:cubicBezTo>
                    <a:pt x="20852" y="6891"/>
                    <a:pt x="20663" y="6451"/>
                    <a:pt x="20385" y="5890"/>
                  </a:cubicBezTo>
                  <a:lnTo>
                    <a:pt x="20268" y="5657"/>
                  </a:lnTo>
                  <a:cubicBezTo>
                    <a:pt x="20130" y="5387"/>
                    <a:pt x="19872" y="4891"/>
                    <a:pt x="19659" y="4486"/>
                  </a:cubicBezTo>
                  <a:lnTo>
                    <a:pt x="19321" y="3840"/>
                  </a:lnTo>
                  <a:lnTo>
                    <a:pt x="19310" y="3792"/>
                  </a:lnTo>
                  <a:lnTo>
                    <a:pt x="19331" y="2046"/>
                  </a:lnTo>
                  <a:cubicBezTo>
                    <a:pt x="19331" y="1987"/>
                    <a:pt x="19383" y="1940"/>
                    <a:pt x="19445" y="1940"/>
                  </a:cubicBezTo>
                  <a:cubicBezTo>
                    <a:pt x="19501" y="1941"/>
                    <a:pt x="19547" y="1979"/>
                    <a:pt x="19556" y="2029"/>
                  </a:cubicBezTo>
                  <a:lnTo>
                    <a:pt x="19557" y="2048"/>
                  </a:lnTo>
                  <a:lnTo>
                    <a:pt x="19536" y="3769"/>
                  </a:lnTo>
                  <a:lnTo>
                    <a:pt x="20405" y="5433"/>
                  </a:lnTo>
                  <a:cubicBezTo>
                    <a:pt x="20452" y="5525"/>
                    <a:pt x="20492" y="5603"/>
                    <a:pt x="20521" y="5660"/>
                  </a:cubicBezTo>
                  <a:lnTo>
                    <a:pt x="20534" y="5685"/>
                  </a:lnTo>
                  <a:cubicBezTo>
                    <a:pt x="20847" y="6310"/>
                    <a:pt x="21055" y="6788"/>
                    <a:pt x="21209" y="7253"/>
                  </a:cubicBezTo>
                  <a:cubicBezTo>
                    <a:pt x="21485" y="8085"/>
                    <a:pt x="21586" y="8894"/>
                    <a:pt x="21532" y="9924"/>
                  </a:cubicBezTo>
                  <a:cubicBezTo>
                    <a:pt x="21511" y="10335"/>
                    <a:pt x="21418" y="10791"/>
                    <a:pt x="21263" y="11287"/>
                  </a:cubicBezTo>
                  <a:cubicBezTo>
                    <a:pt x="21097" y="11822"/>
                    <a:pt x="20863" y="12388"/>
                    <a:pt x="20578" y="12969"/>
                  </a:cubicBezTo>
                  <a:cubicBezTo>
                    <a:pt x="20399" y="13334"/>
                    <a:pt x="20209" y="13688"/>
                    <a:pt x="20017" y="14020"/>
                  </a:cubicBezTo>
                  <a:lnTo>
                    <a:pt x="19922" y="14184"/>
                  </a:lnTo>
                  <a:cubicBezTo>
                    <a:pt x="19875" y="14263"/>
                    <a:pt x="19830" y="14338"/>
                    <a:pt x="19787" y="14408"/>
                  </a:cubicBezTo>
                  <a:lnTo>
                    <a:pt x="19670" y="14596"/>
                  </a:lnTo>
                  <a:lnTo>
                    <a:pt x="19641" y="14641"/>
                  </a:lnTo>
                  <a:lnTo>
                    <a:pt x="19683" y="15436"/>
                  </a:lnTo>
                  <a:cubicBezTo>
                    <a:pt x="19708" y="15907"/>
                    <a:pt x="19733" y="16386"/>
                    <a:pt x="19757" y="16857"/>
                  </a:cubicBezTo>
                  <a:lnTo>
                    <a:pt x="19874" y="19311"/>
                  </a:lnTo>
                  <a:cubicBezTo>
                    <a:pt x="19910" y="20149"/>
                    <a:pt x="19927" y="20679"/>
                    <a:pt x="19919" y="20827"/>
                  </a:cubicBezTo>
                  <a:cubicBezTo>
                    <a:pt x="19916" y="20878"/>
                    <a:pt x="19875" y="20920"/>
                    <a:pt x="19821" y="20927"/>
                  </a:cubicBezTo>
                  <a:cubicBezTo>
                    <a:pt x="15096" y="21528"/>
                    <a:pt x="10314" y="21596"/>
                    <a:pt x="6058" y="21351"/>
                  </a:cubicBezTo>
                  <a:lnTo>
                    <a:pt x="5743" y="21333"/>
                  </a:lnTo>
                  <a:cubicBezTo>
                    <a:pt x="5436" y="21314"/>
                    <a:pt x="5153" y="21294"/>
                    <a:pt x="4897" y="21274"/>
                  </a:cubicBezTo>
                  <a:lnTo>
                    <a:pt x="4490" y="21240"/>
                  </a:lnTo>
                  <a:lnTo>
                    <a:pt x="4312" y="21224"/>
                  </a:lnTo>
                  <a:cubicBezTo>
                    <a:pt x="4257" y="21219"/>
                    <a:pt x="4215" y="21177"/>
                    <a:pt x="4211" y="21127"/>
                  </a:cubicBezTo>
                  <a:lnTo>
                    <a:pt x="4211" y="21108"/>
                  </a:lnTo>
                  <a:lnTo>
                    <a:pt x="4520" y="18210"/>
                  </a:lnTo>
                  <a:lnTo>
                    <a:pt x="2667" y="11368"/>
                  </a:lnTo>
                  <a:lnTo>
                    <a:pt x="2561" y="11176"/>
                  </a:lnTo>
                  <a:cubicBezTo>
                    <a:pt x="2471" y="11012"/>
                    <a:pt x="2372" y="10828"/>
                    <a:pt x="2265" y="10627"/>
                  </a:cubicBezTo>
                  <a:cubicBezTo>
                    <a:pt x="1959" y="10051"/>
                    <a:pt x="1653" y="9454"/>
                    <a:pt x="1367" y="8865"/>
                  </a:cubicBezTo>
                  <a:cubicBezTo>
                    <a:pt x="1276" y="8679"/>
                    <a:pt x="1189" y="8496"/>
                    <a:pt x="1105" y="8316"/>
                  </a:cubicBezTo>
                  <a:lnTo>
                    <a:pt x="1023" y="8139"/>
                  </a:lnTo>
                  <a:cubicBezTo>
                    <a:pt x="478" y="6953"/>
                    <a:pt x="138" y="6030"/>
                    <a:pt x="67" y="5461"/>
                  </a:cubicBezTo>
                  <a:cubicBezTo>
                    <a:pt x="1" y="4926"/>
                    <a:pt x="-14" y="4125"/>
                    <a:pt x="13" y="3125"/>
                  </a:cubicBezTo>
                  <a:cubicBezTo>
                    <a:pt x="25" y="2655"/>
                    <a:pt x="47" y="2158"/>
                    <a:pt x="74" y="1649"/>
                  </a:cubicBezTo>
                  <a:lnTo>
                    <a:pt x="89" y="1394"/>
                  </a:lnTo>
                  <a:cubicBezTo>
                    <a:pt x="102" y="1174"/>
                    <a:pt x="115" y="961"/>
                    <a:pt x="129" y="758"/>
                  </a:cubicBezTo>
                  <a:lnTo>
                    <a:pt x="178" y="99"/>
                  </a:lnTo>
                  <a:cubicBezTo>
                    <a:pt x="183" y="40"/>
                    <a:pt x="237" y="-4"/>
                    <a:pt x="299" y="1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9" name="Freeform 78"/>
            <p:cNvSpPr/>
            <p:nvPr/>
          </p:nvSpPr>
          <p:spPr>
            <a:xfrm>
              <a:off x="1026185" y="3755197"/>
              <a:ext cx="1214022" cy="228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24" extrusionOk="0">
                  <a:moveTo>
                    <a:pt x="21600" y="12532"/>
                  </a:moveTo>
                  <a:lnTo>
                    <a:pt x="20784" y="0"/>
                  </a:lnTo>
                  <a:cubicBezTo>
                    <a:pt x="20784" y="0"/>
                    <a:pt x="10362" y="3405"/>
                    <a:pt x="567" y="3389"/>
                  </a:cubicBezTo>
                  <a:cubicBezTo>
                    <a:pt x="93" y="8513"/>
                    <a:pt x="0" y="18224"/>
                    <a:pt x="0" y="18224"/>
                  </a:cubicBezTo>
                  <a:cubicBezTo>
                    <a:pt x="787" y="15016"/>
                    <a:pt x="10774" y="21600"/>
                    <a:pt x="21600" y="12532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0" name="Freeform 79"/>
            <p:cNvSpPr/>
            <p:nvPr/>
          </p:nvSpPr>
          <p:spPr>
            <a:xfrm>
              <a:off x="719726" y="3919798"/>
              <a:ext cx="4000647" cy="2466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91" h="21600" extrusionOk="0">
                  <a:moveTo>
                    <a:pt x="16147" y="6330"/>
                  </a:moveTo>
                  <a:lnTo>
                    <a:pt x="8212" y="2232"/>
                  </a:lnTo>
                  <a:lnTo>
                    <a:pt x="7444" y="0"/>
                  </a:lnTo>
                  <a:lnTo>
                    <a:pt x="1506" y="423"/>
                  </a:lnTo>
                  <a:cubicBezTo>
                    <a:pt x="1506" y="423"/>
                    <a:pt x="-2309" y="13286"/>
                    <a:pt x="2207" y="16101"/>
                  </a:cubicBezTo>
                  <a:cubicBezTo>
                    <a:pt x="5792" y="17894"/>
                    <a:pt x="6788" y="18078"/>
                    <a:pt x="6788" y="18078"/>
                  </a:cubicBezTo>
                  <a:lnTo>
                    <a:pt x="8198" y="21600"/>
                  </a:lnTo>
                  <a:lnTo>
                    <a:pt x="14608" y="15996"/>
                  </a:lnTo>
                  <a:lnTo>
                    <a:pt x="19291" y="10645"/>
                  </a:lnTo>
                  <a:lnTo>
                    <a:pt x="16147" y="6330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1" name="Freeform 80"/>
            <p:cNvSpPr/>
            <p:nvPr/>
          </p:nvSpPr>
          <p:spPr>
            <a:xfrm>
              <a:off x="1616767" y="4015343"/>
              <a:ext cx="1856432" cy="17456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570" extrusionOk="0">
                  <a:moveTo>
                    <a:pt x="57" y="21"/>
                  </a:moveTo>
                  <a:cubicBezTo>
                    <a:pt x="109" y="-14"/>
                    <a:pt x="176" y="-4"/>
                    <a:pt x="216" y="43"/>
                  </a:cubicBezTo>
                  <a:lnTo>
                    <a:pt x="230" y="61"/>
                  </a:lnTo>
                  <a:lnTo>
                    <a:pt x="2485" y="3808"/>
                  </a:lnTo>
                  <a:lnTo>
                    <a:pt x="18622" y="14594"/>
                  </a:lnTo>
                  <a:cubicBezTo>
                    <a:pt x="18638" y="14604"/>
                    <a:pt x="18651" y="14618"/>
                    <a:pt x="18661" y="14634"/>
                  </a:cubicBezTo>
                  <a:lnTo>
                    <a:pt x="18670" y="14651"/>
                  </a:lnTo>
                  <a:lnTo>
                    <a:pt x="21553" y="21382"/>
                  </a:lnTo>
                  <a:cubicBezTo>
                    <a:pt x="21582" y="21449"/>
                    <a:pt x="21554" y="21528"/>
                    <a:pt x="21491" y="21558"/>
                  </a:cubicBezTo>
                  <a:cubicBezTo>
                    <a:pt x="21435" y="21586"/>
                    <a:pt x="21369" y="21565"/>
                    <a:pt x="21336" y="21512"/>
                  </a:cubicBezTo>
                  <a:lnTo>
                    <a:pt x="21326" y="21493"/>
                  </a:lnTo>
                  <a:lnTo>
                    <a:pt x="18457" y="14798"/>
                  </a:lnTo>
                  <a:lnTo>
                    <a:pt x="2328" y="4018"/>
                  </a:lnTo>
                  <a:cubicBezTo>
                    <a:pt x="2318" y="4011"/>
                    <a:pt x="2309" y="4002"/>
                    <a:pt x="2301" y="3992"/>
                  </a:cubicBezTo>
                  <a:lnTo>
                    <a:pt x="2290" y="3977"/>
                  </a:lnTo>
                  <a:lnTo>
                    <a:pt x="19" y="205"/>
                  </a:lnTo>
                  <a:cubicBezTo>
                    <a:pt x="-18" y="143"/>
                    <a:pt x="-1" y="61"/>
                    <a:pt x="57" y="2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2" name="Freeform 81"/>
            <p:cNvSpPr/>
            <p:nvPr/>
          </p:nvSpPr>
          <p:spPr>
            <a:xfrm>
              <a:off x="1373274" y="4071852"/>
              <a:ext cx="1057351" cy="2325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1" h="21585" extrusionOk="0">
                  <a:moveTo>
                    <a:pt x="204" y="0"/>
                  </a:moveTo>
                  <a:cubicBezTo>
                    <a:pt x="313" y="-3"/>
                    <a:pt x="409" y="30"/>
                    <a:pt x="433" y="77"/>
                  </a:cubicBezTo>
                  <a:lnTo>
                    <a:pt x="438" y="93"/>
                  </a:lnTo>
                  <a:lnTo>
                    <a:pt x="1044" y="4059"/>
                  </a:lnTo>
                  <a:lnTo>
                    <a:pt x="11503" y="11966"/>
                  </a:lnTo>
                  <a:lnTo>
                    <a:pt x="21540" y="21442"/>
                  </a:lnTo>
                  <a:cubicBezTo>
                    <a:pt x="21592" y="21492"/>
                    <a:pt x="21546" y="21551"/>
                    <a:pt x="21437" y="21575"/>
                  </a:cubicBezTo>
                  <a:cubicBezTo>
                    <a:pt x="21339" y="21597"/>
                    <a:pt x="21223" y="21582"/>
                    <a:pt x="21162" y="21543"/>
                  </a:cubicBezTo>
                  <a:lnTo>
                    <a:pt x="21144" y="21529"/>
                  </a:lnTo>
                  <a:lnTo>
                    <a:pt x="11117" y="12061"/>
                  </a:lnTo>
                  <a:lnTo>
                    <a:pt x="641" y="4141"/>
                  </a:lnTo>
                  <a:cubicBezTo>
                    <a:pt x="629" y="4132"/>
                    <a:pt x="620" y="4122"/>
                    <a:pt x="615" y="4112"/>
                  </a:cubicBezTo>
                  <a:lnTo>
                    <a:pt x="610" y="4096"/>
                  </a:lnTo>
                  <a:lnTo>
                    <a:pt x="0" y="107"/>
                  </a:lnTo>
                  <a:cubicBezTo>
                    <a:pt x="-8" y="52"/>
                    <a:pt x="83" y="4"/>
                    <a:pt x="204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3" name="Freeform 82"/>
            <p:cNvSpPr/>
            <p:nvPr/>
          </p:nvSpPr>
          <p:spPr>
            <a:xfrm>
              <a:off x="1042083" y="4098725"/>
              <a:ext cx="544003" cy="1712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8" h="21582" extrusionOk="0">
                  <a:moveTo>
                    <a:pt x="5054" y="0"/>
                  </a:moveTo>
                  <a:lnTo>
                    <a:pt x="5123" y="3"/>
                  </a:lnTo>
                  <a:cubicBezTo>
                    <a:pt x="5331" y="15"/>
                    <a:pt x="5473" y="75"/>
                    <a:pt x="5467" y="140"/>
                  </a:cubicBezTo>
                  <a:lnTo>
                    <a:pt x="5459" y="162"/>
                  </a:lnTo>
                  <a:lnTo>
                    <a:pt x="871" y="7600"/>
                  </a:lnTo>
                  <a:lnTo>
                    <a:pt x="21507" y="21388"/>
                  </a:lnTo>
                  <a:cubicBezTo>
                    <a:pt x="21598" y="21449"/>
                    <a:pt x="21534" y="21521"/>
                    <a:pt x="21365" y="21558"/>
                  </a:cubicBezTo>
                  <a:lnTo>
                    <a:pt x="21305" y="21569"/>
                  </a:lnTo>
                  <a:cubicBezTo>
                    <a:pt x="21114" y="21598"/>
                    <a:pt x="20889" y="21578"/>
                    <a:pt x="20772" y="21524"/>
                  </a:cubicBezTo>
                  <a:lnTo>
                    <a:pt x="20737" y="21505"/>
                  </a:lnTo>
                  <a:lnTo>
                    <a:pt x="41" y="7677"/>
                  </a:lnTo>
                  <a:cubicBezTo>
                    <a:pt x="12" y="7657"/>
                    <a:pt x="-2" y="7635"/>
                    <a:pt x="1" y="7614"/>
                  </a:cubicBezTo>
                  <a:lnTo>
                    <a:pt x="8" y="7592"/>
                  </a:lnTo>
                  <a:lnTo>
                    <a:pt x="4622" y="109"/>
                  </a:lnTo>
                  <a:cubicBezTo>
                    <a:pt x="4663" y="43"/>
                    <a:pt x="4849" y="-2"/>
                    <a:pt x="5054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4" name="Freeform 83"/>
            <p:cNvSpPr/>
            <p:nvPr/>
          </p:nvSpPr>
          <p:spPr>
            <a:xfrm>
              <a:off x="1021176" y="3903720"/>
              <a:ext cx="3709951" cy="1853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1" extrusionOk="0">
                  <a:moveTo>
                    <a:pt x="7165" y="1"/>
                  </a:moveTo>
                  <a:cubicBezTo>
                    <a:pt x="7183" y="-1"/>
                    <a:pt x="7201" y="13"/>
                    <a:pt x="7213" y="39"/>
                  </a:cubicBezTo>
                  <a:lnTo>
                    <a:pt x="7220" y="56"/>
                  </a:lnTo>
                  <a:lnTo>
                    <a:pt x="8288" y="3233"/>
                  </a:lnTo>
                  <a:lnTo>
                    <a:pt x="17750" y="8483"/>
                  </a:lnTo>
                  <a:lnTo>
                    <a:pt x="17771" y="8504"/>
                  </a:lnTo>
                  <a:lnTo>
                    <a:pt x="21566" y="14241"/>
                  </a:lnTo>
                  <a:cubicBezTo>
                    <a:pt x="21598" y="14290"/>
                    <a:pt x="21599" y="14383"/>
                    <a:pt x="21570" y="14434"/>
                  </a:cubicBezTo>
                  <a:lnTo>
                    <a:pt x="21562" y="14447"/>
                  </a:lnTo>
                  <a:lnTo>
                    <a:pt x="15910" y="21562"/>
                  </a:lnTo>
                  <a:cubicBezTo>
                    <a:pt x="15880" y="21599"/>
                    <a:pt x="15842" y="21581"/>
                    <a:pt x="15823" y="21523"/>
                  </a:cubicBezTo>
                  <a:cubicBezTo>
                    <a:pt x="15807" y="21471"/>
                    <a:pt x="15812" y="21404"/>
                    <a:pt x="15834" y="21364"/>
                  </a:cubicBezTo>
                  <a:lnTo>
                    <a:pt x="15843" y="21350"/>
                  </a:lnTo>
                  <a:lnTo>
                    <a:pt x="21418" y="14331"/>
                  </a:lnTo>
                  <a:lnTo>
                    <a:pt x="17705" y="8718"/>
                  </a:lnTo>
                  <a:lnTo>
                    <a:pt x="8233" y="3462"/>
                  </a:lnTo>
                  <a:cubicBezTo>
                    <a:pt x="8222" y="3456"/>
                    <a:pt x="8212" y="3444"/>
                    <a:pt x="8204" y="3428"/>
                  </a:cubicBezTo>
                  <a:lnTo>
                    <a:pt x="8197" y="3411"/>
                  </a:lnTo>
                  <a:lnTo>
                    <a:pt x="7135" y="254"/>
                  </a:lnTo>
                  <a:lnTo>
                    <a:pt x="66" y="875"/>
                  </a:lnTo>
                  <a:cubicBezTo>
                    <a:pt x="35" y="877"/>
                    <a:pt x="8" y="834"/>
                    <a:pt x="2" y="775"/>
                  </a:cubicBezTo>
                  <a:lnTo>
                    <a:pt x="0" y="755"/>
                  </a:lnTo>
                  <a:cubicBezTo>
                    <a:pt x="-1" y="693"/>
                    <a:pt x="21" y="639"/>
                    <a:pt x="50" y="627"/>
                  </a:cubicBezTo>
                  <a:lnTo>
                    <a:pt x="60" y="624"/>
                  </a:lnTo>
                  <a:lnTo>
                    <a:pt x="7165" y="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5" name="Freeform 84"/>
            <p:cNvSpPr/>
            <p:nvPr/>
          </p:nvSpPr>
          <p:spPr>
            <a:xfrm>
              <a:off x="1622251" y="4408232"/>
              <a:ext cx="787766" cy="892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546" extrusionOk="0">
                  <a:moveTo>
                    <a:pt x="140" y="39"/>
                  </a:moveTo>
                  <a:cubicBezTo>
                    <a:pt x="263" y="-28"/>
                    <a:pt x="420" y="-5"/>
                    <a:pt x="513" y="87"/>
                  </a:cubicBezTo>
                  <a:lnTo>
                    <a:pt x="544" y="124"/>
                  </a:lnTo>
                  <a:lnTo>
                    <a:pt x="7056" y="9500"/>
                  </a:lnTo>
                  <a:lnTo>
                    <a:pt x="21433" y="21094"/>
                  </a:lnTo>
                  <a:cubicBezTo>
                    <a:pt x="21539" y="21180"/>
                    <a:pt x="21558" y="21320"/>
                    <a:pt x="21484" y="21424"/>
                  </a:cubicBezTo>
                  <a:lnTo>
                    <a:pt x="21452" y="21462"/>
                  </a:lnTo>
                  <a:cubicBezTo>
                    <a:pt x="21354" y="21556"/>
                    <a:pt x="21197" y="21572"/>
                    <a:pt x="21078" y="21507"/>
                  </a:cubicBezTo>
                  <a:lnTo>
                    <a:pt x="21036" y="21478"/>
                  </a:lnTo>
                  <a:lnTo>
                    <a:pt x="6630" y="9859"/>
                  </a:lnTo>
                  <a:lnTo>
                    <a:pt x="6577" y="9803"/>
                  </a:lnTo>
                  <a:lnTo>
                    <a:pt x="43" y="396"/>
                  </a:lnTo>
                  <a:cubicBezTo>
                    <a:pt x="-42" y="274"/>
                    <a:pt x="2" y="114"/>
                    <a:pt x="140" y="39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6" name="Freeform 85"/>
            <p:cNvSpPr/>
            <p:nvPr/>
          </p:nvSpPr>
          <p:spPr>
            <a:xfrm>
              <a:off x="2495328" y="4565976"/>
              <a:ext cx="1538875" cy="680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542" extrusionOk="0">
                  <a:moveTo>
                    <a:pt x="8" y="230"/>
                  </a:moveTo>
                  <a:cubicBezTo>
                    <a:pt x="32" y="70"/>
                    <a:pt x="104" y="-23"/>
                    <a:pt x="176" y="4"/>
                  </a:cubicBezTo>
                  <a:lnTo>
                    <a:pt x="200" y="18"/>
                  </a:lnTo>
                  <a:lnTo>
                    <a:pt x="11885" y="9093"/>
                  </a:lnTo>
                  <a:lnTo>
                    <a:pt x="21481" y="20901"/>
                  </a:lnTo>
                  <a:cubicBezTo>
                    <a:pt x="21554" y="20992"/>
                    <a:pt x="21581" y="21198"/>
                    <a:pt x="21541" y="21364"/>
                  </a:cubicBezTo>
                  <a:cubicBezTo>
                    <a:pt x="21505" y="21513"/>
                    <a:pt x="21428" y="21577"/>
                    <a:pt x="21359" y="21523"/>
                  </a:cubicBezTo>
                  <a:lnTo>
                    <a:pt x="21337" y="21501"/>
                  </a:lnTo>
                  <a:lnTo>
                    <a:pt x="11764" y="9715"/>
                  </a:lnTo>
                  <a:lnTo>
                    <a:pt x="102" y="664"/>
                  </a:lnTo>
                  <a:cubicBezTo>
                    <a:pt x="23" y="602"/>
                    <a:pt x="-19" y="408"/>
                    <a:pt x="8" y="23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7" name="Freeform 86"/>
            <p:cNvSpPr/>
            <p:nvPr/>
          </p:nvSpPr>
          <p:spPr>
            <a:xfrm>
              <a:off x="2466637" y="1980185"/>
              <a:ext cx="1223476" cy="1814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4" h="20616" extrusionOk="0">
                  <a:moveTo>
                    <a:pt x="18949" y="244"/>
                  </a:moveTo>
                  <a:cubicBezTo>
                    <a:pt x="20300" y="727"/>
                    <a:pt x="20905" y="1773"/>
                    <a:pt x="20324" y="2620"/>
                  </a:cubicBezTo>
                  <a:lnTo>
                    <a:pt x="9616" y="18602"/>
                  </a:lnTo>
                  <a:cubicBezTo>
                    <a:pt x="8504" y="20078"/>
                    <a:pt x="5337" y="21378"/>
                    <a:pt x="2717" y="20088"/>
                  </a:cubicBezTo>
                  <a:cubicBezTo>
                    <a:pt x="299" y="19224"/>
                    <a:pt x="-695" y="17312"/>
                    <a:pt x="518" y="15856"/>
                  </a:cubicBezTo>
                  <a:lnTo>
                    <a:pt x="15338" y="750"/>
                  </a:lnTo>
                  <a:cubicBezTo>
                    <a:pt x="16077" y="-3"/>
                    <a:pt x="17642" y="-222"/>
                    <a:pt x="18949" y="24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8" name="Freeform 87"/>
            <p:cNvSpPr/>
            <p:nvPr/>
          </p:nvSpPr>
          <p:spPr>
            <a:xfrm>
              <a:off x="211710" y="3422248"/>
              <a:ext cx="895710" cy="1997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4" h="20907" extrusionOk="0">
                  <a:moveTo>
                    <a:pt x="17520" y="20510"/>
                  </a:moveTo>
                  <a:cubicBezTo>
                    <a:pt x="19564" y="20273"/>
                    <a:pt x="20877" y="19414"/>
                    <a:pt x="20499" y="18560"/>
                  </a:cubicBezTo>
                  <a:lnTo>
                    <a:pt x="13213" y="2073"/>
                  </a:lnTo>
                  <a:cubicBezTo>
                    <a:pt x="12422" y="569"/>
                    <a:pt x="8811" y="-316"/>
                    <a:pt x="5183" y="104"/>
                  </a:cubicBezTo>
                  <a:cubicBezTo>
                    <a:pt x="1524" y="528"/>
                    <a:pt x="-723" y="2114"/>
                    <a:pt x="212" y="3615"/>
                  </a:cubicBezTo>
                  <a:lnTo>
                    <a:pt x="12992" y="20492"/>
                  </a:lnTo>
                  <a:cubicBezTo>
                    <a:pt x="13625" y="21284"/>
                    <a:pt x="15544" y="20739"/>
                    <a:pt x="17520" y="2051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9" name="Freeform 88"/>
            <p:cNvSpPr/>
            <p:nvPr/>
          </p:nvSpPr>
          <p:spPr>
            <a:xfrm>
              <a:off x="193129" y="1910077"/>
              <a:ext cx="894374" cy="1995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2" h="21056" extrusionOk="0">
                  <a:moveTo>
                    <a:pt x="5289" y="20927"/>
                  </a:moveTo>
                  <a:lnTo>
                    <a:pt x="6013" y="20995"/>
                  </a:lnTo>
                  <a:cubicBezTo>
                    <a:pt x="9583" y="21328"/>
                    <a:pt x="13061" y="20261"/>
                    <a:pt x="13781" y="18612"/>
                  </a:cubicBezTo>
                  <a:lnTo>
                    <a:pt x="20290" y="3718"/>
                  </a:lnTo>
                  <a:cubicBezTo>
                    <a:pt x="21010" y="2068"/>
                    <a:pt x="18701" y="462"/>
                    <a:pt x="15131" y="128"/>
                  </a:cubicBezTo>
                  <a:lnTo>
                    <a:pt x="14408" y="61"/>
                  </a:lnTo>
                  <a:cubicBezTo>
                    <a:pt x="10838" y="-272"/>
                    <a:pt x="7360" y="795"/>
                    <a:pt x="6640" y="2444"/>
                  </a:cubicBezTo>
                  <a:lnTo>
                    <a:pt x="132" y="17338"/>
                  </a:lnTo>
                  <a:cubicBezTo>
                    <a:pt x="-590" y="18988"/>
                    <a:pt x="1720" y="20594"/>
                    <a:pt x="5289" y="2092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0" name="Freeform 89"/>
            <p:cNvSpPr/>
            <p:nvPr/>
          </p:nvSpPr>
          <p:spPr>
            <a:xfrm>
              <a:off x="364893" y="1848469"/>
              <a:ext cx="741668" cy="998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1" h="21029" extrusionOk="0">
                  <a:moveTo>
                    <a:pt x="0" y="18588"/>
                  </a:moveTo>
                  <a:lnTo>
                    <a:pt x="3701" y="4866"/>
                  </a:lnTo>
                  <a:cubicBezTo>
                    <a:pt x="4593" y="1558"/>
                    <a:pt x="9150" y="-571"/>
                    <a:pt x="13827" y="136"/>
                  </a:cubicBezTo>
                  <a:cubicBezTo>
                    <a:pt x="18504" y="843"/>
                    <a:pt x="21600" y="4128"/>
                    <a:pt x="20708" y="7437"/>
                  </a:cubicBezTo>
                  <a:lnTo>
                    <a:pt x="17042" y="21029"/>
                  </a:lnTo>
                  <a:lnTo>
                    <a:pt x="0" y="18588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1" name="Freeform 90"/>
            <p:cNvSpPr/>
            <p:nvPr/>
          </p:nvSpPr>
          <p:spPr>
            <a:xfrm>
              <a:off x="351283" y="2702707"/>
              <a:ext cx="631279" cy="158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549" extrusionOk="0">
                  <a:moveTo>
                    <a:pt x="367" y="30"/>
                  </a:moveTo>
                  <a:lnTo>
                    <a:pt x="21308" y="19190"/>
                  </a:lnTo>
                  <a:cubicBezTo>
                    <a:pt x="21469" y="19338"/>
                    <a:pt x="21570" y="19980"/>
                    <a:pt x="21533" y="20621"/>
                  </a:cubicBezTo>
                  <a:cubicBezTo>
                    <a:pt x="21500" y="21194"/>
                    <a:pt x="21369" y="21575"/>
                    <a:pt x="21227" y="21548"/>
                  </a:cubicBezTo>
                  <a:lnTo>
                    <a:pt x="21173" y="21519"/>
                  </a:lnTo>
                  <a:lnTo>
                    <a:pt x="233" y="2362"/>
                  </a:lnTo>
                  <a:cubicBezTo>
                    <a:pt x="71" y="2214"/>
                    <a:pt x="-30" y="1572"/>
                    <a:pt x="7" y="929"/>
                  </a:cubicBezTo>
                  <a:cubicBezTo>
                    <a:pt x="40" y="356"/>
                    <a:pt x="171" y="-25"/>
                    <a:pt x="313" y="2"/>
                  </a:cubicBezTo>
                  <a:lnTo>
                    <a:pt x="367" y="30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2" name="Freeform 91"/>
            <p:cNvSpPr/>
            <p:nvPr/>
          </p:nvSpPr>
          <p:spPr>
            <a:xfrm>
              <a:off x="690548" y="4933398"/>
              <a:ext cx="859934" cy="952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5" h="20788" extrusionOk="0">
                  <a:moveTo>
                    <a:pt x="20350" y="18099"/>
                  </a:moveTo>
                  <a:cubicBezTo>
                    <a:pt x="21600" y="17668"/>
                    <a:pt x="19383" y="12667"/>
                    <a:pt x="18692" y="11643"/>
                  </a:cubicBezTo>
                  <a:cubicBezTo>
                    <a:pt x="17772" y="10278"/>
                    <a:pt x="9296" y="6033"/>
                    <a:pt x="9296" y="6033"/>
                  </a:cubicBezTo>
                  <a:lnTo>
                    <a:pt x="7807" y="0"/>
                  </a:lnTo>
                  <a:lnTo>
                    <a:pt x="0" y="2883"/>
                  </a:lnTo>
                  <a:cubicBezTo>
                    <a:pt x="0" y="2883"/>
                    <a:pt x="1201" y="9538"/>
                    <a:pt x="3401" y="12969"/>
                  </a:cubicBezTo>
                  <a:cubicBezTo>
                    <a:pt x="5042" y="15529"/>
                    <a:pt x="7835" y="14981"/>
                    <a:pt x="11805" y="18371"/>
                  </a:cubicBezTo>
                  <a:cubicBezTo>
                    <a:pt x="13644" y="19940"/>
                    <a:pt x="15944" y="21600"/>
                    <a:pt x="16881" y="20348"/>
                  </a:cubicBezTo>
                  <a:cubicBezTo>
                    <a:pt x="17066" y="20101"/>
                    <a:pt x="18976" y="20555"/>
                    <a:pt x="18731" y="19025"/>
                  </a:cubicBezTo>
                  <a:cubicBezTo>
                    <a:pt x="18731" y="19025"/>
                    <a:pt x="19381" y="19484"/>
                    <a:pt x="19993" y="19020"/>
                  </a:cubicBezTo>
                  <a:cubicBezTo>
                    <a:pt x="20524" y="18617"/>
                    <a:pt x="20350" y="18099"/>
                    <a:pt x="20350" y="18099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3" name="Freeform 92"/>
            <p:cNvSpPr/>
            <p:nvPr/>
          </p:nvSpPr>
          <p:spPr>
            <a:xfrm>
              <a:off x="1109406" y="5588394"/>
              <a:ext cx="295248" cy="284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8" h="21381" extrusionOk="0">
                  <a:moveTo>
                    <a:pt x="78" y="482"/>
                  </a:moveTo>
                  <a:cubicBezTo>
                    <a:pt x="268" y="62"/>
                    <a:pt x="749" y="-117"/>
                    <a:pt x="1154" y="80"/>
                  </a:cubicBezTo>
                  <a:lnTo>
                    <a:pt x="1611" y="317"/>
                  </a:lnTo>
                  <a:lnTo>
                    <a:pt x="1778" y="405"/>
                  </a:lnTo>
                  <a:cubicBezTo>
                    <a:pt x="2264" y="667"/>
                    <a:pt x="2804" y="976"/>
                    <a:pt x="3384" y="1328"/>
                  </a:cubicBezTo>
                  <a:cubicBezTo>
                    <a:pt x="5044" y="2335"/>
                    <a:pt x="6702" y="3497"/>
                    <a:pt x="8255" y="4803"/>
                  </a:cubicBezTo>
                  <a:cubicBezTo>
                    <a:pt x="9662" y="5988"/>
                    <a:pt x="10913" y="7236"/>
                    <a:pt x="11968" y="8544"/>
                  </a:cubicBezTo>
                  <a:lnTo>
                    <a:pt x="21200" y="20003"/>
                  </a:lnTo>
                  <a:cubicBezTo>
                    <a:pt x="21487" y="20359"/>
                    <a:pt x="21441" y="20888"/>
                    <a:pt x="21099" y="21185"/>
                  </a:cubicBezTo>
                  <a:cubicBezTo>
                    <a:pt x="20757" y="21483"/>
                    <a:pt x="20246" y="21436"/>
                    <a:pt x="19959" y="21080"/>
                  </a:cubicBezTo>
                  <a:lnTo>
                    <a:pt x="10728" y="9622"/>
                  </a:lnTo>
                  <a:cubicBezTo>
                    <a:pt x="9746" y="8402"/>
                    <a:pt x="8567" y="7227"/>
                    <a:pt x="7237" y="6108"/>
                  </a:cubicBezTo>
                  <a:cubicBezTo>
                    <a:pt x="5754" y="4860"/>
                    <a:pt x="4162" y="3744"/>
                    <a:pt x="2569" y="2777"/>
                  </a:cubicBezTo>
                  <a:cubicBezTo>
                    <a:pt x="2151" y="2524"/>
                    <a:pt x="1755" y="2295"/>
                    <a:pt x="1390" y="2090"/>
                  </a:cubicBezTo>
                  <a:lnTo>
                    <a:pt x="628" y="1681"/>
                  </a:lnTo>
                  <a:cubicBezTo>
                    <a:pt x="559" y="1646"/>
                    <a:pt x="504" y="1619"/>
                    <a:pt x="464" y="1599"/>
                  </a:cubicBezTo>
                  <a:cubicBezTo>
                    <a:pt x="60" y="1401"/>
                    <a:pt x="-113" y="901"/>
                    <a:pt x="78" y="482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4" name="Freeform 93"/>
            <p:cNvSpPr/>
            <p:nvPr/>
          </p:nvSpPr>
          <p:spPr>
            <a:xfrm>
              <a:off x="1195302" y="5490034"/>
              <a:ext cx="276088" cy="320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8" h="21408" extrusionOk="0">
                  <a:moveTo>
                    <a:pt x="184" y="287"/>
                  </a:moveTo>
                  <a:cubicBezTo>
                    <a:pt x="478" y="-37"/>
                    <a:pt x="1021" y="-95"/>
                    <a:pt x="1397" y="158"/>
                  </a:cubicBezTo>
                  <a:lnTo>
                    <a:pt x="1967" y="554"/>
                  </a:lnTo>
                  <a:lnTo>
                    <a:pt x="2673" y="1061"/>
                  </a:lnTo>
                  <a:cubicBezTo>
                    <a:pt x="2920" y="1240"/>
                    <a:pt x="3178" y="1430"/>
                    <a:pt x="3447" y="1630"/>
                  </a:cubicBezTo>
                  <a:cubicBezTo>
                    <a:pt x="4977" y="2773"/>
                    <a:pt x="6507" y="4002"/>
                    <a:pt x="7938" y="5276"/>
                  </a:cubicBezTo>
                  <a:cubicBezTo>
                    <a:pt x="9575" y="6733"/>
                    <a:pt x="10976" y="8153"/>
                    <a:pt x="12072" y="9511"/>
                  </a:cubicBezTo>
                  <a:lnTo>
                    <a:pt x="12937" y="10573"/>
                  </a:lnTo>
                  <a:cubicBezTo>
                    <a:pt x="13238" y="10939"/>
                    <a:pt x="13552" y="11319"/>
                    <a:pt x="13879" y="11711"/>
                  </a:cubicBezTo>
                  <a:lnTo>
                    <a:pt x="14905" y="12936"/>
                  </a:lnTo>
                  <a:cubicBezTo>
                    <a:pt x="15732" y="13914"/>
                    <a:pt x="16593" y="14923"/>
                    <a:pt x="17469" y="15940"/>
                  </a:cubicBezTo>
                  <a:lnTo>
                    <a:pt x="19980" y="18824"/>
                  </a:lnTo>
                  <a:lnTo>
                    <a:pt x="21200" y="20210"/>
                  </a:lnTo>
                  <a:cubicBezTo>
                    <a:pt x="21490" y="20536"/>
                    <a:pt x="21418" y="21004"/>
                    <a:pt x="21040" y="21254"/>
                  </a:cubicBezTo>
                  <a:cubicBezTo>
                    <a:pt x="20660" y="21505"/>
                    <a:pt x="20118" y="21443"/>
                    <a:pt x="19828" y="21116"/>
                  </a:cubicBezTo>
                  <a:lnTo>
                    <a:pt x="18235" y="19305"/>
                  </a:lnTo>
                  <a:lnTo>
                    <a:pt x="17853" y="18868"/>
                  </a:lnTo>
                  <a:cubicBezTo>
                    <a:pt x="16667" y="17511"/>
                    <a:pt x="15484" y="16138"/>
                    <a:pt x="14349" y="14805"/>
                  </a:cubicBezTo>
                  <a:lnTo>
                    <a:pt x="12976" y="13180"/>
                  </a:lnTo>
                  <a:lnTo>
                    <a:pt x="11990" y="11997"/>
                  </a:lnTo>
                  <a:cubicBezTo>
                    <a:pt x="11516" y="11423"/>
                    <a:pt x="11069" y="10877"/>
                    <a:pt x="10653" y="10362"/>
                  </a:cubicBezTo>
                  <a:cubicBezTo>
                    <a:pt x="9617" y="9078"/>
                    <a:pt x="8273" y="7716"/>
                    <a:pt x="6697" y="6313"/>
                  </a:cubicBezTo>
                  <a:cubicBezTo>
                    <a:pt x="5304" y="5074"/>
                    <a:pt x="3810" y="3872"/>
                    <a:pt x="2316" y="2756"/>
                  </a:cubicBezTo>
                  <a:lnTo>
                    <a:pt x="1561" y="2201"/>
                  </a:lnTo>
                  <a:lnTo>
                    <a:pt x="489" y="1439"/>
                  </a:lnTo>
                  <a:cubicBezTo>
                    <a:pt x="422" y="1394"/>
                    <a:pt x="370" y="1358"/>
                    <a:pt x="331" y="1332"/>
                  </a:cubicBezTo>
                  <a:cubicBezTo>
                    <a:pt x="-44" y="1078"/>
                    <a:pt x="-110" y="610"/>
                    <a:pt x="184" y="287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5" name="Freeform 94"/>
            <p:cNvSpPr/>
            <p:nvPr/>
          </p:nvSpPr>
          <p:spPr>
            <a:xfrm>
              <a:off x="1273614" y="5420433"/>
              <a:ext cx="258638" cy="343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4" h="21414" extrusionOk="0">
                  <a:moveTo>
                    <a:pt x="159" y="305"/>
                  </a:moveTo>
                  <a:cubicBezTo>
                    <a:pt x="444" y="-13"/>
                    <a:pt x="1017" y="-96"/>
                    <a:pt x="1439" y="119"/>
                  </a:cubicBezTo>
                  <a:lnTo>
                    <a:pt x="2045" y="443"/>
                  </a:lnTo>
                  <a:cubicBezTo>
                    <a:pt x="2517" y="700"/>
                    <a:pt x="3044" y="999"/>
                    <a:pt x="3610" y="1335"/>
                  </a:cubicBezTo>
                  <a:cubicBezTo>
                    <a:pt x="5226" y="2291"/>
                    <a:pt x="6843" y="3351"/>
                    <a:pt x="8354" y="4490"/>
                  </a:cubicBezTo>
                  <a:cubicBezTo>
                    <a:pt x="11284" y="6694"/>
                    <a:pt x="13464" y="8917"/>
                    <a:pt x="14584" y="11101"/>
                  </a:cubicBezTo>
                  <a:cubicBezTo>
                    <a:pt x="15129" y="12161"/>
                    <a:pt x="15734" y="13202"/>
                    <a:pt x="16387" y="14218"/>
                  </a:cubicBezTo>
                  <a:cubicBezTo>
                    <a:pt x="17437" y="15851"/>
                    <a:pt x="18561" y="17344"/>
                    <a:pt x="19685" y="18666"/>
                  </a:cubicBezTo>
                  <a:cubicBezTo>
                    <a:pt x="20077" y="19128"/>
                    <a:pt x="20442" y="19534"/>
                    <a:pt x="20767" y="19882"/>
                  </a:cubicBezTo>
                  <a:lnTo>
                    <a:pt x="21165" y="20296"/>
                  </a:lnTo>
                  <a:cubicBezTo>
                    <a:pt x="21474" y="20601"/>
                    <a:pt x="21397" y="21037"/>
                    <a:pt x="20993" y="21271"/>
                  </a:cubicBezTo>
                  <a:cubicBezTo>
                    <a:pt x="20589" y="21504"/>
                    <a:pt x="20010" y="21445"/>
                    <a:pt x="19701" y="21141"/>
                  </a:cubicBezTo>
                  <a:lnTo>
                    <a:pt x="19379" y="20809"/>
                  </a:lnTo>
                  <a:lnTo>
                    <a:pt x="19261" y="20684"/>
                  </a:lnTo>
                  <a:cubicBezTo>
                    <a:pt x="18921" y="20320"/>
                    <a:pt x="18542" y="19897"/>
                    <a:pt x="18135" y="19417"/>
                  </a:cubicBezTo>
                  <a:cubicBezTo>
                    <a:pt x="16973" y="18051"/>
                    <a:pt x="15813" y="16510"/>
                    <a:pt x="14729" y="14825"/>
                  </a:cubicBezTo>
                  <a:cubicBezTo>
                    <a:pt x="14053" y="13775"/>
                    <a:pt x="13429" y="12700"/>
                    <a:pt x="12866" y="11603"/>
                  </a:cubicBezTo>
                  <a:cubicBezTo>
                    <a:pt x="11855" y="9633"/>
                    <a:pt x="9817" y="7554"/>
                    <a:pt x="7053" y="5474"/>
                  </a:cubicBezTo>
                  <a:cubicBezTo>
                    <a:pt x="5597" y="4378"/>
                    <a:pt x="4035" y="3354"/>
                    <a:pt x="2473" y="2428"/>
                  </a:cubicBezTo>
                  <a:lnTo>
                    <a:pt x="1684" y="1971"/>
                  </a:lnTo>
                  <a:cubicBezTo>
                    <a:pt x="1557" y="1899"/>
                    <a:pt x="1435" y="1830"/>
                    <a:pt x="1315" y="1763"/>
                  </a:cubicBezTo>
                  <a:lnTo>
                    <a:pt x="475" y="1307"/>
                  </a:lnTo>
                  <a:cubicBezTo>
                    <a:pt x="448" y="1293"/>
                    <a:pt x="424" y="1281"/>
                    <a:pt x="405" y="1271"/>
                  </a:cubicBezTo>
                  <a:cubicBezTo>
                    <a:pt x="-17" y="1055"/>
                    <a:pt x="-126" y="622"/>
                    <a:pt x="159" y="30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6" name="Freeform 95"/>
            <p:cNvSpPr/>
            <p:nvPr/>
          </p:nvSpPr>
          <p:spPr>
            <a:xfrm>
              <a:off x="3347267" y="1068416"/>
              <a:ext cx="464904" cy="1252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34" h="19566" extrusionOk="0">
                  <a:moveTo>
                    <a:pt x="0" y="15097"/>
                  </a:moveTo>
                  <a:lnTo>
                    <a:pt x="3500" y="7933"/>
                  </a:lnTo>
                  <a:cubicBezTo>
                    <a:pt x="3500" y="7933"/>
                    <a:pt x="13203" y="-317"/>
                    <a:pt x="17530" y="10"/>
                  </a:cubicBezTo>
                  <a:cubicBezTo>
                    <a:pt x="21600" y="523"/>
                    <a:pt x="13325" y="3086"/>
                    <a:pt x="12123" y="5360"/>
                  </a:cubicBezTo>
                  <a:cubicBezTo>
                    <a:pt x="15817" y="5122"/>
                    <a:pt x="14656" y="7306"/>
                    <a:pt x="14656" y="7306"/>
                  </a:cubicBezTo>
                  <a:cubicBezTo>
                    <a:pt x="14656" y="7306"/>
                    <a:pt x="17606" y="7156"/>
                    <a:pt x="17240" y="8914"/>
                  </a:cubicBezTo>
                  <a:cubicBezTo>
                    <a:pt x="20144" y="9438"/>
                    <a:pt x="18434" y="11502"/>
                    <a:pt x="18434" y="11502"/>
                  </a:cubicBezTo>
                  <a:cubicBezTo>
                    <a:pt x="18434" y="11502"/>
                    <a:pt x="16929" y="15535"/>
                    <a:pt x="11679" y="19245"/>
                  </a:cubicBezTo>
                  <a:cubicBezTo>
                    <a:pt x="11679" y="19245"/>
                    <a:pt x="769" y="21283"/>
                    <a:pt x="0" y="1509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7" name="Freeform 96"/>
            <p:cNvSpPr/>
            <p:nvPr/>
          </p:nvSpPr>
          <p:spPr>
            <a:xfrm>
              <a:off x="3336374" y="1411464"/>
              <a:ext cx="209516" cy="739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533" h="19350" extrusionOk="0">
                  <a:moveTo>
                    <a:pt x="0" y="15347"/>
                  </a:moveTo>
                  <a:cubicBezTo>
                    <a:pt x="0" y="15347"/>
                    <a:pt x="407" y="9742"/>
                    <a:pt x="1044" y="6870"/>
                  </a:cubicBezTo>
                  <a:cubicBezTo>
                    <a:pt x="1680" y="3999"/>
                    <a:pt x="-2766" y="-984"/>
                    <a:pt x="3030" y="171"/>
                  </a:cubicBezTo>
                  <a:cubicBezTo>
                    <a:pt x="6925" y="946"/>
                    <a:pt x="7057" y="4001"/>
                    <a:pt x="7489" y="6243"/>
                  </a:cubicBezTo>
                  <a:cubicBezTo>
                    <a:pt x="7923" y="8483"/>
                    <a:pt x="18834" y="13438"/>
                    <a:pt x="12630" y="17364"/>
                  </a:cubicBezTo>
                  <a:cubicBezTo>
                    <a:pt x="8438" y="20016"/>
                    <a:pt x="921" y="20616"/>
                    <a:pt x="0" y="1534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8" name="Freeform 97"/>
            <p:cNvSpPr/>
            <p:nvPr/>
          </p:nvSpPr>
          <p:spPr>
            <a:xfrm>
              <a:off x="3530843" y="1400351"/>
              <a:ext cx="125266" cy="272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05" h="21385" extrusionOk="0">
                  <a:moveTo>
                    <a:pt x="16568" y="335"/>
                  </a:moveTo>
                  <a:cubicBezTo>
                    <a:pt x="17165" y="-46"/>
                    <a:pt x="18269" y="-112"/>
                    <a:pt x="19032" y="187"/>
                  </a:cubicBezTo>
                  <a:cubicBezTo>
                    <a:pt x="19796" y="485"/>
                    <a:pt x="19929" y="1034"/>
                    <a:pt x="19330" y="1415"/>
                  </a:cubicBezTo>
                  <a:lnTo>
                    <a:pt x="18658" y="1854"/>
                  </a:lnTo>
                  <a:lnTo>
                    <a:pt x="17334" y="2745"/>
                  </a:lnTo>
                  <a:cubicBezTo>
                    <a:pt x="17178" y="2852"/>
                    <a:pt x="17017" y="2963"/>
                    <a:pt x="16855" y="3077"/>
                  </a:cubicBezTo>
                  <a:cubicBezTo>
                    <a:pt x="14988" y="4375"/>
                    <a:pt x="13118" y="5762"/>
                    <a:pt x="11379" y="7180"/>
                  </a:cubicBezTo>
                  <a:cubicBezTo>
                    <a:pt x="9660" y="8581"/>
                    <a:pt x="8162" y="9935"/>
                    <a:pt x="6943" y="11213"/>
                  </a:cubicBezTo>
                  <a:cubicBezTo>
                    <a:pt x="2407" y="15970"/>
                    <a:pt x="2340" y="18899"/>
                    <a:pt x="7358" y="19674"/>
                  </a:cubicBezTo>
                  <a:cubicBezTo>
                    <a:pt x="8282" y="19816"/>
                    <a:pt x="8802" y="20306"/>
                    <a:pt x="8515" y="20768"/>
                  </a:cubicBezTo>
                  <a:cubicBezTo>
                    <a:pt x="8229" y="21230"/>
                    <a:pt x="7245" y="21488"/>
                    <a:pt x="6318" y="21345"/>
                  </a:cubicBezTo>
                  <a:cubicBezTo>
                    <a:pt x="-1671" y="20113"/>
                    <a:pt x="-1579" y="16073"/>
                    <a:pt x="3772" y="10462"/>
                  </a:cubicBezTo>
                  <a:cubicBezTo>
                    <a:pt x="5047" y="9123"/>
                    <a:pt x="6607" y="7716"/>
                    <a:pt x="8382" y="6268"/>
                  </a:cubicBezTo>
                  <a:cubicBezTo>
                    <a:pt x="10173" y="4810"/>
                    <a:pt x="12086" y="3388"/>
                    <a:pt x="14002" y="2057"/>
                  </a:cubicBezTo>
                  <a:lnTo>
                    <a:pt x="14970" y="1393"/>
                  </a:lnTo>
                  <a:lnTo>
                    <a:pt x="16476" y="395"/>
                  </a:lnTo>
                  <a:cubicBezTo>
                    <a:pt x="16510" y="372"/>
                    <a:pt x="16540" y="351"/>
                    <a:pt x="16568" y="33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9" name="Freeform 98"/>
            <p:cNvSpPr/>
            <p:nvPr/>
          </p:nvSpPr>
          <p:spPr>
            <a:xfrm>
              <a:off x="3574037" y="1529813"/>
              <a:ext cx="157894" cy="222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33" h="21472" extrusionOk="0">
                  <a:moveTo>
                    <a:pt x="16792" y="343"/>
                  </a:moveTo>
                  <a:cubicBezTo>
                    <a:pt x="17320" y="777"/>
                    <a:pt x="17289" y="1458"/>
                    <a:pt x="16720" y="1861"/>
                  </a:cubicBezTo>
                  <a:lnTo>
                    <a:pt x="16126" y="2294"/>
                  </a:lnTo>
                  <a:lnTo>
                    <a:pt x="15363" y="2863"/>
                  </a:lnTo>
                  <a:cubicBezTo>
                    <a:pt x="15098" y="3065"/>
                    <a:pt x="14818" y="3279"/>
                    <a:pt x="14531" y="3503"/>
                  </a:cubicBezTo>
                  <a:cubicBezTo>
                    <a:pt x="12878" y="4785"/>
                    <a:pt x="11227" y="6156"/>
                    <a:pt x="9690" y="7555"/>
                  </a:cubicBezTo>
                  <a:cubicBezTo>
                    <a:pt x="8185" y="8924"/>
                    <a:pt x="6869" y="10248"/>
                    <a:pt x="5801" y="11496"/>
                  </a:cubicBezTo>
                  <a:cubicBezTo>
                    <a:pt x="2388" y="15480"/>
                    <a:pt x="1942" y="18010"/>
                    <a:pt x="4608" y="19006"/>
                  </a:cubicBezTo>
                  <a:cubicBezTo>
                    <a:pt x="5174" y="19218"/>
                    <a:pt x="5753" y="19320"/>
                    <a:pt x="6364" y="19322"/>
                  </a:cubicBezTo>
                  <a:cubicBezTo>
                    <a:pt x="8528" y="19329"/>
                    <a:pt x="11092" y="18073"/>
                    <a:pt x="13700" y="15937"/>
                  </a:cubicBezTo>
                  <a:cubicBezTo>
                    <a:pt x="14654" y="15156"/>
                    <a:pt x="15542" y="14316"/>
                    <a:pt x="16339" y="13476"/>
                  </a:cubicBezTo>
                  <a:lnTo>
                    <a:pt x="16948" y="12817"/>
                  </a:lnTo>
                  <a:cubicBezTo>
                    <a:pt x="17112" y="12630"/>
                    <a:pt x="17240" y="12481"/>
                    <a:pt x="17326" y="12375"/>
                  </a:cubicBezTo>
                  <a:cubicBezTo>
                    <a:pt x="17737" y="11870"/>
                    <a:pt x="18605" y="11716"/>
                    <a:pt x="19267" y="12028"/>
                  </a:cubicBezTo>
                  <a:cubicBezTo>
                    <a:pt x="19928" y="12342"/>
                    <a:pt x="20130" y="13005"/>
                    <a:pt x="19721" y="13509"/>
                  </a:cubicBezTo>
                  <a:lnTo>
                    <a:pt x="19460" y="13819"/>
                  </a:lnTo>
                  <a:cubicBezTo>
                    <a:pt x="19248" y="14061"/>
                    <a:pt x="18966" y="14373"/>
                    <a:pt x="18621" y="14737"/>
                  </a:cubicBezTo>
                  <a:cubicBezTo>
                    <a:pt x="17760" y="15645"/>
                    <a:pt x="16800" y="16552"/>
                    <a:pt x="15762" y="17402"/>
                  </a:cubicBezTo>
                  <a:cubicBezTo>
                    <a:pt x="12662" y="19940"/>
                    <a:pt x="9515" y="21483"/>
                    <a:pt x="6349" y="21472"/>
                  </a:cubicBezTo>
                  <a:cubicBezTo>
                    <a:pt x="5320" y="21467"/>
                    <a:pt x="4321" y="21293"/>
                    <a:pt x="3369" y="20937"/>
                  </a:cubicBezTo>
                  <a:cubicBezTo>
                    <a:pt x="-1470" y="19130"/>
                    <a:pt x="-785" y="15256"/>
                    <a:pt x="3443" y="10320"/>
                  </a:cubicBezTo>
                  <a:cubicBezTo>
                    <a:pt x="4577" y="8995"/>
                    <a:pt x="5959" y="7603"/>
                    <a:pt x="7531" y="6173"/>
                  </a:cubicBezTo>
                  <a:cubicBezTo>
                    <a:pt x="9120" y="4727"/>
                    <a:pt x="10820" y="3316"/>
                    <a:pt x="12520" y="1996"/>
                  </a:cubicBezTo>
                  <a:lnTo>
                    <a:pt x="13782" y="1034"/>
                  </a:lnTo>
                  <a:lnTo>
                    <a:pt x="14800" y="288"/>
                  </a:lnTo>
                  <a:cubicBezTo>
                    <a:pt x="15369" y="-117"/>
                    <a:pt x="16261" y="-92"/>
                    <a:pt x="16792" y="343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50" name="Freeform 99"/>
            <p:cNvSpPr/>
            <p:nvPr/>
          </p:nvSpPr>
          <p:spPr>
            <a:xfrm>
              <a:off x="3466950" y="1638240"/>
              <a:ext cx="291239" cy="485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1522" extrusionOk="0">
                  <a:moveTo>
                    <a:pt x="20444" y="16"/>
                  </a:moveTo>
                  <a:cubicBezTo>
                    <a:pt x="20883" y="-52"/>
                    <a:pt x="21332" y="108"/>
                    <a:pt x="21445" y="372"/>
                  </a:cubicBezTo>
                  <a:cubicBezTo>
                    <a:pt x="21558" y="637"/>
                    <a:pt x="21293" y="907"/>
                    <a:pt x="20852" y="975"/>
                  </a:cubicBezTo>
                  <a:cubicBezTo>
                    <a:pt x="19792" y="1138"/>
                    <a:pt x="18510" y="1802"/>
                    <a:pt x="17048" y="3064"/>
                  </a:cubicBezTo>
                  <a:cubicBezTo>
                    <a:pt x="13976" y="5712"/>
                    <a:pt x="13511" y="7327"/>
                    <a:pt x="14587" y="7627"/>
                  </a:cubicBezTo>
                  <a:cubicBezTo>
                    <a:pt x="15706" y="7939"/>
                    <a:pt x="18120" y="7102"/>
                    <a:pt x="19521" y="5611"/>
                  </a:cubicBezTo>
                  <a:cubicBezTo>
                    <a:pt x="20024" y="5076"/>
                    <a:pt x="21377" y="5463"/>
                    <a:pt x="21003" y="6036"/>
                  </a:cubicBezTo>
                  <a:cubicBezTo>
                    <a:pt x="19029" y="9065"/>
                    <a:pt x="16445" y="11030"/>
                    <a:pt x="12804" y="12682"/>
                  </a:cubicBezTo>
                  <a:cubicBezTo>
                    <a:pt x="12313" y="12905"/>
                    <a:pt x="11806" y="13122"/>
                    <a:pt x="11231" y="13356"/>
                  </a:cubicBezTo>
                  <a:lnTo>
                    <a:pt x="8855" y="14297"/>
                  </a:lnTo>
                  <a:cubicBezTo>
                    <a:pt x="4041" y="16204"/>
                    <a:pt x="2229" y="17663"/>
                    <a:pt x="1642" y="21078"/>
                  </a:cubicBezTo>
                  <a:cubicBezTo>
                    <a:pt x="1595" y="21351"/>
                    <a:pt x="1191" y="21548"/>
                    <a:pt x="739" y="21520"/>
                  </a:cubicBezTo>
                  <a:cubicBezTo>
                    <a:pt x="287" y="21492"/>
                    <a:pt x="-42" y="21249"/>
                    <a:pt x="5" y="20977"/>
                  </a:cubicBezTo>
                  <a:cubicBezTo>
                    <a:pt x="633" y="17324"/>
                    <a:pt x="2649" y="15617"/>
                    <a:pt x="7547" y="13632"/>
                  </a:cubicBezTo>
                  <a:lnTo>
                    <a:pt x="9875" y="12711"/>
                  </a:lnTo>
                  <a:lnTo>
                    <a:pt x="10709" y="12371"/>
                  </a:lnTo>
                  <a:cubicBezTo>
                    <a:pt x="11101" y="12207"/>
                    <a:pt x="11463" y="12051"/>
                    <a:pt x="11813" y="11891"/>
                  </a:cubicBezTo>
                  <a:cubicBezTo>
                    <a:pt x="13943" y="10926"/>
                    <a:pt x="15676" y="9853"/>
                    <a:pt x="17130" y="8488"/>
                  </a:cubicBezTo>
                  <a:lnTo>
                    <a:pt x="17318" y="8305"/>
                  </a:lnTo>
                  <a:lnTo>
                    <a:pt x="17161" y="8355"/>
                  </a:lnTo>
                  <a:cubicBezTo>
                    <a:pt x="16079" y="8676"/>
                    <a:pt x="14994" y="8772"/>
                    <a:pt x="14099" y="8577"/>
                  </a:cubicBezTo>
                  <a:lnTo>
                    <a:pt x="13896" y="8526"/>
                  </a:lnTo>
                  <a:cubicBezTo>
                    <a:pt x="11458" y="7846"/>
                    <a:pt x="12107" y="5593"/>
                    <a:pt x="15698" y="2497"/>
                  </a:cubicBezTo>
                  <a:cubicBezTo>
                    <a:pt x="17365" y="1060"/>
                    <a:pt x="18930" y="249"/>
                    <a:pt x="20444" y="16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51" name="Freeform 100"/>
            <p:cNvSpPr/>
            <p:nvPr/>
          </p:nvSpPr>
          <p:spPr>
            <a:xfrm>
              <a:off x="3425350" y="1531764"/>
              <a:ext cx="120650" cy="429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0" h="21483" extrusionOk="0">
                  <a:moveTo>
                    <a:pt x="1634" y="9"/>
                  </a:moveTo>
                  <a:cubicBezTo>
                    <a:pt x="2603" y="-40"/>
                    <a:pt x="3535" y="119"/>
                    <a:pt x="3853" y="372"/>
                  </a:cubicBezTo>
                  <a:lnTo>
                    <a:pt x="3937" y="460"/>
                  </a:lnTo>
                  <a:lnTo>
                    <a:pt x="9007" y="8412"/>
                  </a:lnTo>
                  <a:lnTo>
                    <a:pt x="9287" y="8523"/>
                  </a:lnTo>
                  <a:cubicBezTo>
                    <a:pt x="9721" y="8697"/>
                    <a:pt x="10207" y="8898"/>
                    <a:pt x="10725" y="9124"/>
                  </a:cubicBezTo>
                  <a:cubicBezTo>
                    <a:pt x="12207" y="9768"/>
                    <a:pt x="13685" y="10484"/>
                    <a:pt x="15069" y="11256"/>
                  </a:cubicBezTo>
                  <a:cubicBezTo>
                    <a:pt x="19044" y="13478"/>
                    <a:pt x="21437" y="15708"/>
                    <a:pt x="21440" y="17816"/>
                  </a:cubicBezTo>
                  <a:cubicBezTo>
                    <a:pt x="21440" y="19007"/>
                    <a:pt x="20662" y="20126"/>
                    <a:pt x="19018" y="21153"/>
                  </a:cubicBezTo>
                  <a:cubicBezTo>
                    <a:pt x="18570" y="21434"/>
                    <a:pt x="17395" y="21560"/>
                    <a:pt x="16397" y="21434"/>
                  </a:cubicBezTo>
                  <a:cubicBezTo>
                    <a:pt x="15398" y="21306"/>
                    <a:pt x="14953" y="20976"/>
                    <a:pt x="15401" y="20694"/>
                  </a:cubicBezTo>
                  <a:cubicBezTo>
                    <a:pt x="16805" y="19818"/>
                    <a:pt x="17473" y="18856"/>
                    <a:pt x="17473" y="17817"/>
                  </a:cubicBezTo>
                  <a:cubicBezTo>
                    <a:pt x="17470" y="15911"/>
                    <a:pt x="15248" y="13839"/>
                    <a:pt x="11527" y="11759"/>
                  </a:cubicBezTo>
                  <a:cubicBezTo>
                    <a:pt x="10474" y="11172"/>
                    <a:pt x="9363" y="10618"/>
                    <a:pt x="8240" y="10107"/>
                  </a:cubicBezTo>
                  <a:lnTo>
                    <a:pt x="7398" y="9732"/>
                  </a:lnTo>
                  <a:cubicBezTo>
                    <a:pt x="6559" y="9367"/>
                    <a:pt x="5913" y="9109"/>
                    <a:pt x="5555" y="8975"/>
                  </a:cubicBezTo>
                  <a:cubicBezTo>
                    <a:pt x="5430" y="8929"/>
                    <a:pt x="5332" y="8877"/>
                    <a:pt x="5262" y="8822"/>
                  </a:cubicBezTo>
                  <a:lnTo>
                    <a:pt x="5184" y="8737"/>
                  </a:lnTo>
                  <a:lnTo>
                    <a:pt x="31" y="658"/>
                  </a:lnTo>
                  <a:cubicBezTo>
                    <a:pt x="-160" y="354"/>
                    <a:pt x="555" y="63"/>
                    <a:pt x="1634" y="9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52" name="Freeform 101"/>
            <p:cNvSpPr/>
            <p:nvPr/>
          </p:nvSpPr>
          <p:spPr>
            <a:xfrm>
              <a:off x="1047282" y="3744427"/>
              <a:ext cx="1157844" cy="63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458" extrusionOk="0">
                  <a:moveTo>
                    <a:pt x="21385" y="2"/>
                  </a:moveTo>
                  <a:cubicBezTo>
                    <a:pt x="21496" y="-69"/>
                    <a:pt x="21589" y="1487"/>
                    <a:pt x="21593" y="3475"/>
                  </a:cubicBezTo>
                  <a:cubicBezTo>
                    <a:pt x="21597" y="5271"/>
                    <a:pt x="21527" y="6805"/>
                    <a:pt x="21433" y="7149"/>
                  </a:cubicBezTo>
                  <a:lnTo>
                    <a:pt x="21400" y="7220"/>
                  </a:lnTo>
                  <a:lnTo>
                    <a:pt x="209" y="21455"/>
                  </a:lnTo>
                  <a:cubicBezTo>
                    <a:pt x="98" y="21531"/>
                    <a:pt x="5" y="19975"/>
                    <a:pt x="0" y="17982"/>
                  </a:cubicBezTo>
                  <a:cubicBezTo>
                    <a:pt x="-3" y="16191"/>
                    <a:pt x="67" y="14657"/>
                    <a:pt x="161" y="14313"/>
                  </a:cubicBezTo>
                  <a:lnTo>
                    <a:pt x="194" y="14242"/>
                  </a:lnTo>
                  <a:lnTo>
                    <a:pt x="21385" y="2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sp>
        <p:nvSpPr>
          <p:cNvPr id="106" name="TextBox 11">
            <a:extLst>
              <a:ext uri="{FF2B5EF4-FFF2-40B4-BE49-F238E27FC236}">
                <a16:creationId xmlns:a16="http://schemas.microsoft.com/office/drawing/2014/main" id="{B7A797BA-BA32-2C48-B1CB-9590C778D5CF}"/>
              </a:ext>
            </a:extLst>
          </p:cNvPr>
          <p:cNvSpPr txBox="1"/>
          <p:nvPr/>
        </p:nvSpPr>
        <p:spPr>
          <a:xfrm>
            <a:off x="1839492" y="7419363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107" name="Rectangle 13">
            <a:extLst>
              <a:ext uri="{FF2B5EF4-FFF2-40B4-BE49-F238E27FC236}">
                <a16:creationId xmlns:a16="http://schemas.microsoft.com/office/drawing/2014/main" id="{5A7D8D81-77F8-F149-B788-7E03CF837C09}"/>
              </a:ext>
            </a:extLst>
          </p:cNvPr>
          <p:cNvSpPr txBox="1"/>
          <p:nvPr/>
        </p:nvSpPr>
        <p:spPr>
          <a:xfrm>
            <a:off x="1800351" y="6583663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108" name="Rectangle 13">
            <a:extLst>
              <a:ext uri="{FF2B5EF4-FFF2-40B4-BE49-F238E27FC236}">
                <a16:creationId xmlns:a16="http://schemas.microsoft.com/office/drawing/2014/main" id="{C92CC74D-8701-2F49-B5A5-EA78A75C5267}"/>
              </a:ext>
            </a:extLst>
          </p:cNvPr>
          <p:cNvSpPr txBox="1"/>
          <p:nvPr/>
        </p:nvSpPr>
        <p:spPr>
          <a:xfrm>
            <a:off x="7238459" y="6583662"/>
            <a:ext cx="280474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109" name="TextBox 11">
            <a:extLst>
              <a:ext uri="{FF2B5EF4-FFF2-40B4-BE49-F238E27FC236}">
                <a16:creationId xmlns:a16="http://schemas.microsoft.com/office/drawing/2014/main" id="{C3EEC9A8-07AB-9E47-9492-CB93110A8CC5}"/>
              </a:ext>
            </a:extLst>
          </p:cNvPr>
          <p:cNvSpPr txBox="1"/>
          <p:nvPr/>
        </p:nvSpPr>
        <p:spPr>
          <a:xfrm>
            <a:off x="7304827" y="7419363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760" name="TextBox 10"/>
          <p:cNvSpPr txBox="1"/>
          <p:nvPr/>
        </p:nvSpPr>
        <p:spPr>
          <a:xfrm>
            <a:off x="1723544" y="1905000"/>
            <a:ext cx="10768813" cy="279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grpSp>
        <p:nvGrpSpPr>
          <p:cNvPr id="1850" name="Group"/>
          <p:cNvGrpSpPr/>
          <p:nvPr/>
        </p:nvGrpSpPr>
        <p:grpSpPr>
          <a:xfrm>
            <a:off x="12773025" y="2378311"/>
            <a:ext cx="9075084" cy="9533910"/>
            <a:chOff x="0" y="0"/>
            <a:chExt cx="9075082" cy="9533909"/>
          </a:xfrm>
        </p:grpSpPr>
        <p:sp>
          <p:nvSpPr>
            <p:cNvPr id="1761" name="Freeform 4"/>
            <p:cNvSpPr/>
            <p:nvPr/>
          </p:nvSpPr>
          <p:spPr>
            <a:xfrm>
              <a:off x="2961841" y="9194473"/>
              <a:ext cx="5940130" cy="339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3" y="0"/>
                  </a:moveTo>
                  <a:lnTo>
                    <a:pt x="617" y="0"/>
                  </a:lnTo>
                  <a:cubicBezTo>
                    <a:pt x="276" y="0"/>
                    <a:pt x="0" y="4835"/>
                    <a:pt x="0" y="10800"/>
                  </a:cubicBezTo>
                  <a:cubicBezTo>
                    <a:pt x="0" y="16765"/>
                    <a:pt x="276" y="21600"/>
                    <a:pt x="617" y="21600"/>
                  </a:cubicBezTo>
                  <a:lnTo>
                    <a:pt x="20983" y="21600"/>
                  </a:lnTo>
                  <a:cubicBezTo>
                    <a:pt x="21324" y="21600"/>
                    <a:pt x="21600" y="16765"/>
                    <a:pt x="21600" y="10800"/>
                  </a:cubicBezTo>
                  <a:cubicBezTo>
                    <a:pt x="21600" y="4835"/>
                    <a:pt x="21324" y="0"/>
                    <a:pt x="20983" y="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62" name="Freeform 5"/>
            <p:cNvSpPr/>
            <p:nvPr/>
          </p:nvSpPr>
          <p:spPr>
            <a:xfrm>
              <a:off x="8171504" y="5908955"/>
              <a:ext cx="517980" cy="2029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2721"/>
                  </a:lnTo>
                  <a:cubicBezTo>
                    <a:pt x="0" y="1218"/>
                    <a:pt x="4813" y="0"/>
                    <a:pt x="10743" y="0"/>
                  </a:cubicBezTo>
                  <a:lnTo>
                    <a:pt x="10857" y="0"/>
                  </a:lnTo>
                  <a:cubicBezTo>
                    <a:pt x="16787" y="0"/>
                    <a:pt x="21600" y="1218"/>
                    <a:pt x="21600" y="2721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63" name="Freeform 6"/>
            <p:cNvSpPr/>
            <p:nvPr/>
          </p:nvSpPr>
          <p:spPr>
            <a:xfrm>
              <a:off x="8427608" y="7197654"/>
              <a:ext cx="519338" cy="1175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4575"/>
                  </a:lnTo>
                  <a:cubicBezTo>
                    <a:pt x="0" y="2048"/>
                    <a:pt x="4687" y="0"/>
                    <a:pt x="10475" y="0"/>
                  </a:cubicBezTo>
                  <a:lnTo>
                    <a:pt x="11125" y="0"/>
                  </a:lnTo>
                  <a:cubicBezTo>
                    <a:pt x="16906" y="0"/>
                    <a:pt x="21600" y="2048"/>
                    <a:pt x="21600" y="4575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64" name="Freeform 7"/>
            <p:cNvSpPr/>
            <p:nvPr/>
          </p:nvSpPr>
          <p:spPr>
            <a:xfrm>
              <a:off x="7724806" y="6680235"/>
              <a:ext cx="522731" cy="1257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4300"/>
                  </a:lnTo>
                  <a:cubicBezTo>
                    <a:pt x="0" y="1925"/>
                    <a:pt x="4671" y="0"/>
                    <a:pt x="10435" y="0"/>
                  </a:cubicBezTo>
                  <a:lnTo>
                    <a:pt x="11165" y="0"/>
                  </a:lnTo>
                  <a:cubicBezTo>
                    <a:pt x="16929" y="0"/>
                    <a:pt x="21600" y="1925"/>
                    <a:pt x="21600" y="43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65" name="Freeform 8"/>
            <p:cNvSpPr/>
            <p:nvPr/>
          </p:nvSpPr>
          <p:spPr>
            <a:xfrm>
              <a:off x="7520465" y="7878767"/>
              <a:ext cx="1554618" cy="1530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49" y="21600"/>
                  </a:moveTo>
                  <a:lnTo>
                    <a:pt x="1354" y="21600"/>
                  </a:lnTo>
                  <a:cubicBezTo>
                    <a:pt x="606" y="21600"/>
                    <a:pt x="0" y="20991"/>
                    <a:pt x="0" y="20241"/>
                  </a:cubicBezTo>
                  <a:lnTo>
                    <a:pt x="0" y="1359"/>
                  </a:lnTo>
                  <a:cubicBezTo>
                    <a:pt x="0" y="609"/>
                    <a:pt x="606" y="0"/>
                    <a:pt x="1354" y="0"/>
                  </a:cubicBezTo>
                  <a:lnTo>
                    <a:pt x="20249" y="0"/>
                  </a:lnTo>
                  <a:cubicBezTo>
                    <a:pt x="20994" y="0"/>
                    <a:pt x="21600" y="609"/>
                    <a:pt x="21600" y="1359"/>
                  </a:cubicBezTo>
                  <a:lnTo>
                    <a:pt x="21600" y="20241"/>
                  </a:lnTo>
                  <a:cubicBezTo>
                    <a:pt x="21600" y="20991"/>
                    <a:pt x="20994" y="21600"/>
                    <a:pt x="20249" y="2160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66" name="Freeform 9"/>
            <p:cNvSpPr/>
            <p:nvPr/>
          </p:nvSpPr>
          <p:spPr>
            <a:xfrm>
              <a:off x="0" y="263412"/>
              <a:ext cx="3607090" cy="2320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540" extrusionOk="0">
                  <a:moveTo>
                    <a:pt x="685" y="21540"/>
                  </a:moveTo>
                  <a:cubicBezTo>
                    <a:pt x="592" y="21540"/>
                    <a:pt x="507" y="21460"/>
                    <a:pt x="464" y="21333"/>
                  </a:cubicBezTo>
                  <a:cubicBezTo>
                    <a:pt x="32" y="20063"/>
                    <a:pt x="-99" y="18599"/>
                    <a:pt x="75" y="16980"/>
                  </a:cubicBezTo>
                  <a:cubicBezTo>
                    <a:pt x="240" y="15447"/>
                    <a:pt x="671" y="13840"/>
                    <a:pt x="1357" y="12202"/>
                  </a:cubicBezTo>
                  <a:cubicBezTo>
                    <a:pt x="2751" y="8875"/>
                    <a:pt x="5049" y="5775"/>
                    <a:pt x="7828" y="3473"/>
                  </a:cubicBezTo>
                  <a:cubicBezTo>
                    <a:pt x="10606" y="1172"/>
                    <a:pt x="13540" y="-60"/>
                    <a:pt x="16088" y="3"/>
                  </a:cubicBezTo>
                  <a:cubicBezTo>
                    <a:pt x="17341" y="34"/>
                    <a:pt x="18437" y="377"/>
                    <a:pt x="19343" y="1022"/>
                  </a:cubicBezTo>
                  <a:cubicBezTo>
                    <a:pt x="20300" y="1704"/>
                    <a:pt x="21004" y="2694"/>
                    <a:pt x="21436" y="3964"/>
                  </a:cubicBezTo>
                  <a:cubicBezTo>
                    <a:pt x="21501" y="4154"/>
                    <a:pt x="21455" y="4390"/>
                    <a:pt x="21333" y="4491"/>
                  </a:cubicBezTo>
                  <a:cubicBezTo>
                    <a:pt x="21211" y="4592"/>
                    <a:pt x="21060" y="4519"/>
                    <a:pt x="20995" y="4329"/>
                  </a:cubicBezTo>
                  <a:cubicBezTo>
                    <a:pt x="20615" y="3215"/>
                    <a:pt x="19990" y="2341"/>
                    <a:pt x="19136" y="1732"/>
                  </a:cubicBezTo>
                  <a:cubicBezTo>
                    <a:pt x="18292" y="1131"/>
                    <a:pt x="17264" y="812"/>
                    <a:pt x="16080" y="781"/>
                  </a:cubicBezTo>
                  <a:cubicBezTo>
                    <a:pt x="13615" y="719"/>
                    <a:pt x="10767" y="1922"/>
                    <a:pt x="8062" y="4161"/>
                  </a:cubicBezTo>
                  <a:cubicBezTo>
                    <a:pt x="5357" y="6399"/>
                    <a:pt x="3124" y="9410"/>
                    <a:pt x="1775" y="12629"/>
                  </a:cubicBezTo>
                  <a:cubicBezTo>
                    <a:pt x="1128" y="14176"/>
                    <a:pt x="721" y="15683"/>
                    <a:pt x="568" y="17109"/>
                  </a:cubicBezTo>
                  <a:cubicBezTo>
                    <a:pt x="412" y="18554"/>
                    <a:pt x="526" y="19852"/>
                    <a:pt x="905" y="20967"/>
                  </a:cubicBezTo>
                  <a:cubicBezTo>
                    <a:pt x="947" y="21087"/>
                    <a:pt x="944" y="21233"/>
                    <a:pt x="899" y="21350"/>
                  </a:cubicBezTo>
                  <a:cubicBezTo>
                    <a:pt x="854" y="21467"/>
                    <a:pt x="774" y="21539"/>
                    <a:pt x="686" y="21540"/>
                  </a:cubicBezTo>
                  <a:lnTo>
                    <a:pt x="685" y="21540"/>
                  </a:ln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67" name="Freeform 10"/>
            <p:cNvSpPr/>
            <p:nvPr/>
          </p:nvSpPr>
          <p:spPr>
            <a:xfrm>
              <a:off x="272590" y="1"/>
              <a:ext cx="3002719" cy="3002719"/>
            </a:xfrm>
            <a:prstGeom prst="ellipse">
              <a:avLst/>
            </a:prstGeom>
            <a:solidFill>
              <a:srgbClr val="4E5C93">
                <a:alpha val="33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68" name="Freeform 11"/>
            <p:cNvSpPr/>
            <p:nvPr/>
          </p:nvSpPr>
          <p:spPr>
            <a:xfrm>
              <a:off x="272590" y="0"/>
              <a:ext cx="2594612" cy="3002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9" h="21594" extrusionOk="0">
                  <a:moveTo>
                    <a:pt x="20515" y="13418"/>
                  </a:moveTo>
                  <a:cubicBezTo>
                    <a:pt x="21237" y="11722"/>
                    <a:pt x="21599" y="11086"/>
                    <a:pt x="20515" y="10797"/>
                  </a:cubicBezTo>
                  <a:cubicBezTo>
                    <a:pt x="19431" y="10509"/>
                    <a:pt x="17865" y="12358"/>
                    <a:pt x="16419" y="11466"/>
                  </a:cubicBezTo>
                  <a:cubicBezTo>
                    <a:pt x="14973" y="10574"/>
                    <a:pt x="16901" y="8648"/>
                    <a:pt x="16299" y="7545"/>
                  </a:cubicBezTo>
                  <a:cubicBezTo>
                    <a:pt x="15696" y="6443"/>
                    <a:pt x="14974" y="6316"/>
                    <a:pt x="15335" y="4232"/>
                  </a:cubicBezTo>
                  <a:cubicBezTo>
                    <a:pt x="15519" y="3175"/>
                    <a:pt x="16630" y="2004"/>
                    <a:pt x="17681" y="1107"/>
                  </a:cubicBezTo>
                  <a:cubicBezTo>
                    <a:pt x="15997" y="377"/>
                    <a:pt x="14145" y="-2"/>
                    <a:pt x="12268" y="0"/>
                  </a:cubicBezTo>
                  <a:cubicBezTo>
                    <a:pt x="11778" y="0"/>
                    <a:pt x="11288" y="26"/>
                    <a:pt x="10801" y="77"/>
                  </a:cubicBezTo>
                  <a:cubicBezTo>
                    <a:pt x="11819" y="2039"/>
                    <a:pt x="9973" y="3470"/>
                    <a:pt x="8592" y="5456"/>
                  </a:cubicBezTo>
                  <a:cubicBezTo>
                    <a:pt x="6905" y="7882"/>
                    <a:pt x="7508" y="9390"/>
                    <a:pt x="11000" y="9974"/>
                  </a:cubicBezTo>
                  <a:cubicBezTo>
                    <a:pt x="14493" y="10558"/>
                    <a:pt x="14132" y="14266"/>
                    <a:pt x="11000" y="15219"/>
                  </a:cubicBezTo>
                  <a:cubicBezTo>
                    <a:pt x="7869" y="16171"/>
                    <a:pt x="8832" y="12252"/>
                    <a:pt x="6905" y="12233"/>
                  </a:cubicBezTo>
                  <a:cubicBezTo>
                    <a:pt x="4979" y="12214"/>
                    <a:pt x="3052" y="11828"/>
                    <a:pt x="2931" y="10240"/>
                  </a:cubicBezTo>
                  <a:cubicBezTo>
                    <a:pt x="2864" y="9339"/>
                    <a:pt x="1555" y="8496"/>
                    <a:pt x="435" y="7936"/>
                  </a:cubicBezTo>
                  <a:cubicBezTo>
                    <a:pt x="145" y="8868"/>
                    <a:pt x="-1" y="9831"/>
                    <a:pt x="0" y="10797"/>
                  </a:cubicBezTo>
                  <a:cubicBezTo>
                    <a:pt x="0" y="16760"/>
                    <a:pt x="5492" y="21594"/>
                    <a:pt x="12267" y="21594"/>
                  </a:cubicBezTo>
                  <a:cubicBezTo>
                    <a:pt x="15408" y="21598"/>
                    <a:pt x="18430" y="20537"/>
                    <a:pt x="20707" y="18632"/>
                  </a:cubicBezTo>
                  <a:cubicBezTo>
                    <a:pt x="19844" y="16872"/>
                    <a:pt x="19985" y="14661"/>
                    <a:pt x="20515" y="13418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69" name="Freeform 12"/>
            <p:cNvSpPr/>
            <p:nvPr/>
          </p:nvSpPr>
          <p:spPr>
            <a:xfrm>
              <a:off x="325848" y="10862"/>
              <a:ext cx="1597346" cy="2126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3" h="20520" extrusionOk="0">
                  <a:moveTo>
                    <a:pt x="3835" y="13636"/>
                  </a:moveTo>
                  <a:cubicBezTo>
                    <a:pt x="4020" y="15768"/>
                    <a:pt x="6981" y="16285"/>
                    <a:pt x="9942" y="16311"/>
                  </a:cubicBezTo>
                  <a:cubicBezTo>
                    <a:pt x="12903" y="16337"/>
                    <a:pt x="11422" y="21600"/>
                    <a:pt x="16234" y="20320"/>
                  </a:cubicBezTo>
                  <a:cubicBezTo>
                    <a:pt x="21045" y="19039"/>
                    <a:pt x="21600" y="14063"/>
                    <a:pt x="16234" y="13281"/>
                  </a:cubicBezTo>
                  <a:cubicBezTo>
                    <a:pt x="10867" y="12500"/>
                    <a:pt x="9942" y="10474"/>
                    <a:pt x="12533" y="7219"/>
                  </a:cubicBezTo>
                  <a:cubicBezTo>
                    <a:pt x="14652" y="4554"/>
                    <a:pt x="17489" y="2632"/>
                    <a:pt x="15928" y="0"/>
                  </a:cubicBezTo>
                  <a:cubicBezTo>
                    <a:pt x="8254" y="701"/>
                    <a:pt x="1997" y="4945"/>
                    <a:pt x="0" y="10545"/>
                  </a:cubicBezTo>
                  <a:cubicBezTo>
                    <a:pt x="1722" y="11297"/>
                    <a:pt x="3730" y="12427"/>
                    <a:pt x="3835" y="13636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70" name="Freeform 13"/>
            <p:cNvSpPr/>
            <p:nvPr/>
          </p:nvSpPr>
          <p:spPr>
            <a:xfrm>
              <a:off x="325848" y="10862"/>
              <a:ext cx="1597346" cy="2126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3" h="20520" extrusionOk="0">
                  <a:moveTo>
                    <a:pt x="3835" y="13636"/>
                  </a:moveTo>
                  <a:cubicBezTo>
                    <a:pt x="4020" y="15768"/>
                    <a:pt x="6981" y="16285"/>
                    <a:pt x="9942" y="16311"/>
                  </a:cubicBezTo>
                  <a:cubicBezTo>
                    <a:pt x="12903" y="16337"/>
                    <a:pt x="11422" y="21600"/>
                    <a:pt x="16234" y="20320"/>
                  </a:cubicBezTo>
                  <a:cubicBezTo>
                    <a:pt x="21045" y="19039"/>
                    <a:pt x="21600" y="14063"/>
                    <a:pt x="16234" y="13281"/>
                  </a:cubicBezTo>
                  <a:cubicBezTo>
                    <a:pt x="10867" y="12500"/>
                    <a:pt x="9942" y="10474"/>
                    <a:pt x="12533" y="7219"/>
                  </a:cubicBezTo>
                  <a:cubicBezTo>
                    <a:pt x="14652" y="4554"/>
                    <a:pt x="17489" y="2632"/>
                    <a:pt x="15928" y="0"/>
                  </a:cubicBezTo>
                  <a:cubicBezTo>
                    <a:pt x="8254" y="701"/>
                    <a:pt x="1997" y="4945"/>
                    <a:pt x="0" y="10545"/>
                  </a:cubicBezTo>
                  <a:cubicBezTo>
                    <a:pt x="1722" y="11297"/>
                    <a:pt x="3730" y="12427"/>
                    <a:pt x="3835" y="1363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71" name="Freeform 14"/>
            <p:cNvSpPr/>
            <p:nvPr/>
          </p:nvSpPr>
          <p:spPr>
            <a:xfrm>
              <a:off x="2137756" y="153900"/>
              <a:ext cx="1137554" cy="2437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600" extrusionOk="0">
                  <a:moveTo>
                    <a:pt x="20993" y="11943"/>
                  </a:moveTo>
                  <a:cubicBezTo>
                    <a:pt x="20993" y="6702"/>
                    <a:pt x="14685" y="2170"/>
                    <a:pt x="5518" y="0"/>
                  </a:cubicBezTo>
                  <a:cubicBezTo>
                    <a:pt x="3144" y="1105"/>
                    <a:pt x="633" y="2549"/>
                    <a:pt x="219" y="3852"/>
                  </a:cubicBezTo>
                  <a:cubicBezTo>
                    <a:pt x="-598" y="6419"/>
                    <a:pt x="1034" y="6575"/>
                    <a:pt x="2395" y="7935"/>
                  </a:cubicBezTo>
                  <a:cubicBezTo>
                    <a:pt x="3755" y="9294"/>
                    <a:pt x="-598" y="11668"/>
                    <a:pt x="2665" y="12767"/>
                  </a:cubicBezTo>
                  <a:cubicBezTo>
                    <a:pt x="5927" y="13866"/>
                    <a:pt x="9470" y="11587"/>
                    <a:pt x="11916" y="11943"/>
                  </a:cubicBezTo>
                  <a:cubicBezTo>
                    <a:pt x="14362" y="12299"/>
                    <a:pt x="13548" y="13082"/>
                    <a:pt x="11916" y="15172"/>
                  </a:cubicBezTo>
                  <a:cubicBezTo>
                    <a:pt x="10720" y="16705"/>
                    <a:pt x="10400" y="19429"/>
                    <a:pt x="12349" y="21600"/>
                  </a:cubicBezTo>
                  <a:cubicBezTo>
                    <a:pt x="17876" y="19090"/>
                    <a:pt x="21002" y="15596"/>
                    <a:pt x="20993" y="1194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72" name="Freeform 15"/>
            <p:cNvSpPr/>
            <p:nvPr/>
          </p:nvSpPr>
          <p:spPr>
            <a:xfrm>
              <a:off x="2303046" y="668029"/>
              <a:ext cx="1377200" cy="19511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534" extrusionOk="0">
                  <a:moveTo>
                    <a:pt x="651" y="21533"/>
                  </a:moveTo>
                  <a:cubicBezTo>
                    <a:pt x="352" y="21534"/>
                    <a:pt x="92" y="21389"/>
                    <a:pt x="19" y="21182"/>
                  </a:cubicBezTo>
                  <a:cubicBezTo>
                    <a:pt x="-53" y="20975"/>
                    <a:pt x="82" y="20760"/>
                    <a:pt x="346" y="20660"/>
                  </a:cubicBezTo>
                  <a:cubicBezTo>
                    <a:pt x="7376" y="17997"/>
                    <a:pt x="13172" y="14420"/>
                    <a:pt x="16675" y="10594"/>
                  </a:cubicBezTo>
                  <a:cubicBezTo>
                    <a:pt x="18362" y="8755"/>
                    <a:pt x="19414" y="6962"/>
                    <a:pt x="19813" y="5267"/>
                  </a:cubicBezTo>
                  <a:cubicBezTo>
                    <a:pt x="20217" y="3549"/>
                    <a:pt x="19923" y="2006"/>
                    <a:pt x="18936" y="681"/>
                  </a:cubicBezTo>
                  <a:cubicBezTo>
                    <a:pt x="18769" y="455"/>
                    <a:pt x="18889" y="174"/>
                    <a:pt x="19207" y="54"/>
                  </a:cubicBezTo>
                  <a:cubicBezTo>
                    <a:pt x="19522" y="-66"/>
                    <a:pt x="19915" y="20"/>
                    <a:pt x="20083" y="246"/>
                  </a:cubicBezTo>
                  <a:cubicBezTo>
                    <a:pt x="21206" y="1756"/>
                    <a:pt x="21547" y="3496"/>
                    <a:pt x="21098" y="5421"/>
                  </a:cubicBezTo>
                  <a:cubicBezTo>
                    <a:pt x="20668" y="7244"/>
                    <a:pt x="19548" y="9155"/>
                    <a:pt x="17766" y="11101"/>
                  </a:cubicBezTo>
                  <a:cubicBezTo>
                    <a:pt x="14146" y="15058"/>
                    <a:pt x="8176" y="18743"/>
                    <a:pt x="957" y="21479"/>
                  </a:cubicBezTo>
                  <a:cubicBezTo>
                    <a:pt x="863" y="21515"/>
                    <a:pt x="758" y="21534"/>
                    <a:pt x="651" y="21533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73" name="Freeform 16"/>
            <p:cNvSpPr/>
            <p:nvPr/>
          </p:nvSpPr>
          <p:spPr>
            <a:xfrm>
              <a:off x="684241" y="2515731"/>
              <a:ext cx="664006" cy="664006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74" name="Freeform 17"/>
            <p:cNvSpPr/>
            <p:nvPr/>
          </p:nvSpPr>
          <p:spPr>
            <a:xfrm>
              <a:off x="5657470" y="8032992"/>
              <a:ext cx="1188197" cy="242850"/>
            </a:xfrm>
            <a:prstGeom prst="rect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75" name="Freeform 18"/>
            <p:cNvSpPr/>
            <p:nvPr/>
          </p:nvSpPr>
          <p:spPr>
            <a:xfrm>
              <a:off x="6550018" y="5553069"/>
              <a:ext cx="591467" cy="3920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621" y="21600"/>
                  </a:lnTo>
                  <a:lnTo>
                    <a:pt x="21600" y="21600"/>
                  </a:lnTo>
                  <a:lnTo>
                    <a:pt x="99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76" name="Freeform 19"/>
            <p:cNvSpPr/>
            <p:nvPr/>
          </p:nvSpPr>
          <p:spPr>
            <a:xfrm>
              <a:off x="5361654" y="5553069"/>
              <a:ext cx="591468" cy="3920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21" y="0"/>
                  </a:moveTo>
                  <a:lnTo>
                    <a:pt x="0" y="21600"/>
                  </a:lnTo>
                  <a:lnTo>
                    <a:pt x="9979" y="21600"/>
                  </a:lnTo>
                  <a:lnTo>
                    <a:pt x="21600" y="0"/>
                  </a:lnTo>
                  <a:lnTo>
                    <a:pt x="11621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77" name="Freeform 20"/>
            <p:cNvSpPr/>
            <p:nvPr/>
          </p:nvSpPr>
          <p:spPr>
            <a:xfrm>
              <a:off x="5308700" y="5297850"/>
              <a:ext cx="1910685" cy="510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86" y="21600"/>
                  </a:moveTo>
                  <a:cubicBezTo>
                    <a:pt x="1291" y="21600"/>
                    <a:pt x="0" y="16765"/>
                    <a:pt x="0" y="10801"/>
                  </a:cubicBezTo>
                  <a:cubicBezTo>
                    <a:pt x="0" y="4837"/>
                    <a:pt x="1291" y="0"/>
                    <a:pt x="2886" y="0"/>
                  </a:cubicBezTo>
                  <a:lnTo>
                    <a:pt x="18714" y="0"/>
                  </a:lnTo>
                  <a:cubicBezTo>
                    <a:pt x="20309" y="0"/>
                    <a:pt x="21600" y="4837"/>
                    <a:pt x="21600" y="10801"/>
                  </a:cubicBezTo>
                  <a:cubicBezTo>
                    <a:pt x="21600" y="16765"/>
                    <a:pt x="20309" y="21600"/>
                    <a:pt x="18714" y="21600"/>
                  </a:cubicBezTo>
                  <a:lnTo>
                    <a:pt x="2886" y="21600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1790" name="Graphic 2"/>
            <p:cNvGrpSpPr/>
            <p:nvPr/>
          </p:nvGrpSpPr>
          <p:grpSpPr>
            <a:xfrm>
              <a:off x="1117939" y="4432423"/>
              <a:ext cx="2515477" cy="2704997"/>
              <a:chOff x="0" y="0"/>
              <a:chExt cx="2515475" cy="2704995"/>
            </a:xfrm>
          </p:grpSpPr>
          <p:sp>
            <p:nvSpPr>
              <p:cNvPr id="1778" name="Freeform 23"/>
              <p:cNvSpPr/>
              <p:nvPr/>
            </p:nvSpPr>
            <p:spPr>
              <a:xfrm>
                <a:off x="0" y="0"/>
                <a:ext cx="2515476" cy="2515392"/>
              </a:xfrm>
              <a:prstGeom prst="ellipse">
                <a:avLst/>
              </a:prstGeom>
              <a:solidFill>
                <a:srgbClr val="A3B5D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grpSp>
            <p:nvGrpSpPr>
              <p:cNvPr id="1789" name="Graphic 2"/>
              <p:cNvGrpSpPr/>
              <p:nvPr/>
            </p:nvGrpSpPr>
            <p:grpSpPr>
              <a:xfrm>
                <a:off x="373041" y="448632"/>
                <a:ext cx="1553853" cy="2256364"/>
                <a:chOff x="0" y="0"/>
                <a:chExt cx="1553852" cy="2256362"/>
              </a:xfrm>
            </p:grpSpPr>
            <p:sp>
              <p:nvSpPr>
                <p:cNvPr id="1779" name="Freeform 25"/>
                <p:cNvSpPr/>
                <p:nvPr/>
              </p:nvSpPr>
              <p:spPr>
                <a:xfrm>
                  <a:off x="217543" y="716480"/>
                  <a:ext cx="1334273" cy="15398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483" extrusionOk="0">
                      <a:moveTo>
                        <a:pt x="21600" y="0"/>
                      </a:moveTo>
                      <a:lnTo>
                        <a:pt x="21600" y="21114"/>
                      </a:lnTo>
                      <a:cubicBezTo>
                        <a:pt x="21600" y="21423"/>
                        <a:pt x="21133" y="21580"/>
                        <a:pt x="20877" y="21363"/>
                      </a:cubicBezTo>
                      <a:lnTo>
                        <a:pt x="19382" y="19868"/>
                      </a:lnTo>
                      <a:lnTo>
                        <a:pt x="17807" y="21225"/>
                      </a:lnTo>
                      <a:cubicBezTo>
                        <a:pt x="17494" y="21495"/>
                        <a:pt x="16986" y="21498"/>
                        <a:pt x="16668" y="21231"/>
                      </a:cubicBezTo>
                      <a:lnTo>
                        <a:pt x="15044" y="19868"/>
                      </a:lnTo>
                      <a:lnTo>
                        <a:pt x="13501" y="21215"/>
                      </a:lnTo>
                      <a:cubicBezTo>
                        <a:pt x="13187" y="21489"/>
                        <a:pt x="12673" y="21492"/>
                        <a:pt x="12354" y="21221"/>
                      </a:cubicBezTo>
                      <a:lnTo>
                        <a:pt x="10766" y="19868"/>
                      </a:lnTo>
                      <a:lnTo>
                        <a:pt x="9163" y="21229"/>
                      </a:lnTo>
                      <a:cubicBezTo>
                        <a:pt x="8847" y="21497"/>
                        <a:pt x="8340" y="21497"/>
                        <a:pt x="8024" y="21228"/>
                      </a:cubicBezTo>
                      <a:lnTo>
                        <a:pt x="6424" y="19868"/>
                      </a:lnTo>
                      <a:lnTo>
                        <a:pt x="4828" y="21225"/>
                      </a:lnTo>
                      <a:cubicBezTo>
                        <a:pt x="4511" y="21495"/>
                        <a:pt x="4001" y="21493"/>
                        <a:pt x="3685" y="21221"/>
                      </a:cubicBezTo>
                      <a:lnTo>
                        <a:pt x="2115" y="19868"/>
                      </a:lnTo>
                      <a:lnTo>
                        <a:pt x="658" y="21381"/>
                      </a:lnTo>
                      <a:cubicBezTo>
                        <a:pt x="402" y="21600"/>
                        <a:pt x="0" y="21444"/>
                        <a:pt x="0" y="21133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E4EBF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780" name="Freeform 26"/>
                <p:cNvSpPr/>
                <p:nvPr/>
              </p:nvSpPr>
              <p:spPr>
                <a:xfrm>
                  <a:off x="215457" y="583049"/>
                  <a:ext cx="1338396" cy="1287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21600"/>
                      </a:lnTo>
                      <a:lnTo>
                        <a:pt x="21600" y="8405"/>
                      </a:lnTo>
                      <a:cubicBezTo>
                        <a:pt x="21600" y="3762"/>
                        <a:pt x="21238" y="0"/>
                        <a:pt x="20792" y="0"/>
                      </a:cubicBezTo>
                      <a:lnTo>
                        <a:pt x="808" y="0"/>
                      </a:lnTo>
                      <a:cubicBezTo>
                        <a:pt x="362" y="0"/>
                        <a:pt x="0" y="3762"/>
                        <a:pt x="0" y="8405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4E5C9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781" name="Freeform 27"/>
                <p:cNvSpPr/>
                <p:nvPr/>
              </p:nvSpPr>
              <p:spPr>
                <a:xfrm>
                  <a:off x="1148464" y="852052"/>
                  <a:ext cx="267170" cy="2671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699" y="21600"/>
                      </a:moveTo>
                      <a:lnTo>
                        <a:pt x="18900" y="21600"/>
                      </a:lnTo>
                      <a:cubicBezTo>
                        <a:pt x="20391" y="21600"/>
                        <a:pt x="21600" y="20391"/>
                        <a:pt x="21600" y="18900"/>
                      </a:cubicBezTo>
                      <a:lnTo>
                        <a:pt x="21600" y="2698"/>
                      </a:lnTo>
                      <a:cubicBezTo>
                        <a:pt x="21600" y="1209"/>
                        <a:pt x="20391" y="0"/>
                        <a:pt x="18900" y="0"/>
                      </a:cubicBezTo>
                      <a:lnTo>
                        <a:pt x="2699" y="0"/>
                      </a:lnTo>
                      <a:cubicBezTo>
                        <a:pt x="1207" y="0"/>
                        <a:pt x="0" y="1209"/>
                        <a:pt x="0" y="2698"/>
                      </a:cubicBezTo>
                      <a:lnTo>
                        <a:pt x="0" y="18900"/>
                      </a:lnTo>
                      <a:cubicBezTo>
                        <a:pt x="0" y="20391"/>
                        <a:pt x="1207" y="21600"/>
                        <a:pt x="2699" y="21600"/>
                      </a:cubicBezTo>
                      <a:close/>
                    </a:path>
                  </a:pathLst>
                </a:custGeom>
                <a:solidFill>
                  <a:srgbClr val="4E5C9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782" name="Freeform 28"/>
                <p:cNvSpPr/>
                <p:nvPr/>
              </p:nvSpPr>
              <p:spPr>
                <a:xfrm>
                  <a:off x="1148464" y="985584"/>
                  <a:ext cx="133551" cy="1335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902" y="21600"/>
                      </a:moveTo>
                      <a:cubicBezTo>
                        <a:pt x="20392" y="21600"/>
                        <a:pt x="21600" y="20393"/>
                        <a:pt x="21600" y="18902"/>
                      </a:cubicBezTo>
                      <a:lnTo>
                        <a:pt x="21600" y="2703"/>
                      </a:lnTo>
                      <a:cubicBezTo>
                        <a:pt x="21600" y="1210"/>
                        <a:pt x="20392" y="0"/>
                        <a:pt x="18902" y="0"/>
                      </a:cubicBezTo>
                      <a:lnTo>
                        <a:pt x="2701" y="0"/>
                      </a:lnTo>
                      <a:cubicBezTo>
                        <a:pt x="1207" y="0"/>
                        <a:pt x="0" y="1210"/>
                        <a:pt x="0" y="2703"/>
                      </a:cubicBezTo>
                      <a:lnTo>
                        <a:pt x="0" y="18902"/>
                      </a:lnTo>
                      <a:cubicBezTo>
                        <a:pt x="0" y="20393"/>
                        <a:pt x="1207" y="21600"/>
                        <a:pt x="2701" y="21600"/>
                      </a:cubicBezTo>
                      <a:lnTo>
                        <a:pt x="18902" y="21600"/>
                      </a:lnTo>
                      <a:close/>
                    </a:path>
                  </a:pathLst>
                </a:custGeom>
                <a:solidFill>
                  <a:srgbClr val="A3B5D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783" name="Freeform 29"/>
                <p:cNvSpPr/>
                <p:nvPr/>
              </p:nvSpPr>
              <p:spPr>
                <a:xfrm>
                  <a:off x="346935" y="1251109"/>
                  <a:ext cx="1066595" cy="667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46" y="21600"/>
                      </a:moveTo>
                      <a:lnTo>
                        <a:pt x="21355" y="21600"/>
                      </a:lnTo>
                      <a:cubicBezTo>
                        <a:pt x="21490" y="21600"/>
                        <a:pt x="21600" y="19843"/>
                        <a:pt x="21600" y="17675"/>
                      </a:cubicBezTo>
                      <a:lnTo>
                        <a:pt x="21600" y="3925"/>
                      </a:lnTo>
                      <a:cubicBezTo>
                        <a:pt x="21600" y="1757"/>
                        <a:pt x="21490" y="0"/>
                        <a:pt x="21355" y="0"/>
                      </a:cubicBezTo>
                      <a:lnTo>
                        <a:pt x="246" y="0"/>
                      </a:lnTo>
                      <a:cubicBezTo>
                        <a:pt x="110" y="0"/>
                        <a:pt x="0" y="1757"/>
                        <a:pt x="0" y="3925"/>
                      </a:cubicBezTo>
                      <a:lnTo>
                        <a:pt x="0" y="17675"/>
                      </a:lnTo>
                      <a:cubicBezTo>
                        <a:pt x="0" y="19843"/>
                        <a:pt x="110" y="21600"/>
                        <a:pt x="246" y="21600"/>
                      </a:cubicBezTo>
                      <a:close/>
                    </a:path>
                  </a:pathLst>
                </a:custGeom>
                <a:solidFill>
                  <a:srgbClr val="A3B5D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784" name="Freeform 30"/>
                <p:cNvSpPr/>
                <p:nvPr/>
              </p:nvSpPr>
              <p:spPr>
                <a:xfrm>
                  <a:off x="346935" y="1449831"/>
                  <a:ext cx="1066595" cy="667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46" y="21600"/>
                      </a:moveTo>
                      <a:lnTo>
                        <a:pt x="21355" y="21600"/>
                      </a:lnTo>
                      <a:cubicBezTo>
                        <a:pt x="21490" y="21600"/>
                        <a:pt x="21600" y="19849"/>
                        <a:pt x="21600" y="17681"/>
                      </a:cubicBezTo>
                      <a:lnTo>
                        <a:pt x="21600" y="3925"/>
                      </a:lnTo>
                      <a:cubicBezTo>
                        <a:pt x="21600" y="1757"/>
                        <a:pt x="21490" y="0"/>
                        <a:pt x="21355" y="0"/>
                      </a:cubicBezTo>
                      <a:lnTo>
                        <a:pt x="246" y="0"/>
                      </a:lnTo>
                      <a:cubicBezTo>
                        <a:pt x="110" y="0"/>
                        <a:pt x="0" y="1757"/>
                        <a:pt x="0" y="3925"/>
                      </a:cubicBezTo>
                      <a:lnTo>
                        <a:pt x="0" y="17681"/>
                      </a:lnTo>
                      <a:cubicBezTo>
                        <a:pt x="0" y="19849"/>
                        <a:pt x="110" y="21600"/>
                        <a:pt x="246" y="21600"/>
                      </a:cubicBezTo>
                      <a:close/>
                    </a:path>
                  </a:pathLst>
                </a:custGeom>
                <a:solidFill>
                  <a:srgbClr val="CCD7E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785" name="Freeform 31"/>
                <p:cNvSpPr/>
                <p:nvPr/>
              </p:nvSpPr>
              <p:spPr>
                <a:xfrm>
                  <a:off x="346935" y="1648554"/>
                  <a:ext cx="1066595" cy="667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46" y="21600"/>
                      </a:moveTo>
                      <a:lnTo>
                        <a:pt x="21355" y="21600"/>
                      </a:lnTo>
                      <a:cubicBezTo>
                        <a:pt x="21490" y="21600"/>
                        <a:pt x="21600" y="19849"/>
                        <a:pt x="21600" y="17681"/>
                      </a:cubicBezTo>
                      <a:lnTo>
                        <a:pt x="21600" y="3925"/>
                      </a:lnTo>
                      <a:cubicBezTo>
                        <a:pt x="21600" y="1757"/>
                        <a:pt x="21490" y="0"/>
                        <a:pt x="21355" y="0"/>
                      </a:cubicBezTo>
                      <a:lnTo>
                        <a:pt x="246" y="0"/>
                      </a:lnTo>
                      <a:cubicBezTo>
                        <a:pt x="110" y="0"/>
                        <a:pt x="0" y="1757"/>
                        <a:pt x="0" y="3925"/>
                      </a:cubicBezTo>
                      <a:lnTo>
                        <a:pt x="0" y="17681"/>
                      </a:lnTo>
                      <a:cubicBezTo>
                        <a:pt x="0" y="19849"/>
                        <a:pt x="110" y="21600"/>
                        <a:pt x="246" y="21600"/>
                      </a:cubicBezTo>
                      <a:close/>
                    </a:path>
                  </a:pathLst>
                </a:custGeom>
                <a:solidFill>
                  <a:srgbClr val="E4EBF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786" name="Freeform 32"/>
                <p:cNvSpPr/>
                <p:nvPr/>
              </p:nvSpPr>
              <p:spPr>
                <a:xfrm>
                  <a:off x="218883" y="432202"/>
                  <a:ext cx="579113" cy="420766"/>
                </a:xfrm>
                <a:prstGeom prst="rect">
                  <a:avLst/>
                </a:prstGeom>
                <a:solidFill>
                  <a:srgbClr val="25336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787" name="Freeform 33"/>
                <p:cNvSpPr/>
                <p:nvPr/>
              </p:nvSpPr>
              <p:spPr>
                <a:xfrm>
                  <a:off x="218883" y="922553"/>
                  <a:ext cx="579113" cy="138337"/>
                </a:xfrm>
                <a:prstGeom prst="rect">
                  <a:avLst/>
                </a:prstGeom>
                <a:solidFill>
                  <a:srgbClr val="25336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  <p:sp>
              <p:nvSpPr>
                <p:cNvPr id="1788" name="Freeform 34"/>
                <p:cNvSpPr/>
                <p:nvPr/>
              </p:nvSpPr>
              <p:spPr>
                <a:xfrm>
                  <a:off x="0" y="0"/>
                  <a:ext cx="1016881" cy="50844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10800" y="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25336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2438337"/>
                  <a:endParaRPr/>
                </a:p>
              </p:txBody>
            </p:sp>
          </p:grpSp>
        </p:grpSp>
        <p:sp>
          <p:nvSpPr>
            <p:cNvPr id="1791" name="Freeform 44"/>
            <p:cNvSpPr/>
            <p:nvPr/>
          </p:nvSpPr>
          <p:spPr>
            <a:xfrm>
              <a:off x="3801788" y="1465955"/>
              <a:ext cx="908319" cy="1228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20226" extrusionOk="0">
                  <a:moveTo>
                    <a:pt x="16703" y="11414"/>
                  </a:moveTo>
                  <a:cubicBezTo>
                    <a:pt x="16703" y="11414"/>
                    <a:pt x="16874" y="9813"/>
                    <a:pt x="16110" y="7816"/>
                  </a:cubicBezTo>
                  <a:cubicBezTo>
                    <a:pt x="15351" y="5819"/>
                    <a:pt x="13282" y="3427"/>
                    <a:pt x="13259" y="1027"/>
                  </a:cubicBezTo>
                  <a:cubicBezTo>
                    <a:pt x="13239" y="-1374"/>
                    <a:pt x="10371" y="640"/>
                    <a:pt x="11996" y="5167"/>
                  </a:cubicBezTo>
                  <a:cubicBezTo>
                    <a:pt x="7710" y="4387"/>
                    <a:pt x="3207" y="2924"/>
                    <a:pt x="1862" y="580"/>
                  </a:cubicBezTo>
                  <a:cubicBezTo>
                    <a:pt x="1368" y="-277"/>
                    <a:pt x="214" y="-138"/>
                    <a:pt x="187" y="688"/>
                  </a:cubicBezTo>
                  <a:cubicBezTo>
                    <a:pt x="160" y="1513"/>
                    <a:pt x="620" y="2286"/>
                    <a:pt x="620" y="2286"/>
                  </a:cubicBezTo>
                  <a:cubicBezTo>
                    <a:pt x="620" y="2286"/>
                    <a:pt x="-210" y="2957"/>
                    <a:pt x="355" y="3888"/>
                  </a:cubicBezTo>
                  <a:cubicBezTo>
                    <a:pt x="-748" y="5294"/>
                    <a:pt x="1075" y="6185"/>
                    <a:pt x="1075" y="6185"/>
                  </a:cubicBezTo>
                  <a:cubicBezTo>
                    <a:pt x="1075" y="6185"/>
                    <a:pt x="-39" y="6691"/>
                    <a:pt x="2213" y="8781"/>
                  </a:cubicBezTo>
                  <a:cubicBezTo>
                    <a:pt x="4547" y="10947"/>
                    <a:pt x="10757" y="12376"/>
                    <a:pt x="10757" y="12376"/>
                  </a:cubicBezTo>
                  <a:lnTo>
                    <a:pt x="14922" y="20226"/>
                  </a:lnTo>
                  <a:lnTo>
                    <a:pt x="20852" y="17530"/>
                  </a:lnTo>
                  <a:lnTo>
                    <a:pt x="16703" y="11414"/>
                  </a:ln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92" name="Freeform 45"/>
            <p:cNvSpPr/>
            <p:nvPr/>
          </p:nvSpPr>
          <p:spPr>
            <a:xfrm>
              <a:off x="4291232" y="1771265"/>
              <a:ext cx="53303" cy="240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3" h="21418" extrusionOk="0">
                  <a:moveTo>
                    <a:pt x="9775" y="479"/>
                  </a:moveTo>
                  <a:cubicBezTo>
                    <a:pt x="10506" y="84"/>
                    <a:pt x="12499" y="-105"/>
                    <a:pt x="14227" y="59"/>
                  </a:cubicBezTo>
                  <a:cubicBezTo>
                    <a:pt x="15955" y="221"/>
                    <a:pt x="16819" y="673"/>
                    <a:pt x="16089" y="1068"/>
                  </a:cubicBezTo>
                  <a:lnTo>
                    <a:pt x="15491" y="1403"/>
                  </a:lnTo>
                  <a:cubicBezTo>
                    <a:pt x="15291" y="1550"/>
                    <a:pt x="14958" y="1730"/>
                    <a:pt x="14626" y="1940"/>
                  </a:cubicBezTo>
                  <a:cubicBezTo>
                    <a:pt x="13563" y="2650"/>
                    <a:pt x="12499" y="3445"/>
                    <a:pt x="11436" y="4306"/>
                  </a:cubicBezTo>
                  <a:cubicBezTo>
                    <a:pt x="8179" y="7056"/>
                    <a:pt x="6385" y="9819"/>
                    <a:pt x="6850" y="12379"/>
                  </a:cubicBezTo>
                  <a:cubicBezTo>
                    <a:pt x="7448" y="15603"/>
                    <a:pt x="11568" y="18231"/>
                    <a:pt x="19876" y="20093"/>
                  </a:cubicBezTo>
                  <a:cubicBezTo>
                    <a:pt x="21206" y="20395"/>
                    <a:pt x="21206" y="20883"/>
                    <a:pt x="19876" y="21188"/>
                  </a:cubicBezTo>
                  <a:cubicBezTo>
                    <a:pt x="18548" y="21492"/>
                    <a:pt x="16421" y="21495"/>
                    <a:pt x="15091" y="21195"/>
                  </a:cubicBezTo>
                  <a:cubicBezTo>
                    <a:pt x="5455" y="19023"/>
                    <a:pt x="735" y="16027"/>
                    <a:pt x="71" y="12442"/>
                  </a:cubicBezTo>
                  <a:cubicBezTo>
                    <a:pt x="-394" y="9703"/>
                    <a:pt x="1467" y="6792"/>
                    <a:pt x="4922" y="3902"/>
                  </a:cubicBezTo>
                  <a:cubicBezTo>
                    <a:pt x="5986" y="3005"/>
                    <a:pt x="7116" y="2174"/>
                    <a:pt x="8246" y="1429"/>
                  </a:cubicBezTo>
                  <a:lnTo>
                    <a:pt x="9375" y="705"/>
                  </a:lnTo>
                  <a:cubicBezTo>
                    <a:pt x="9575" y="614"/>
                    <a:pt x="9708" y="539"/>
                    <a:pt x="9775" y="479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93" name="Freeform 46"/>
            <p:cNvSpPr/>
            <p:nvPr/>
          </p:nvSpPr>
          <p:spPr>
            <a:xfrm>
              <a:off x="3839861" y="1763106"/>
              <a:ext cx="511334" cy="333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9" h="21249" extrusionOk="0">
                  <a:moveTo>
                    <a:pt x="1938" y="895"/>
                  </a:moveTo>
                  <a:cubicBezTo>
                    <a:pt x="2552" y="37"/>
                    <a:pt x="3137" y="-280"/>
                    <a:pt x="3629" y="279"/>
                  </a:cubicBezTo>
                  <a:cubicBezTo>
                    <a:pt x="4178" y="895"/>
                    <a:pt x="4314" y="2241"/>
                    <a:pt x="4214" y="4157"/>
                  </a:cubicBezTo>
                  <a:cubicBezTo>
                    <a:pt x="4178" y="4831"/>
                    <a:pt x="4107" y="5545"/>
                    <a:pt x="4021" y="6273"/>
                  </a:cubicBezTo>
                  <a:cubicBezTo>
                    <a:pt x="3986" y="6538"/>
                    <a:pt x="3957" y="6794"/>
                    <a:pt x="3922" y="7037"/>
                  </a:cubicBezTo>
                  <a:lnTo>
                    <a:pt x="3836" y="7606"/>
                  </a:lnTo>
                  <a:lnTo>
                    <a:pt x="3879" y="7712"/>
                  </a:lnTo>
                  <a:cubicBezTo>
                    <a:pt x="3986" y="7953"/>
                    <a:pt x="4107" y="8224"/>
                    <a:pt x="4243" y="8515"/>
                  </a:cubicBezTo>
                  <a:cubicBezTo>
                    <a:pt x="4635" y="9348"/>
                    <a:pt x="5092" y="10182"/>
                    <a:pt x="5598" y="10958"/>
                  </a:cubicBezTo>
                  <a:cubicBezTo>
                    <a:pt x="7026" y="13155"/>
                    <a:pt x="8553" y="14455"/>
                    <a:pt x="10115" y="14440"/>
                  </a:cubicBezTo>
                  <a:cubicBezTo>
                    <a:pt x="15367" y="14388"/>
                    <a:pt x="20505" y="16542"/>
                    <a:pt x="21476" y="20503"/>
                  </a:cubicBezTo>
                  <a:cubicBezTo>
                    <a:pt x="21547" y="20790"/>
                    <a:pt x="21447" y="21108"/>
                    <a:pt x="21262" y="21214"/>
                  </a:cubicBezTo>
                  <a:cubicBezTo>
                    <a:pt x="21069" y="21320"/>
                    <a:pt x="20862" y="21174"/>
                    <a:pt x="20791" y="20887"/>
                  </a:cubicBezTo>
                  <a:cubicBezTo>
                    <a:pt x="19977" y="17554"/>
                    <a:pt x="15068" y="15496"/>
                    <a:pt x="10123" y="15546"/>
                  </a:cubicBezTo>
                  <a:cubicBezTo>
                    <a:pt x="8324" y="15563"/>
                    <a:pt x="6626" y="14123"/>
                    <a:pt x="5078" y="11733"/>
                  </a:cubicBezTo>
                  <a:cubicBezTo>
                    <a:pt x="4542" y="10913"/>
                    <a:pt x="4064" y="10037"/>
                    <a:pt x="3650" y="9161"/>
                  </a:cubicBezTo>
                  <a:cubicBezTo>
                    <a:pt x="3543" y="8930"/>
                    <a:pt x="3444" y="8712"/>
                    <a:pt x="3351" y="8508"/>
                  </a:cubicBezTo>
                  <a:lnTo>
                    <a:pt x="3172" y="8077"/>
                  </a:lnTo>
                  <a:cubicBezTo>
                    <a:pt x="3151" y="8036"/>
                    <a:pt x="3144" y="8003"/>
                    <a:pt x="3130" y="7977"/>
                  </a:cubicBezTo>
                  <a:cubicBezTo>
                    <a:pt x="3080" y="7852"/>
                    <a:pt x="3065" y="7700"/>
                    <a:pt x="3094" y="7558"/>
                  </a:cubicBezTo>
                  <a:lnTo>
                    <a:pt x="3158" y="7146"/>
                  </a:lnTo>
                  <a:cubicBezTo>
                    <a:pt x="3208" y="6816"/>
                    <a:pt x="3258" y="6454"/>
                    <a:pt x="3301" y="6072"/>
                  </a:cubicBezTo>
                  <a:cubicBezTo>
                    <a:pt x="3386" y="5378"/>
                    <a:pt x="3451" y="4699"/>
                    <a:pt x="3486" y="4066"/>
                  </a:cubicBezTo>
                  <a:cubicBezTo>
                    <a:pt x="3572" y="2530"/>
                    <a:pt x="3465" y="1463"/>
                    <a:pt x="3201" y="1168"/>
                  </a:cubicBezTo>
                  <a:cubicBezTo>
                    <a:pt x="3072" y="1029"/>
                    <a:pt x="2816" y="1170"/>
                    <a:pt x="2430" y="1710"/>
                  </a:cubicBezTo>
                  <a:cubicBezTo>
                    <a:pt x="2180" y="2061"/>
                    <a:pt x="1902" y="2543"/>
                    <a:pt x="1617" y="3119"/>
                  </a:cubicBezTo>
                  <a:cubicBezTo>
                    <a:pt x="1388" y="3593"/>
                    <a:pt x="1160" y="4103"/>
                    <a:pt x="953" y="4612"/>
                  </a:cubicBezTo>
                  <a:lnTo>
                    <a:pt x="746" y="5121"/>
                  </a:lnTo>
                  <a:cubicBezTo>
                    <a:pt x="725" y="5187"/>
                    <a:pt x="703" y="5242"/>
                    <a:pt x="682" y="5286"/>
                  </a:cubicBezTo>
                  <a:cubicBezTo>
                    <a:pt x="582" y="5552"/>
                    <a:pt x="361" y="5647"/>
                    <a:pt x="190" y="5496"/>
                  </a:cubicBezTo>
                  <a:cubicBezTo>
                    <a:pt x="11" y="5347"/>
                    <a:pt x="-53" y="5010"/>
                    <a:pt x="47" y="4744"/>
                  </a:cubicBezTo>
                  <a:lnTo>
                    <a:pt x="161" y="4451"/>
                  </a:lnTo>
                  <a:cubicBezTo>
                    <a:pt x="211" y="4330"/>
                    <a:pt x="268" y="4187"/>
                    <a:pt x="332" y="4027"/>
                  </a:cubicBezTo>
                  <a:cubicBezTo>
                    <a:pt x="554" y="3493"/>
                    <a:pt x="789" y="2959"/>
                    <a:pt x="1032" y="2458"/>
                  </a:cubicBezTo>
                  <a:cubicBezTo>
                    <a:pt x="1346" y="1831"/>
                    <a:pt x="1645" y="1301"/>
                    <a:pt x="1938" y="895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94" name="Freeform 47"/>
            <p:cNvSpPr/>
            <p:nvPr/>
          </p:nvSpPr>
          <p:spPr>
            <a:xfrm>
              <a:off x="3808630" y="1623899"/>
              <a:ext cx="108970" cy="147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0" h="20634" extrusionOk="0">
                  <a:moveTo>
                    <a:pt x="9743" y="1882"/>
                  </a:moveTo>
                  <a:cubicBezTo>
                    <a:pt x="13462" y="-381"/>
                    <a:pt x="17018" y="-792"/>
                    <a:pt x="19335" y="1694"/>
                  </a:cubicBezTo>
                  <a:cubicBezTo>
                    <a:pt x="21195" y="3726"/>
                    <a:pt x="21358" y="6578"/>
                    <a:pt x="20281" y="10045"/>
                  </a:cubicBezTo>
                  <a:cubicBezTo>
                    <a:pt x="19759" y="11746"/>
                    <a:pt x="18944" y="13543"/>
                    <a:pt x="17900" y="15380"/>
                  </a:cubicBezTo>
                  <a:cubicBezTo>
                    <a:pt x="17410" y="16257"/>
                    <a:pt x="16888" y="17103"/>
                    <a:pt x="16366" y="17904"/>
                  </a:cubicBezTo>
                  <a:lnTo>
                    <a:pt x="15453" y="19251"/>
                  </a:lnTo>
                  <a:cubicBezTo>
                    <a:pt x="15192" y="19589"/>
                    <a:pt x="14996" y="19848"/>
                    <a:pt x="14865" y="20017"/>
                  </a:cubicBezTo>
                  <a:cubicBezTo>
                    <a:pt x="14441" y="20599"/>
                    <a:pt x="13397" y="20808"/>
                    <a:pt x="12614" y="20478"/>
                  </a:cubicBezTo>
                  <a:cubicBezTo>
                    <a:pt x="11798" y="20150"/>
                    <a:pt x="11505" y="19408"/>
                    <a:pt x="11961" y="18826"/>
                  </a:cubicBezTo>
                  <a:lnTo>
                    <a:pt x="12483" y="18130"/>
                  </a:lnTo>
                  <a:cubicBezTo>
                    <a:pt x="12581" y="17973"/>
                    <a:pt x="12712" y="17797"/>
                    <a:pt x="12842" y="17602"/>
                  </a:cubicBezTo>
                  <a:cubicBezTo>
                    <a:pt x="13527" y="16628"/>
                    <a:pt x="14180" y="15568"/>
                    <a:pt x="14800" y="14458"/>
                  </a:cubicBezTo>
                  <a:cubicBezTo>
                    <a:pt x="15779" y="12737"/>
                    <a:pt x="16562" y="11062"/>
                    <a:pt x="17051" y="9505"/>
                  </a:cubicBezTo>
                  <a:cubicBezTo>
                    <a:pt x="17932" y="6630"/>
                    <a:pt x="17802" y="4398"/>
                    <a:pt x="16562" y="3056"/>
                  </a:cubicBezTo>
                  <a:cubicBezTo>
                    <a:pt x="15681" y="2114"/>
                    <a:pt x="14311" y="2276"/>
                    <a:pt x="11863" y="3752"/>
                  </a:cubicBezTo>
                  <a:cubicBezTo>
                    <a:pt x="10558" y="4524"/>
                    <a:pt x="9188" y="5591"/>
                    <a:pt x="7752" y="6872"/>
                  </a:cubicBezTo>
                  <a:cubicBezTo>
                    <a:pt x="6578" y="7906"/>
                    <a:pt x="5436" y="9018"/>
                    <a:pt x="4424" y="10130"/>
                  </a:cubicBezTo>
                  <a:lnTo>
                    <a:pt x="3510" y="11110"/>
                  </a:lnTo>
                  <a:cubicBezTo>
                    <a:pt x="3315" y="11312"/>
                    <a:pt x="3184" y="11478"/>
                    <a:pt x="3086" y="11601"/>
                  </a:cubicBezTo>
                  <a:cubicBezTo>
                    <a:pt x="2597" y="12172"/>
                    <a:pt x="1585" y="12350"/>
                    <a:pt x="802" y="11998"/>
                  </a:cubicBezTo>
                  <a:cubicBezTo>
                    <a:pt x="19" y="11647"/>
                    <a:pt x="-242" y="10898"/>
                    <a:pt x="248" y="10328"/>
                  </a:cubicBezTo>
                  <a:lnTo>
                    <a:pt x="704" y="9798"/>
                  </a:lnTo>
                  <a:cubicBezTo>
                    <a:pt x="900" y="9581"/>
                    <a:pt x="1129" y="9332"/>
                    <a:pt x="1389" y="9052"/>
                  </a:cubicBezTo>
                  <a:lnTo>
                    <a:pt x="1651" y="8759"/>
                  </a:lnTo>
                  <a:cubicBezTo>
                    <a:pt x="2760" y="7595"/>
                    <a:pt x="3934" y="6428"/>
                    <a:pt x="5175" y="5335"/>
                  </a:cubicBezTo>
                  <a:cubicBezTo>
                    <a:pt x="6708" y="3942"/>
                    <a:pt x="8242" y="2768"/>
                    <a:pt x="9743" y="1882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95" name="Freeform 48"/>
            <p:cNvSpPr/>
            <p:nvPr/>
          </p:nvSpPr>
          <p:spPr>
            <a:xfrm>
              <a:off x="3928526" y="1823914"/>
              <a:ext cx="141688" cy="110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5" h="21171" extrusionOk="0">
                  <a:moveTo>
                    <a:pt x="462" y="390"/>
                  </a:moveTo>
                  <a:cubicBezTo>
                    <a:pt x="1023" y="-199"/>
                    <a:pt x="1838" y="-112"/>
                    <a:pt x="2296" y="585"/>
                  </a:cubicBezTo>
                  <a:cubicBezTo>
                    <a:pt x="7645" y="8653"/>
                    <a:pt x="12587" y="13401"/>
                    <a:pt x="20508" y="18010"/>
                  </a:cubicBezTo>
                  <a:cubicBezTo>
                    <a:pt x="21145" y="18392"/>
                    <a:pt x="21451" y="19373"/>
                    <a:pt x="21145" y="20206"/>
                  </a:cubicBezTo>
                  <a:cubicBezTo>
                    <a:pt x="20840" y="21035"/>
                    <a:pt x="20075" y="21401"/>
                    <a:pt x="19413" y="21019"/>
                  </a:cubicBezTo>
                  <a:cubicBezTo>
                    <a:pt x="11160" y="16206"/>
                    <a:pt x="5913" y="11163"/>
                    <a:pt x="309" y="2722"/>
                  </a:cubicBezTo>
                  <a:cubicBezTo>
                    <a:pt x="-149" y="2023"/>
                    <a:pt x="-98" y="980"/>
                    <a:pt x="462" y="390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96" name="Freeform 49"/>
            <p:cNvSpPr/>
            <p:nvPr/>
          </p:nvSpPr>
          <p:spPr>
            <a:xfrm>
              <a:off x="3898660" y="1739469"/>
              <a:ext cx="187250" cy="113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3" h="21214" extrusionOk="0">
                  <a:moveTo>
                    <a:pt x="236" y="564"/>
                  </a:moveTo>
                  <a:cubicBezTo>
                    <a:pt x="604" y="-113"/>
                    <a:pt x="1224" y="-192"/>
                    <a:pt x="1631" y="390"/>
                  </a:cubicBezTo>
                  <a:lnTo>
                    <a:pt x="2095" y="1000"/>
                  </a:lnTo>
                  <a:lnTo>
                    <a:pt x="2270" y="1227"/>
                  </a:lnTo>
                  <a:cubicBezTo>
                    <a:pt x="2773" y="1904"/>
                    <a:pt x="3374" y="2663"/>
                    <a:pt x="4052" y="3478"/>
                  </a:cubicBezTo>
                  <a:cubicBezTo>
                    <a:pt x="5970" y="5817"/>
                    <a:pt x="8101" y="8154"/>
                    <a:pt x="10367" y="10335"/>
                  </a:cubicBezTo>
                  <a:cubicBezTo>
                    <a:pt x="13835" y="13676"/>
                    <a:pt x="17303" y="16334"/>
                    <a:pt x="20673" y="18057"/>
                  </a:cubicBezTo>
                  <a:cubicBezTo>
                    <a:pt x="21196" y="18326"/>
                    <a:pt x="21487" y="19230"/>
                    <a:pt x="21332" y="20083"/>
                  </a:cubicBezTo>
                  <a:cubicBezTo>
                    <a:pt x="21158" y="20934"/>
                    <a:pt x="20615" y="21408"/>
                    <a:pt x="20092" y="21139"/>
                  </a:cubicBezTo>
                  <a:cubicBezTo>
                    <a:pt x="16547" y="19334"/>
                    <a:pt x="12944" y="16575"/>
                    <a:pt x="9360" y="13113"/>
                  </a:cubicBezTo>
                  <a:cubicBezTo>
                    <a:pt x="7016" y="10872"/>
                    <a:pt x="4846" y="8473"/>
                    <a:pt x="2870" y="6070"/>
                  </a:cubicBezTo>
                  <a:lnTo>
                    <a:pt x="1882" y="4853"/>
                  </a:lnTo>
                  <a:lnTo>
                    <a:pt x="1010" y="3744"/>
                  </a:lnTo>
                  <a:cubicBezTo>
                    <a:pt x="701" y="3317"/>
                    <a:pt x="468" y="3010"/>
                    <a:pt x="352" y="2843"/>
                  </a:cubicBezTo>
                  <a:cubicBezTo>
                    <a:pt x="-74" y="2261"/>
                    <a:pt x="-113" y="1243"/>
                    <a:pt x="236" y="564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97" name="Freeform 50"/>
            <p:cNvSpPr/>
            <p:nvPr/>
          </p:nvSpPr>
          <p:spPr>
            <a:xfrm>
              <a:off x="3904627" y="1651553"/>
              <a:ext cx="197128" cy="130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245" extrusionOk="0">
                  <a:moveTo>
                    <a:pt x="239" y="484"/>
                  </a:moveTo>
                  <a:cubicBezTo>
                    <a:pt x="570" y="-104"/>
                    <a:pt x="1159" y="-165"/>
                    <a:pt x="1563" y="351"/>
                  </a:cubicBezTo>
                  <a:lnTo>
                    <a:pt x="2281" y="1273"/>
                  </a:lnTo>
                  <a:lnTo>
                    <a:pt x="3054" y="2207"/>
                  </a:lnTo>
                  <a:cubicBezTo>
                    <a:pt x="3458" y="2692"/>
                    <a:pt x="3882" y="3208"/>
                    <a:pt x="4342" y="3745"/>
                  </a:cubicBezTo>
                  <a:cubicBezTo>
                    <a:pt x="6549" y="6306"/>
                    <a:pt x="8978" y="8867"/>
                    <a:pt x="11517" y="11256"/>
                  </a:cubicBezTo>
                  <a:cubicBezTo>
                    <a:pt x="14663" y="14202"/>
                    <a:pt x="17772" y="16674"/>
                    <a:pt x="20790" y="18517"/>
                  </a:cubicBezTo>
                  <a:cubicBezTo>
                    <a:pt x="21268" y="18811"/>
                    <a:pt x="21489" y="19637"/>
                    <a:pt x="21305" y="20363"/>
                  </a:cubicBezTo>
                  <a:cubicBezTo>
                    <a:pt x="21103" y="21086"/>
                    <a:pt x="20551" y="21435"/>
                    <a:pt x="20072" y="21141"/>
                  </a:cubicBezTo>
                  <a:cubicBezTo>
                    <a:pt x="16945" y="19229"/>
                    <a:pt x="13743" y="16685"/>
                    <a:pt x="10523" y="13659"/>
                  </a:cubicBezTo>
                  <a:cubicBezTo>
                    <a:pt x="7929" y="11217"/>
                    <a:pt x="5445" y="8604"/>
                    <a:pt x="3201" y="5988"/>
                  </a:cubicBezTo>
                  <a:lnTo>
                    <a:pt x="2299" y="4921"/>
                  </a:lnTo>
                  <a:cubicBezTo>
                    <a:pt x="2005" y="4577"/>
                    <a:pt x="1729" y="4244"/>
                    <a:pt x="1471" y="3926"/>
                  </a:cubicBezTo>
                  <a:lnTo>
                    <a:pt x="331" y="2482"/>
                  </a:lnTo>
                  <a:cubicBezTo>
                    <a:pt x="-74" y="1969"/>
                    <a:pt x="-111" y="1074"/>
                    <a:pt x="239" y="484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98" name="Freeform 51"/>
            <p:cNvSpPr/>
            <p:nvPr/>
          </p:nvSpPr>
          <p:spPr>
            <a:xfrm>
              <a:off x="4063185" y="1732586"/>
              <a:ext cx="63726" cy="274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5" h="21417" extrusionOk="0">
                  <a:moveTo>
                    <a:pt x="18318" y="40"/>
                  </a:moveTo>
                  <a:cubicBezTo>
                    <a:pt x="19711" y="164"/>
                    <a:pt x="20461" y="552"/>
                    <a:pt x="19979" y="904"/>
                  </a:cubicBezTo>
                  <a:lnTo>
                    <a:pt x="19336" y="1343"/>
                  </a:lnTo>
                  <a:lnTo>
                    <a:pt x="18157" y="2236"/>
                  </a:lnTo>
                  <a:lnTo>
                    <a:pt x="17727" y="2569"/>
                  </a:lnTo>
                  <a:cubicBezTo>
                    <a:pt x="16013" y="3872"/>
                    <a:pt x="14298" y="5274"/>
                    <a:pt x="12743" y="6717"/>
                  </a:cubicBezTo>
                  <a:cubicBezTo>
                    <a:pt x="10921" y="8376"/>
                    <a:pt x="9366" y="9984"/>
                    <a:pt x="8133" y="11501"/>
                  </a:cubicBezTo>
                  <a:lnTo>
                    <a:pt x="7490" y="12390"/>
                  </a:lnTo>
                  <a:cubicBezTo>
                    <a:pt x="4811" y="16166"/>
                    <a:pt x="4757" y="18995"/>
                    <a:pt x="7919" y="20417"/>
                  </a:cubicBezTo>
                  <a:cubicBezTo>
                    <a:pt x="8616" y="20746"/>
                    <a:pt x="8133" y="21156"/>
                    <a:pt x="6794" y="21335"/>
                  </a:cubicBezTo>
                  <a:cubicBezTo>
                    <a:pt x="5454" y="21514"/>
                    <a:pt x="3792" y="21392"/>
                    <a:pt x="3095" y="21064"/>
                  </a:cubicBezTo>
                  <a:cubicBezTo>
                    <a:pt x="-1139" y="19156"/>
                    <a:pt x="-818" y="15770"/>
                    <a:pt x="2774" y="11243"/>
                  </a:cubicBezTo>
                  <a:cubicBezTo>
                    <a:pt x="4007" y="9690"/>
                    <a:pt x="5561" y="8050"/>
                    <a:pt x="7437" y="6363"/>
                  </a:cubicBezTo>
                  <a:cubicBezTo>
                    <a:pt x="9045" y="4896"/>
                    <a:pt x="10760" y="3476"/>
                    <a:pt x="12475" y="2153"/>
                  </a:cubicBezTo>
                  <a:lnTo>
                    <a:pt x="14191" y="908"/>
                  </a:lnTo>
                  <a:lnTo>
                    <a:pt x="14834" y="450"/>
                  </a:lnTo>
                  <a:cubicBezTo>
                    <a:pt x="15316" y="98"/>
                    <a:pt x="16870" y="-86"/>
                    <a:pt x="18318" y="40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99" name="Freeform 52"/>
            <p:cNvSpPr/>
            <p:nvPr/>
          </p:nvSpPr>
          <p:spPr>
            <a:xfrm>
              <a:off x="3820099" y="1537170"/>
              <a:ext cx="87948" cy="94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9" h="20746" extrusionOk="0">
                  <a:moveTo>
                    <a:pt x="8183" y="2834"/>
                  </a:moveTo>
                  <a:cubicBezTo>
                    <a:pt x="10638" y="441"/>
                    <a:pt x="13010" y="-658"/>
                    <a:pt x="15383" y="408"/>
                  </a:cubicBezTo>
                  <a:cubicBezTo>
                    <a:pt x="19024" y="2037"/>
                    <a:pt x="20742" y="5462"/>
                    <a:pt x="21111" y="9966"/>
                  </a:cubicBezTo>
                  <a:cubicBezTo>
                    <a:pt x="21315" y="12258"/>
                    <a:pt x="21151" y="14677"/>
                    <a:pt x="20742" y="17035"/>
                  </a:cubicBezTo>
                  <a:lnTo>
                    <a:pt x="20538" y="18135"/>
                  </a:lnTo>
                  <a:cubicBezTo>
                    <a:pt x="20415" y="18624"/>
                    <a:pt x="20333" y="19013"/>
                    <a:pt x="20252" y="19286"/>
                  </a:cubicBezTo>
                  <a:cubicBezTo>
                    <a:pt x="20006" y="20310"/>
                    <a:pt x="18860" y="20942"/>
                    <a:pt x="17756" y="20692"/>
                  </a:cubicBezTo>
                  <a:cubicBezTo>
                    <a:pt x="16610" y="20441"/>
                    <a:pt x="15956" y="19409"/>
                    <a:pt x="16201" y="18385"/>
                  </a:cubicBezTo>
                  <a:lnTo>
                    <a:pt x="16365" y="17809"/>
                  </a:lnTo>
                  <a:cubicBezTo>
                    <a:pt x="16406" y="17450"/>
                    <a:pt x="16529" y="16991"/>
                    <a:pt x="16610" y="16452"/>
                  </a:cubicBezTo>
                  <a:cubicBezTo>
                    <a:pt x="16978" y="14355"/>
                    <a:pt x="17101" y="12217"/>
                    <a:pt x="16938" y="10258"/>
                  </a:cubicBezTo>
                  <a:cubicBezTo>
                    <a:pt x="16692" y="6957"/>
                    <a:pt x="15547" y="4740"/>
                    <a:pt x="13542" y="3835"/>
                  </a:cubicBezTo>
                  <a:cubicBezTo>
                    <a:pt x="13419" y="3776"/>
                    <a:pt x="12561" y="4172"/>
                    <a:pt x="11251" y="5450"/>
                  </a:cubicBezTo>
                  <a:cubicBezTo>
                    <a:pt x="10188" y="6452"/>
                    <a:pt x="9084" y="7824"/>
                    <a:pt x="7897" y="9469"/>
                  </a:cubicBezTo>
                  <a:cubicBezTo>
                    <a:pt x="6915" y="10841"/>
                    <a:pt x="5974" y="12321"/>
                    <a:pt x="5115" y="13802"/>
                  </a:cubicBezTo>
                  <a:lnTo>
                    <a:pt x="4256" y="15278"/>
                  </a:lnTo>
                  <a:cubicBezTo>
                    <a:pt x="4133" y="15469"/>
                    <a:pt x="4052" y="15630"/>
                    <a:pt x="3970" y="15757"/>
                  </a:cubicBezTo>
                  <a:cubicBezTo>
                    <a:pt x="3479" y="16703"/>
                    <a:pt x="2210" y="17091"/>
                    <a:pt x="1188" y="16628"/>
                  </a:cubicBezTo>
                  <a:cubicBezTo>
                    <a:pt x="124" y="16161"/>
                    <a:pt x="-285" y="15017"/>
                    <a:pt x="206" y="14071"/>
                  </a:cubicBezTo>
                  <a:lnTo>
                    <a:pt x="902" y="12837"/>
                  </a:lnTo>
                  <a:cubicBezTo>
                    <a:pt x="1065" y="12576"/>
                    <a:pt x="1229" y="12284"/>
                    <a:pt x="1433" y="11974"/>
                  </a:cubicBezTo>
                  <a:cubicBezTo>
                    <a:pt x="2374" y="10411"/>
                    <a:pt x="3356" y="8848"/>
                    <a:pt x="4420" y="7383"/>
                  </a:cubicBezTo>
                  <a:cubicBezTo>
                    <a:pt x="5688" y="5570"/>
                    <a:pt x="6956" y="4026"/>
                    <a:pt x="8183" y="2834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0" name="Freeform 53"/>
            <p:cNvSpPr/>
            <p:nvPr/>
          </p:nvSpPr>
          <p:spPr>
            <a:xfrm>
              <a:off x="4137580" y="7506518"/>
              <a:ext cx="1143013" cy="1178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34" h="17686" extrusionOk="0">
                  <a:moveTo>
                    <a:pt x="10589" y="7285"/>
                  </a:moveTo>
                  <a:cubicBezTo>
                    <a:pt x="10589" y="7285"/>
                    <a:pt x="7896" y="13175"/>
                    <a:pt x="1598" y="14579"/>
                  </a:cubicBezTo>
                  <a:cubicBezTo>
                    <a:pt x="-2524" y="15497"/>
                    <a:pt x="1816" y="18857"/>
                    <a:pt x="9053" y="17264"/>
                  </a:cubicBezTo>
                  <a:cubicBezTo>
                    <a:pt x="13178" y="16356"/>
                    <a:pt x="12180" y="14455"/>
                    <a:pt x="14495" y="14359"/>
                  </a:cubicBezTo>
                  <a:cubicBezTo>
                    <a:pt x="15835" y="14304"/>
                    <a:pt x="18500" y="13566"/>
                    <a:pt x="18589" y="12637"/>
                  </a:cubicBezTo>
                  <a:cubicBezTo>
                    <a:pt x="18740" y="11014"/>
                    <a:pt x="18780" y="10558"/>
                    <a:pt x="18824" y="8666"/>
                  </a:cubicBezTo>
                  <a:cubicBezTo>
                    <a:pt x="19076" y="-2545"/>
                    <a:pt x="14252" y="-2743"/>
                    <a:pt x="10589" y="728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1" name="Freeform 54"/>
            <p:cNvSpPr/>
            <p:nvPr/>
          </p:nvSpPr>
          <p:spPr>
            <a:xfrm>
              <a:off x="3653840" y="4518883"/>
              <a:ext cx="2842850" cy="958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0" h="20957" extrusionOk="0">
                  <a:moveTo>
                    <a:pt x="6" y="13338"/>
                  </a:moveTo>
                  <a:cubicBezTo>
                    <a:pt x="-91" y="8977"/>
                    <a:pt x="1012" y="5168"/>
                    <a:pt x="2508" y="4707"/>
                  </a:cubicBezTo>
                  <a:lnTo>
                    <a:pt x="17610" y="56"/>
                  </a:lnTo>
                  <a:cubicBezTo>
                    <a:pt x="19542" y="-539"/>
                    <a:pt x="21256" y="3659"/>
                    <a:pt x="21383" y="9295"/>
                  </a:cubicBezTo>
                  <a:cubicBezTo>
                    <a:pt x="21509" y="14932"/>
                    <a:pt x="19996" y="19740"/>
                    <a:pt x="18054" y="19878"/>
                  </a:cubicBezTo>
                  <a:lnTo>
                    <a:pt x="2872" y="20954"/>
                  </a:lnTo>
                  <a:cubicBezTo>
                    <a:pt x="1369" y="21061"/>
                    <a:pt x="104" y="17700"/>
                    <a:pt x="6" y="13338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2" name="Freeform 55"/>
            <p:cNvSpPr/>
            <p:nvPr/>
          </p:nvSpPr>
          <p:spPr>
            <a:xfrm>
              <a:off x="3401439" y="7206842"/>
              <a:ext cx="1213015" cy="1146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40" h="17776" extrusionOk="0">
                  <a:moveTo>
                    <a:pt x="10587" y="7311"/>
                  </a:moveTo>
                  <a:cubicBezTo>
                    <a:pt x="10587" y="7311"/>
                    <a:pt x="7664" y="13240"/>
                    <a:pt x="1590" y="14341"/>
                  </a:cubicBezTo>
                  <a:cubicBezTo>
                    <a:pt x="-2387" y="15061"/>
                    <a:pt x="1534" y="18767"/>
                    <a:pt x="8514" y="17522"/>
                  </a:cubicBezTo>
                  <a:cubicBezTo>
                    <a:pt x="12494" y="16813"/>
                    <a:pt x="11663" y="14796"/>
                    <a:pt x="13869" y="14825"/>
                  </a:cubicBezTo>
                  <a:cubicBezTo>
                    <a:pt x="15145" y="14841"/>
                    <a:pt x="18829" y="13725"/>
                    <a:pt x="18971" y="12772"/>
                  </a:cubicBezTo>
                  <a:cubicBezTo>
                    <a:pt x="19213" y="11105"/>
                    <a:pt x="18776" y="10623"/>
                    <a:pt x="18459" y="8881"/>
                  </a:cubicBezTo>
                  <a:cubicBezTo>
                    <a:pt x="16373" y="-2524"/>
                    <a:pt x="14687" y="-2833"/>
                    <a:pt x="10587" y="731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3" name="Freeform 56"/>
            <p:cNvSpPr/>
            <p:nvPr/>
          </p:nvSpPr>
          <p:spPr>
            <a:xfrm>
              <a:off x="3635962" y="4735692"/>
              <a:ext cx="938033" cy="2937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8" h="20979" extrusionOk="0">
                  <a:moveTo>
                    <a:pt x="21018" y="20306"/>
                  </a:moveTo>
                  <a:lnTo>
                    <a:pt x="16504" y="2423"/>
                  </a:lnTo>
                  <a:cubicBezTo>
                    <a:pt x="16128" y="932"/>
                    <a:pt x="11933" y="-160"/>
                    <a:pt x="7275" y="19"/>
                  </a:cubicBezTo>
                  <a:cubicBezTo>
                    <a:pt x="2666" y="197"/>
                    <a:pt x="-582" y="1549"/>
                    <a:pt x="87" y="3013"/>
                  </a:cubicBezTo>
                  <a:lnTo>
                    <a:pt x="8708" y="20798"/>
                  </a:lnTo>
                  <a:cubicBezTo>
                    <a:pt x="8708" y="20798"/>
                    <a:pt x="14272" y="21440"/>
                    <a:pt x="21018" y="20306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4" name="Freeform 57"/>
            <p:cNvSpPr/>
            <p:nvPr/>
          </p:nvSpPr>
          <p:spPr>
            <a:xfrm>
              <a:off x="6870360" y="1946431"/>
              <a:ext cx="1018792" cy="2039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93" h="20877" extrusionOk="0">
                  <a:moveTo>
                    <a:pt x="15550" y="20777"/>
                  </a:moveTo>
                  <a:cubicBezTo>
                    <a:pt x="18773" y="20353"/>
                    <a:pt x="20764" y="18685"/>
                    <a:pt x="20047" y="17008"/>
                  </a:cubicBezTo>
                  <a:lnTo>
                    <a:pt x="14033" y="2880"/>
                  </a:lnTo>
                  <a:cubicBezTo>
                    <a:pt x="13172" y="855"/>
                    <a:pt x="9236" y="-398"/>
                    <a:pt x="5347" y="115"/>
                  </a:cubicBezTo>
                  <a:cubicBezTo>
                    <a:pt x="1458" y="627"/>
                    <a:pt x="-836" y="2701"/>
                    <a:pt x="284" y="4691"/>
                  </a:cubicBezTo>
                  <a:lnTo>
                    <a:pt x="8105" y="18581"/>
                  </a:lnTo>
                  <a:cubicBezTo>
                    <a:pt x="9034" y="20230"/>
                    <a:pt x="12327" y="21202"/>
                    <a:pt x="15550" y="20777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5" name="Freeform 58"/>
            <p:cNvSpPr/>
            <p:nvPr/>
          </p:nvSpPr>
          <p:spPr>
            <a:xfrm>
              <a:off x="4727184" y="1972185"/>
              <a:ext cx="1337049" cy="1915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4" h="20575" extrusionOk="0">
                  <a:moveTo>
                    <a:pt x="2476" y="20179"/>
                  </a:moveTo>
                  <a:cubicBezTo>
                    <a:pt x="4708" y="21030"/>
                    <a:pt x="7485" y="20468"/>
                    <a:pt x="8752" y="18909"/>
                  </a:cubicBezTo>
                  <a:lnTo>
                    <a:pt x="19435" y="5776"/>
                  </a:lnTo>
                  <a:cubicBezTo>
                    <a:pt x="20966" y="3894"/>
                    <a:pt x="20004" y="1484"/>
                    <a:pt x="17314" y="457"/>
                  </a:cubicBezTo>
                  <a:cubicBezTo>
                    <a:pt x="14621" y="-570"/>
                    <a:pt x="11270" y="195"/>
                    <a:pt x="9919" y="2145"/>
                  </a:cubicBezTo>
                  <a:lnTo>
                    <a:pt x="485" y="15755"/>
                  </a:lnTo>
                  <a:cubicBezTo>
                    <a:pt x="-634" y="17370"/>
                    <a:pt x="246" y="19328"/>
                    <a:pt x="2476" y="20179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6" name="Freeform 59"/>
            <p:cNvSpPr/>
            <p:nvPr/>
          </p:nvSpPr>
          <p:spPr>
            <a:xfrm>
              <a:off x="4128141" y="2050482"/>
              <a:ext cx="1178910" cy="1878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5" h="21081" extrusionOk="0">
                  <a:moveTo>
                    <a:pt x="7253" y="0"/>
                  </a:moveTo>
                  <a:lnTo>
                    <a:pt x="0" y="2379"/>
                  </a:lnTo>
                  <a:lnTo>
                    <a:pt x="10312" y="19065"/>
                  </a:lnTo>
                  <a:cubicBezTo>
                    <a:pt x="11643" y="20860"/>
                    <a:pt x="15062" y="21600"/>
                    <a:pt x="17832" y="20692"/>
                  </a:cubicBezTo>
                  <a:cubicBezTo>
                    <a:pt x="20598" y="19785"/>
                    <a:pt x="21600" y="17596"/>
                    <a:pt x="20036" y="15877"/>
                  </a:cubicBezTo>
                  <a:lnTo>
                    <a:pt x="7253" y="0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7" name="Freeform 60"/>
            <p:cNvSpPr/>
            <p:nvPr/>
          </p:nvSpPr>
          <p:spPr>
            <a:xfrm>
              <a:off x="4234947" y="2278208"/>
              <a:ext cx="389295" cy="192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244" extrusionOk="0">
                  <a:moveTo>
                    <a:pt x="20549" y="118"/>
                  </a:moveTo>
                  <a:cubicBezTo>
                    <a:pt x="20867" y="-178"/>
                    <a:pt x="21241" y="101"/>
                    <a:pt x="21391" y="742"/>
                  </a:cubicBezTo>
                  <a:cubicBezTo>
                    <a:pt x="21522" y="1328"/>
                    <a:pt x="21419" y="2014"/>
                    <a:pt x="21157" y="2351"/>
                  </a:cubicBezTo>
                  <a:lnTo>
                    <a:pt x="21082" y="2436"/>
                  </a:lnTo>
                  <a:lnTo>
                    <a:pt x="904" y="21126"/>
                  </a:lnTo>
                  <a:cubicBezTo>
                    <a:pt x="586" y="21422"/>
                    <a:pt x="202" y="21143"/>
                    <a:pt x="62" y="20504"/>
                  </a:cubicBezTo>
                  <a:cubicBezTo>
                    <a:pt x="-78" y="19917"/>
                    <a:pt x="25" y="19230"/>
                    <a:pt x="296" y="18893"/>
                  </a:cubicBezTo>
                  <a:lnTo>
                    <a:pt x="371" y="18808"/>
                  </a:lnTo>
                  <a:lnTo>
                    <a:pt x="20549" y="118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8" name="Freeform 61"/>
            <p:cNvSpPr/>
            <p:nvPr/>
          </p:nvSpPr>
          <p:spPr>
            <a:xfrm>
              <a:off x="4136812" y="2048210"/>
              <a:ext cx="984089" cy="1134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546" extrusionOk="0">
                  <a:moveTo>
                    <a:pt x="8649" y="27"/>
                  </a:moveTo>
                  <a:cubicBezTo>
                    <a:pt x="8764" y="-27"/>
                    <a:pt x="8906" y="4"/>
                    <a:pt x="8976" y="93"/>
                  </a:cubicBezTo>
                  <a:lnTo>
                    <a:pt x="8995" y="119"/>
                  </a:lnTo>
                  <a:lnTo>
                    <a:pt x="21507" y="21226"/>
                  </a:lnTo>
                  <a:cubicBezTo>
                    <a:pt x="21570" y="21334"/>
                    <a:pt x="21522" y="21467"/>
                    <a:pt x="21395" y="21522"/>
                  </a:cubicBezTo>
                  <a:cubicBezTo>
                    <a:pt x="21284" y="21573"/>
                    <a:pt x="21147" y="21541"/>
                    <a:pt x="21076" y="21453"/>
                  </a:cubicBezTo>
                  <a:lnTo>
                    <a:pt x="21058" y="21427"/>
                  </a:lnTo>
                  <a:lnTo>
                    <a:pt x="8664" y="519"/>
                  </a:lnTo>
                  <a:lnTo>
                    <a:pt x="375" y="4418"/>
                  </a:lnTo>
                  <a:cubicBezTo>
                    <a:pt x="260" y="4471"/>
                    <a:pt x="122" y="4442"/>
                    <a:pt x="48" y="4354"/>
                  </a:cubicBezTo>
                  <a:lnTo>
                    <a:pt x="29" y="4329"/>
                  </a:lnTo>
                  <a:cubicBezTo>
                    <a:pt x="-30" y="4232"/>
                    <a:pt x="3" y="4111"/>
                    <a:pt x="104" y="4048"/>
                  </a:cubicBezTo>
                  <a:lnTo>
                    <a:pt x="133" y="4032"/>
                  </a:lnTo>
                  <a:lnTo>
                    <a:pt x="8649" y="27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9" name="Freeform 62"/>
            <p:cNvSpPr/>
            <p:nvPr/>
          </p:nvSpPr>
          <p:spPr>
            <a:xfrm>
              <a:off x="4246400" y="2262866"/>
              <a:ext cx="72233" cy="71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55" h="18964" extrusionOk="0">
                  <a:moveTo>
                    <a:pt x="18047" y="5495"/>
                  </a:moveTo>
                  <a:cubicBezTo>
                    <a:pt x="15820" y="743"/>
                    <a:pt x="10164" y="-1317"/>
                    <a:pt x="5444" y="877"/>
                  </a:cubicBezTo>
                  <a:cubicBezTo>
                    <a:pt x="723" y="3081"/>
                    <a:pt x="-1326" y="8719"/>
                    <a:pt x="901" y="13462"/>
                  </a:cubicBezTo>
                  <a:cubicBezTo>
                    <a:pt x="3128" y="18218"/>
                    <a:pt x="8784" y="20283"/>
                    <a:pt x="13504" y="18084"/>
                  </a:cubicBezTo>
                  <a:cubicBezTo>
                    <a:pt x="18270" y="15881"/>
                    <a:pt x="20274" y="10246"/>
                    <a:pt x="18047" y="54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0" name="Freeform 63"/>
            <p:cNvSpPr/>
            <p:nvPr/>
          </p:nvSpPr>
          <p:spPr>
            <a:xfrm>
              <a:off x="6042391" y="1237634"/>
              <a:ext cx="641444" cy="8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0752" extrusionOk="0">
                  <a:moveTo>
                    <a:pt x="20757" y="12524"/>
                  </a:moveTo>
                  <a:lnTo>
                    <a:pt x="18122" y="0"/>
                  </a:lnTo>
                  <a:lnTo>
                    <a:pt x="0" y="835"/>
                  </a:lnTo>
                  <a:lnTo>
                    <a:pt x="1014" y="13640"/>
                  </a:lnTo>
                  <a:cubicBezTo>
                    <a:pt x="1080" y="16680"/>
                    <a:pt x="3627" y="19444"/>
                    <a:pt x="7479" y="20361"/>
                  </a:cubicBezTo>
                  <a:cubicBezTo>
                    <a:pt x="7882" y="20457"/>
                    <a:pt x="8295" y="20539"/>
                    <a:pt x="8719" y="20605"/>
                  </a:cubicBezTo>
                  <a:cubicBezTo>
                    <a:pt x="15107" y="21600"/>
                    <a:pt x="21600" y="17396"/>
                    <a:pt x="20757" y="12524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1" name="Freeform 64"/>
            <p:cNvSpPr/>
            <p:nvPr/>
          </p:nvSpPr>
          <p:spPr>
            <a:xfrm>
              <a:off x="5768956" y="412643"/>
              <a:ext cx="980337" cy="1216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4" h="20433" extrusionOk="0">
                  <a:moveTo>
                    <a:pt x="20734" y="9545"/>
                  </a:moveTo>
                  <a:cubicBezTo>
                    <a:pt x="20187" y="16344"/>
                    <a:pt x="14627" y="19761"/>
                    <a:pt x="9020" y="20359"/>
                  </a:cubicBezTo>
                  <a:cubicBezTo>
                    <a:pt x="2334" y="21071"/>
                    <a:pt x="349" y="16596"/>
                    <a:pt x="22" y="9942"/>
                  </a:cubicBezTo>
                  <a:cubicBezTo>
                    <a:pt x="-309" y="3185"/>
                    <a:pt x="3097" y="647"/>
                    <a:pt x="9391" y="71"/>
                  </a:cubicBezTo>
                  <a:cubicBezTo>
                    <a:pt x="15954" y="-529"/>
                    <a:pt x="21291" y="2657"/>
                    <a:pt x="20734" y="9545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2" name="Freeform 65"/>
            <p:cNvSpPr/>
            <p:nvPr/>
          </p:nvSpPr>
          <p:spPr>
            <a:xfrm>
              <a:off x="5824981" y="384417"/>
              <a:ext cx="960611" cy="1008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7" h="20250" extrusionOk="0">
                  <a:moveTo>
                    <a:pt x="15149" y="13530"/>
                  </a:moveTo>
                  <a:cubicBezTo>
                    <a:pt x="15290" y="12888"/>
                    <a:pt x="15384" y="11822"/>
                    <a:pt x="16419" y="11318"/>
                  </a:cubicBezTo>
                  <a:cubicBezTo>
                    <a:pt x="17837" y="10623"/>
                    <a:pt x="19281" y="12084"/>
                    <a:pt x="19227" y="13783"/>
                  </a:cubicBezTo>
                  <a:cubicBezTo>
                    <a:pt x="19158" y="15842"/>
                    <a:pt x="17355" y="17230"/>
                    <a:pt x="16273" y="17326"/>
                  </a:cubicBezTo>
                  <a:cubicBezTo>
                    <a:pt x="16517" y="18969"/>
                    <a:pt x="17021" y="20250"/>
                    <a:pt x="17021" y="20250"/>
                  </a:cubicBezTo>
                  <a:cubicBezTo>
                    <a:pt x="17021" y="20250"/>
                    <a:pt x="19013" y="17954"/>
                    <a:pt x="20025" y="14401"/>
                  </a:cubicBezTo>
                  <a:cubicBezTo>
                    <a:pt x="21600" y="8858"/>
                    <a:pt x="19615" y="1439"/>
                    <a:pt x="13026" y="238"/>
                  </a:cubicBezTo>
                  <a:cubicBezTo>
                    <a:pt x="2758" y="-1350"/>
                    <a:pt x="0" y="5538"/>
                    <a:pt x="0" y="5538"/>
                  </a:cubicBezTo>
                  <a:lnTo>
                    <a:pt x="12108" y="4832"/>
                  </a:lnTo>
                  <a:lnTo>
                    <a:pt x="12152" y="8767"/>
                  </a:lnTo>
                  <a:cubicBezTo>
                    <a:pt x="12152" y="8767"/>
                    <a:pt x="14383" y="8701"/>
                    <a:pt x="14361" y="13364"/>
                  </a:cubicBezTo>
                  <a:lnTo>
                    <a:pt x="15149" y="13530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3" name="Freeform 66"/>
            <p:cNvSpPr/>
            <p:nvPr/>
          </p:nvSpPr>
          <p:spPr>
            <a:xfrm>
              <a:off x="6074387" y="871915"/>
              <a:ext cx="267995" cy="43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313" extrusionOk="0">
                  <a:moveTo>
                    <a:pt x="15666" y="31"/>
                  </a:moveTo>
                  <a:cubicBezTo>
                    <a:pt x="15734" y="-11"/>
                    <a:pt x="15802" y="-11"/>
                    <a:pt x="15870" y="31"/>
                  </a:cubicBezTo>
                  <a:lnTo>
                    <a:pt x="15965" y="123"/>
                  </a:lnTo>
                  <a:lnTo>
                    <a:pt x="20736" y="6494"/>
                  </a:lnTo>
                  <a:cubicBezTo>
                    <a:pt x="21239" y="7156"/>
                    <a:pt x="21552" y="10194"/>
                    <a:pt x="21443" y="13267"/>
                  </a:cubicBezTo>
                  <a:cubicBezTo>
                    <a:pt x="21348" y="16089"/>
                    <a:pt x="20927" y="17972"/>
                    <a:pt x="20478" y="17754"/>
                  </a:cubicBezTo>
                  <a:lnTo>
                    <a:pt x="20342" y="17637"/>
                  </a:lnTo>
                  <a:lnTo>
                    <a:pt x="15720" y="11467"/>
                  </a:lnTo>
                  <a:lnTo>
                    <a:pt x="1026" y="21279"/>
                  </a:lnTo>
                  <a:cubicBezTo>
                    <a:pt x="550" y="21589"/>
                    <a:pt x="129" y="19713"/>
                    <a:pt x="20" y="16992"/>
                  </a:cubicBezTo>
                  <a:lnTo>
                    <a:pt x="7" y="16222"/>
                  </a:lnTo>
                  <a:cubicBezTo>
                    <a:pt x="-48" y="13359"/>
                    <a:pt x="251" y="10755"/>
                    <a:pt x="700" y="10077"/>
                  </a:cubicBezTo>
                  <a:lnTo>
                    <a:pt x="822" y="9943"/>
                  </a:lnTo>
                  <a:lnTo>
                    <a:pt x="15666" y="31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4" name="Freeform 67"/>
            <p:cNvSpPr/>
            <p:nvPr/>
          </p:nvSpPr>
          <p:spPr>
            <a:xfrm>
              <a:off x="5837373" y="1194475"/>
              <a:ext cx="730902" cy="445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6" h="20494" extrusionOk="0">
                  <a:moveTo>
                    <a:pt x="15497" y="8951"/>
                  </a:moveTo>
                  <a:cubicBezTo>
                    <a:pt x="13326" y="4872"/>
                    <a:pt x="13694" y="1624"/>
                    <a:pt x="6241" y="1887"/>
                  </a:cubicBezTo>
                  <a:cubicBezTo>
                    <a:pt x="1409" y="2059"/>
                    <a:pt x="1115" y="4762"/>
                    <a:pt x="0" y="9895"/>
                  </a:cubicBezTo>
                  <a:cubicBezTo>
                    <a:pt x="1478" y="17349"/>
                    <a:pt x="5647" y="21600"/>
                    <a:pt x="10793" y="20243"/>
                  </a:cubicBezTo>
                  <a:cubicBezTo>
                    <a:pt x="21600" y="17391"/>
                    <a:pt x="21143" y="0"/>
                    <a:pt x="21143" y="0"/>
                  </a:cubicBezTo>
                  <a:cubicBezTo>
                    <a:pt x="21143" y="0"/>
                    <a:pt x="19641" y="838"/>
                    <a:pt x="19218" y="2206"/>
                  </a:cubicBezTo>
                  <a:cubicBezTo>
                    <a:pt x="18045" y="5988"/>
                    <a:pt x="16287" y="7428"/>
                    <a:pt x="15497" y="8951"/>
                  </a:cubicBez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5" name="Freeform 68"/>
            <p:cNvSpPr/>
            <p:nvPr/>
          </p:nvSpPr>
          <p:spPr>
            <a:xfrm>
              <a:off x="5962791" y="1292131"/>
              <a:ext cx="249318" cy="75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94" extrusionOk="0">
                  <a:moveTo>
                    <a:pt x="0" y="1330"/>
                  </a:moveTo>
                  <a:cubicBezTo>
                    <a:pt x="0" y="1330"/>
                    <a:pt x="10160" y="1109"/>
                    <a:pt x="21600" y="0"/>
                  </a:cubicBezTo>
                  <a:cubicBezTo>
                    <a:pt x="21600" y="0"/>
                    <a:pt x="20424" y="16924"/>
                    <a:pt x="11116" y="19548"/>
                  </a:cubicBezTo>
                  <a:cubicBezTo>
                    <a:pt x="3823" y="21600"/>
                    <a:pt x="0" y="1330"/>
                    <a:pt x="0" y="133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6" name="Freeform 69"/>
            <p:cNvSpPr/>
            <p:nvPr/>
          </p:nvSpPr>
          <p:spPr>
            <a:xfrm>
              <a:off x="5954129" y="1283453"/>
              <a:ext cx="266660" cy="93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5" h="20840" extrusionOk="0">
                  <a:moveTo>
                    <a:pt x="20622" y="1"/>
                  </a:moveTo>
                  <a:cubicBezTo>
                    <a:pt x="17308" y="304"/>
                    <a:pt x="13912" y="547"/>
                    <a:pt x="10570" y="737"/>
                  </a:cubicBezTo>
                  <a:lnTo>
                    <a:pt x="6426" y="945"/>
                  </a:lnTo>
                  <a:lnTo>
                    <a:pt x="693" y="1150"/>
                  </a:lnTo>
                  <a:cubicBezTo>
                    <a:pt x="164" y="1161"/>
                    <a:pt x="-176" y="2754"/>
                    <a:pt x="96" y="4039"/>
                  </a:cubicBezTo>
                  <a:lnTo>
                    <a:pt x="204" y="4608"/>
                  </a:lnTo>
                  <a:cubicBezTo>
                    <a:pt x="327" y="5155"/>
                    <a:pt x="503" y="5871"/>
                    <a:pt x="734" y="6713"/>
                  </a:cubicBezTo>
                  <a:cubicBezTo>
                    <a:pt x="1250" y="8662"/>
                    <a:pt x="1875" y="10611"/>
                    <a:pt x="2595" y="12428"/>
                  </a:cubicBezTo>
                  <a:cubicBezTo>
                    <a:pt x="4918" y="18321"/>
                    <a:pt x="7744" y="21563"/>
                    <a:pt x="11032" y="20702"/>
                  </a:cubicBezTo>
                  <a:cubicBezTo>
                    <a:pt x="14672" y="19751"/>
                    <a:pt x="17321" y="16607"/>
                    <a:pt x="19142" y="11928"/>
                  </a:cubicBezTo>
                  <a:cubicBezTo>
                    <a:pt x="20500" y="8412"/>
                    <a:pt x="21139" y="4840"/>
                    <a:pt x="21329" y="2333"/>
                  </a:cubicBezTo>
                  <a:cubicBezTo>
                    <a:pt x="21424" y="1104"/>
                    <a:pt x="21071" y="-37"/>
                    <a:pt x="20622" y="1"/>
                  </a:cubicBezTo>
                  <a:close/>
                  <a:moveTo>
                    <a:pt x="17321" y="4157"/>
                  </a:moveTo>
                  <a:lnTo>
                    <a:pt x="19617" y="3964"/>
                  </a:lnTo>
                  <a:lnTo>
                    <a:pt x="19658" y="3752"/>
                  </a:lnTo>
                  <a:cubicBezTo>
                    <a:pt x="19332" y="5553"/>
                    <a:pt x="18856" y="7373"/>
                    <a:pt x="18204" y="9079"/>
                  </a:cubicBezTo>
                  <a:cubicBezTo>
                    <a:pt x="16615" y="13167"/>
                    <a:pt x="14238" y="15970"/>
                    <a:pt x="10909" y="16846"/>
                  </a:cubicBezTo>
                  <a:cubicBezTo>
                    <a:pt x="8043" y="17596"/>
                    <a:pt x="5584" y="14771"/>
                    <a:pt x="3519" y="9557"/>
                  </a:cubicBezTo>
                  <a:lnTo>
                    <a:pt x="3139" y="8560"/>
                  </a:lnTo>
                  <a:cubicBezTo>
                    <a:pt x="2772" y="7551"/>
                    <a:pt x="2446" y="6505"/>
                    <a:pt x="2133" y="5454"/>
                  </a:cubicBezTo>
                  <a:lnTo>
                    <a:pt x="2011" y="4984"/>
                  </a:lnTo>
                  <a:lnTo>
                    <a:pt x="4198" y="4912"/>
                  </a:lnTo>
                  <a:cubicBezTo>
                    <a:pt x="5163" y="4878"/>
                    <a:pt x="6182" y="4832"/>
                    <a:pt x="7241" y="4783"/>
                  </a:cubicBezTo>
                  <a:cubicBezTo>
                    <a:pt x="10570" y="4627"/>
                    <a:pt x="13966" y="4419"/>
                    <a:pt x="17321" y="4157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7" name="Freeform 70"/>
            <p:cNvSpPr/>
            <p:nvPr/>
          </p:nvSpPr>
          <p:spPr>
            <a:xfrm>
              <a:off x="5935779" y="897487"/>
              <a:ext cx="194040" cy="340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4" h="21540" extrusionOk="0">
                  <a:moveTo>
                    <a:pt x="1037" y="35"/>
                  </a:moveTo>
                  <a:cubicBezTo>
                    <a:pt x="1488" y="-60"/>
                    <a:pt x="1976" y="47"/>
                    <a:pt x="2220" y="277"/>
                  </a:cubicBezTo>
                  <a:lnTo>
                    <a:pt x="2276" y="359"/>
                  </a:lnTo>
                  <a:lnTo>
                    <a:pt x="4868" y="4359"/>
                  </a:lnTo>
                  <a:cubicBezTo>
                    <a:pt x="4906" y="4414"/>
                    <a:pt x="4925" y="4471"/>
                    <a:pt x="4925" y="4530"/>
                  </a:cubicBezTo>
                  <a:lnTo>
                    <a:pt x="4906" y="4617"/>
                  </a:lnTo>
                  <a:lnTo>
                    <a:pt x="1938" y="18379"/>
                  </a:lnTo>
                  <a:cubicBezTo>
                    <a:pt x="1807" y="19073"/>
                    <a:pt x="2746" y="19669"/>
                    <a:pt x="4061" y="19687"/>
                  </a:cubicBezTo>
                  <a:lnTo>
                    <a:pt x="4305" y="19683"/>
                  </a:lnTo>
                  <a:lnTo>
                    <a:pt x="20590" y="20446"/>
                  </a:lnTo>
                  <a:cubicBezTo>
                    <a:pt x="21115" y="20471"/>
                    <a:pt x="21510" y="20736"/>
                    <a:pt x="21472" y="21038"/>
                  </a:cubicBezTo>
                  <a:cubicBezTo>
                    <a:pt x="21435" y="21310"/>
                    <a:pt x="21059" y="21520"/>
                    <a:pt x="20590" y="21540"/>
                  </a:cubicBezTo>
                  <a:lnTo>
                    <a:pt x="20439" y="21540"/>
                  </a:lnTo>
                  <a:lnTo>
                    <a:pt x="4286" y="20778"/>
                  </a:lnTo>
                  <a:cubicBezTo>
                    <a:pt x="1901" y="20882"/>
                    <a:pt x="-90" y="19764"/>
                    <a:pt x="4" y="18406"/>
                  </a:cubicBezTo>
                  <a:lnTo>
                    <a:pt x="22" y="18254"/>
                  </a:lnTo>
                  <a:lnTo>
                    <a:pt x="2971" y="4614"/>
                  </a:lnTo>
                  <a:lnTo>
                    <a:pt x="473" y="739"/>
                  </a:lnTo>
                  <a:cubicBezTo>
                    <a:pt x="304" y="484"/>
                    <a:pt x="492" y="202"/>
                    <a:pt x="905" y="72"/>
                  </a:cubicBezTo>
                  <a:lnTo>
                    <a:pt x="1037" y="35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8" name="Freeform 71"/>
            <p:cNvSpPr/>
            <p:nvPr/>
          </p:nvSpPr>
          <p:spPr>
            <a:xfrm>
              <a:off x="6056957" y="1427350"/>
              <a:ext cx="87122" cy="22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003" extrusionOk="0">
                  <a:moveTo>
                    <a:pt x="19183" y="21"/>
                  </a:moveTo>
                  <a:cubicBezTo>
                    <a:pt x="20353" y="-298"/>
                    <a:pt x="21356" y="3088"/>
                    <a:pt x="21440" y="7579"/>
                  </a:cubicBezTo>
                  <a:cubicBezTo>
                    <a:pt x="21523" y="11621"/>
                    <a:pt x="20813" y="15198"/>
                    <a:pt x="19810" y="16094"/>
                  </a:cubicBezTo>
                  <a:lnTo>
                    <a:pt x="19476" y="16302"/>
                  </a:lnTo>
                  <a:lnTo>
                    <a:pt x="2263" y="20982"/>
                  </a:lnTo>
                  <a:cubicBezTo>
                    <a:pt x="1093" y="21302"/>
                    <a:pt x="90" y="17914"/>
                    <a:pt x="6" y="13410"/>
                  </a:cubicBezTo>
                  <a:cubicBezTo>
                    <a:pt x="-77" y="9366"/>
                    <a:pt x="633" y="5804"/>
                    <a:pt x="1636" y="4893"/>
                  </a:cubicBezTo>
                  <a:lnTo>
                    <a:pt x="1970" y="4702"/>
                  </a:lnTo>
                  <a:lnTo>
                    <a:pt x="19183" y="21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9" name="Freeform 72"/>
            <p:cNvSpPr/>
            <p:nvPr/>
          </p:nvSpPr>
          <p:spPr>
            <a:xfrm>
              <a:off x="5774237" y="893583"/>
              <a:ext cx="176852" cy="24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0" h="21600" extrusionOk="0">
                  <a:moveTo>
                    <a:pt x="1429" y="0"/>
                  </a:moveTo>
                  <a:lnTo>
                    <a:pt x="20192" y="1572"/>
                  </a:lnTo>
                  <a:cubicBezTo>
                    <a:pt x="20958" y="1646"/>
                    <a:pt x="21600" y="6186"/>
                    <a:pt x="21579" y="11710"/>
                  </a:cubicBezTo>
                  <a:cubicBezTo>
                    <a:pt x="21579" y="16765"/>
                    <a:pt x="21041" y="20909"/>
                    <a:pt x="20337" y="21526"/>
                  </a:cubicBezTo>
                  <a:lnTo>
                    <a:pt x="20150" y="21600"/>
                  </a:lnTo>
                  <a:lnTo>
                    <a:pt x="1388" y="20013"/>
                  </a:lnTo>
                  <a:cubicBezTo>
                    <a:pt x="621" y="19954"/>
                    <a:pt x="0" y="15414"/>
                    <a:pt x="0" y="9888"/>
                  </a:cubicBezTo>
                  <a:cubicBezTo>
                    <a:pt x="21" y="4819"/>
                    <a:pt x="559" y="676"/>
                    <a:pt x="1243" y="74"/>
                  </a:cubicBezTo>
                  <a:lnTo>
                    <a:pt x="1429" y="0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0" name="Freeform 73"/>
            <p:cNvSpPr/>
            <p:nvPr/>
          </p:nvSpPr>
          <p:spPr>
            <a:xfrm>
              <a:off x="6071208" y="1546761"/>
              <a:ext cx="352028" cy="102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8" h="19707" extrusionOk="0">
                  <a:moveTo>
                    <a:pt x="20649" y="296"/>
                  </a:moveTo>
                  <a:cubicBezTo>
                    <a:pt x="20887" y="-229"/>
                    <a:pt x="21219" y="-36"/>
                    <a:pt x="21384" y="719"/>
                  </a:cubicBezTo>
                  <a:cubicBezTo>
                    <a:pt x="21550" y="1475"/>
                    <a:pt x="21488" y="2511"/>
                    <a:pt x="21250" y="3033"/>
                  </a:cubicBezTo>
                  <a:cubicBezTo>
                    <a:pt x="14540" y="17637"/>
                    <a:pt x="7519" y="21371"/>
                    <a:pt x="1534" y="19087"/>
                  </a:cubicBezTo>
                  <a:lnTo>
                    <a:pt x="1099" y="18904"/>
                  </a:lnTo>
                  <a:cubicBezTo>
                    <a:pt x="954" y="18839"/>
                    <a:pt x="830" y="18777"/>
                    <a:pt x="716" y="18712"/>
                  </a:cubicBezTo>
                  <a:lnTo>
                    <a:pt x="416" y="18533"/>
                  </a:lnTo>
                  <a:cubicBezTo>
                    <a:pt x="126" y="18337"/>
                    <a:pt x="-50" y="17448"/>
                    <a:pt x="12" y="16552"/>
                  </a:cubicBezTo>
                  <a:cubicBezTo>
                    <a:pt x="74" y="15652"/>
                    <a:pt x="354" y="15086"/>
                    <a:pt x="644" y="15281"/>
                  </a:cubicBezTo>
                  <a:lnTo>
                    <a:pt x="903" y="15444"/>
                  </a:lnTo>
                  <a:cubicBezTo>
                    <a:pt x="1099" y="15545"/>
                    <a:pt x="1348" y="15662"/>
                    <a:pt x="1659" y="15783"/>
                  </a:cubicBezTo>
                  <a:cubicBezTo>
                    <a:pt x="7405" y="17979"/>
                    <a:pt x="14177" y="14378"/>
                    <a:pt x="20649" y="296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1" name="Freeform 74"/>
            <p:cNvSpPr/>
            <p:nvPr/>
          </p:nvSpPr>
          <p:spPr>
            <a:xfrm>
              <a:off x="6566241" y="986762"/>
              <a:ext cx="83492" cy="176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8" h="21409" extrusionOk="0">
                  <a:moveTo>
                    <a:pt x="9527" y="931"/>
                  </a:moveTo>
                  <a:cubicBezTo>
                    <a:pt x="12668" y="122"/>
                    <a:pt x="15938" y="-87"/>
                    <a:pt x="18736" y="31"/>
                  </a:cubicBezTo>
                  <a:lnTo>
                    <a:pt x="19166" y="51"/>
                  </a:lnTo>
                  <a:cubicBezTo>
                    <a:pt x="19209" y="55"/>
                    <a:pt x="19252" y="60"/>
                    <a:pt x="19295" y="62"/>
                  </a:cubicBezTo>
                  <a:cubicBezTo>
                    <a:pt x="20500" y="155"/>
                    <a:pt x="21317" y="695"/>
                    <a:pt x="21145" y="1272"/>
                  </a:cubicBezTo>
                  <a:cubicBezTo>
                    <a:pt x="20930" y="1788"/>
                    <a:pt x="20026" y="2157"/>
                    <a:pt x="18951" y="2159"/>
                  </a:cubicBezTo>
                  <a:lnTo>
                    <a:pt x="18349" y="2132"/>
                  </a:lnTo>
                  <a:cubicBezTo>
                    <a:pt x="16326" y="2045"/>
                    <a:pt x="13916" y="2203"/>
                    <a:pt x="11636" y="2789"/>
                  </a:cubicBezTo>
                  <a:cubicBezTo>
                    <a:pt x="7290" y="3902"/>
                    <a:pt x="4579" y="6313"/>
                    <a:pt x="4407" y="10543"/>
                  </a:cubicBezTo>
                  <a:lnTo>
                    <a:pt x="4407" y="10710"/>
                  </a:lnTo>
                  <a:lnTo>
                    <a:pt x="5053" y="10755"/>
                  </a:lnTo>
                  <a:cubicBezTo>
                    <a:pt x="10775" y="11208"/>
                    <a:pt x="14389" y="12551"/>
                    <a:pt x="15551" y="14548"/>
                  </a:cubicBezTo>
                  <a:lnTo>
                    <a:pt x="15681" y="14853"/>
                  </a:lnTo>
                  <a:cubicBezTo>
                    <a:pt x="16584" y="16928"/>
                    <a:pt x="14648" y="19343"/>
                    <a:pt x="11033" y="21098"/>
                  </a:cubicBezTo>
                  <a:cubicBezTo>
                    <a:pt x="10173" y="21511"/>
                    <a:pt x="8753" y="21513"/>
                    <a:pt x="7892" y="21102"/>
                  </a:cubicBezTo>
                  <a:cubicBezTo>
                    <a:pt x="7032" y="20691"/>
                    <a:pt x="7032" y="20025"/>
                    <a:pt x="7892" y="19612"/>
                  </a:cubicBezTo>
                  <a:cubicBezTo>
                    <a:pt x="10560" y="18322"/>
                    <a:pt x="11937" y="16594"/>
                    <a:pt x="11378" y="15281"/>
                  </a:cubicBezTo>
                  <a:cubicBezTo>
                    <a:pt x="10775" y="13846"/>
                    <a:pt x="7849" y="12882"/>
                    <a:pt x="2083" y="12721"/>
                  </a:cubicBezTo>
                  <a:cubicBezTo>
                    <a:pt x="964" y="12688"/>
                    <a:pt x="61" y="12242"/>
                    <a:pt x="18" y="11695"/>
                  </a:cubicBezTo>
                  <a:cubicBezTo>
                    <a:pt x="-283" y="6032"/>
                    <a:pt x="3288" y="2543"/>
                    <a:pt x="9527" y="931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2" name="Freeform 75"/>
            <p:cNvSpPr/>
            <p:nvPr/>
          </p:nvSpPr>
          <p:spPr>
            <a:xfrm>
              <a:off x="5814341" y="977600"/>
              <a:ext cx="106768" cy="89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1" h="20849" extrusionOk="0">
                  <a:moveTo>
                    <a:pt x="9101" y="41"/>
                  </a:moveTo>
                  <a:cubicBezTo>
                    <a:pt x="15064" y="-625"/>
                    <a:pt x="20099" y="6764"/>
                    <a:pt x="20828" y="16098"/>
                  </a:cubicBezTo>
                  <a:cubicBezTo>
                    <a:pt x="20961" y="17572"/>
                    <a:pt x="20033" y="18882"/>
                    <a:pt x="18807" y="19023"/>
                  </a:cubicBezTo>
                  <a:cubicBezTo>
                    <a:pt x="17549" y="19161"/>
                    <a:pt x="16455" y="18077"/>
                    <a:pt x="16356" y="16602"/>
                  </a:cubicBezTo>
                  <a:cubicBezTo>
                    <a:pt x="15826" y="9872"/>
                    <a:pt x="12546" y="5053"/>
                    <a:pt x="9531" y="5388"/>
                  </a:cubicBezTo>
                  <a:cubicBezTo>
                    <a:pt x="6517" y="5727"/>
                    <a:pt x="4032" y="11184"/>
                    <a:pt x="4562" y="17915"/>
                  </a:cubicBezTo>
                  <a:cubicBezTo>
                    <a:pt x="4695" y="19390"/>
                    <a:pt x="3767" y="20699"/>
                    <a:pt x="2541" y="20837"/>
                  </a:cubicBezTo>
                  <a:cubicBezTo>
                    <a:pt x="1282" y="20975"/>
                    <a:pt x="189" y="19891"/>
                    <a:pt x="90" y="18416"/>
                  </a:cubicBezTo>
                  <a:cubicBezTo>
                    <a:pt x="-639" y="9083"/>
                    <a:pt x="3138" y="712"/>
                    <a:pt x="9101" y="41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3" name="Freeform 76"/>
            <p:cNvSpPr/>
            <p:nvPr/>
          </p:nvSpPr>
          <p:spPr>
            <a:xfrm>
              <a:off x="6153125" y="978570"/>
              <a:ext cx="103832" cy="87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6" h="20844" extrusionOk="0">
                  <a:moveTo>
                    <a:pt x="9130" y="42"/>
                  </a:moveTo>
                  <a:cubicBezTo>
                    <a:pt x="15102" y="-627"/>
                    <a:pt x="20118" y="6737"/>
                    <a:pt x="20869" y="16025"/>
                  </a:cubicBezTo>
                  <a:cubicBezTo>
                    <a:pt x="20971" y="17545"/>
                    <a:pt x="20050" y="18890"/>
                    <a:pt x="18753" y="19032"/>
                  </a:cubicBezTo>
                  <a:cubicBezTo>
                    <a:pt x="17490" y="19174"/>
                    <a:pt x="16330" y="18059"/>
                    <a:pt x="16228" y="16539"/>
                  </a:cubicBezTo>
                  <a:cubicBezTo>
                    <a:pt x="15716" y="9930"/>
                    <a:pt x="12474" y="5213"/>
                    <a:pt x="9539" y="5537"/>
                  </a:cubicBezTo>
                  <a:cubicBezTo>
                    <a:pt x="6639" y="5865"/>
                    <a:pt x="4217" y="11215"/>
                    <a:pt x="4729" y="17824"/>
                  </a:cubicBezTo>
                  <a:cubicBezTo>
                    <a:pt x="4831" y="19344"/>
                    <a:pt x="3910" y="20689"/>
                    <a:pt x="2613" y="20831"/>
                  </a:cubicBezTo>
                  <a:cubicBezTo>
                    <a:pt x="1350" y="20973"/>
                    <a:pt x="224" y="19858"/>
                    <a:pt x="88" y="18339"/>
                  </a:cubicBezTo>
                  <a:cubicBezTo>
                    <a:pt x="-629" y="9050"/>
                    <a:pt x="3124" y="706"/>
                    <a:pt x="9130" y="42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4" name="Freeform 77"/>
            <p:cNvSpPr/>
            <p:nvPr/>
          </p:nvSpPr>
          <p:spPr>
            <a:xfrm>
              <a:off x="5497564" y="1774029"/>
              <a:ext cx="1895784" cy="2389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9" h="21245" extrusionOk="0">
                  <a:moveTo>
                    <a:pt x="3585" y="18111"/>
                  </a:moveTo>
                  <a:cubicBezTo>
                    <a:pt x="3585" y="18111"/>
                    <a:pt x="-291" y="4751"/>
                    <a:pt x="18" y="2385"/>
                  </a:cubicBezTo>
                  <a:cubicBezTo>
                    <a:pt x="2096" y="1225"/>
                    <a:pt x="3040" y="1245"/>
                    <a:pt x="6724" y="482"/>
                  </a:cubicBezTo>
                  <a:cubicBezTo>
                    <a:pt x="7405" y="341"/>
                    <a:pt x="8444" y="1387"/>
                    <a:pt x="9266" y="1285"/>
                  </a:cubicBezTo>
                  <a:cubicBezTo>
                    <a:pt x="10482" y="1135"/>
                    <a:pt x="11405" y="-57"/>
                    <a:pt x="12576" y="2"/>
                  </a:cubicBezTo>
                  <a:cubicBezTo>
                    <a:pt x="17129" y="231"/>
                    <a:pt x="21299" y="2102"/>
                    <a:pt x="21299" y="2102"/>
                  </a:cubicBezTo>
                  <a:lnTo>
                    <a:pt x="19627" y="17895"/>
                  </a:lnTo>
                  <a:cubicBezTo>
                    <a:pt x="19627" y="17895"/>
                    <a:pt x="21309" y="21029"/>
                    <a:pt x="17066" y="21051"/>
                  </a:cubicBezTo>
                  <a:cubicBezTo>
                    <a:pt x="14214" y="21066"/>
                    <a:pt x="8490" y="21543"/>
                    <a:pt x="4558" y="20942"/>
                  </a:cubicBezTo>
                  <a:cubicBezTo>
                    <a:pt x="3460" y="20774"/>
                    <a:pt x="3221" y="19219"/>
                    <a:pt x="3585" y="18111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5" name="Freeform 78"/>
            <p:cNvSpPr/>
            <p:nvPr/>
          </p:nvSpPr>
          <p:spPr>
            <a:xfrm>
              <a:off x="5942596" y="1762877"/>
              <a:ext cx="325860" cy="39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6016"/>
                  </a:lnTo>
                  <a:lnTo>
                    <a:pt x="8753" y="21600"/>
                  </a:lnTo>
                  <a:lnTo>
                    <a:pt x="21600" y="9453"/>
                  </a:lnTo>
                  <a:lnTo>
                    <a:pt x="7211" y="0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6" name="Freeform 79"/>
            <p:cNvSpPr/>
            <p:nvPr/>
          </p:nvSpPr>
          <p:spPr>
            <a:xfrm>
              <a:off x="6274905" y="1689916"/>
              <a:ext cx="487433" cy="452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124"/>
                  </a:moveTo>
                  <a:lnTo>
                    <a:pt x="16914" y="0"/>
                  </a:lnTo>
                  <a:lnTo>
                    <a:pt x="21600" y="4760"/>
                  </a:lnTo>
                  <a:lnTo>
                    <a:pt x="12184" y="21600"/>
                  </a:lnTo>
                  <a:lnTo>
                    <a:pt x="0" y="11124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7" name="Freeform 80"/>
            <p:cNvSpPr/>
            <p:nvPr/>
          </p:nvSpPr>
          <p:spPr>
            <a:xfrm>
              <a:off x="6132849" y="1922990"/>
              <a:ext cx="314490" cy="365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069"/>
                  </a:moveTo>
                  <a:lnTo>
                    <a:pt x="10211" y="0"/>
                  </a:lnTo>
                  <a:lnTo>
                    <a:pt x="21600" y="8921"/>
                  </a:lnTo>
                  <a:lnTo>
                    <a:pt x="18709" y="20748"/>
                  </a:lnTo>
                  <a:lnTo>
                    <a:pt x="4115" y="21600"/>
                  </a:lnTo>
                  <a:lnTo>
                    <a:pt x="0" y="10069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8" name="Freeform 81"/>
            <p:cNvSpPr/>
            <p:nvPr/>
          </p:nvSpPr>
          <p:spPr>
            <a:xfrm>
              <a:off x="6087193" y="2255755"/>
              <a:ext cx="533626" cy="1519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600" extrusionOk="0">
                  <a:moveTo>
                    <a:pt x="12999" y="0"/>
                  </a:moveTo>
                  <a:lnTo>
                    <a:pt x="4196" y="17"/>
                  </a:lnTo>
                  <a:cubicBezTo>
                    <a:pt x="4196" y="17"/>
                    <a:pt x="438" y="11627"/>
                    <a:pt x="0" y="15886"/>
                  </a:cubicBezTo>
                  <a:cubicBezTo>
                    <a:pt x="-54" y="16429"/>
                    <a:pt x="10456" y="21600"/>
                    <a:pt x="10456" y="21600"/>
                  </a:cubicBezTo>
                  <a:cubicBezTo>
                    <a:pt x="10456" y="21600"/>
                    <a:pt x="21546" y="15898"/>
                    <a:pt x="21202" y="15281"/>
                  </a:cubicBezTo>
                  <a:cubicBezTo>
                    <a:pt x="18531" y="10474"/>
                    <a:pt x="15826" y="4186"/>
                    <a:pt x="12999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9" name="Freeform 82"/>
            <p:cNvSpPr/>
            <p:nvPr/>
          </p:nvSpPr>
          <p:spPr>
            <a:xfrm>
              <a:off x="5931072" y="1784607"/>
              <a:ext cx="842843" cy="407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403" extrusionOk="0">
                  <a:moveTo>
                    <a:pt x="20976" y="298"/>
                  </a:moveTo>
                  <a:cubicBezTo>
                    <a:pt x="21063" y="9"/>
                    <a:pt x="21240" y="-86"/>
                    <a:pt x="21383" y="84"/>
                  </a:cubicBezTo>
                  <a:cubicBezTo>
                    <a:pt x="21509" y="241"/>
                    <a:pt x="21561" y="567"/>
                    <a:pt x="21505" y="843"/>
                  </a:cubicBezTo>
                  <a:lnTo>
                    <a:pt x="21487" y="916"/>
                  </a:lnTo>
                  <a:lnTo>
                    <a:pt x="16060" y="19800"/>
                  </a:lnTo>
                  <a:cubicBezTo>
                    <a:pt x="15974" y="20103"/>
                    <a:pt x="15783" y="20186"/>
                    <a:pt x="15644" y="19998"/>
                  </a:cubicBezTo>
                  <a:lnTo>
                    <a:pt x="15609" y="19946"/>
                  </a:lnTo>
                  <a:lnTo>
                    <a:pt x="8769" y="7476"/>
                  </a:lnTo>
                  <a:lnTo>
                    <a:pt x="3685" y="21164"/>
                  </a:lnTo>
                  <a:cubicBezTo>
                    <a:pt x="3554" y="21514"/>
                    <a:pt x="3299" y="21468"/>
                    <a:pt x="3195" y="21103"/>
                  </a:cubicBezTo>
                  <a:lnTo>
                    <a:pt x="3177" y="21026"/>
                  </a:lnTo>
                  <a:lnTo>
                    <a:pt x="22" y="5222"/>
                  </a:lnTo>
                  <a:cubicBezTo>
                    <a:pt x="-39" y="4912"/>
                    <a:pt x="35" y="4557"/>
                    <a:pt x="182" y="4429"/>
                  </a:cubicBezTo>
                  <a:cubicBezTo>
                    <a:pt x="321" y="4312"/>
                    <a:pt x="477" y="4428"/>
                    <a:pt x="551" y="4686"/>
                  </a:cubicBezTo>
                  <a:lnTo>
                    <a:pt x="568" y="4761"/>
                  </a:lnTo>
                  <a:lnTo>
                    <a:pt x="3528" y="19585"/>
                  </a:lnTo>
                  <a:lnTo>
                    <a:pt x="8492" y="6220"/>
                  </a:lnTo>
                  <a:cubicBezTo>
                    <a:pt x="8587" y="5963"/>
                    <a:pt x="8761" y="5909"/>
                    <a:pt x="8886" y="6082"/>
                  </a:cubicBezTo>
                  <a:lnTo>
                    <a:pt x="8921" y="6134"/>
                  </a:lnTo>
                  <a:lnTo>
                    <a:pt x="15731" y="18547"/>
                  </a:lnTo>
                  <a:lnTo>
                    <a:pt x="20976" y="298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0" name="Freeform 83"/>
            <p:cNvSpPr/>
            <p:nvPr/>
          </p:nvSpPr>
          <p:spPr>
            <a:xfrm>
              <a:off x="5549946" y="2609716"/>
              <a:ext cx="377904" cy="1531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2" h="21565" extrusionOk="0">
                  <a:moveTo>
                    <a:pt x="526" y="3"/>
                  </a:moveTo>
                  <a:cubicBezTo>
                    <a:pt x="873" y="-15"/>
                    <a:pt x="1220" y="42"/>
                    <a:pt x="1297" y="130"/>
                  </a:cubicBezTo>
                  <a:lnTo>
                    <a:pt x="1731" y="653"/>
                  </a:lnTo>
                  <a:cubicBezTo>
                    <a:pt x="2193" y="1203"/>
                    <a:pt x="2666" y="1762"/>
                    <a:pt x="3148" y="2329"/>
                  </a:cubicBezTo>
                  <a:lnTo>
                    <a:pt x="4430" y="3848"/>
                  </a:lnTo>
                  <a:cubicBezTo>
                    <a:pt x="6386" y="6138"/>
                    <a:pt x="8420" y="8482"/>
                    <a:pt x="10463" y="10812"/>
                  </a:cubicBezTo>
                  <a:lnTo>
                    <a:pt x="13230" y="13943"/>
                  </a:lnTo>
                  <a:lnTo>
                    <a:pt x="15784" y="16791"/>
                  </a:lnTo>
                  <a:cubicBezTo>
                    <a:pt x="15813" y="16820"/>
                    <a:pt x="15803" y="16851"/>
                    <a:pt x="15765" y="16879"/>
                  </a:cubicBezTo>
                  <a:lnTo>
                    <a:pt x="15658" y="16960"/>
                  </a:lnTo>
                  <a:cubicBezTo>
                    <a:pt x="15639" y="16979"/>
                    <a:pt x="15610" y="17000"/>
                    <a:pt x="15591" y="17024"/>
                  </a:cubicBezTo>
                  <a:cubicBezTo>
                    <a:pt x="15446" y="17143"/>
                    <a:pt x="15312" y="17277"/>
                    <a:pt x="15186" y="17424"/>
                  </a:cubicBezTo>
                  <a:cubicBezTo>
                    <a:pt x="14675" y="18017"/>
                    <a:pt x="14463" y="18623"/>
                    <a:pt x="14714" y="19185"/>
                  </a:cubicBezTo>
                  <a:cubicBezTo>
                    <a:pt x="15177" y="20214"/>
                    <a:pt x="17124" y="20936"/>
                    <a:pt x="21008" y="21247"/>
                  </a:cubicBezTo>
                  <a:cubicBezTo>
                    <a:pt x="21355" y="21275"/>
                    <a:pt x="21538" y="21367"/>
                    <a:pt x="21432" y="21452"/>
                  </a:cubicBezTo>
                  <a:cubicBezTo>
                    <a:pt x="21316" y="21538"/>
                    <a:pt x="20950" y="21585"/>
                    <a:pt x="20603" y="21557"/>
                  </a:cubicBezTo>
                  <a:cubicBezTo>
                    <a:pt x="16179" y="21202"/>
                    <a:pt x="13924" y="20368"/>
                    <a:pt x="13403" y="19221"/>
                  </a:cubicBezTo>
                  <a:cubicBezTo>
                    <a:pt x="13133" y="18620"/>
                    <a:pt x="13365" y="17980"/>
                    <a:pt x="13904" y="17355"/>
                  </a:cubicBezTo>
                  <a:cubicBezTo>
                    <a:pt x="14010" y="17232"/>
                    <a:pt x="14126" y="17117"/>
                    <a:pt x="14242" y="17012"/>
                  </a:cubicBezTo>
                  <a:lnTo>
                    <a:pt x="14367" y="16899"/>
                  </a:lnTo>
                  <a:lnTo>
                    <a:pt x="14463" y="16819"/>
                  </a:lnTo>
                  <a:lnTo>
                    <a:pt x="11948" y="14013"/>
                  </a:lnTo>
                  <a:cubicBezTo>
                    <a:pt x="11504" y="13508"/>
                    <a:pt x="11032" y="12980"/>
                    <a:pt x="10550" y="12433"/>
                  </a:cubicBezTo>
                  <a:lnTo>
                    <a:pt x="9181" y="10882"/>
                  </a:lnTo>
                  <a:cubicBezTo>
                    <a:pt x="6685" y="8033"/>
                    <a:pt x="4198" y="5164"/>
                    <a:pt x="1856" y="2396"/>
                  </a:cubicBezTo>
                  <a:lnTo>
                    <a:pt x="449" y="719"/>
                  </a:lnTo>
                  <a:lnTo>
                    <a:pt x="15" y="196"/>
                  </a:lnTo>
                  <a:cubicBezTo>
                    <a:pt x="-62" y="108"/>
                    <a:pt x="169" y="21"/>
                    <a:pt x="526" y="3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1" name="Freeform 84"/>
            <p:cNvSpPr/>
            <p:nvPr/>
          </p:nvSpPr>
          <p:spPr>
            <a:xfrm>
              <a:off x="5707201" y="4168104"/>
              <a:ext cx="1678567" cy="1244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3" h="21171" extrusionOk="0">
                  <a:moveTo>
                    <a:pt x="19619" y="0"/>
                  </a:moveTo>
                  <a:cubicBezTo>
                    <a:pt x="19619" y="0"/>
                    <a:pt x="3675" y="2928"/>
                    <a:pt x="2495" y="851"/>
                  </a:cubicBezTo>
                  <a:cubicBezTo>
                    <a:pt x="1977" y="-64"/>
                    <a:pt x="1230" y="7616"/>
                    <a:pt x="0" y="14423"/>
                  </a:cubicBezTo>
                  <a:cubicBezTo>
                    <a:pt x="656" y="16172"/>
                    <a:pt x="5608" y="19066"/>
                    <a:pt x="8454" y="20792"/>
                  </a:cubicBezTo>
                  <a:cubicBezTo>
                    <a:pt x="9531" y="21445"/>
                    <a:pt x="10507" y="21056"/>
                    <a:pt x="10507" y="21056"/>
                  </a:cubicBezTo>
                  <a:cubicBezTo>
                    <a:pt x="11918" y="21536"/>
                    <a:pt x="20498" y="15347"/>
                    <a:pt x="20498" y="15347"/>
                  </a:cubicBezTo>
                  <a:cubicBezTo>
                    <a:pt x="20498" y="15347"/>
                    <a:pt x="21600" y="9579"/>
                    <a:pt x="19619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2" name="Freeform 85"/>
            <p:cNvSpPr/>
            <p:nvPr/>
          </p:nvSpPr>
          <p:spPr>
            <a:xfrm>
              <a:off x="5878104" y="4049982"/>
              <a:ext cx="1412226" cy="219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0" extrusionOk="0">
                  <a:moveTo>
                    <a:pt x="57" y="5003"/>
                  </a:moveTo>
                  <a:lnTo>
                    <a:pt x="0" y="20201"/>
                  </a:lnTo>
                  <a:cubicBezTo>
                    <a:pt x="0" y="20201"/>
                    <a:pt x="1924" y="21600"/>
                    <a:pt x="8597" y="21324"/>
                  </a:cubicBezTo>
                  <a:cubicBezTo>
                    <a:pt x="15367" y="21045"/>
                    <a:pt x="21600" y="13781"/>
                    <a:pt x="21600" y="13781"/>
                  </a:cubicBezTo>
                  <a:lnTo>
                    <a:pt x="21504" y="0"/>
                  </a:lnTo>
                  <a:cubicBezTo>
                    <a:pt x="21504" y="0"/>
                    <a:pt x="7647" y="1936"/>
                    <a:pt x="57" y="500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3" name="Freeform 86"/>
            <p:cNvSpPr/>
            <p:nvPr/>
          </p:nvSpPr>
          <p:spPr>
            <a:xfrm>
              <a:off x="6081881" y="4070548"/>
              <a:ext cx="409759" cy="239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0482" extrusionOk="0">
                  <a:moveTo>
                    <a:pt x="262" y="15083"/>
                  </a:moveTo>
                  <a:lnTo>
                    <a:pt x="3" y="5375"/>
                  </a:lnTo>
                  <a:cubicBezTo>
                    <a:pt x="-68" y="2639"/>
                    <a:pt x="1233" y="387"/>
                    <a:pt x="2846" y="483"/>
                  </a:cubicBezTo>
                  <a:cubicBezTo>
                    <a:pt x="6695" y="709"/>
                    <a:pt x="13494" y="923"/>
                    <a:pt x="18413" y="27"/>
                  </a:cubicBezTo>
                  <a:cubicBezTo>
                    <a:pt x="20017" y="-264"/>
                    <a:pt x="21416" y="1885"/>
                    <a:pt x="21443" y="4638"/>
                  </a:cubicBezTo>
                  <a:lnTo>
                    <a:pt x="21514" y="14567"/>
                  </a:lnTo>
                  <a:cubicBezTo>
                    <a:pt x="21532" y="16889"/>
                    <a:pt x="20561" y="18868"/>
                    <a:pt x="19215" y="19255"/>
                  </a:cubicBezTo>
                  <a:cubicBezTo>
                    <a:pt x="16016" y="20177"/>
                    <a:pt x="9859" y="21336"/>
                    <a:pt x="2641" y="19540"/>
                  </a:cubicBezTo>
                  <a:cubicBezTo>
                    <a:pt x="1322" y="19213"/>
                    <a:pt x="315" y="17345"/>
                    <a:pt x="262" y="15083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4" name="Freeform 87"/>
            <p:cNvSpPr/>
            <p:nvPr/>
          </p:nvSpPr>
          <p:spPr>
            <a:xfrm>
              <a:off x="6129926" y="4105693"/>
              <a:ext cx="316056" cy="16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0479" extrusionOk="0">
                  <a:moveTo>
                    <a:pt x="245" y="15104"/>
                  </a:moveTo>
                  <a:lnTo>
                    <a:pt x="2" y="5406"/>
                  </a:lnTo>
                  <a:cubicBezTo>
                    <a:pt x="-67" y="2673"/>
                    <a:pt x="1239" y="417"/>
                    <a:pt x="2845" y="508"/>
                  </a:cubicBezTo>
                  <a:cubicBezTo>
                    <a:pt x="6694" y="729"/>
                    <a:pt x="13501" y="930"/>
                    <a:pt x="18424" y="27"/>
                  </a:cubicBezTo>
                  <a:cubicBezTo>
                    <a:pt x="20031" y="-268"/>
                    <a:pt x="21429" y="1878"/>
                    <a:pt x="21452" y="4630"/>
                  </a:cubicBezTo>
                  <a:lnTo>
                    <a:pt x="21521" y="14548"/>
                  </a:lnTo>
                  <a:cubicBezTo>
                    <a:pt x="21533" y="16869"/>
                    <a:pt x="20550" y="18847"/>
                    <a:pt x="19210" y="19237"/>
                  </a:cubicBezTo>
                  <a:cubicBezTo>
                    <a:pt x="16020" y="20162"/>
                    <a:pt x="9849" y="21332"/>
                    <a:pt x="2626" y="19553"/>
                  </a:cubicBezTo>
                  <a:cubicBezTo>
                    <a:pt x="1308" y="19227"/>
                    <a:pt x="303" y="17363"/>
                    <a:pt x="245" y="1510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5" name="Freeform 88"/>
            <p:cNvSpPr/>
            <p:nvPr/>
          </p:nvSpPr>
          <p:spPr>
            <a:xfrm>
              <a:off x="6982207" y="2619928"/>
              <a:ext cx="237103" cy="887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540" extrusionOk="0">
                  <a:moveTo>
                    <a:pt x="727" y="13"/>
                  </a:moveTo>
                  <a:cubicBezTo>
                    <a:pt x="1277" y="-34"/>
                    <a:pt x="1859" y="48"/>
                    <a:pt x="2027" y="196"/>
                  </a:cubicBezTo>
                  <a:lnTo>
                    <a:pt x="2364" y="493"/>
                  </a:lnTo>
                  <a:lnTo>
                    <a:pt x="3037" y="1104"/>
                  </a:lnTo>
                  <a:lnTo>
                    <a:pt x="3740" y="1762"/>
                  </a:lnTo>
                  <a:cubicBezTo>
                    <a:pt x="4536" y="2516"/>
                    <a:pt x="5423" y="3385"/>
                    <a:pt x="6402" y="4373"/>
                  </a:cubicBezTo>
                  <a:lnTo>
                    <a:pt x="7152" y="5137"/>
                  </a:lnTo>
                  <a:cubicBezTo>
                    <a:pt x="11297" y="9379"/>
                    <a:pt x="16055" y="14707"/>
                    <a:pt x="21348" y="21199"/>
                  </a:cubicBezTo>
                  <a:cubicBezTo>
                    <a:pt x="21470" y="21350"/>
                    <a:pt x="21103" y="21499"/>
                    <a:pt x="20552" y="21533"/>
                  </a:cubicBezTo>
                  <a:cubicBezTo>
                    <a:pt x="19986" y="21566"/>
                    <a:pt x="19435" y="21470"/>
                    <a:pt x="19313" y="21319"/>
                  </a:cubicBezTo>
                  <a:lnTo>
                    <a:pt x="17936" y="19654"/>
                  </a:lnTo>
                  <a:cubicBezTo>
                    <a:pt x="13316" y="14054"/>
                    <a:pt x="9110" y="9374"/>
                    <a:pt x="5408" y="5558"/>
                  </a:cubicBezTo>
                  <a:lnTo>
                    <a:pt x="4153" y="4274"/>
                  </a:lnTo>
                  <a:cubicBezTo>
                    <a:pt x="3190" y="3308"/>
                    <a:pt x="2318" y="2462"/>
                    <a:pt x="1537" y="1730"/>
                  </a:cubicBezTo>
                  <a:lnTo>
                    <a:pt x="895" y="1127"/>
                  </a:lnTo>
                  <a:lnTo>
                    <a:pt x="54" y="365"/>
                  </a:lnTo>
                  <a:cubicBezTo>
                    <a:pt x="-130" y="217"/>
                    <a:pt x="176" y="59"/>
                    <a:pt x="727" y="13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6" name="Freeform 89"/>
            <p:cNvSpPr/>
            <p:nvPr/>
          </p:nvSpPr>
          <p:spPr>
            <a:xfrm>
              <a:off x="4778658" y="2893165"/>
              <a:ext cx="1411744" cy="1149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3" h="21594" extrusionOk="0">
                  <a:moveTo>
                    <a:pt x="20379" y="21477"/>
                  </a:moveTo>
                  <a:lnTo>
                    <a:pt x="5952" y="21594"/>
                  </a:lnTo>
                  <a:cubicBezTo>
                    <a:pt x="5548" y="21597"/>
                    <a:pt x="5187" y="21274"/>
                    <a:pt x="5061" y="20796"/>
                  </a:cubicBezTo>
                  <a:lnTo>
                    <a:pt x="47" y="1632"/>
                  </a:lnTo>
                  <a:cubicBezTo>
                    <a:pt x="-148" y="888"/>
                    <a:pt x="295" y="122"/>
                    <a:pt x="923" y="117"/>
                  </a:cubicBezTo>
                  <a:lnTo>
                    <a:pt x="15352" y="0"/>
                  </a:lnTo>
                  <a:cubicBezTo>
                    <a:pt x="15756" y="-3"/>
                    <a:pt x="16115" y="320"/>
                    <a:pt x="16243" y="798"/>
                  </a:cubicBezTo>
                  <a:lnTo>
                    <a:pt x="21257" y="19962"/>
                  </a:lnTo>
                  <a:cubicBezTo>
                    <a:pt x="21452" y="20707"/>
                    <a:pt x="21009" y="21472"/>
                    <a:pt x="20379" y="21477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7" name="Freeform 90"/>
            <p:cNvSpPr/>
            <p:nvPr/>
          </p:nvSpPr>
          <p:spPr>
            <a:xfrm>
              <a:off x="4709085" y="2893622"/>
              <a:ext cx="1411900" cy="1149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3" h="21594" extrusionOk="0">
                  <a:moveTo>
                    <a:pt x="20379" y="21477"/>
                  </a:moveTo>
                  <a:lnTo>
                    <a:pt x="5954" y="21594"/>
                  </a:lnTo>
                  <a:cubicBezTo>
                    <a:pt x="5550" y="21597"/>
                    <a:pt x="5189" y="21274"/>
                    <a:pt x="5063" y="20795"/>
                  </a:cubicBezTo>
                  <a:lnTo>
                    <a:pt x="47" y="1632"/>
                  </a:lnTo>
                  <a:cubicBezTo>
                    <a:pt x="-148" y="888"/>
                    <a:pt x="298" y="122"/>
                    <a:pt x="925" y="117"/>
                  </a:cubicBezTo>
                  <a:lnTo>
                    <a:pt x="15352" y="0"/>
                  </a:lnTo>
                  <a:cubicBezTo>
                    <a:pt x="15757" y="-3"/>
                    <a:pt x="16115" y="320"/>
                    <a:pt x="16241" y="799"/>
                  </a:cubicBezTo>
                  <a:lnTo>
                    <a:pt x="21257" y="19962"/>
                  </a:lnTo>
                  <a:cubicBezTo>
                    <a:pt x="21452" y="20707"/>
                    <a:pt x="21009" y="21472"/>
                    <a:pt x="20379" y="2147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8" name="Freeform 91"/>
            <p:cNvSpPr/>
            <p:nvPr/>
          </p:nvSpPr>
          <p:spPr>
            <a:xfrm>
              <a:off x="4849108" y="3552602"/>
              <a:ext cx="962573" cy="561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49" h="19776" extrusionOk="0">
                  <a:moveTo>
                    <a:pt x="10153" y="19751"/>
                  </a:moveTo>
                  <a:cubicBezTo>
                    <a:pt x="10153" y="19751"/>
                    <a:pt x="17016" y="20383"/>
                    <a:pt x="18573" y="15302"/>
                  </a:cubicBezTo>
                  <a:cubicBezTo>
                    <a:pt x="19986" y="10701"/>
                    <a:pt x="16962" y="6732"/>
                    <a:pt x="16962" y="6732"/>
                  </a:cubicBezTo>
                  <a:cubicBezTo>
                    <a:pt x="16962" y="6732"/>
                    <a:pt x="14400" y="4112"/>
                    <a:pt x="11206" y="2642"/>
                  </a:cubicBezTo>
                  <a:cubicBezTo>
                    <a:pt x="9111" y="1678"/>
                    <a:pt x="5289" y="-1217"/>
                    <a:pt x="4717" y="571"/>
                  </a:cubicBezTo>
                  <a:cubicBezTo>
                    <a:pt x="3969" y="2903"/>
                    <a:pt x="8152" y="4719"/>
                    <a:pt x="8309" y="6644"/>
                  </a:cubicBezTo>
                  <a:cubicBezTo>
                    <a:pt x="8626" y="10546"/>
                    <a:pt x="1871" y="8932"/>
                    <a:pt x="691" y="9722"/>
                  </a:cubicBezTo>
                  <a:cubicBezTo>
                    <a:pt x="-1614" y="11268"/>
                    <a:pt x="1921" y="19106"/>
                    <a:pt x="10153" y="19751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9" name="Freeform 92"/>
            <p:cNvSpPr/>
            <p:nvPr/>
          </p:nvSpPr>
          <p:spPr>
            <a:xfrm>
              <a:off x="4877422" y="3879096"/>
              <a:ext cx="346908" cy="42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19520" extrusionOk="0">
                  <a:moveTo>
                    <a:pt x="22" y="2799"/>
                  </a:moveTo>
                  <a:cubicBezTo>
                    <a:pt x="106" y="709"/>
                    <a:pt x="411" y="-467"/>
                    <a:pt x="695" y="176"/>
                  </a:cubicBezTo>
                  <a:cubicBezTo>
                    <a:pt x="1463" y="1917"/>
                    <a:pt x="2262" y="3457"/>
                    <a:pt x="3072" y="4788"/>
                  </a:cubicBezTo>
                  <a:cubicBezTo>
                    <a:pt x="8056" y="12937"/>
                    <a:pt x="13388" y="13177"/>
                    <a:pt x="18352" y="8696"/>
                  </a:cubicBezTo>
                  <a:cubicBezTo>
                    <a:pt x="18909" y="8201"/>
                    <a:pt x="19414" y="7675"/>
                    <a:pt x="19866" y="7148"/>
                  </a:cubicBezTo>
                  <a:lnTo>
                    <a:pt x="20602" y="6235"/>
                  </a:lnTo>
                  <a:cubicBezTo>
                    <a:pt x="20707" y="6088"/>
                    <a:pt x="20791" y="5965"/>
                    <a:pt x="20844" y="5879"/>
                  </a:cubicBezTo>
                  <a:cubicBezTo>
                    <a:pt x="21138" y="5446"/>
                    <a:pt x="21422" y="6823"/>
                    <a:pt x="21485" y="8959"/>
                  </a:cubicBezTo>
                  <a:cubicBezTo>
                    <a:pt x="21538" y="11096"/>
                    <a:pt x="21359" y="13185"/>
                    <a:pt x="21065" y="13626"/>
                  </a:cubicBezTo>
                  <a:lnTo>
                    <a:pt x="20528" y="14354"/>
                  </a:lnTo>
                  <a:lnTo>
                    <a:pt x="20371" y="14547"/>
                  </a:lnTo>
                  <a:cubicBezTo>
                    <a:pt x="19824" y="15228"/>
                    <a:pt x="19193" y="15909"/>
                    <a:pt x="18488" y="16543"/>
                  </a:cubicBezTo>
                  <a:cubicBezTo>
                    <a:pt x="13409" y="21133"/>
                    <a:pt x="7962" y="20877"/>
                    <a:pt x="2840" y="12504"/>
                  </a:cubicBezTo>
                  <a:cubicBezTo>
                    <a:pt x="1999" y="11126"/>
                    <a:pt x="1179" y="9540"/>
                    <a:pt x="380" y="7737"/>
                  </a:cubicBezTo>
                  <a:cubicBezTo>
                    <a:pt x="96" y="7094"/>
                    <a:pt x="-62" y="4881"/>
                    <a:pt x="22" y="2799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0" name="Freeform 93"/>
            <p:cNvSpPr/>
            <p:nvPr/>
          </p:nvSpPr>
          <p:spPr>
            <a:xfrm>
              <a:off x="4914150" y="3957306"/>
              <a:ext cx="348096" cy="47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6" h="19121" extrusionOk="0">
                  <a:moveTo>
                    <a:pt x="28" y="2329"/>
                  </a:moveTo>
                  <a:cubicBezTo>
                    <a:pt x="133" y="504"/>
                    <a:pt x="437" y="-442"/>
                    <a:pt x="720" y="203"/>
                  </a:cubicBezTo>
                  <a:lnTo>
                    <a:pt x="951" y="710"/>
                  </a:lnTo>
                  <a:cubicBezTo>
                    <a:pt x="1119" y="1060"/>
                    <a:pt x="1339" y="1499"/>
                    <a:pt x="1633" y="2014"/>
                  </a:cubicBezTo>
                  <a:cubicBezTo>
                    <a:pt x="2388" y="3406"/>
                    <a:pt x="3289" y="4798"/>
                    <a:pt x="4317" y="6101"/>
                  </a:cubicBezTo>
                  <a:cubicBezTo>
                    <a:pt x="9025" y="12076"/>
                    <a:pt x="14614" y="14113"/>
                    <a:pt x="20915" y="9840"/>
                  </a:cubicBezTo>
                  <a:cubicBezTo>
                    <a:pt x="21209" y="9641"/>
                    <a:pt x="21471" y="11040"/>
                    <a:pt x="21503" y="12968"/>
                  </a:cubicBezTo>
                  <a:cubicBezTo>
                    <a:pt x="21534" y="14888"/>
                    <a:pt x="21314" y="16610"/>
                    <a:pt x="21020" y="16809"/>
                  </a:cubicBezTo>
                  <a:cubicBezTo>
                    <a:pt x="14614" y="21158"/>
                    <a:pt x="8920" y="19086"/>
                    <a:pt x="4107" y="12981"/>
                  </a:cubicBezTo>
                  <a:cubicBezTo>
                    <a:pt x="3059" y="11644"/>
                    <a:pt x="2136" y="10210"/>
                    <a:pt x="1339" y="8770"/>
                  </a:cubicBezTo>
                  <a:lnTo>
                    <a:pt x="951" y="8036"/>
                  </a:lnTo>
                  <a:lnTo>
                    <a:pt x="616" y="7364"/>
                  </a:lnTo>
                  <a:cubicBezTo>
                    <a:pt x="490" y="7103"/>
                    <a:pt x="406" y="6911"/>
                    <a:pt x="354" y="6808"/>
                  </a:cubicBezTo>
                  <a:cubicBezTo>
                    <a:pt x="81" y="6156"/>
                    <a:pt x="-66" y="4153"/>
                    <a:pt x="28" y="2329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1" name="Freeform 94"/>
            <p:cNvSpPr/>
            <p:nvPr/>
          </p:nvSpPr>
          <p:spPr>
            <a:xfrm>
              <a:off x="5057087" y="4042072"/>
              <a:ext cx="264479" cy="31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4" h="20187" extrusionOk="0">
                  <a:moveTo>
                    <a:pt x="807" y="65"/>
                  </a:moveTo>
                  <a:cubicBezTo>
                    <a:pt x="8504" y="9270"/>
                    <a:pt x="14655" y="10675"/>
                    <a:pt x="19166" y="7571"/>
                  </a:cubicBezTo>
                  <a:lnTo>
                    <a:pt x="19787" y="7091"/>
                  </a:lnTo>
                  <a:cubicBezTo>
                    <a:pt x="19883" y="7015"/>
                    <a:pt x="19966" y="6928"/>
                    <a:pt x="20062" y="6851"/>
                  </a:cubicBezTo>
                  <a:lnTo>
                    <a:pt x="20545" y="6361"/>
                  </a:lnTo>
                  <a:cubicBezTo>
                    <a:pt x="20600" y="6285"/>
                    <a:pt x="20642" y="6230"/>
                    <a:pt x="20669" y="6187"/>
                  </a:cubicBezTo>
                  <a:cubicBezTo>
                    <a:pt x="21055" y="5674"/>
                    <a:pt x="21428" y="7712"/>
                    <a:pt x="21483" y="10741"/>
                  </a:cubicBezTo>
                  <a:cubicBezTo>
                    <a:pt x="21552" y="13769"/>
                    <a:pt x="21290" y="16644"/>
                    <a:pt x="20918" y="17166"/>
                  </a:cubicBezTo>
                  <a:lnTo>
                    <a:pt x="20490" y="17645"/>
                  </a:lnTo>
                  <a:lnTo>
                    <a:pt x="19938" y="18158"/>
                  </a:lnTo>
                  <a:cubicBezTo>
                    <a:pt x="19731" y="18332"/>
                    <a:pt x="19524" y="18495"/>
                    <a:pt x="19290" y="18648"/>
                  </a:cubicBezTo>
                  <a:lnTo>
                    <a:pt x="18311" y="19248"/>
                  </a:lnTo>
                  <a:cubicBezTo>
                    <a:pt x="13800" y="21600"/>
                    <a:pt x="7869" y="19770"/>
                    <a:pt x="600" y="11066"/>
                  </a:cubicBezTo>
                  <a:cubicBezTo>
                    <a:pt x="214" y="10609"/>
                    <a:pt x="-48" y="7766"/>
                    <a:pt x="7" y="4728"/>
                  </a:cubicBezTo>
                  <a:cubicBezTo>
                    <a:pt x="62" y="1993"/>
                    <a:pt x="366" y="32"/>
                    <a:pt x="697" y="0"/>
                  </a:cubicBezTo>
                  <a:lnTo>
                    <a:pt x="807" y="65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2" name="Freeform 95"/>
            <p:cNvSpPr/>
            <p:nvPr/>
          </p:nvSpPr>
          <p:spPr>
            <a:xfrm>
              <a:off x="4903222" y="3560160"/>
              <a:ext cx="372994" cy="279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8" h="21447" extrusionOk="0">
                  <a:moveTo>
                    <a:pt x="10114" y="442"/>
                  </a:moveTo>
                  <a:cubicBezTo>
                    <a:pt x="10201" y="96"/>
                    <a:pt x="10482" y="-85"/>
                    <a:pt x="10743" y="39"/>
                  </a:cubicBezTo>
                  <a:cubicBezTo>
                    <a:pt x="11005" y="161"/>
                    <a:pt x="11130" y="541"/>
                    <a:pt x="11043" y="888"/>
                  </a:cubicBezTo>
                  <a:cubicBezTo>
                    <a:pt x="10830" y="1704"/>
                    <a:pt x="10830" y="2165"/>
                    <a:pt x="11043" y="2619"/>
                  </a:cubicBezTo>
                  <a:lnTo>
                    <a:pt x="11159" y="2858"/>
                  </a:lnTo>
                  <a:cubicBezTo>
                    <a:pt x="11266" y="3099"/>
                    <a:pt x="11111" y="3000"/>
                    <a:pt x="11769" y="3628"/>
                  </a:cubicBezTo>
                  <a:lnTo>
                    <a:pt x="14469" y="6169"/>
                  </a:lnTo>
                  <a:cubicBezTo>
                    <a:pt x="14876" y="6548"/>
                    <a:pt x="15263" y="6877"/>
                    <a:pt x="15872" y="7360"/>
                  </a:cubicBezTo>
                  <a:lnTo>
                    <a:pt x="16860" y="8127"/>
                  </a:lnTo>
                  <a:cubicBezTo>
                    <a:pt x="18998" y="9776"/>
                    <a:pt x="19937" y="10643"/>
                    <a:pt x="20614" y="11868"/>
                  </a:cubicBezTo>
                  <a:cubicBezTo>
                    <a:pt x="21582" y="13587"/>
                    <a:pt x="21495" y="15493"/>
                    <a:pt x="20227" y="17585"/>
                  </a:cubicBezTo>
                  <a:cubicBezTo>
                    <a:pt x="18863" y="19842"/>
                    <a:pt x="15417" y="20969"/>
                    <a:pt x="10463" y="21328"/>
                  </a:cubicBezTo>
                  <a:cubicBezTo>
                    <a:pt x="7840" y="21515"/>
                    <a:pt x="5053" y="21468"/>
                    <a:pt x="2372" y="21274"/>
                  </a:cubicBezTo>
                  <a:lnTo>
                    <a:pt x="1492" y="21204"/>
                  </a:lnTo>
                  <a:lnTo>
                    <a:pt x="659" y="21124"/>
                  </a:lnTo>
                  <a:cubicBezTo>
                    <a:pt x="572" y="21115"/>
                    <a:pt x="505" y="21107"/>
                    <a:pt x="456" y="21102"/>
                  </a:cubicBezTo>
                  <a:cubicBezTo>
                    <a:pt x="185" y="21071"/>
                    <a:pt x="-18" y="20748"/>
                    <a:pt x="1" y="20382"/>
                  </a:cubicBezTo>
                  <a:cubicBezTo>
                    <a:pt x="30" y="20016"/>
                    <a:pt x="272" y="19745"/>
                    <a:pt x="543" y="19776"/>
                  </a:cubicBezTo>
                  <a:lnTo>
                    <a:pt x="1046" y="19828"/>
                  </a:lnTo>
                  <a:lnTo>
                    <a:pt x="1559" y="19877"/>
                  </a:lnTo>
                  <a:cubicBezTo>
                    <a:pt x="1830" y="19900"/>
                    <a:pt x="2121" y="19922"/>
                    <a:pt x="2421" y="19946"/>
                  </a:cubicBezTo>
                  <a:cubicBezTo>
                    <a:pt x="5072" y="20136"/>
                    <a:pt x="7830" y="20184"/>
                    <a:pt x="10405" y="19998"/>
                  </a:cubicBezTo>
                  <a:lnTo>
                    <a:pt x="11150" y="19938"/>
                  </a:lnTo>
                  <a:cubicBezTo>
                    <a:pt x="15427" y="19543"/>
                    <a:pt x="18408" y="18492"/>
                    <a:pt x="19463" y="16745"/>
                  </a:cubicBezTo>
                  <a:cubicBezTo>
                    <a:pt x="20450" y="15110"/>
                    <a:pt x="20508" y="13880"/>
                    <a:pt x="19831" y="12670"/>
                  </a:cubicBezTo>
                  <a:cubicBezTo>
                    <a:pt x="19308" y="11736"/>
                    <a:pt x="18534" y="10975"/>
                    <a:pt x="16869" y="9671"/>
                  </a:cubicBezTo>
                  <a:lnTo>
                    <a:pt x="15359" y="8501"/>
                  </a:lnTo>
                  <a:cubicBezTo>
                    <a:pt x="14847" y="8093"/>
                    <a:pt x="14489" y="7791"/>
                    <a:pt x="14130" y="7475"/>
                  </a:cubicBezTo>
                  <a:lnTo>
                    <a:pt x="11808" y="5308"/>
                  </a:lnTo>
                  <a:cubicBezTo>
                    <a:pt x="11740" y="5245"/>
                    <a:pt x="11692" y="5193"/>
                    <a:pt x="11653" y="5155"/>
                  </a:cubicBezTo>
                  <a:cubicBezTo>
                    <a:pt x="10985" y="4506"/>
                    <a:pt x="10579" y="4029"/>
                    <a:pt x="10308" y="3532"/>
                  </a:cubicBezTo>
                  <a:cubicBezTo>
                    <a:pt x="9824" y="2643"/>
                    <a:pt x="9776" y="1719"/>
                    <a:pt x="10114" y="442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3" name="Freeform 96"/>
            <p:cNvSpPr/>
            <p:nvPr/>
          </p:nvSpPr>
          <p:spPr>
            <a:xfrm>
              <a:off x="5693450" y="3417062"/>
              <a:ext cx="2206603" cy="755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909" extrusionOk="0">
                  <a:moveTo>
                    <a:pt x="0" y="8493"/>
                  </a:moveTo>
                  <a:lnTo>
                    <a:pt x="570" y="20909"/>
                  </a:lnTo>
                  <a:lnTo>
                    <a:pt x="18626" y="17171"/>
                  </a:lnTo>
                  <a:cubicBezTo>
                    <a:pt x="20338" y="16767"/>
                    <a:pt x="21600" y="12384"/>
                    <a:pt x="21401" y="7531"/>
                  </a:cubicBezTo>
                  <a:cubicBezTo>
                    <a:pt x="21201" y="2677"/>
                    <a:pt x="19623" y="-691"/>
                    <a:pt x="17928" y="121"/>
                  </a:cubicBezTo>
                  <a:lnTo>
                    <a:pt x="0" y="8493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4" name="Freeform 97"/>
            <p:cNvSpPr/>
            <p:nvPr/>
          </p:nvSpPr>
          <p:spPr>
            <a:xfrm>
              <a:off x="5956275" y="3676513"/>
              <a:ext cx="67004" cy="424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2" h="21542" extrusionOk="0">
                  <a:moveTo>
                    <a:pt x="3300" y="4"/>
                  </a:moveTo>
                  <a:cubicBezTo>
                    <a:pt x="5126" y="-29"/>
                    <a:pt x="6792" y="164"/>
                    <a:pt x="7222" y="445"/>
                  </a:cubicBezTo>
                  <a:lnTo>
                    <a:pt x="7329" y="524"/>
                  </a:lnTo>
                  <a:lnTo>
                    <a:pt x="21192" y="20891"/>
                  </a:lnTo>
                  <a:cubicBezTo>
                    <a:pt x="21407" y="21213"/>
                    <a:pt x="19956" y="21504"/>
                    <a:pt x="17968" y="21539"/>
                  </a:cubicBezTo>
                  <a:cubicBezTo>
                    <a:pt x="16088" y="21571"/>
                    <a:pt x="14422" y="21378"/>
                    <a:pt x="13992" y="21098"/>
                  </a:cubicBezTo>
                  <a:lnTo>
                    <a:pt x="13938" y="21018"/>
                  </a:lnTo>
                  <a:lnTo>
                    <a:pt x="21" y="651"/>
                  </a:lnTo>
                  <a:cubicBezTo>
                    <a:pt x="-193" y="329"/>
                    <a:pt x="1258" y="39"/>
                    <a:pt x="3300" y="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5" name="Freeform 98"/>
            <p:cNvSpPr/>
            <p:nvPr/>
          </p:nvSpPr>
          <p:spPr>
            <a:xfrm>
              <a:off x="5698461" y="3429351"/>
              <a:ext cx="1744279" cy="711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2" h="21554" extrusionOk="0">
                  <a:moveTo>
                    <a:pt x="21417" y="5"/>
                  </a:moveTo>
                  <a:cubicBezTo>
                    <a:pt x="21494" y="-27"/>
                    <a:pt x="21568" y="102"/>
                    <a:pt x="21580" y="293"/>
                  </a:cubicBezTo>
                  <a:cubicBezTo>
                    <a:pt x="21593" y="468"/>
                    <a:pt x="21549" y="634"/>
                    <a:pt x="21482" y="685"/>
                  </a:cubicBezTo>
                  <a:lnTo>
                    <a:pt x="21463" y="696"/>
                  </a:lnTo>
                  <a:lnTo>
                    <a:pt x="302" y="9350"/>
                  </a:lnTo>
                  <a:lnTo>
                    <a:pt x="877" y="21163"/>
                  </a:lnTo>
                  <a:cubicBezTo>
                    <a:pt x="888" y="21338"/>
                    <a:pt x="839" y="21499"/>
                    <a:pt x="772" y="21543"/>
                  </a:cubicBezTo>
                  <a:lnTo>
                    <a:pt x="753" y="21552"/>
                  </a:lnTo>
                  <a:cubicBezTo>
                    <a:pt x="682" y="21573"/>
                    <a:pt x="615" y="21459"/>
                    <a:pt x="598" y="21292"/>
                  </a:cubicBezTo>
                  <a:lnTo>
                    <a:pt x="594" y="21245"/>
                  </a:lnTo>
                  <a:lnTo>
                    <a:pt x="1" y="9102"/>
                  </a:lnTo>
                  <a:cubicBezTo>
                    <a:pt x="-7" y="8932"/>
                    <a:pt x="37" y="8774"/>
                    <a:pt x="102" y="8725"/>
                  </a:cubicBezTo>
                  <a:lnTo>
                    <a:pt x="119" y="8715"/>
                  </a:lnTo>
                  <a:lnTo>
                    <a:pt x="21417" y="5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6" name="Freeform 99"/>
            <p:cNvSpPr/>
            <p:nvPr/>
          </p:nvSpPr>
          <p:spPr>
            <a:xfrm>
              <a:off x="5836127" y="4004412"/>
              <a:ext cx="72042" cy="7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1" h="20420" extrusionOk="0">
                  <a:moveTo>
                    <a:pt x="9149" y="72"/>
                  </a:moveTo>
                  <a:cubicBezTo>
                    <a:pt x="3495" y="736"/>
                    <a:pt x="-564" y="5806"/>
                    <a:pt x="64" y="11401"/>
                  </a:cubicBezTo>
                  <a:cubicBezTo>
                    <a:pt x="644" y="17006"/>
                    <a:pt x="5718" y="21008"/>
                    <a:pt x="11372" y="20349"/>
                  </a:cubicBezTo>
                  <a:cubicBezTo>
                    <a:pt x="16977" y="19695"/>
                    <a:pt x="21036" y="14615"/>
                    <a:pt x="20456" y="9015"/>
                  </a:cubicBezTo>
                  <a:cubicBezTo>
                    <a:pt x="19828" y="3415"/>
                    <a:pt x="14754" y="-592"/>
                    <a:pt x="9149" y="7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7" name="Freeform 100"/>
            <p:cNvSpPr/>
            <p:nvPr/>
          </p:nvSpPr>
          <p:spPr>
            <a:xfrm>
              <a:off x="4808110" y="4559146"/>
              <a:ext cx="2554910" cy="1131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0067" extrusionOk="0">
                  <a:moveTo>
                    <a:pt x="4" y="13144"/>
                  </a:moveTo>
                  <a:cubicBezTo>
                    <a:pt x="68" y="10166"/>
                    <a:pt x="1053" y="7650"/>
                    <a:pt x="2405" y="7002"/>
                  </a:cubicBezTo>
                  <a:lnTo>
                    <a:pt x="16072" y="455"/>
                  </a:lnTo>
                  <a:cubicBezTo>
                    <a:pt x="18081" y="-1057"/>
                    <a:pt x="20271" y="1332"/>
                    <a:pt x="20892" y="5711"/>
                  </a:cubicBezTo>
                  <a:cubicBezTo>
                    <a:pt x="21513" y="10091"/>
                    <a:pt x="20314" y="14702"/>
                    <a:pt x="18255" y="15859"/>
                  </a:cubicBezTo>
                  <a:lnTo>
                    <a:pt x="3470" y="20010"/>
                  </a:lnTo>
                  <a:cubicBezTo>
                    <a:pt x="1573" y="20543"/>
                    <a:pt x="-87" y="17256"/>
                    <a:pt x="4" y="13144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8" name="Freeform 101"/>
            <p:cNvSpPr/>
            <p:nvPr/>
          </p:nvSpPr>
          <p:spPr>
            <a:xfrm>
              <a:off x="4717400" y="4942836"/>
              <a:ext cx="852707" cy="2941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9" h="21049" extrusionOk="0">
                  <a:moveTo>
                    <a:pt x="14225" y="20794"/>
                  </a:moveTo>
                  <a:lnTo>
                    <a:pt x="21033" y="2928"/>
                  </a:lnTo>
                  <a:cubicBezTo>
                    <a:pt x="21600" y="1438"/>
                    <a:pt x="17768" y="111"/>
                    <a:pt x="12601" y="6"/>
                  </a:cubicBezTo>
                  <a:cubicBezTo>
                    <a:pt x="7488" y="-97"/>
                    <a:pt x="3085" y="1037"/>
                    <a:pt x="2850" y="2518"/>
                  </a:cubicBezTo>
                  <a:lnTo>
                    <a:pt x="0" y="20506"/>
                  </a:lnTo>
                  <a:cubicBezTo>
                    <a:pt x="0" y="20506"/>
                    <a:pt x="6174" y="21503"/>
                    <a:pt x="14225" y="20794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9" name="Freeform 102"/>
            <p:cNvSpPr/>
            <p:nvPr/>
          </p:nvSpPr>
          <p:spPr>
            <a:xfrm>
              <a:off x="4819742" y="4656648"/>
              <a:ext cx="1660697" cy="924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9" h="21579" extrusionOk="0">
                  <a:moveTo>
                    <a:pt x="21415" y="4"/>
                  </a:moveTo>
                  <a:cubicBezTo>
                    <a:pt x="21496" y="-21"/>
                    <a:pt x="21574" y="78"/>
                    <a:pt x="21587" y="225"/>
                  </a:cubicBezTo>
                  <a:cubicBezTo>
                    <a:pt x="21600" y="360"/>
                    <a:pt x="21554" y="488"/>
                    <a:pt x="21483" y="527"/>
                  </a:cubicBezTo>
                  <a:lnTo>
                    <a:pt x="21459" y="537"/>
                  </a:lnTo>
                  <a:lnTo>
                    <a:pt x="20627" y="790"/>
                  </a:lnTo>
                  <a:lnTo>
                    <a:pt x="19758" y="1061"/>
                  </a:lnTo>
                  <a:cubicBezTo>
                    <a:pt x="19334" y="1194"/>
                    <a:pt x="18886" y="1335"/>
                    <a:pt x="18421" y="1486"/>
                  </a:cubicBezTo>
                  <a:cubicBezTo>
                    <a:pt x="16292" y="2171"/>
                    <a:pt x="14162" y="2896"/>
                    <a:pt x="12157" y="3632"/>
                  </a:cubicBezTo>
                  <a:lnTo>
                    <a:pt x="11729" y="3790"/>
                  </a:lnTo>
                  <a:cubicBezTo>
                    <a:pt x="10008" y="4428"/>
                    <a:pt x="8461" y="5047"/>
                    <a:pt x="7129" y="5637"/>
                  </a:cubicBezTo>
                  <a:lnTo>
                    <a:pt x="6758" y="5802"/>
                  </a:lnTo>
                  <a:cubicBezTo>
                    <a:pt x="4730" y="6719"/>
                    <a:pt x="3298" y="7537"/>
                    <a:pt x="2579" y="8223"/>
                  </a:cubicBezTo>
                  <a:cubicBezTo>
                    <a:pt x="1699" y="9064"/>
                    <a:pt x="1083" y="11301"/>
                    <a:pt x="704" y="14504"/>
                  </a:cubicBezTo>
                  <a:cubicBezTo>
                    <a:pt x="527" y="15989"/>
                    <a:pt x="413" y="17583"/>
                    <a:pt x="351" y="19178"/>
                  </a:cubicBezTo>
                  <a:lnTo>
                    <a:pt x="333" y="19647"/>
                  </a:lnTo>
                  <a:cubicBezTo>
                    <a:pt x="322" y="19953"/>
                    <a:pt x="316" y="20245"/>
                    <a:pt x="309" y="20520"/>
                  </a:cubicBezTo>
                  <a:lnTo>
                    <a:pt x="304" y="20818"/>
                  </a:lnTo>
                  <a:lnTo>
                    <a:pt x="300" y="21265"/>
                  </a:lnTo>
                  <a:lnTo>
                    <a:pt x="300" y="21309"/>
                  </a:lnTo>
                  <a:lnTo>
                    <a:pt x="298" y="21346"/>
                  </a:lnTo>
                  <a:cubicBezTo>
                    <a:pt x="289" y="21478"/>
                    <a:pt x="225" y="21579"/>
                    <a:pt x="150" y="21579"/>
                  </a:cubicBezTo>
                  <a:cubicBezTo>
                    <a:pt x="73" y="21579"/>
                    <a:pt x="11" y="21478"/>
                    <a:pt x="0" y="21346"/>
                  </a:cubicBezTo>
                  <a:lnTo>
                    <a:pt x="0" y="21148"/>
                  </a:lnTo>
                  <a:cubicBezTo>
                    <a:pt x="0" y="21020"/>
                    <a:pt x="2" y="20872"/>
                    <a:pt x="7" y="20706"/>
                  </a:cubicBezTo>
                  <a:cubicBezTo>
                    <a:pt x="13" y="20233"/>
                    <a:pt x="29" y="19706"/>
                    <a:pt x="51" y="19140"/>
                  </a:cubicBezTo>
                  <a:cubicBezTo>
                    <a:pt x="115" y="17522"/>
                    <a:pt x="229" y="15904"/>
                    <a:pt x="408" y="14392"/>
                  </a:cubicBezTo>
                  <a:cubicBezTo>
                    <a:pt x="805" y="11045"/>
                    <a:pt x="1456" y="8685"/>
                    <a:pt x="2438" y="7747"/>
                  </a:cubicBezTo>
                  <a:cubicBezTo>
                    <a:pt x="3215" y="7006"/>
                    <a:pt x="4748" y="6141"/>
                    <a:pt x="6930" y="5169"/>
                  </a:cubicBezTo>
                  <a:lnTo>
                    <a:pt x="7056" y="5113"/>
                  </a:lnTo>
                  <a:cubicBezTo>
                    <a:pt x="8393" y="4521"/>
                    <a:pt x="9944" y="3901"/>
                    <a:pt x="11669" y="3261"/>
                  </a:cubicBezTo>
                  <a:cubicBezTo>
                    <a:pt x="13659" y="2523"/>
                    <a:pt x="15780" y="1794"/>
                    <a:pt x="17911" y="1102"/>
                  </a:cubicBezTo>
                  <a:lnTo>
                    <a:pt x="18957" y="766"/>
                  </a:lnTo>
                  <a:cubicBezTo>
                    <a:pt x="19341" y="644"/>
                    <a:pt x="19711" y="527"/>
                    <a:pt x="20062" y="417"/>
                  </a:cubicBezTo>
                  <a:lnTo>
                    <a:pt x="21415" y="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sp>
        <p:nvSpPr>
          <p:cNvPr id="1851" name="TextBox 11"/>
          <p:cNvSpPr txBox="1"/>
          <p:nvPr/>
        </p:nvSpPr>
        <p:spPr>
          <a:xfrm>
            <a:off x="1839492" y="7419363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1852" name="Rectangle 13"/>
          <p:cNvSpPr txBox="1"/>
          <p:nvPr/>
        </p:nvSpPr>
        <p:spPr>
          <a:xfrm>
            <a:off x="1800351" y="6583663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1853" name="Rectangle 13"/>
          <p:cNvSpPr txBox="1"/>
          <p:nvPr/>
        </p:nvSpPr>
        <p:spPr>
          <a:xfrm>
            <a:off x="7238459" y="6583662"/>
            <a:ext cx="280474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1854" name="TextBox 11"/>
          <p:cNvSpPr txBox="1"/>
          <p:nvPr/>
        </p:nvSpPr>
        <p:spPr>
          <a:xfrm>
            <a:off x="7304827" y="7419363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6" name="Прямоугольник 17"/>
          <p:cNvSpPr/>
          <p:nvPr/>
        </p:nvSpPr>
        <p:spPr>
          <a:xfrm>
            <a:off x="1061881" y="1079500"/>
            <a:ext cx="22260236" cy="11582401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57" name="Line"/>
          <p:cNvSpPr/>
          <p:nvPr/>
        </p:nvSpPr>
        <p:spPr>
          <a:xfrm flipV="1">
            <a:off x="1061487" y="1066800"/>
            <a:ext cx="1" cy="11582400"/>
          </a:xfrm>
          <a:prstGeom prst="line">
            <a:avLst/>
          </a:prstGeom>
          <a:ln w="25400">
            <a:solidFill>
              <a:srgbClr val="000000">
                <a:alpha val="5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58" name="Line"/>
          <p:cNvSpPr/>
          <p:nvPr/>
        </p:nvSpPr>
        <p:spPr>
          <a:xfrm flipV="1">
            <a:off x="6631587" y="1066800"/>
            <a:ext cx="1" cy="11582400"/>
          </a:xfrm>
          <a:prstGeom prst="line">
            <a:avLst/>
          </a:prstGeom>
          <a:ln w="25400">
            <a:solidFill>
              <a:srgbClr val="000000">
                <a:alpha val="5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59" name="Line"/>
          <p:cNvSpPr/>
          <p:nvPr/>
        </p:nvSpPr>
        <p:spPr>
          <a:xfrm flipV="1">
            <a:off x="12201687" y="1066800"/>
            <a:ext cx="1" cy="11582400"/>
          </a:xfrm>
          <a:prstGeom prst="line">
            <a:avLst/>
          </a:prstGeom>
          <a:ln w="25400">
            <a:solidFill>
              <a:srgbClr val="000000">
                <a:alpha val="5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60" name="Line"/>
          <p:cNvSpPr/>
          <p:nvPr/>
        </p:nvSpPr>
        <p:spPr>
          <a:xfrm flipV="1">
            <a:off x="17771788" y="1066800"/>
            <a:ext cx="1" cy="11582400"/>
          </a:xfrm>
          <a:prstGeom prst="line">
            <a:avLst/>
          </a:prstGeom>
          <a:ln w="25400">
            <a:solidFill>
              <a:srgbClr val="000000">
                <a:alpha val="5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61" name="Line"/>
          <p:cNvSpPr/>
          <p:nvPr/>
        </p:nvSpPr>
        <p:spPr>
          <a:xfrm flipV="1">
            <a:off x="23341888" y="1066800"/>
            <a:ext cx="1" cy="11582400"/>
          </a:xfrm>
          <a:prstGeom prst="line">
            <a:avLst/>
          </a:prstGeom>
          <a:ln w="25400">
            <a:solidFill>
              <a:srgbClr val="000000">
                <a:alpha val="5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62" name="Line"/>
          <p:cNvSpPr/>
          <p:nvPr/>
        </p:nvSpPr>
        <p:spPr>
          <a:xfrm>
            <a:off x="1061881" y="6870700"/>
            <a:ext cx="22279612" cy="1"/>
          </a:xfrm>
          <a:prstGeom prst="line">
            <a:avLst/>
          </a:prstGeom>
          <a:ln w="25400">
            <a:solidFill>
              <a:srgbClr val="000000">
                <a:alpha val="5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893" name="Graphic 20"/>
          <p:cNvGrpSpPr/>
          <p:nvPr/>
        </p:nvGrpSpPr>
        <p:grpSpPr>
          <a:xfrm>
            <a:off x="1796105" y="2243365"/>
            <a:ext cx="4100865" cy="3566261"/>
            <a:chOff x="0" y="0"/>
            <a:chExt cx="4100864" cy="3566260"/>
          </a:xfrm>
        </p:grpSpPr>
        <p:sp>
          <p:nvSpPr>
            <p:cNvPr id="1863" name="Freeform 196"/>
            <p:cNvSpPr/>
            <p:nvPr/>
          </p:nvSpPr>
          <p:spPr>
            <a:xfrm>
              <a:off x="3529858" y="1491425"/>
              <a:ext cx="467186" cy="46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19" y="21600"/>
                  </a:moveTo>
                  <a:lnTo>
                    <a:pt x="3381" y="21600"/>
                  </a:lnTo>
                  <a:cubicBezTo>
                    <a:pt x="1521" y="21600"/>
                    <a:pt x="0" y="20079"/>
                    <a:pt x="0" y="18219"/>
                  </a:cubicBezTo>
                  <a:lnTo>
                    <a:pt x="0" y="3381"/>
                  </a:lnTo>
                  <a:cubicBezTo>
                    <a:pt x="0" y="1521"/>
                    <a:pt x="1521" y="0"/>
                    <a:pt x="3381" y="0"/>
                  </a:cubicBezTo>
                  <a:lnTo>
                    <a:pt x="18219" y="0"/>
                  </a:lnTo>
                  <a:cubicBezTo>
                    <a:pt x="20079" y="0"/>
                    <a:pt x="21600" y="1521"/>
                    <a:pt x="21600" y="3381"/>
                  </a:cubicBezTo>
                  <a:lnTo>
                    <a:pt x="21600" y="18219"/>
                  </a:lnTo>
                  <a:cubicBezTo>
                    <a:pt x="21600" y="20079"/>
                    <a:pt x="20079" y="21600"/>
                    <a:pt x="18219" y="21600"/>
                  </a:cubicBezTo>
                  <a:close/>
                </a:path>
              </a:pathLst>
            </a:custGeom>
            <a:solidFill>
              <a:srgbClr val="597EF7">
                <a:alpha val="1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64" name="Freeform 197"/>
            <p:cNvSpPr/>
            <p:nvPr/>
          </p:nvSpPr>
          <p:spPr>
            <a:xfrm>
              <a:off x="692131" y="1336192"/>
              <a:ext cx="207638" cy="223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05" y="21600"/>
                  </a:moveTo>
                  <a:lnTo>
                    <a:pt x="3394" y="21600"/>
                  </a:lnTo>
                  <a:cubicBezTo>
                    <a:pt x="1527" y="21600"/>
                    <a:pt x="0" y="20085"/>
                    <a:pt x="0" y="18233"/>
                  </a:cubicBezTo>
                  <a:lnTo>
                    <a:pt x="0" y="3367"/>
                  </a:lnTo>
                  <a:cubicBezTo>
                    <a:pt x="0" y="1515"/>
                    <a:pt x="1527" y="0"/>
                    <a:pt x="3394" y="0"/>
                  </a:cubicBezTo>
                  <a:lnTo>
                    <a:pt x="18205" y="0"/>
                  </a:lnTo>
                  <a:cubicBezTo>
                    <a:pt x="20072" y="0"/>
                    <a:pt x="21600" y="1515"/>
                    <a:pt x="21600" y="3367"/>
                  </a:cubicBezTo>
                  <a:lnTo>
                    <a:pt x="21600" y="18233"/>
                  </a:lnTo>
                  <a:cubicBezTo>
                    <a:pt x="21600" y="20085"/>
                    <a:pt x="20072" y="21600"/>
                    <a:pt x="18205" y="21600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65" name="Freeform 198"/>
            <p:cNvSpPr/>
            <p:nvPr/>
          </p:nvSpPr>
          <p:spPr>
            <a:xfrm>
              <a:off x="3893227" y="2358537"/>
              <a:ext cx="207638" cy="208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4" y="21600"/>
                  </a:moveTo>
                  <a:cubicBezTo>
                    <a:pt x="1527" y="21600"/>
                    <a:pt x="0" y="20085"/>
                    <a:pt x="0" y="18233"/>
                  </a:cubicBezTo>
                  <a:lnTo>
                    <a:pt x="0" y="3367"/>
                  </a:lnTo>
                  <a:cubicBezTo>
                    <a:pt x="0" y="1515"/>
                    <a:pt x="1527" y="0"/>
                    <a:pt x="3394" y="0"/>
                  </a:cubicBezTo>
                  <a:lnTo>
                    <a:pt x="18205" y="0"/>
                  </a:lnTo>
                  <a:cubicBezTo>
                    <a:pt x="20072" y="0"/>
                    <a:pt x="21600" y="1515"/>
                    <a:pt x="21600" y="3367"/>
                  </a:cubicBezTo>
                  <a:lnTo>
                    <a:pt x="21600" y="18233"/>
                  </a:lnTo>
                  <a:cubicBezTo>
                    <a:pt x="21600" y="20085"/>
                    <a:pt x="20072" y="21600"/>
                    <a:pt x="18205" y="21600"/>
                  </a:cubicBezTo>
                  <a:lnTo>
                    <a:pt x="3394" y="21600"/>
                  </a:ln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66" name="Freeform 199"/>
            <p:cNvSpPr/>
            <p:nvPr/>
          </p:nvSpPr>
          <p:spPr>
            <a:xfrm>
              <a:off x="0" y="0"/>
              <a:ext cx="1142012" cy="1144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81" y="21600"/>
                  </a:moveTo>
                  <a:cubicBezTo>
                    <a:pt x="1521" y="21600"/>
                    <a:pt x="0" y="20079"/>
                    <a:pt x="0" y="18219"/>
                  </a:cubicBezTo>
                  <a:lnTo>
                    <a:pt x="0" y="3381"/>
                  </a:lnTo>
                  <a:cubicBezTo>
                    <a:pt x="0" y="1521"/>
                    <a:pt x="1521" y="0"/>
                    <a:pt x="3381" y="0"/>
                  </a:cubicBezTo>
                  <a:lnTo>
                    <a:pt x="18219" y="0"/>
                  </a:lnTo>
                  <a:cubicBezTo>
                    <a:pt x="20079" y="0"/>
                    <a:pt x="21600" y="1521"/>
                    <a:pt x="21600" y="3381"/>
                  </a:cubicBezTo>
                  <a:lnTo>
                    <a:pt x="21600" y="18219"/>
                  </a:lnTo>
                  <a:cubicBezTo>
                    <a:pt x="21600" y="20079"/>
                    <a:pt x="20079" y="21600"/>
                    <a:pt x="18219" y="21600"/>
                  </a:cubicBezTo>
                  <a:lnTo>
                    <a:pt x="3381" y="21600"/>
                  </a:lnTo>
                  <a:close/>
                </a:path>
              </a:pathLst>
            </a:custGeom>
            <a:solidFill>
              <a:srgbClr val="ADC6FF">
                <a:alpha val="22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67" name="Freeform 200"/>
            <p:cNvSpPr/>
            <p:nvPr/>
          </p:nvSpPr>
          <p:spPr>
            <a:xfrm>
              <a:off x="882463" y="626622"/>
              <a:ext cx="2646973" cy="326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6092"/>
                  </a:lnTo>
                  <a:cubicBezTo>
                    <a:pt x="0" y="2728"/>
                    <a:pt x="340" y="0"/>
                    <a:pt x="760" y="0"/>
                  </a:cubicBezTo>
                  <a:lnTo>
                    <a:pt x="20840" y="0"/>
                  </a:lnTo>
                  <a:cubicBezTo>
                    <a:pt x="21260" y="0"/>
                    <a:pt x="21600" y="2728"/>
                    <a:pt x="21600" y="6092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68" name="Freeform 201"/>
            <p:cNvSpPr/>
            <p:nvPr/>
          </p:nvSpPr>
          <p:spPr>
            <a:xfrm>
              <a:off x="882463" y="921226"/>
              <a:ext cx="2646973" cy="2287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0" y="21600"/>
                  </a:moveTo>
                  <a:lnTo>
                    <a:pt x="760" y="21600"/>
                  </a:lnTo>
                  <a:cubicBezTo>
                    <a:pt x="340" y="21600"/>
                    <a:pt x="0" y="21210"/>
                    <a:pt x="0" y="20729"/>
                  </a:cubicBezTo>
                  <a:lnTo>
                    <a:pt x="0" y="0"/>
                  </a:lnTo>
                  <a:lnTo>
                    <a:pt x="21600" y="0"/>
                  </a:lnTo>
                  <a:lnTo>
                    <a:pt x="21600" y="20729"/>
                  </a:lnTo>
                  <a:cubicBezTo>
                    <a:pt x="21600" y="21210"/>
                    <a:pt x="21260" y="21600"/>
                    <a:pt x="20840" y="21600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69" name="Freeform 202"/>
            <p:cNvSpPr/>
            <p:nvPr/>
          </p:nvSpPr>
          <p:spPr>
            <a:xfrm>
              <a:off x="986284" y="711028"/>
              <a:ext cx="121123" cy="121393"/>
            </a:xfrm>
            <a:prstGeom prst="ellipse">
              <a:avLst/>
            </a:pr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0" name="Freeform 203"/>
            <p:cNvSpPr/>
            <p:nvPr/>
          </p:nvSpPr>
          <p:spPr>
            <a:xfrm>
              <a:off x="1193921" y="711028"/>
              <a:ext cx="121123" cy="121393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1" name="Freeform 204"/>
            <p:cNvSpPr/>
            <p:nvPr/>
          </p:nvSpPr>
          <p:spPr>
            <a:xfrm>
              <a:off x="1418864" y="711028"/>
              <a:ext cx="121123" cy="121393"/>
            </a:xfrm>
            <a:prstGeom prst="ellipse">
              <a:avLst/>
            </a:pr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2" name="Freeform 205"/>
            <p:cNvSpPr/>
            <p:nvPr/>
          </p:nvSpPr>
          <p:spPr>
            <a:xfrm>
              <a:off x="1142832" y="1164358"/>
              <a:ext cx="2158716" cy="1729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" y="21600"/>
                  </a:moveTo>
                  <a:cubicBezTo>
                    <a:pt x="130" y="21600"/>
                    <a:pt x="0" y="21439"/>
                    <a:pt x="0" y="21240"/>
                  </a:cubicBezTo>
                  <a:lnTo>
                    <a:pt x="0" y="360"/>
                  </a:lnTo>
                  <a:cubicBezTo>
                    <a:pt x="0" y="161"/>
                    <a:pt x="130" y="0"/>
                    <a:pt x="290" y="0"/>
                  </a:cubicBezTo>
                  <a:lnTo>
                    <a:pt x="21310" y="0"/>
                  </a:lnTo>
                  <a:cubicBezTo>
                    <a:pt x="21470" y="0"/>
                    <a:pt x="21600" y="161"/>
                    <a:pt x="21600" y="360"/>
                  </a:cubicBezTo>
                  <a:lnTo>
                    <a:pt x="21600" y="21240"/>
                  </a:lnTo>
                  <a:cubicBezTo>
                    <a:pt x="21600" y="21439"/>
                    <a:pt x="21470" y="21600"/>
                    <a:pt x="21310" y="21600"/>
                  </a:cubicBezTo>
                  <a:lnTo>
                    <a:pt x="29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3" name="Freeform 206"/>
            <p:cNvSpPr/>
            <p:nvPr/>
          </p:nvSpPr>
          <p:spPr>
            <a:xfrm>
              <a:off x="2010277" y="1370030"/>
              <a:ext cx="1146190" cy="1072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89" extrusionOk="0">
                  <a:moveTo>
                    <a:pt x="10803" y="15255"/>
                  </a:moveTo>
                  <a:cubicBezTo>
                    <a:pt x="8427" y="15255"/>
                    <a:pt x="6497" y="13215"/>
                    <a:pt x="6497" y="10693"/>
                  </a:cubicBezTo>
                  <a:cubicBezTo>
                    <a:pt x="6488" y="8186"/>
                    <a:pt x="8413" y="6148"/>
                    <a:pt x="10795" y="6139"/>
                  </a:cubicBezTo>
                  <a:cubicBezTo>
                    <a:pt x="10797" y="6139"/>
                    <a:pt x="10800" y="6139"/>
                    <a:pt x="10803" y="6139"/>
                  </a:cubicBezTo>
                  <a:cubicBezTo>
                    <a:pt x="13177" y="6139"/>
                    <a:pt x="15107" y="8179"/>
                    <a:pt x="15107" y="10700"/>
                  </a:cubicBezTo>
                  <a:cubicBezTo>
                    <a:pt x="15103" y="13215"/>
                    <a:pt x="13177" y="15253"/>
                    <a:pt x="10803" y="15255"/>
                  </a:cubicBezTo>
                  <a:close/>
                  <a:moveTo>
                    <a:pt x="21516" y="9106"/>
                  </a:moveTo>
                  <a:cubicBezTo>
                    <a:pt x="21433" y="8609"/>
                    <a:pt x="20980" y="8101"/>
                    <a:pt x="20508" y="7991"/>
                  </a:cubicBezTo>
                  <a:lnTo>
                    <a:pt x="20156" y="7906"/>
                  </a:lnTo>
                  <a:cubicBezTo>
                    <a:pt x="19300" y="7633"/>
                    <a:pt x="18576" y="7027"/>
                    <a:pt x="18131" y="6211"/>
                  </a:cubicBezTo>
                  <a:cubicBezTo>
                    <a:pt x="17681" y="5388"/>
                    <a:pt x="17548" y="4414"/>
                    <a:pt x="17758" y="3490"/>
                  </a:cubicBezTo>
                  <a:lnTo>
                    <a:pt x="17869" y="3141"/>
                  </a:lnTo>
                  <a:cubicBezTo>
                    <a:pt x="18011" y="2656"/>
                    <a:pt x="17827" y="1988"/>
                    <a:pt x="17459" y="1657"/>
                  </a:cubicBezTo>
                  <a:cubicBezTo>
                    <a:pt x="17459" y="1657"/>
                    <a:pt x="17128" y="1361"/>
                    <a:pt x="16199" y="793"/>
                  </a:cubicBezTo>
                  <a:cubicBezTo>
                    <a:pt x="15266" y="228"/>
                    <a:pt x="14867" y="70"/>
                    <a:pt x="14867" y="70"/>
                  </a:cubicBezTo>
                  <a:cubicBezTo>
                    <a:pt x="14413" y="-106"/>
                    <a:pt x="13779" y="63"/>
                    <a:pt x="13447" y="435"/>
                  </a:cubicBezTo>
                  <a:lnTo>
                    <a:pt x="13203" y="712"/>
                  </a:lnTo>
                  <a:cubicBezTo>
                    <a:pt x="12557" y="1362"/>
                    <a:pt x="11697" y="1723"/>
                    <a:pt x="10804" y="1719"/>
                  </a:cubicBezTo>
                  <a:cubicBezTo>
                    <a:pt x="9906" y="1722"/>
                    <a:pt x="9042" y="1358"/>
                    <a:pt x="8393" y="704"/>
                  </a:cubicBezTo>
                  <a:lnTo>
                    <a:pt x="8158" y="434"/>
                  </a:lnTo>
                  <a:cubicBezTo>
                    <a:pt x="7832" y="62"/>
                    <a:pt x="7193" y="-103"/>
                    <a:pt x="6738" y="70"/>
                  </a:cubicBezTo>
                  <a:cubicBezTo>
                    <a:pt x="6738" y="70"/>
                    <a:pt x="6333" y="228"/>
                    <a:pt x="5402" y="793"/>
                  </a:cubicBezTo>
                  <a:cubicBezTo>
                    <a:pt x="4469" y="1365"/>
                    <a:pt x="4141" y="1661"/>
                    <a:pt x="4141" y="1661"/>
                  </a:cubicBezTo>
                  <a:cubicBezTo>
                    <a:pt x="3774" y="1989"/>
                    <a:pt x="3591" y="2651"/>
                    <a:pt x="3732" y="3141"/>
                  </a:cubicBezTo>
                  <a:lnTo>
                    <a:pt x="3834" y="3494"/>
                  </a:lnTo>
                  <a:cubicBezTo>
                    <a:pt x="4042" y="4417"/>
                    <a:pt x="3909" y="5388"/>
                    <a:pt x="3461" y="6211"/>
                  </a:cubicBezTo>
                  <a:cubicBezTo>
                    <a:pt x="3016" y="7034"/>
                    <a:pt x="2286" y="7643"/>
                    <a:pt x="1424" y="7910"/>
                  </a:cubicBezTo>
                  <a:lnTo>
                    <a:pt x="1085" y="7991"/>
                  </a:lnTo>
                  <a:cubicBezTo>
                    <a:pt x="621" y="8105"/>
                    <a:pt x="163" y="8606"/>
                    <a:pt x="77" y="9106"/>
                  </a:cubicBezTo>
                  <a:cubicBezTo>
                    <a:pt x="77" y="9106"/>
                    <a:pt x="0" y="9555"/>
                    <a:pt x="0" y="10694"/>
                  </a:cubicBezTo>
                  <a:cubicBezTo>
                    <a:pt x="0" y="11833"/>
                    <a:pt x="77" y="12280"/>
                    <a:pt x="77" y="12280"/>
                  </a:cubicBezTo>
                  <a:cubicBezTo>
                    <a:pt x="161" y="12783"/>
                    <a:pt x="613" y="13286"/>
                    <a:pt x="1085" y="13395"/>
                  </a:cubicBezTo>
                  <a:lnTo>
                    <a:pt x="1416" y="13476"/>
                  </a:lnTo>
                  <a:cubicBezTo>
                    <a:pt x="2280" y="13745"/>
                    <a:pt x="3011" y="14356"/>
                    <a:pt x="3456" y="15181"/>
                  </a:cubicBezTo>
                  <a:cubicBezTo>
                    <a:pt x="3920" y="16037"/>
                    <a:pt x="4032" y="17011"/>
                    <a:pt x="3828" y="17902"/>
                  </a:cubicBezTo>
                  <a:lnTo>
                    <a:pt x="3732" y="18247"/>
                  </a:lnTo>
                  <a:cubicBezTo>
                    <a:pt x="3591" y="18731"/>
                    <a:pt x="3774" y="19400"/>
                    <a:pt x="4143" y="19731"/>
                  </a:cubicBezTo>
                  <a:cubicBezTo>
                    <a:pt x="4143" y="19731"/>
                    <a:pt x="4473" y="20027"/>
                    <a:pt x="5402" y="20595"/>
                  </a:cubicBezTo>
                  <a:cubicBezTo>
                    <a:pt x="6335" y="21163"/>
                    <a:pt x="6736" y="21318"/>
                    <a:pt x="6736" y="21318"/>
                  </a:cubicBezTo>
                  <a:cubicBezTo>
                    <a:pt x="7188" y="21494"/>
                    <a:pt x="7824" y="21325"/>
                    <a:pt x="8156" y="20953"/>
                  </a:cubicBezTo>
                  <a:lnTo>
                    <a:pt x="8388" y="20689"/>
                  </a:lnTo>
                  <a:cubicBezTo>
                    <a:pt x="9738" y="19329"/>
                    <a:pt x="11865" y="19331"/>
                    <a:pt x="13213" y="20691"/>
                  </a:cubicBezTo>
                  <a:lnTo>
                    <a:pt x="13446" y="20957"/>
                  </a:lnTo>
                  <a:cubicBezTo>
                    <a:pt x="13772" y="21328"/>
                    <a:pt x="14411" y="21494"/>
                    <a:pt x="14866" y="21321"/>
                  </a:cubicBezTo>
                  <a:cubicBezTo>
                    <a:pt x="14866" y="21321"/>
                    <a:pt x="15271" y="21163"/>
                    <a:pt x="16203" y="20598"/>
                  </a:cubicBezTo>
                  <a:cubicBezTo>
                    <a:pt x="17135" y="20030"/>
                    <a:pt x="17461" y="19734"/>
                    <a:pt x="17461" y="19734"/>
                  </a:cubicBezTo>
                  <a:cubicBezTo>
                    <a:pt x="17830" y="19408"/>
                    <a:pt x="18014" y="18740"/>
                    <a:pt x="17872" y="18250"/>
                  </a:cubicBezTo>
                  <a:lnTo>
                    <a:pt x="17771" y="17892"/>
                  </a:lnTo>
                  <a:cubicBezTo>
                    <a:pt x="17561" y="16973"/>
                    <a:pt x="17695" y="16004"/>
                    <a:pt x="18143" y="15185"/>
                  </a:cubicBezTo>
                  <a:cubicBezTo>
                    <a:pt x="18590" y="14362"/>
                    <a:pt x="19320" y="13752"/>
                    <a:pt x="20183" y="13481"/>
                  </a:cubicBezTo>
                  <a:lnTo>
                    <a:pt x="20515" y="13400"/>
                  </a:lnTo>
                  <a:cubicBezTo>
                    <a:pt x="20979" y="13286"/>
                    <a:pt x="21437" y="12785"/>
                    <a:pt x="21523" y="12285"/>
                  </a:cubicBezTo>
                  <a:cubicBezTo>
                    <a:pt x="21523" y="12285"/>
                    <a:pt x="21600" y="11836"/>
                    <a:pt x="21600" y="10698"/>
                  </a:cubicBezTo>
                  <a:cubicBezTo>
                    <a:pt x="21592" y="9558"/>
                    <a:pt x="21516" y="9106"/>
                    <a:pt x="21516" y="910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4" name="Freeform 207"/>
            <p:cNvSpPr/>
            <p:nvPr/>
          </p:nvSpPr>
          <p:spPr>
            <a:xfrm>
              <a:off x="1459859" y="2029032"/>
              <a:ext cx="550563" cy="58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587" extrusionOk="0">
                  <a:moveTo>
                    <a:pt x="12960" y="14540"/>
                  </a:moveTo>
                  <a:cubicBezTo>
                    <a:pt x="10779" y="15709"/>
                    <a:pt x="7996" y="14981"/>
                    <a:pt x="6744" y="12908"/>
                  </a:cubicBezTo>
                  <a:cubicBezTo>
                    <a:pt x="5494" y="10852"/>
                    <a:pt x="6249" y="8230"/>
                    <a:pt x="8431" y="7052"/>
                  </a:cubicBezTo>
                  <a:lnTo>
                    <a:pt x="8438" y="7048"/>
                  </a:lnTo>
                  <a:cubicBezTo>
                    <a:pt x="10618" y="5880"/>
                    <a:pt x="13402" y="6608"/>
                    <a:pt x="14652" y="8680"/>
                  </a:cubicBezTo>
                  <a:cubicBezTo>
                    <a:pt x="15896" y="10749"/>
                    <a:pt x="15139" y="13372"/>
                    <a:pt x="12960" y="14540"/>
                  </a:cubicBezTo>
                  <a:close/>
                  <a:moveTo>
                    <a:pt x="19744" y="4218"/>
                  </a:moveTo>
                  <a:cubicBezTo>
                    <a:pt x="19421" y="3851"/>
                    <a:pt x="18754" y="3655"/>
                    <a:pt x="18266" y="3798"/>
                  </a:cubicBezTo>
                  <a:lnTo>
                    <a:pt x="17900" y="3901"/>
                  </a:lnTo>
                  <a:cubicBezTo>
                    <a:pt x="16980" y="4097"/>
                    <a:pt x="16014" y="3955"/>
                    <a:pt x="15201" y="3504"/>
                  </a:cubicBezTo>
                  <a:cubicBezTo>
                    <a:pt x="14380" y="3048"/>
                    <a:pt x="13774" y="2313"/>
                    <a:pt x="13509" y="1450"/>
                  </a:cubicBezTo>
                  <a:lnTo>
                    <a:pt x="13438" y="1109"/>
                  </a:lnTo>
                  <a:cubicBezTo>
                    <a:pt x="13327" y="641"/>
                    <a:pt x="12827" y="181"/>
                    <a:pt x="12325" y="90"/>
                  </a:cubicBezTo>
                  <a:cubicBezTo>
                    <a:pt x="12325" y="90"/>
                    <a:pt x="11875" y="10"/>
                    <a:pt x="10740" y="0"/>
                  </a:cubicBezTo>
                  <a:cubicBezTo>
                    <a:pt x="9604" y="-6"/>
                    <a:pt x="9159" y="61"/>
                    <a:pt x="9159" y="61"/>
                  </a:cubicBezTo>
                  <a:cubicBezTo>
                    <a:pt x="8655" y="139"/>
                    <a:pt x="8156" y="590"/>
                    <a:pt x="8036" y="1059"/>
                  </a:cubicBezTo>
                  <a:lnTo>
                    <a:pt x="7949" y="1407"/>
                  </a:lnTo>
                  <a:cubicBezTo>
                    <a:pt x="7679" y="2259"/>
                    <a:pt x="7069" y="2978"/>
                    <a:pt x="6247" y="3414"/>
                  </a:cubicBezTo>
                  <a:cubicBezTo>
                    <a:pt x="5424" y="3858"/>
                    <a:pt x="4450" y="3984"/>
                    <a:pt x="3531" y="3765"/>
                  </a:cubicBezTo>
                  <a:lnTo>
                    <a:pt x="3181" y="3659"/>
                  </a:lnTo>
                  <a:cubicBezTo>
                    <a:pt x="2697" y="3514"/>
                    <a:pt x="2029" y="3692"/>
                    <a:pt x="1697" y="4058"/>
                  </a:cubicBezTo>
                  <a:cubicBezTo>
                    <a:pt x="1697" y="4058"/>
                    <a:pt x="1404" y="4387"/>
                    <a:pt x="829" y="5310"/>
                  </a:cubicBezTo>
                  <a:cubicBezTo>
                    <a:pt x="257" y="6239"/>
                    <a:pt x="102" y="6643"/>
                    <a:pt x="102" y="6643"/>
                  </a:cubicBezTo>
                  <a:cubicBezTo>
                    <a:pt x="-72" y="7093"/>
                    <a:pt x="88" y="7727"/>
                    <a:pt x="461" y="8060"/>
                  </a:cubicBezTo>
                  <a:lnTo>
                    <a:pt x="729" y="8301"/>
                  </a:lnTo>
                  <a:cubicBezTo>
                    <a:pt x="1378" y="8957"/>
                    <a:pt x="1738" y="9821"/>
                    <a:pt x="1735" y="10718"/>
                  </a:cubicBezTo>
                  <a:cubicBezTo>
                    <a:pt x="1735" y="11612"/>
                    <a:pt x="1367" y="12472"/>
                    <a:pt x="708" y="13116"/>
                  </a:cubicBezTo>
                  <a:lnTo>
                    <a:pt x="437" y="13349"/>
                  </a:lnTo>
                  <a:cubicBezTo>
                    <a:pt x="67" y="13671"/>
                    <a:pt x="-104" y="14308"/>
                    <a:pt x="65" y="14761"/>
                  </a:cubicBezTo>
                  <a:cubicBezTo>
                    <a:pt x="65" y="14761"/>
                    <a:pt x="217" y="15168"/>
                    <a:pt x="782" y="16104"/>
                  </a:cubicBezTo>
                  <a:cubicBezTo>
                    <a:pt x="1347" y="17040"/>
                    <a:pt x="1639" y="17370"/>
                    <a:pt x="1639" y="17370"/>
                  </a:cubicBezTo>
                  <a:cubicBezTo>
                    <a:pt x="1966" y="17742"/>
                    <a:pt x="2630" y="17933"/>
                    <a:pt x="3118" y="17791"/>
                  </a:cubicBezTo>
                  <a:lnTo>
                    <a:pt x="3462" y="17695"/>
                  </a:lnTo>
                  <a:cubicBezTo>
                    <a:pt x="4388" y="17491"/>
                    <a:pt x="5362" y="17633"/>
                    <a:pt x="6179" y="18093"/>
                  </a:cubicBezTo>
                  <a:cubicBezTo>
                    <a:pt x="7030" y="18568"/>
                    <a:pt x="7616" y="19314"/>
                    <a:pt x="7871" y="20146"/>
                  </a:cubicBezTo>
                  <a:lnTo>
                    <a:pt x="7954" y="20477"/>
                  </a:lnTo>
                  <a:cubicBezTo>
                    <a:pt x="8064" y="20945"/>
                    <a:pt x="8565" y="21405"/>
                    <a:pt x="9067" y="21495"/>
                  </a:cubicBezTo>
                  <a:cubicBezTo>
                    <a:pt x="9067" y="21495"/>
                    <a:pt x="9517" y="21575"/>
                    <a:pt x="10652" y="21586"/>
                  </a:cubicBezTo>
                  <a:cubicBezTo>
                    <a:pt x="11790" y="21594"/>
                    <a:pt x="12234" y="21524"/>
                    <a:pt x="12234" y="21524"/>
                  </a:cubicBezTo>
                  <a:cubicBezTo>
                    <a:pt x="12737" y="21447"/>
                    <a:pt x="13237" y="20995"/>
                    <a:pt x="13357" y="20526"/>
                  </a:cubicBezTo>
                  <a:lnTo>
                    <a:pt x="13439" y="20194"/>
                  </a:lnTo>
                  <a:cubicBezTo>
                    <a:pt x="14004" y="18414"/>
                    <a:pt x="15957" y="17369"/>
                    <a:pt x="17870" y="17824"/>
                  </a:cubicBezTo>
                  <a:lnTo>
                    <a:pt x="18215" y="17928"/>
                  </a:lnTo>
                  <a:cubicBezTo>
                    <a:pt x="18699" y="18072"/>
                    <a:pt x="19367" y="17895"/>
                    <a:pt x="19699" y="17528"/>
                  </a:cubicBezTo>
                  <a:cubicBezTo>
                    <a:pt x="19699" y="17528"/>
                    <a:pt x="19992" y="17200"/>
                    <a:pt x="20568" y="16276"/>
                  </a:cubicBezTo>
                  <a:cubicBezTo>
                    <a:pt x="21141" y="15351"/>
                    <a:pt x="21294" y="14948"/>
                    <a:pt x="21294" y="14948"/>
                  </a:cubicBezTo>
                  <a:cubicBezTo>
                    <a:pt x="21471" y="14498"/>
                    <a:pt x="21308" y="13859"/>
                    <a:pt x="20935" y="13526"/>
                  </a:cubicBezTo>
                  <a:lnTo>
                    <a:pt x="20664" y="13282"/>
                  </a:lnTo>
                  <a:cubicBezTo>
                    <a:pt x="20016" y="12629"/>
                    <a:pt x="19658" y="11767"/>
                    <a:pt x="19663" y="10874"/>
                  </a:cubicBezTo>
                  <a:cubicBezTo>
                    <a:pt x="19665" y="9978"/>
                    <a:pt x="20033" y="9117"/>
                    <a:pt x="20690" y="8470"/>
                  </a:cubicBezTo>
                  <a:lnTo>
                    <a:pt x="20955" y="8240"/>
                  </a:lnTo>
                  <a:cubicBezTo>
                    <a:pt x="21325" y="7918"/>
                    <a:pt x="21496" y="7281"/>
                    <a:pt x="21327" y="6827"/>
                  </a:cubicBezTo>
                  <a:cubicBezTo>
                    <a:pt x="21327" y="6827"/>
                    <a:pt x="21175" y="6421"/>
                    <a:pt x="20611" y="5486"/>
                  </a:cubicBezTo>
                  <a:cubicBezTo>
                    <a:pt x="20038" y="4552"/>
                    <a:pt x="19744" y="4218"/>
                    <a:pt x="19744" y="4218"/>
                  </a:cubicBezTo>
                  <a:close/>
                </a:path>
              </a:pathLst>
            </a:custGeom>
            <a:solidFill>
              <a:srgbClr val="9254D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5" name="Freeform 208"/>
            <p:cNvSpPr/>
            <p:nvPr/>
          </p:nvSpPr>
          <p:spPr>
            <a:xfrm>
              <a:off x="1339696" y="1381590"/>
              <a:ext cx="397591" cy="79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27" y="21600"/>
                  </a:moveTo>
                  <a:lnTo>
                    <a:pt x="2073" y="21600"/>
                  </a:lnTo>
                  <a:cubicBezTo>
                    <a:pt x="933" y="21600"/>
                    <a:pt x="0" y="16936"/>
                    <a:pt x="0" y="11236"/>
                  </a:cubicBezTo>
                  <a:lnTo>
                    <a:pt x="0" y="10367"/>
                  </a:lnTo>
                  <a:cubicBezTo>
                    <a:pt x="0" y="4664"/>
                    <a:pt x="933" y="0"/>
                    <a:pt x="2073" y="0"/>
                  </a:cubicBezTo>
                  <a:lnTo>
                    <a:pt x="19527" y="0"/>
                  </a:lnTo>
                  <a:cubicBezTo>
                    <a:pt x="20667" y="0"/>
                    <a:pt x="21600" y="4664"/>
                    <a:pt x="21600" y="10367"/>
                  </a:cubicBezTo>
                  <a:lnTo>
                    <a:pt x="21600" y="11236"/>
                  </a:lnTo>
                  <a:cubicBezTo>
                    <a:pt x="21600" y="16936"/>
                    <a:pt x="20667" y="21600"/>
                    <a:pt x="19527" y="21600"/>
                  </a:cubicBez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6" name="Freeform 209"/>
            <p:cNvSpPr/>
            <p:nvPr/>
          </p:nvSpPr>
          <p:spPr>
            <a:xfrm>
              <a:off x="1370706" y="1566574"/>
              <a:ext cx="278317" cy="79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4" y="21600"/>
                  </a:moveTo>
                  <a:lnTo>
                    <a:pt x="3086" y="21600"/>
                  </a:lnTo>
                  <a:cubicBezTo>
                    <a:pt x="1382" y="21600"/>
                    <a:pt x="0" y="16765"/>
                    <a:pt x="0" y="10801"/>
                  </a:cubicBezTo>
                  <a:cubicBezTo>
                    <a:pt x="0" y="4837"/>
                    <a:pt x="1382" y="0"/>
                    <a:pt x="3086" y="0"/>
                  </a:cubicBezTo>
                  <a:lnTo>
                    <a:pt x="18514" y="0"/>
                  </a:lnTo>
                  <a:cubicBezTo>
                    <a:pt x="20219" y="0"/>
                    <a:pt x="21600" y="4837"/>
                    <a:pt x="21600" y="10801"/>
                  </a:cubicBezTo>
                  <a:cubicBezTo>
                    <a:pt x="21600" y="16765"/>
                    <a:pt x="20219" y="21600"/>
                    <a:pt x="18514" y="21600"/>
                  </a:cubicBez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7" name="Freeform 210"/>
            <p:cNvSpPr/>
            <p:nvPr/>
          </p:nvSpPr>
          <p:spPr>
            <a:xfrm>
              <a:off x="2855030" y="2479930"/>
              <a:ext cx="1038198" cy="1040534"/>
            </a:xfrm>
            <a:prstGeom prst="ellipse">
              <a:avLst/>
            </a:prstGeom>
            <a:solidFill>
              <a:srgbClr val="8BBC0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8" name="Freeform 211"/>
            <p:cNvSpPr/>
            <p:nvPr/>
          </p:nvSpPr>
          <p:spPr>
            <a:xfrm>
              <a:off x="3257712" y="2816464"/>
              <a:ext cx="378160" cy="368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286" extrusionOk="0">
                  <a:moveTo>
                    <a:pt x="1859" y="20815"/>
                  </a:moveTo>
                  <a:lnTo>
                    <a:pt x="0" y="18918"/>
                  </a:lnTo>
                  <a:lnTo>
                    <a:pt x="18010" y="471"/>
                  </a:lnTo>
                  <a:cubicBezTo>
                    <a:pt x="18626" y="-157"/>
                    <a:pt x="19625" y="-157"/>
                    <a:pt x="20241" y="471"/>
                  </a:cubicBezTo>
                  <a:lnTo>
                    <a:pt x="20984" y="1230"/>
                  </a:lnTo>
                  <a:cubicBezTo>
                    <a:pt x="21600" y="1859"/>
                    <a:pt x="21600" y="2878"/>
                    <a:pt x="20984" y="3506"/>
                  </a:cubicBezTo>
                  <a:lnTo>
                    <a:pt x="4089" y="20815"/>
                  </a:lnTo>
                  <a:cubicBezTo>
                    <a:pt x="3473" y="21443"/>
                    <a:pt x="2475" y="21443"/>
                    <a:pt x="1859" y="2081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9" name="Freeform 212"/>
            <p:cNvSpPr/>
            <p:nvPr/>
          </p:nvSpPr>
          <p:spPr>
            <a:xfrm>
              <a:off x="3151781" y="2985415"/>
              <a:ext cx="210746" cy="199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5" h="21027" extrusionOk="0">
                  <a:moveTo>
                    <a:pt x="21325" y="16709"/>
                  </a:moveTo>
                  <a:lnTo>
                    <a:pt x="18009" y="20168"/>
                  </a:lnTo>
                  <a:cubicBezTo>
                    <a:pt x="16910" y="21314"/>
                    <a:pt x="15128" y="21314"/>
                    <a:pt x="14029" y="20168"/>
                  </a:cubicBezTo>
                  <a:lnTo>
                    <a:pt x="824" y="6395"/>
                  </a:lnTo>
                  <a:cubicBezTo>
                    <a:pt x="-275" y="5249"/>
                    <a:pt x="-275" y="3390"/>
                    <a:pt x="824" y="2244"/>
                  </a:cubicBezTo>
                  <a:lnTo>
                    <a:pt x="2150" y="860"/>
                  </a:lnTo>
                  <a:cubicBezTo>
                    <a:pt x="3249" y="-286"/>
                    <a:pt x="5031" y="-286"/>
                    <a:pt x="6130" y="860"/>
                  </a:cubicBezTo>
                  <a:lnTo>
                    <a:pt x="21325" y="16709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0" name="Freeform 213"/>
            <p:cNvSpPr/>
            <p:nvPr/>
          </p:nvSpPr>
          <p:spPr>
            <a:xfrm>
              <a:off x="881123" y="626850"/>
              <a:ext cx="2664701" cy="332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6092"/>
                  </a:lnTo>
                  <a:cubicBezTo>
                    <a:pt x="0" y="2727"/>
                    <a:pt x="340" y="0"/>
                    <a:pt x="760" y="0"/>
                  </a:cubicBezTo>
                  <a:lnTo>
                    <a:pt x="20840" y="0"/>
                  </a:lnTo>
                  <a:cubicBezTo>
                    <a:pt x="21260" y="0"/>
                    <a:pt x="21600" y="2727"/>
                    <a:pt x="21600" y="6092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1" name="Freeform 214"/>
            <p:cNvSpPr/>
            <p:nvPr/>
          </p:nvSpPr>
          <p:spPr>
            <a:xfrm>
              <a:off x="881123" y="931435"/>
              <a:ext cx="2664701" cy="2326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0" y="21600"/>
                  </a:moveTo>
                  <a:lnTo>
                    <a:pt x="760" y="21600"/>
                  </a:lnTo>
                  <a:cubicBezTo>
                    <a:pt x="340" y="21600"/>
                    <a:pt x="0" y="21210"/>
                    <a:pt x="0" y="20729"/>
                  </a:cubicBezTo>
                  <a:lnTo>
                    <a:pt x="0" y="0"/>
                  </a:lnTo>
                  <a:lnTo>
                    <a:pt x="21600" y="0"/>
                  </a:lnTo>
                  <a:lnTo>
                    <a:pt x="21600" y="20729"/>
                  </a:lnTo>
                  <a:cubicBezTo>
                    <a:pt x="21600" y="21210"/>
                    <a:pt x="21260" y="21600"/>
                    <a:pt x="20840" y="2160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2" name="Freeform 215"/>
            <p:cNvSpPr/>
            <p:nvPr/>
          </p:nvSpPr>
          <p:spPr>
            <a:xfrm>
              <a:off x="979956" y="722752"/>
              <a:ext cx="117722" cy="117721"/>
            </a:xfrm>
            <a:prstGeom prst="ellipse">
              <a:avLst/>
            </a:pr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3" name="Freeform 216"/>
            <p:cNvSpPr/>
            <p:nvPr/>
          </p:nvSpPr>
          <p:spPr>
            <a:xfrm>
              <a:off x="1199769" y="722752"/>
              <a:ext cx="117716" cy="117721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4" name="Freeform 217"/>
            <p:cNvSpPr/>
            <p:nvPr/>
          </p:nvSpPr>
          <p:spPr>
            <a:xfrm>
              <a:off x="1419586" y="722752"/>
              <a:ext cx="117717" cy="117721"/>
            </a:xfrm>
            <a:prstGeom prst="ellipse">
              <a:avLst/>
            </a:pr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5" name="Freeform 218"/>
            <p:cNvSpPr/>
            <p:nvPr/>
          </p:nvSpPr>
          <p:spPr>
            <a:xfrm>
              <a:off x="1139863" y="1188132"/>
              <a:ext cx="2176340" cy="1753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" y="21600"/>
                  </a:moveTo>
                  <a:cubicBezTo>
                    <a:pt x="130" y="21600"/>
                    <a:pt x="0" y="21439"/>
                    <a:pt x="0" y="21240"/>
                  </a:cubicBezTo>
                  <a:lnTo>
                    <a:pt x="0" y="360"/>
                  </a:lnTo>
                  <a:cubicBezTo>
                    <a:pt x="0" y="161"/>
                    <a:pt x="130" y="0"/>
                    <a:pt x="290" y="0"/>
                  </a:cubicBezTo>
                  <a:lnTo>
                    <a:pt x="21310" y="0"/>
                  </a:lnTo>
                  <a:cubicBezTo>
                    <a:pt x="21470" y="0"/>
                    <a:pt x="21600" y="161"/>
                    <a:pt x="21600" y="360"/>
                  </a:cubicBezTo>
                  <a:lnTo>
                    <a:pt x="21600" y="21240"/>
                  </a:lnTo>
                  <a:cubicBezTo>
                    <a:pt x="21600" y="21439"/>
                    <a:pt x="21470" y="21600"/>
                    <a:pt x="21310" y="21600"/>
                  </a:cubicBezTo>
                  <a:lnTo>
                    <a:pt x="29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6" name="Freeform 219"/>
            <p:cNvSpPr/>
            <p:nvPr/>
          </p:nvSpPr>
          <p:spPr>
            <a:xfrm>
              <a:off x="2014391" y="1396687"/>
              <a:ext cx="1155547" cy="1087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89" extrusionOk="0">
                  <a:moveTo>
                    <a:pt x="10803" y="15255"/>
                  </a:moveTo>
                  <a:cubicBezTo>
                    <a:pt x="8427" y="15255"/>
                    <a:pt x="6497" y="13215"/>
                    <a:pt x="6497" y="10693"/>
                  </a:cubicBezTo>
                  <a:cubicBezTo>
                    <a:pt x="6488" y="8186"/>
                    <a:pt x="8413" y="6148"/>
                    <a:pt x="10795" y="6139"/>
                  </a:cubicBezTo>
                  <a:cubicBezTo>
                    <a:pt x="10797" y="6139"/>
                    <a:pt x="10800" y="6139"/>
                    <a:pt x="10803" y="6139"/>
                  </a:cubicBezTo>
                  <a:cubicBezTo>
                    <a:pt x="13177" y="6139"/>
                    <a:pt x="15107" y="8179"/>
                    <a:pt x="15107" y="10700"/>
                  </a:cubicBezTo>
                  <a:cubicBezTo>
                    <a:pt x="15103" y="13215"/>
                    <a:pt x="13177" y="15253"/>
                    <a:pt x="10803" y="15255"/>
                  </a:cubicBezTo>
                  <a:close/>
                  <a:moveTo>
                    <a:pt x="21516" y="9106"/>
                  </a:moveTo>
                  <a:cubicBezTo>
                    <a:pt x="21433" y="8609"/>
                    <a:pt x="20980" y="8100"/>
                    <a:pt x="20508" y="7991"/>
                  </a:cubicBezTo>
                  <a:lnTo>
                    <a:pt x="20156" y="7906"/>
                  </a:lnTo>
                  <a:cubicBezTo>
                    <a:pt x="19300" y="7633"/>
                    <a:pt x="18576" y="7027"/>
                    <a:pt x="18131" y="6212"/>
                  </a:cubicBezTo>
                  <a:cubicBezTo>
                    <a:pt x="17681" y="5388"/>
                    <a:pt x="17548" y="4414"/>
                    <a:pt x="17758" y="3490"/>
                  </a:cubicBezTo>
                  <a:lnTo>
                    <a:pt x="17869" y="3141"/>
                  </a:lnTo>
                  <a:cubicBezTo>
                    <a:pt x="18011" y="2656"/>
                    <a:pt x="17827" y="1988"/>
                    <a:pt x="17459" y="1657"/>
                  </a:cubicBezTo>
                  <a:cubicBezTo>
                    <a:pt x="17459" y="1657"/>
                    <a:pt x="17128" y="1361"/>
                    <a:pt x="16199" y="793"/>
                  </a:cubicBezTo>
                  <a:cubicBezTo>
                    <a:pt x="15266" y="228"/>
                    <a:pt x="14867" y="70"/>
                    <a:pt x="14867" y="70"/>
                  </a:cubicBezTo>
                  <a:cubicBezTo>
                    <a:pt x="14413" y="-106"/>
                    <a:pt x="13779" y="63"/>
                    <a:pt x="13447" y="435"/>
                  </a:cubicBezTo>
                  <a:lnTo>
                    <a:pt x="13203" y="712"/>
                  </a:lnTo>
                  <a:cubicBezTo>
                    <a:pt x="12557" y="1362"/>
                    <a:pt x="11697" y="1723"/>
                    <a:pt x="10804" y="1719"/>
                  </a:cubicBezTo>
                  <a:cubicBezTo>
                    <a:pt x="9906" y="1722"/>
                    <a:pt x="9042" y="1358"/>
                    <a:pt x="8393" y="704"/>
                  </a:cubicBezTo>
                  <a:lnTo>
                    <a:pt x="8158" y="434"/>
                  </a:lnTo>
                  <a:cubicBezTo>
                    <a:pt x="7832" y="62"/>
                    <a:pt x="7193" y="-103"/>
                    <a:pt x="6738" y="70"/>
                  </a:cubicBezTo>
                  <a:cubicBezTo>
                    <a:pt x="6738" y="70"/>
                    <a:pt x="6333" y="228"/>
                    <a:pt x="5402" y="793"/>
                  </a:cubicBezTo>
                  <a:cubicBezTo>
                    <a:pt x="4469" y="1365"/>
                    <a:pt x="4141" y="1661"/>
                    <a:pt x="4141" y="1661"/>
                  </a:cubicBezTo>
                  <a:cubicBezTo>
                    <a:pt x="3774" y="1989"/>
                    <a:pt x="3591" y="2651"/>
                    <a:pt x="3732" y="3141"/>
                  </a:cubicBezTo>
                  <a:lnTo>
                    <a:pt x="3833" y="3494"/>
                  </a:lnTo>
                  <a:cubicBezTo>
                    <a:pt x="4042" y="4417"/>
                    <a:pt x="3909" y="5388"/>
                    <a:pt x="3461" y="6212"/>
                  </a:cubicBezTo>
                  <a:cubicBezTo>
                    <a:pt x="3016" y="7034"/>
                    <a:pt x="2286" y="7643"/>
                    <a:pt x="1424" y="7910"/>
                  </a:cubicBezTo>
                  <a:lnTo>
                    <a:pt x="1085" y="7991"/>
                  </a:lnTo>
                  <a:cubicBezTo>
                    <a:pt x="621" y="8105"/>
                    <a:pt x="163" y="8606"/>
                    <a:pt x="77" y="9106"/>
                  </a:cubicBezTo>
                  <a:cubicBezTo>
                    <a:pt x="77" y="9106"/>
                    <a:pt x="0" y="9555"/>
                    <a:pt x="0" y="10694"/>
                  </a:cubicBezTo>
                  <a:cubicBezTo>
                    <a:pt x="0" y="11833"/>
                    <a:pt x="77" y="12281"/>
                    <a:pt x="77" y="12281"/>
                  </a:cubicBezTo>
                  <a:cubicBezTo>
                    <a:pt x="161" y="12783"/>
                    <a:pt x="613" y="13286"/>
                    <a:pt x="1085" y="13395"/>
                  </a:cubicBezTo>
                  <a:lnTo>
                    <a:pt x="1416" y="13476"/>
                  </a:lnTo>
                  <a:cubicBezTo>
                    <a:pt x="2280" y="13745"/>
                    <a:pt x="3011" y="14356"/>
                    <a:pt x="3456" y="15181"/>
                  </a:cubicBezTo>
                  <a:cubicBezTo>
                    <a:pt x="3920" y="16037"/>
                    <a:pt x="4032" y="17012"/>
                    <a:pt x="3828" y="17902"/>
                  </a:cubicBezTo>
                  <a:lnTo>
                    <a:pt x="3732" y="18247"/>
                  </a:lnTo>
                  <a:cubicBezTo>
                    <a:pt x="3591" y="18731"/>
                    <a:pt x="3774" y="19400"/>
                    <a:pt x="4143" y="19731"/>
                  </a:cubicBezTo>
                  <a:cubicBezTo>
                    <a:pt x="4143" y="19731"/>
                    <a:pt x="4473" y="20027"/>
                    <a:pt x="5402" y="20595"/>
                  </a:cubicBezTo>
                  <a:cubicBezTo>
                    <a:pt x="6335" y="21163"/>
                    <a:pt x="6736" y="21318"/>
                    <a:pt x="6736" y="21318"/>
                  </a:cubicBezTo>
                  <a:cubicBezTo>
                    <a:pt x="7188" y="21494"/>
                    <a:pt x="7824" y="21325"/>
                    <a:pt x="8156" y="20953"/>
                  </a:cubicBezTo>
                  <a:lnTo>
                    <a:pt x="8388" y="20689"/>
                  </a:lnTo>
                  <a:cubicBezTo>
                    <a:pt x="9738" y="19329"/>
                    <a:pt x="11865" y="19331"/>
                    <a:pt x="13213" y="20691"/>
                  </a:cubicBezTo>
                  <a:lnTo>
                    <a:pt x="13446" y="20957"/>
                  </a:lnTo>
                  <a:cubicBezTo>
                    <a:pt x="13772" y="21328"/>
                    <a:pt x="14411" y="21494"/>
                    <a:pt x="14866" y="21321"/>
                  </a:cubicBezTo>
                  <a:cubicBezTo>
                    <a:pt x="14866" y="21321"/>
                    <a:pt x="15271" y="21163"/>
                    <a:pt x="16203" y="20598"/>
                  </a:cubicBezTo>
                  <a:cubicBezTo>
                    <a:pt x="17135" y="20030"/>
                    <a:pt x="17461" y="19734"/>
                    <a:pt x="17461" y="19734"/>
                  </a:cubicBezTo>
                  <a:cubicBezTo>
                    <a:pt x="17830" y="19408"/>
                    <a:pt x="18013" y="18740"/>
                    <a:pt x="17872" y="18250"/>
                  </a:cubicBezTo>
                  <a:lnTo>
                    <a:pt x="17771" y="17892"/>
                  </a:lnTo>
                  <a:cubicBezTo>
                    <a:pt x="17561" y="16973"/>
                    <a:pt x="17695" y="16004"/>
                    <a:pt x="18143" y="15185"/>
                  </a:cubicBezTo>
                  <a:cubicBezTo>
                    <a:pt x="18590" y="14363"/>
                    <a:pt x="19320" y="13752"/>
                    <a:pt x="20183" y="13481"/>
                  </a:cubicBezTo>
                  <a:lnTo>
                    <a:pt x="20515" y="13400"/>
                  </a:lnTo>
                  <a:cubicBezTo>
                    <a:pt x="20979" y="13286"/>
                    <a:pt x="21437" y="12785"/>
                    <a:pt x="21523" y="12285"/>
                  </a:cubicBezTo>
                  <a:cubicBezTo>
                    <a:pt x="21523" y="12285"/>
                    <a:pt x="21600" y="11836"/>
                    <a:pt x="21600" y="10698"/>
                  </a:cubicBezTo>
                  <a:cubicBezTo>
                    <a:pt x="21592" y="9558"/>
                    <a:pt x="21516" y="9106"/>
                    <a:pt x="21516" y="910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7" name="Freeform 220"/>
            <p:cNvSpPr/>
            <p:nvPr/>
          </p:nvSpPr>
          <p:spPr>
            <a:xfrm>
              <a:off x="1459481" y="2064924"/>
              <a:ext cx="555055" cy="59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587" extrusionOk="0">
                  <a:moveTo>
                    <a:pt x="12960" y="14540"/>
                  </a:moveTo>
                  <a:cubicBezTo>
                    <a:pt x="10779" y="15709"/>
                    <a:pt x="7996" y="14981"/>
                    <a:pt x="6744" y="12908"/>
                  </a:cubicBezTo>
                  <a:cubicBezTo>
                    <a:pt x="5494" y="10852"/>
                    <a:pt x="6249" y="8230"/>
                    <a:pt x="8431" y="7052"/>
                  </a:cubicBezTo>
                  <a:lnTo>
                    <a:pt x="8438" y="7048"/>
                  </a:lnTo>
                  <a:cubicBezTo>
                    <a:pt x="10618" y="5880"/>
                    <a:pt x="13402" y="6607"/>
                    <a:pt x="14652" y="8680"/>
                  </a:cubicBezTo>
                  <a:cubicBezTo>
                    <a:pt x="15896" y="10749"/>
                    <a:pt x="15139" y="13372"/>
                    <a:pt x="12960" y="14540"/>
                  </a:cubicBezTo>
                  <a:close/>
                  <a:moveTo>
                    <a:pt x="19744" y="4218"/>
                  </a:moveTo>
                  <a:cubicBezTo>
                    <a:pt x="19421" y="3851"/>
                    <a:pt x="18754" y="3655"/>
                    <a:pt x="18266" y="3798"/>
                  </a:cubicBezTo>
                  <a:lnTo>
                    <a:pt x="17900" y="3901"/>
                  </a:lnTo>
                  <a:cubicBezTo>
                    <a:pt x="16980" y="4097"/>
                    <a:pt x="16014" y="3955"/>
                    <a:pt x="15201" y="3504"/>
                  </a:cubicBezTo>
                  <a:cubicBezTo>
                    <a:pt x="14380" y="3048"/>
                    <a:pt x="13774" y="2313"/>
                    <a:pt x="13509" y="1450"/>
                  </a:cubicBezTo>
                  <a:lnTo>
                    <a:pt x="13438" y="1109"/>
                  </a:lnTo>
                  <a:cubicBezTo>
                    <a:pt x="13327" y="641"/>
                    <a:pt x="12827" y="181"/>
                    <a:pt x="12325" y="90"/>
                  </a:cubicBezTo>
                  <a:cubicBezTo>
                    <a:pt x="12325" y="90"/>
                    <a:pt x="11875" y="10"/>
                    <a:pt x="10740" y="0"/>
                  </a:cubicBezTo>
                  <a:cubicBezTo>
                    <a:pt x="9604" y="-6"/>
                    <a:pt x="9159" y="61"/>
                    <a:pt x="9159" y="61"/>
                  </a:cubicBezTo>
                  <a:cubicBezTo>
                    <a:pt x="8655" y="139"/>
                    <a:pt x="8156" y="590"/>
                    <a:pt x="8036" y="1059"/>
                  </a:cubicBezTo>
                  <a:lnTo>
                    <a:pt x="7949" y="1407"/>
                  </a:lnTo>
                  <a:cubicBezTo>
                    <a:pt x="7679" y="2259"/>
                    <a:pt x="7069" y="2978"/>
                    <a:pt x="6247" y="3414"/>
                  </a:cubicBezTo>
                  <a:cubicBezTo>
                    <a:pt x="5424" y="3858"/>
                    <a:pt x="4450" y="3984"/>
                    <a:pt x="3531" y="3765"/>
                  </a:cubicBezTo>
                  <a:lnTo>
                    <a:pt x="3181" y="3659"/>
                  </a:lnTo>
                  <a:cubicBezTo>
                    <a:pt x="2696" y="3514"/>
                    <a:pt x="2029" y="3692"/>
                    <a:pt x="1697" y="4058"/>
                  </a:cubicBezTo>
                  <a:cubicBezTo>
                    <a:pt x="1697" y="4058"/>
                    <a:pt x="1404" y="4387"/>
                    <a:pt x="829" y="5310"/>
                  </a:cubicBezTo>
                  <a:cubicBezTo>
                    <a:pt x="257" y="6239"/>
                    <a:pt x="102" y="6643"/>
                    <a:pt x="102" y="6643"/>
                  </a:cubicBezTo>
                  <a:cubicBezTo>
                    <a:pt x="-72" y="7093"/>
                    <a:pt x="88" y="7727"/>
                    <a:pt x="461" y="8061"/>
                  </a:cubicBezTo>
                  <a:lnTo>
                    <a:pt x="729" y="8301"/>
                  </a:lnTo>
                  <a:cubicBezTo>
                    <a:pt x="1378" y="8957"/>
                    <a:pt x="1738" y="9821"/>
                    <a:pt x="1735" y="10718"/>
                  </a:cubicBezTo>
                  <a:cubicBezTo>
                    <a:pt x="1735" y="11612"/>
                    <a:pt x="1367" y="12472"/>
                    <a:pt x="708" y="13116"/>
                  </a:cubicBezTo>
                  <a:lnTo>
                    <a:pt x="437" y="13349"/>
                  </a:lnTo>
                  <a:cubicBezTo>
                    <a:pt x="67" y="13671"/>
                    <a:pt x="-104" y="14308"/>
                    <a:pt x="65" y="14761"/>
                  </a:cubicBezTo>
                  <a:cubicBezTo>
                    <a:pt x="65" y="14761"/>
                    <a:pt x="217" y="15168"/>
                    <a:pt x="782" y="16104"/>
                  </a:cubicBezTo>
                  <a:cubicBezTo>
                    <a:pt x="1347" y="17040"/>
                    <a:pt x="1639" y="17370"/>
                    <a:pt x="1639" y="17370"/>
                  </a:cubicBezTo>
                  <a:cubicBezTo>
                    <a:pt x="1966" y="17742"/>
                    <a:pt x="2630" y="17933"/>
                    <a:pt x="3118" y="17791"/>
                  </a:cubicBezTo>
                  <a:lnTo>
                    <a:pt x="3462" y="17695"/>
                  </a:lnTo>
                  <a:cubicBezTo>
                    <a:pt x="4388" y="17491"/>
                    <a:pt x="5362" y="17633"/>
                    <a:pt x="6179" y="18093"/>
                  </a:cubicBezTo>
                  <a:cubicBezTo>
                    <a:pt x="7030" y="18568"/>
                    <a:pt x="7616" y="19314"/>
                    <a:pt x="7871" y="20146"/>
                  </a:cubicBezTo>
                  <a:lnTo>
                    <a:pt x="7954" y="20477"/>
                  </a:lnTo>
                  <a:cubicBezTo>
                    <a:pt x="8064" y="20945"/>
                    <a:pt x="8565" y="21404"/>
                    <a:pt x="9067" y="21495"/>
                  </a:cubicBezTo>
                  <a:cubicBezTo>
                    <a:pt x="9067" y="21495"/>
                    <a:pt x="9517" y="21576"/>
                    <a:pt x="10652" y="21586"/>
                  </a:cubicBezTo>
                  <a:cubicBezTo>
                    <a:pt x="11790" y="21594"/>
                    <a:pt x="12235" y="21524"/>
                    <a:pt x="12235" y="21524"/>
                  </a:cubicBezTo>
                  <a:cubicBezTo>
                    <a:pt x="12737" y="21447"/>
                    <a:pt x="13237" y="20995"/>
                    <a:pt x="13357" y="20526"/>
                  </a:cubicBezTo>
                  <a:lnTo>
                    <a:pt x="13439" y="20195"/>
                  </a:lnTo>
                  <a:cubicBezTo>
                    <a:pt x="14004" y="18413"/>
                    <a:pt x="15957" y="17368"/>
                    <a:pt x="17870" y="17824"/>
                  </a:cubicBezTo>
                  <a:lnTo>
                    <a:pt x="18215" y="17928"/>
                  </a:lnTo>
                  <a:cubicBezTo>
                    <a:pt x="18698" y="18072"/>
                    <a:pt x="19367" y="17895"/>
                    <a:pt x="19698" y="17528"/>
                  </a:cubicBezTo>
                  <a:cubicBezTo>
                    <a:pt x="19698" y="17528"/>
                    <a:pt x="19992" y="17200"/>
                    <a:pt x="20568" y="16276"/>
                  </a:cubicBezTo>
                  <a:cubicBezTo>
                    <a:pt x="21141" y="15351"/>
                    <a:pt x="21294" y="14948"/>
                    <a:pt x="21294" y="14948"/>
                  </a:cubicBezTo>
                  <a:cubicBezTo>
                    <a:pt x="21471" y="14498"/>
                    <a:pt x="21308" y="13859"/>
                    <a:pt x="20935" y="13526"/>
                  </a:cubicBezTo>
                  <a:lnTo>
                    <a:pt x="20664" y="13282"/>
                  </a:lnTo>
                  <a:cubicBezTo>
                    <a:pt x="20016" y="12629"/>
                    <a:pt x="19658" y="11767"/>
                    <a:pt x="19663" y="10874"/>
                  </a:cubicBezTo>
                  <a:cubicBezTo>
                    <a:pt x="19665" y="9978"/>
                    <a:pt x="20033" y="9117"/>
                    <a:pt x="20690" y="8470"/>
                  </a:cubicBezTo>
                  <a:lnTo>
                    <a:pt x="20955" y="8240"/>
                  </a:lnTo>
                  <a:cubicBezTo>
                    <a:pt x="21325" y="7918"/>
                    <a:pt x="21496" y="7281"/>
                    <a:pt x="21327" y="6827"/>
                  </a:cubicBezTo>
                  <a:cubicBezTo>
                    <a:pt x="21327" y="6827"/>
                    <a:pt x="21175" y="6421"/>
                    <a:pt x="20611" y="5486"/>
                  </a:cubicBezTo>
                  <a:cubicBezTo>
                    <a:pt x="20038" y="4552"/>
                    <a:pt x="19744" y="4218"/>
                    <a:pt x="19744" y="4218"/>
                  </a:cubicBezTo>
                  <a:close/>
                </a:path>
              </a:pathLst>
            </a:custGeom>
            <a:solidFill>
              <a:srgbClr val="9254D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8" name="Freeform 221"/>
            <p:cNvSpPr/>
            <p:nvPr/>
          </p:nvSpPr>
          <p:spPr>
            <a:xfrm>
              <a:off x="1338338" y="1408410"/>
              <a:ext cx="400835" cy="80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27" y="21600"/>
                  </a:moveTo>
                  <a:lnTo>
                    <a:pt x="2073" y="21600"/>
                  </a:lnTo>
                  <a:cubicBezTo>
                    <a:pt x="933" y="21600"/>
                    <a:pt x="0" y="16936"/>
                    <a:pt x="0" y="11236"/>
                  </a:cubicBezTo>
                  <a:lnTo>
                    <a:pt x="0" y="10365"/>
                  </a:lnTo>
                  <a:cubicBezTo>
                    <a:pt x="0" y="4665"/>
                    <a:pt x="933" y="0"/>
                    <a:pt x="2073" y="0"/>
                  </a:cubicBezTo>
                  <a:lnTo>
                    <a:pt x="19527" y="0"/>
                  </a:lnTo>
                  <a:cubicBezTo>
                    <a:pt x="20667" y="0"/>
                    <a:pt x="21600" y="4665"/>
                    <a:pt x="21600" y="10365"/>
                  </a:cubicBezTo>
                  <a:lnTo>
                    <a:pt x="21600" y="11236"/>
                  </a:lnTo>
                  <a:cubicBezTo>
                    <a:pt x="21600" y="16936"/>
                    <a:pt x="20667" y="21600"/>
                    <a:pt x="19527" y="21600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9" name="Freeform 222"/>
            <p:cNvSpPr/>
            <p:nvPr/>
          </p:nvSpPr>
          <p:spPr>
            <a:xfrm>
              <a:off x="1369599" y="1595987"/>
              <a:ext cx="280588" cy="80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4" y="21600"/>
                  </a:moveTo>
                  <a:lnTo>
                    <a:pt x="3086" y="21600"/>
                  </a:lnTo>
                  <a:cubicBezTo>
                    <a:pt x="1382" y="21600"/>
                    <a:pt x="0" y="16765"/>
                    <a:pt x="0" y="10801"/>
                  </a:cubicBezTo>
                  <a:cubicBezTo>
                    <a:pt x="0" y="4835"/>
                    <a:pt x="1382" y="0"/>
                    <a:pt x="3086" y="0"/>
                  </a:cubicBezTo>
                  <a:lnTo>
                    <a:pt x="18514" y="0"/>
                  </a:lnTo>
                  <a:cubicBezTo>
                    <a:pt x="20218" y="0"/>
                    <a:pt x="21600" y="4835"/>
                    <a:pt x="21600" y="10801"/>
                  </a:cubicBezTo>
                  <a:cubicBezTo>
                    <a:pt x="21600" y="16765"/>
                    <a:pt x="20218" y="21600"/>
                    <a:pt x="18514" y="21600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90" name="Freeform 223"/>
            <p:cNvSpPr/>
            <p:nvPr/>
          </p:nvSpPr>
          <p:spPr>
            <a:xfrm>
              <a:off x="2797462" y="2436000"/>
              <a:ext cx="1130262" cy="1130261"/>
            </a:xfrm>
            <a:prstGeom prst="ellipse">
              <a:avLst/>
            </a:prstGeom>
            <a:solidFill>
              <a:srgbClr val="8BBC0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91" name="Freeform 224"/>
            <p:cNvSpPr/>
            <p:nvPr/>
          </p:nvSpPr>
          <p:spPr>
            <a:xfrm>
              <a:off x="3235852" y="2801555"/>
              <a:ext cx="411694" cy="400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286" extrusionOk="0">
                  <a:moveTo>
                    <a:pt x="1859" y="20814"/>
                  </a:moveTo>
                  <a:lnTo>
                    <a:pt x="0" y="18918"/>
                  </a:lnTo>
                  <a:lnTo>
                    <a:pt x="18010" y="472"/>
                  </a:lnTo>
                  <a:cubicBezTo>
                    <a:pt x="18626" y="-157"/>
                    <a:pt x="19625" y="-157"/>
                    <a:pt x="20241" y="472"/>
                  </a:cubicBezTo>
                  <a:lnTo>
                    <a:pt x="20984" y="1230"/>
                  </a:lnTo>
                  <a:cubicBezTo>
                    <a:pt x="21600" y="1859"/>
                    <a:pt x="21600" y="2878"/>
                    <a:pt x="20984" y="3506"/>
                  </a:cubicBezTo>
                  <a:lnTo>
                    <a:pt x="4089" y="20814"/>
                  </a:lnTo>
                  <a:cubicBezTo>
                    <a:pt x="3473" y="21443"/>
                    <a:pt x="2475" y="21443"/>
                    <a:pt x="1859" y="2081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92" name="Freeform 225"/>
            <p:cNvSpPr/>
            <p:nvPr/>
          </p:nvSpPr>
          <p:spPr>
            <a:xfrm>
              <a:off x="3120526" y="2985075"/>
              <a:ext cx="229436" cy="216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5" h="21027" extrusionOk="0">
                  <a:moveTo>
                    <a:pt x="21325" y="16708"/>
                  </a:moveTo>
                  <a:lnTo>
                    <a:pt x="18009" y="20167"/>
                  </a:lnTo>
                  <a:cubicBezTo>
                    <a:pt x="16910" y="21313"/>
                    <a:pt x="15128" y="21313"/>
                    <a:pt x="14029" y="20167"/>
                  </a:cubicBezTo>
                  <a:lnTo>
                    <a:pt x="824" y="6393"/>
                  </a:lnTo>
                  <a:cubicBezTo>
                    <a:pt x="-275" y="5247"/>
                    <a:pt x="-275" y="3389"/>
                    <a:pt x="824" y="2243"/>
                  </a:cubicBezTo>
                  <a:lnTo>
                    <a:pt x="2151" y="859"/>
                  </a:lnTo>
                  <a:cubicBezTo>
                    <a:pt x="3250" y="-287"/>
                    <a:pt x="5031" y="-287"/>
                    <a:pt x="6130" y="859"/>
                  </a:cubicBezTo>
                  <a:lnTo>
                    <a:pt x="21325" y="16708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grpSp>
        <p:nvGrpSpPr>
          <p:cNvPr id="1914" name="Graphic 18"/>
          <p:cNvGrpSpPr/>
          <p:nvPr/>
        </p:nvGrpSpPr>
        <p:grpSpPr>
          <a:xfrm>
            <a:off x="7366205" y="2381170"/>
            <a:ext cx="4100865" cy="3290651"/>
            <a:chOff x="0" y="0"/>
            <a:chExt cx="4100864" cy="3290650"/>
          </a:xfrm>
        </p:grpSpPr>
        <p:sp>
          <p:nvSpPr>
            <p:cNvPr id="1894" name="Freeform 175"/>
            <p:cNvSpPr/>
            <p:nvPr/>
          </p:nvSpPr>
          <p:spPr>
            <a:xfrm>
              <a:off x="3465914" y="1457057"/>
              <a:ext cx="519506" cy="519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19" y="21600"/>
                  </a:moveTo>
                  <a:lnTo>
                    <a:pt x="3381" y="21600"/>
                  </a:lnTo>
                  <a:cubicBezTo>
                    <a:pt x="1521" y="21600"/>
                    <a:pt x="0" y="20079"/>
                    <a:pt x="0" y="18219"/>
                  </a:cubicBezTo>
                  <a:lnTo>
                    <a:pt x="0" y="3381"/>
                  </a:lnTo>
                  <a:cubicBezTo>
                    <a:pt x="0" y="1521"/>
                    <a:pt x="1521" y="0"/>
                    <a:pt x="3381" y="0"/>
                  </a:cubicBezTo>
                  <a:lnTo>
                    <a:pt x="18219" y="0"/>
                  </a:lnTo>
                  <a:cubicBezTo>
                    <a:pt x="20079" y="0"/>
                    <a:pt x="21600" y="1521"/>
                    <a:pt x="21600" y="3381"/>
                  </a:cubicBezTo>
                  <a:lnTo>
                    <a:pt x="21600" y="18219"/>
                  </a:lnTo>
                  <a:cubicBezTo>
                    <a:pt x="21600" y="20079"/>
                    <a:pt x="20079" y="21600"/>
                    <a:pt x="18219" y="21600"/>
                  </a:cubicBezTo>
                  <a:close/>
                </a:path>
              </a:pathLst>
            </a:custGeom>
            <a:solidFill>
              <a:srgbClr val="597EF7">
                <a:alpha val="1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95" name="Freeform 176"/>
            <p:cNvSpPr/>
            <p:nvPr/>
          </p:nvSpPr>
          <p:spPr>
            <a:xfrm>
              <a:off x="194937" y="1419503"/>
              <a:ext cx="230892" cy="248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05" y="21600"/>
                  </a:moveTo>
                  <a:lnTo>
                    <a:pt x="3395" y="21600"/>
                  </a:lnTo>
                  <a:cubicBezTo>
                    <a:pt x="1528" y="21600"/>
                    <a:pt x="0" y="20085"/>
                    <a:pt x="0" y="18233"/>
                  </a:cubicBezTo>
                  <a:lnTo>
                    <a:pt x="0" y="3367"/>
                  </a:lnTo>
                  <a:cubicBezTo>
                    <a:pt x="0" y="1515"/>
                    <a:pt x="1528" y="0"/>
                    <a:pt x="3395" y="0"/>
                  </a:cubicBezTo>
                  <a:lnTo>
                    <a:pt x="18205" y="0"/>
                  </a:lnTo>
                  <a:cubicBezTo>
                    <a:pt x="20072" y="0"/>
                    <a:pt x="21600" y="1515"/>
                    <a:pt x="21600" y="3367"/>
                  </a:cubicBezTo>
                  <a:lnTo>
                    <a:pt x="21600" y="18233"/>
                  </a:lnTo>
                  <a:cubicBezTo>
                    <a:pt x="21600" y="20085"/>
                    <a:pt x="20072" y="21600"/>
                    <a:pt x="18205" y="21600"/>
                  </a:cubicBezTo>
                  <a:close/>
                </a:path>
              </a:pathLst>
            </a:custGeom>
            <a:solidFill>
              <a:srgbClr val="FFC54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96" name="Freeform 177"/>
            <p:cNvSpPr/>
            <p:nvPr/>
          </p:nvSpPr>
          <p:spPr>
            <a:xfrm>
              <a:off x="3869973" y="2419421"/>
              <a:ext cx="230892" cy="23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5" y="21600"/>
                  </a:moveTo>
                  <a:cubicBezTo>
                    <a:pt x="1528" y="21600"/>
                    <a:pt x="0" y="20085"/>
                    <a:pt x="0" y="18233"/>
                  </a:cubicBezTo>
                  <a:lnTo>
                    <a:pt x="0" y="3367"/>
                  </a:lnTo>
                  <a:cubicBezTo>
                    <a:pt x="0" y="1515"/>
                    <a:pt x="1528" y="0"/>
                    <a:pt x="3395" y="0"/>
                  </a:cubicBezTo>
                  <a:lnTo>
                    <a:pt x="18205" y="0"/>
                  </a:lnTo>
                  <a:cubicBezTo>
                    <a:pt x="20073" y="0"/>
                    <a:pt x="21600" y="1515"/>
                    <a:pt x="21600" y="3367"/>
                  </a:cubicBezTo>
                  <a:lnTo>
                    <a:pt x="21600" y="18233"/>
                  </a:lnTo>
                  <a:cubicBezTo>
                    <a:pt x="21600" y="20085"/>
                    <a:pt x="20073" y="21600"/>
                    <a:pt x="18205" y="21600"/>
                  </a:cubicBezTo>
                  <a:lnTo>
                    <a:pt x="3395" y="21600"/>
                  </a:lnTo>
                  <a:close/>
                </a:path>
              </a:pathLst>
            </a:custGeom>
            <a:solidFill>
              <a:srgbClr val="FF7A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97" name="Freeform 178"/>
            <p:cNvSpPr/>
            <p:nvPr/>
          </p:nvSpPr>
          <p:spPr>
            <a:xfrm>
              <a:off x="-1" y="299793"/>
              <a:ext cx="620772" cy="62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81" y="21600"/>
                  </a:moveTo>
                  <a:cubicBezTo>
                    <a:pt x="1521" y="21600"/>
                    <a:pt x="0" y="20079"/>
                    <a:pt x="0" y="18219"/>
                  </a:cubicBezTo>
                  <a:lnTo>
                    <a:pt x="0" y="3381"/>
                  </a:lnTo>
                  <a:cubicBezTo>
                    <a:pt x="0" y="1521"/>
                    <a:pt x="1521" y="0"/>
                    <a:pt x="3381" y="0"/>
                  </a:cubicBezTo>
                  <a:lnTo>
                    <a:pt x="18219" y="0"/>
                  </a:lnTo>
                  <a:cubicBezTo>
                    <a:pt x="20079" y="0"/>
                    <a:pt x="21600" y="1521"/>
                    <a:pt x="21600" y="3381"/>
                  </a:cubicBezTo>
                  <a:lnTo>
                    <a:pt x="21600" y="18219"/>
                  </a:lnTo>
                  <a:cubicBezTo>
                    <a:pt x="21600" y="20079"/>
                    <a:pt x="20079" y="21600"/>
                    <a:pt x="18219" y="21600"/>
                  </a:cubicBezTo>
                  <a:lnTo>
                    <a:pt x="3381" y="21600"/>
                  </a:lnTo>
                  <a:close/>
                </a:path>
              </a:pathLst>
            </a:custGeom>
            <a:solidFill>
              <a:srgbClr val="ADC6FF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98" name="Freeform 179"/>
            <p:cNvSpPr/>
            <p:nvPr/>
          </p:nvSpPr>
          <p:spPr>
            <a:xfrm>
              <a:off x="745551" y="622857"/>
              <a:ext cx="2701446" cy="337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6092"/>
                  </a:lnTo>
                  <a:cubicBezTo>
                    <a:pt x="0" y="2727"/>
                    <a:pt x="340" y="0"/>
                    <a:pt x="760" y="0"/>
                  </a:cubicBezTo>
                  <a:lnTo>
                    <a:pt x="20840" y="0"/>
                  </a:lnTo>
                  <a:cubicBezTo>
                    <a:pt x="21260" y="0"/>
                    <a:pt x="21600" y="2727"/>
                    <a:pt x="21600" y="6092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99" name="Freeform 180"/>
            <p:cNvSpPr/>
            <p:nvPr/>
          </p:nvSpPr>
          <p:spPr>
            <a:xfrm>
              <a:off x="745551" y="931644"/>
              <a:ext cx="2701446" cy="2359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0" y="21600"/>
                  </a:moveTo>
                  <a:lnTo>
                    <a:pt x="760" y="21600"/>
                  </a:lnTo>
                  <a:cubicBezTo>
                    <a:pt x="340" y="21600"/>
                    <a:pt x="0" y="21210"/>
                    <a:pt x="0" y="20729"/>
                  </a:cubicBezTo>
                  <a:lnTo>
                    <a:pt x="0" y="0"/>
                  </a:lnTo>
                  <a:lnTo>
                    <a:pt x="21600" y="0"/>
                  </a:lnTo>
                  <a:lnTo>
                    <a:pt x="21600" y="20729"/>
                  </a:lnTo>
                  <a:cubicBezTo>
                    <a:pt x="21600" y="21210"/>
                    <a:pt x="21260" y="21600"/>
                    <a:pt x="20840" y="2160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0" name="Freeform 181"/>
            <p:cNvSpPr/>
            <p:nvPr/>
          </p:nvSpPr>
          <p:spPr>
            <a:xfrm>
              <a:off x="845745" y="720081"/>
              <a:ext cx="119344" cy="119343"/>
            </a:xfrm>
            <a:prstGeom prst="ellipse">
              <a:avLst/>
            </a:pr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1" name="Freeform 182"/>
            <p:cNvSpPr/>
            <p:nvPr/>
          </p:nvSpPr>
          <p:spPr>
            <a:xfrm>
              <a:off x="1068590" y="720081"/>
              <a:ext cx="119339" cy="119343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2" name="Freeform 183"/>
            <p:cNvSpPr/>
            <p:nvPr/>
          </p:nvSpPr>
          <p:spPr>
            <a:xfrm>
              <a:off x="1291435" y="720081"/>
              <a:ext cx="119339" cy="119343"/>
            </a:xfrm>
            <a:prstGeom prst="ellipse">
              <a:avLst/>
            </a:pr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3" name="Freeform 184"/>
            <p:cNvSpPr/>
            <p:nvPr/>
          </p:nvSpPr>
          <p:spPr>
            <a:xfrm>
              <a:off x="1007858" y="1191881"/>
              <a:ext cx="2206349" cy="1777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" y="21600"/>
                  </a:moveTo>
                  <a:cubicBezTo>
                    <a:pt x="130" y="21600"/>
                    <a:pt x="0" y="21439"/>
                    <a:pt x="0" y="21240"/>
                  </a:cubicBezTo>
                  <a:lnTo>
                    <a:pt x="0" y="360"/>
                  </a:lnTo>
                  <a:cubicBezTo>
                    <a:pt x="0" y="161"/>
                    <a:pt x="130" y="0"/>
                    <a:pt x="290" y="0"/>
                  </a:cubicBezTo>
                  <a:lnTo>
                    <a:pt x="21310" y="0"/>
                  </a:lnTo>
                  <a:cubicBezTo>
                    <a:pt x="21470" y="0"/>
                    <a:pt x="21600" y="161"/>
                    <a:pt x="21600" y="360"/>
                  </a:cubicBezTo>
                  <a:lnTo>
                    <a:pt x="21600" y="21240"/>
                  </a:lnTo>
                  <a:cubicBezTo>
                    <a:pt x="21600" y="21439"/>
                    <a:pt x="21470" y="21600"/>
                    <a:pt x="21310" y="21600"/>
                  </a:cubicBezTo>
                  <a:lnTo>
                    <a:pt x="29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4" name="Freeform 185"/>
            <p:cNvSpPr/>
            <p:nvPr/>
          </p:nvSpPr>
          <p:spPr>
            <a:xfrm>
              <a:off x="1189264" y="1335964"/>
              <a:ext cx="624404" cy="80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00" y="21600"/>
                  </a:moveTo>
                  <a:lnTo>
                    <a:pt x="1399" y="21600"/>
                  </a:lnTo>
                  <a:cubicBezTo>
                    <a:pt x="630" y="21600"/>
                    <a:pt x="0" y="16740"/>
                    <a:pt x="0" y="10800"/>
                  </a:cubicBezTo>
                  <a:cubicBezTo>
                    <a:pt x="0" y="4859"/>
                    <a:pt x="630" y="0"/>
                    <a:pt x="1399" y="0"/>
                  </a:cubicBezTo>
                  <a:lnTo>
                    <a:pt x="20200" y="0"/>
                  </a:lnTo>
                  <a:cubicBezTo>
                    <a:pt x="20970" y="0"/>
                    <a:pt x="21600" y="4859"/>
                    <a:pt x="21600" y="10800"/>
                  </a:cubicBezTo>
                  <a:cubicBezTo>
                    <a:pt x="21600" y="16740"/>
                    <a:pt x="20970" y="21600"/>
                    <a:pt x="20200" y="2160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5" name="Freeform 186"/>
            <p:cNvSpPr/>
            <p:nvPr/>
          </p:nvSpPr>
          <p:spPr>
            <a:xfrm>
              <a:off x="1216250" y="1526753"/>
              <a:ext cx="283181" cy="80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4" y="21600"/>
                  </a:moveTo>
                  <a:lnTo>
                    <a:pt x="3086" y="21600"/>
                  </a:lnTo>
                  <a:cubicBezTo>
                    <a:pt x="1382" y="21600"/>
                    <a:pt x="0" y="16765"/>
                    <a:pt x="0" y="10800"/>
                  </a:cubicBezTo>
                  <a:cubicBezTo>
                    <a:pt x="0" y="4835"/>
                    <a:pt x="1382" y="0"/>
                    <a:pt x="3086" y="0"/>
                  </a:cubicBezTo>
                  <a:lnTo>
                    <a:pt x="18514" y="0"/>
                  </a:lnTo>
                  <a:cubicBezTo>
                    <a:pt x="20219" y="0"/>
                    <a:pt x="21600" y="4835"/>
                    <a:pt x="21600" y="10800"/>
                  </a:cubicBezTo>
                  <a:cubicBezTo>
                    <a:pt x="21600" y="16765"/>
                    <a:pt x="20219" y="21600"/>
                    <a:pt x="18514" y="2160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6" name="Freeform 187"/>
            <p:cNvSpPr/>
            <p:nvPr/>
          </p:nvSpPr>
          <p:spPr>
            <a:xfrm>
              <a:off x="1842936" y="1894560"/>
              <a:ext cx="578411" cy="542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89" extrusionOk="0">
                  <a:moveTo>
                    <a:pt x="10803" y="15255"/>
                  </a:moveTo>
                  <a:cubicBezTo>
                    <a:pt x="8427" y="15255"/>
                    <a:pt x="6497" y="13215"/>
                    <a:pt x="6497" y="10693"/>
                  </a:cubicBezTo>
                  <a:cubicBezTo>
                    <a:pt x="6489" y="8186"/>
                    <a:pt x="8413" y="6148"/>
                    <a:pt x="10795" y="6139"/>
                  </a:cubicBezTo>
                  <a:cubicBezTo>
                    <a:pt x="10797" y="6139"/>
                    <a:pt x="10800" y="6139"/>
                    <a:pt x="10803" y="6139"/>
                  </a:cubicBezTo>
                  <a:cubicBezTo>
                    <a:pt x="13177" y="6139"/>
                    <a:pt x="15107" y="8178"/>
                    <a:pt x="15107" y="10700"/>
                  </a:cubicBezTo>
                  <a:cubicBezTo>
                    <a:pt x="15103" y="13215"/>
                    <a:pt x="13177" y="15253"/>
                    <a:pt x="10803" y="15255"/>
                  </a:cubicBezTo>
                  <a:close/>
                  <a:moveTo>
                    <a:pt x="21516" y="9106"/>
                  </a:moveTo>
                  <a:cubicBezTo>
                    <a:pt x="21433" y="8609"/>
                    <a:pt x="20980" y="8100"/>
                    <a:pt x="20508" y="7991"/>
                  </a:cubicBezTo>
                  <a:lnTo>
                    <a:pt x="20156" y="7906"/>
                  </a:lnTo>
                  <a:cubicBezTo>
                    <a:pt x="19300" y="7633"/>
                    <a:pt x="18576" y="7027"/>
                    <a:pt x="18131" y="6212"/>
                  </a:cubicBezTo>
                  <a:cubicBezTo>
                    <a:pt x="17681" y="5388"/>
                    <a:pt x="17548" y="4414"/>
                    <a:pt x="17758" y="3490"/>
                  </a:cubicBezTo>
                  <a:lnTo>
                    <a:pt x="17869" y="3141"/>
                  </a:lnTo>
                  <a:cubicBezTo>
                    <a:pt x="18011" y="2657"/>
                    <a:pt x="17827" y="1987"/>
                    <a:pt x="17459" y="1657"/>
                  </a:cubicBezTo>
                  <a:cubicBezTo>
                    <a:pt x="17459" y="1657"/>
                    <a:pt x="17128" y="1361"/>
                    <a:pt x="16199" y="793"/>
                  </a:cubicBezTo>
                  <a:cubicBezTo>
                    <a:pt x="15267" y="228"/>
                    <a:pt x="14867" y="70"/>
                    <a:pt x="14867" y="70"/>
                  </a:cubicBezTo>
                  <a:cubicBezTo>
                    <a:pt x="14414" y="-106"/>
                    <a:pt x="13779" y="63"/>
                    <a:pt x="13447" y="435"/>
                  </a:cubicBezTo>
                  <a:lnTo>
                    <a:pt x="13203" y="712"/>
                  </a:lnTo>
                  <a:cubicBezTo>
                    <a:pt x="12557" y="1362"/>
                    <a:pt x="11698" y="1723"/>
                    <a:pt x="10804" y="1719"/>
                  </a:cubicBezTo>
                  <a:cubicBezTo>
                    <a:pt x="9906" y="1722"/>
                    <a:pt x="9042" y="1358"/>
                    <a:pt x="8393" y="703"/>
                  </a:cubicBezTo>
                  <a:lnTo>
                    <a:pt x="8158" y="434"/>
                  </a:lnTo>
                  <a:cubicBezTo>
                    <a:pt x="7832" y="62"/>
                    <a:pt x="7193" y="-103"/>
                    <a:pt x="6739" y="70"/>
                  </a:cubicBezTo>
                  <a:cubicBezTo>
                    <a:pt x="6739" y="70"/>
                    <a:pt x="6333" y="228"/>
                    <a:pt x="5402" y="793"/>
                  </a:cubicBezTo>
                  <a:cubicBezTo>
                    <a:pt x="4469" y="1365"/>
                    <a:pt x="4141" y="1661"/>
                    <a:pt x="4141" y="1661"/>
                  </a:cubicBezTo>
                  <a:cubicBezTo>
                    <a:pt x="3774" y="1989"/>
                    <a:pt x="3591" y="2651"/>
                    <a:pt x="3732" y="3141"/>
                  </a:cubicBezTo>
                  <a:lnTo>
                    <a:pt x="3834" y="3495"/>
                  </a:lnTo>
                  <a:cubicBezTo>
                    <a:pt x="4042" y="4417"/>
                    <a:pt x="3909" y="5388"/>
                    <a:pt x="3461" y="6212"/>
                  </a:cubicBezTo>
                  <a:cubicBezTo>
                    <a:pt x="3017" y="7034"/>
                    <a:pt x="2286" y="7643"/>
                    <a:pt x="1424" y="7910"/>
                  </a:cubicBezTo>
                  <a:lnTo>
                    <a:pt x="1085" y="7991"/>
                  </a:lnTo>
                  <a:cubicBezTo>
                    <a:pt x="621" y="8105"/>
                    <a:pt x="164" y="8606"/>
                    <a:pt x="77" y="9106"/>
                  </a:cubicBezTo>
                  <a:cubicBezTo>
                    <a:pt x="77" y="9106"/>
                    <a:pt x="0" y="9555"/>
                    <a:pt x="0" y="10694"/>
                  </a:cubicBezTo>
                  <a:cubicBezTo>
                    <a:pt x="0" y="11833"/>
                    <a:pt x="77" y="12280"/>
                    <a:pt x="77" y="12280"/>
                  </a:cubicBezTo>
                  <a:cubicBezTo>
                    <a:pt x="161" y="12783"/>
                    <a:pt x="613" y="13286"/>
                    <a:pt x="1085" y="13395"/>
                  </a:cubicBezTo>
                  <a:lnTo>
                    <a:pt x="1416" y="13476"/>
                  </a:lnTo>
                  <a:cubicBezTo>
                    <a:pt x="2280" y="13745"/>
                    <a:pt x="3012" y="14355"/>
                    <a:pt x="3456" y="15181"/>
                  </a:cubicBezTo>
                  <a:cubicBezTo>
                    <a:pt x="3920" y="16037"/>
                    <a:pt x="4032" y="17012"/>
                    <a:pt x="3828" y="17902"/>
                  </a:cubicBezTo>
                  <a:lnTo>
                    <a:pt x="3732" y="18247"/>
                  </a:lnTo>
                  <a:cubicBezTo>
                    <a:pt x="3591" y="18732"/>
                    <a:pt x="3774" y="19401"/>
                    <a:pt x="4143" y="19731"/>
                  </a:cubicBezTo>
                  <a:cubicBezTo>
                    <a:pt x="4143" y="19731"/>
                    <a:pt x="4473" y="20027"/>
                    <a:pt x="5402" y="20595"/>
                  </a:cubicBezTo>
                  <a:cubicBezTo>
                    <a:pt x="6335" y="21163"/>
                    <a:pt x="6736" y="21318"/>
                    <a:pt x="6736" y="21318"/>
                  </a:cubicBezTo>
                  <a:cubicBezTo>
                    <a:pt x="7188" y="21494"/>
                    <a:pt x="7824" y="21325"/>
                    <a:pt x="8156" y="20953"/>
                  </a:cubicBezTo>
                  <a:lnTo>
                    <a:pt x="8388" y="20689"/>
                  </a:lnTo>
                  <a:cubicBezTo>
                    <a:pt x="9738" y="19329"/>
                    <a:pt x="11865" y="19331"/>
                    <a:pt x="13214" y="20691"/>
                  </a:cubicBezTo>
                  <a:lnTo>
                    <a:pt x="13446" y="20957"/>
                  </a:lnTo>
                  <a:cubicBezTo>
                    <a:pt x="13772" y="21328"/>
                    <a:pt x="14411" y="21494"/>
                    <a:pt x="14866" y="21321"/>
                  </a:cubicBezTo>
                  <a:cubicBezTo>
                    <a:pt x="14866" y="21321"/>
                    <a:pt x="15271" y="21163"/>
                    <a:pt x="16203" y="20598"/>
                  </a:cubicBezTo>
                  <a:cubicBezTo>
                    <a:pt x="17135" y="20030"/>
                    <a:pt x="17461" y="19734"/>
                    <a:pt x="17461" y="19734"/>
                  </a:cubicBezTo>
                  <a:cubicBezTo>
                    <a:pt x="17830" y="19407"/>
                    <a:pt x="18013" y="18740"/>
                    <a:pt x="17872" y="18250"/>
                  </a:cubicBezTo>
                  <a:lnTo>
                    <a:pt x="17771" y="17892"/>
                  </a:lnTo>
                  <a:cubicBezTo>
                    <a:pt x="17562" y="16973"/>
                    <a:pt x="17695" y="16004"/>
                    <a:pt x="18143" y="15185"/>
                  </a:cubicBezTo>
                  <a:cubicBezTo>
                    <a:pt x="18590" y="14362"/>
                    <a:pt x="19320" y="13752"/>
                    <a:pt x="20183" y="13481"/>
                  </a:cubicBezTo>
                  <a:lnTo>
                    <a:pt x="20515" y="13400"/>
                  </a:lnTo>
                  <a:cubicBezTo>
                    <a:pt x="20979" y="13286"/>
                    <a:pt x="21437" y="12785"/>
                    <a:pt x="21523" y="12285"/>
                  </a:cubicBezTo>
                  <a:cubicBezTo>
                    <a:pt x="21523" y="12285"/>
                    <a:pt x="21600" y="11836"/>
                    <a:pt x="21600" y="10698"/>
                  </a:cubicBezTo>
                  <a:cubicBezTo>
                    <a:pt x="21592" y="9558"/>
                    <a:pt x="21516" y="9106"/>
                    <a:pt x="21516" y="910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7" name="Freeform 188"/>
            <p:cNvSpPr/>
            <p:nvPr/>
          </p:nvSpPr>
          <p:spPr>
            <a:xfrm>
              <a:off x="1505794" y="1462328"/>
              <a:ext cx="1244778" cy="1320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0" extrusionOk="0">
                  <a:moveTo>
                    <a:pt x="12407" y="109"/>
                  </a:moveTo>
                  <a:cubicBezTo>
                    <a:pt x="12727" y="-90"/>
                    <a:pt x="13158" y="-7"/>
                    <a:pt x="13369" y="293"/>
                  </a:cubicBezTo>
                  <a:cubicBezTo>
                    <a:pt x="13578" y="589"/>
                    <a:pt x="13496" y="985"/>
                    <a:pt x="13188" y="1187"/>
                  </a:cubicBezTo>
                  <a:lnTo>
                    <a:pt x="13173" y="1197"/>
                  </a:lnTo>
                  <a:lnTo>
                    <a:pt x="12823" y="1414"/>
                  </a:lnTo>
                  <a:lnTo>
                    <a:pt x="12892" y="1426"/>
                  </a:lnTo>
                  <a:cubicBezTo>
                    <a:pt x="17799" y="2330"/>
                    <a:pt x="21515" y="6353"/>
                    <a:pt x="21599" y="11205"/>
                  </a:cubicBezTo>
                  <a:lnTo>
                    <a:pt x="21600" y="11373"/>
                  </a:lnTo>
                  <a:cubicBezTo>
                    <a:pt x="21600" y="16972"/>
                    <a:pt x="16765" y="21510"/>
                    <a:pt x="10800" y="21510"/>
                  </a:cubicBezTo>
                  <a:cubicBezTo>
                    <a:pt x="4835" y="21510"/>
                    <a:pt x="0" y="16972"/>
                    <a:pt x="0" y="11373"/>
                  </a:cubicBezTo>
                  <a:cubicBezTo>
                    <a:pt x="0" y="7332"/>
                    <a:pt x="2542" y="3727"/>
                    <a:pt x="6406" y="2110"/>
                  </a:cubicBezTo>
                  <a:cubicBezTo>
                    <a:pt x="6756" y="1964"/>
                    <a:pt x="7167" y="2111"/>
                    <a:pt x="7323" y="2440"/>
                  </a:cubicBezTo>
                  <a:cubicBezTo>
                    <a:pt x="7479" y="2769"/>
                    <a:pt x="7321" y="3155"/>
                    <a:pt x="6971" y="3302"/>
                  </a:cubicBezTo>
                  <a:cubicBezTo>
                    <a:pt x="3604" y="4711"/>
                    <a:pt x="1389" y="7852"/>
                    <a:pt x="1389" y="11373"/>
                  </a:cubicBezTo>
                  <a:cubicBezTo>
                    <a:pt x="1389" y="16251"/>
                    <a:pt x="5602" y="20206"/>
                    <a:pt x="10800" y="20206"/>
                  </a:cubicBezTo>
                  <a:cubicBezTo>
                    <a:pt x="15998" y="20206"/>
                    <a:pt x="20211" y="16251"/>
                    <a:pt x="20211" y="11373"/>
                  </a:cubicBezTo>
                  <a:cubicBezTo>
                    <a:pt x="20211" y="6495"/>
                    <a:pt x="15998" y="2540"/>
                    <a:pt x="10800" y="2540"/>
                  </a:cubicBezTo>
                  <a:cubicBezTo>
                    <a:pt x="10118" y="2540"/>
                    <a:pt x="9848" y="1717"/>
                    <a:pt x="10400" y="1355"/>
                  </a:cubicBezTo>
                  <a:lnTo>
                    <a:pt x="10417" y="1344"/>
                  </a:lnTo>
                  <a:lnTo>
                    <a:pt x="12407" y="109"/>
                  </a:ln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8" name="Freeform 189"/>
            <p:cNvSpPr/>
            <p:nvPr/>
          </p:nvSpPr>
          <p:spPr>
            <a:xfrm>
              <a:off x="2088162" y="1537605"/>
              <a:ext cx="179079" cy="179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7" h="20698" extrusionOk="0">
                  <a:moveTo>
                    <a:pt x="1354" y="1355"/>
                  </a:moveTo>
                  <a:cubicBezTo>
                    <a:pt x="3130" y="-421"/>
                    <a:pt x="5991" y="-451"/>
                    <a:pt x="7804" y="1266"/>
                  </a:cubicBezTo>
                  <a:lnTo>
                    <a:pt x="7895" y="1355"/>
                  </a:lnTo>
                  <a:lnTo>
                    <a:pt x="19342" y="12802"/>
                  </a:lnTo>
                  <a:cubicBezTo>
                    <a:pt x="21148" y="14608"/>
                    <a:pt x="21148" y="17537"/>
                    <a:pt x="19342" y="19343"/>
                  </a:cubicBezTo>
                  <a:cubicBezTo>
                    <a:pt x="17566" y="21119"/>
                    <a:pt x="14705" y="21149"/>
                    <a:pt x="12892" y="19432"/>
                  </a:cubicBezTo>
                  <a:lnTo>
                    <a:pt x="12801" y="19343"/>
                  </a:lnTo>
                  <a:lnTo>
                    <a:pt x="1354" y="7896"/>
                  </a:lnTo>
                  <a:cubicBezTo>
                    <a:pt x="-452" y="6090"/>
                    <a:pt x="-452" y="3161"/>
                    <a:pt x="1354" y="1355"/>
                  </a:cubicBez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9" name="Freeform 190"/>
            <p:cNvSpPr/>
            <p:nvPr/>
          </p:nvSpPr>
          <p:spPr>
            <a:xfrm>
              <a:off x="2840828" y="2642864"/>
              <a:ext cx="246536" cy="246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3551"/>
                  </a:moveTo>
                  <a:cubicBezTo>
                    <a:pt x="14804" y="3551"/>
                    <a:pt x="18049" y="6796"/>
                    <a:pt x="18049" y="10800"/>
                  </a:cubicBezTo>
                  <a:cubicBezTo>
                    <a:pt x="18049" y="14804"/>
                    <a:pt x="14804" y="18049"/>
                    <a:pt x="10800" y="18049"/>
                  </a:cubicBezTo>
                  <a:cubicBezTo>
                    <a:pt x="6797" y="18049"/>
                    <a:pt x="3551" y="14804"/>
                    <a:pt x="3551" y="10800"/>
                  </a:cubicBezTo>
                  <a:cubicBezTo>
                    <a:pt x="3551" y="6796"/>
                    <a:pt x="6797" y="3551"/>
                    <a:pt x="10800" y="3551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10" name="Freeform 191"/>
            <p:cNvSpPr/>
            <p:nvPr/>
          </p:nvSpPr>
          <p:spPr>
            <a:xfrm>
              <a:off x="3034946" y="2702282"/>
              <a:ext cx="48457" cy="119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4" h="20724" extrusionOk="0">
                  <a:moveTo>
                    <a:pt x="5484" y="235"/>
                  </a:moveTo>
                  <a:cubicBezTo>
                    <a:pt x="9898" y="-461"/>
                    <a:pt x="14852" y="439"/>
                    <a:pt x="16553" y="2246"/>
                  </a:cubicBezTo>
                  <a:cubicBezTo>
                    <a:pt x="19128" y="4982"/>
                    <a:pt x="20474" y="7950"/>
                    <a:pt x="20474" y="11001"/>
                  </a:cubicBezTo>
                  <a:cubicBezTo>
                    <a:pt x="20474" y="13499"/>
                    <a:pt x="19574" y="15945"/>
                    <a:pt x="17828" y="18253"/>
                  </a:cubicBezTo>
                  <a:cubicBezTo>
                    <a:pt x="16430" y="20104"/>
                    <a:pt x="11634" y="21139"/>
                    <a:pt x="7116" y="20567"/>
                  </a:cubicBezTo>
                  <a:cubicBezTo>
                    <a:pt x="2598" y="19994"/>
                    <a:pt x="70" y="18030"/>
                    <a:pt x="1469" y="16180"/>
                  </a:cubicBezTo>
                  <a:cubicBezTo>
                    <a:pt x="2707" y="14544"/>
                    <a:pt x="3351" y="12797"/>
                    <a:pt x="3351" y="11001"/>
                  </a:cubicBezTo>
                  <a:cubicBezTo>
                    <a:pt x="3351" y="8934"/>
                    <a:pt x="2496" y="6933"/>
                    <a:pt x="871" y="5092"/>
                  </a:cubicBezTo>
                  <a:lnTo>
                    <a:pt x="575" y="4769"/>
                  </a:lnTo>
                  <a:cubicBezTo>
                    <a:pt x="-1126" y="2962"/>
                    <a:pt x="1073" y="933"/>
                    <a:pt x="5484" y="235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11" name="Freeform 192"/>
            <p:cNvSpPr/>
            <p:nvPr/>
          </p:nvSpPr>
          <p:spPr>
            <a:xfrm>
              <a:off x="2393623" y="0"/>
              <a:ext cx="1372184" cy="1372183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12" name="Freeform 193"/>
            <p:cNvSpPr/>
            <p:nvPr/>
          </p:nvSpPr>
          <p:spPr>
            <a:xfrm>
              <a:off x="3046471" y="343045"/>
              <a:ext cx="98014" cy="539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1" y="21600"/>
                  </a:moveTo>
                  <a:lnTo>
                    <a:pt x="8100" y="21600"/>
                  </a:lnTo>
                  <a:cubicBezTo>
                    <a:pt x="3627" y="21600"/>
                    <a:pt x="0" y="20941"/>
                    <a:pt x="0" y="20127"/>
                  </a:cubicBezTo>
                  <a:lnTo>
                    <a:pt x="0" y="1473"/>
                  </a:lnTo>
                  <a:cubicBezTo>
                    <a:pt x="0" y="659"/>
                    <a:pt x="3627" y="0"/>
                    <a:pt x="8100" y="0"/>
                  </a:cubicBezTo>
                  <a:lnTo>
                    <a:pt x="13501" y="0"/>
                  </a:lnTo>
                  <a:cubicBezTo>
                    <a:pt x="17974" y="0"/>
                    <a:pt x="21600" y="659"/>
                    <a:pt x="21600" y="1473"/>
                  </a:cubicBezTo>
                  <a:lnTo>
                    <a:pt x="21600" y="20127"/>
                  </a:lnTo>
                  <a:cubicBezTo>
                    <a:pt x="21600" y="20941"/>
                    <a:pt x="17974" y="21600"/>
                    <a:pt x="13501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13" name="Freeform 194"/>
            <p:cNvSpPr/>
            <p:nvPr/>
          </p:nvSpPr>
          <p:spPr>
            <a:xfrm>
              <a:off x="3046471" y="934773"/>
              <a:ext cx="98014" cy="98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1" y="21600"/>
                  </a:moveTo>
                  <a:lnTo>
                    <a:pt x="8100" y="21600"/>
                  </a:lnTo>
                  <a:cubicBezTo>
                    <a:pt x="3627" y="21600"/>
                    <a:pt x="0" y="17974"/>
                    <a:pt x="0" y="13500"/>
                  </a:cubicBezTo>
                  <a:lnTo>
                    <a:pt x="0" y="8100"/>
                  </a:lnTo>
                  <a:cubicBezTo>
                    <a:pt x="0" y="3626"/>
                    <a:pt x="3627" y="0"/>
                    <a:pt x="8100" y="0"/>
                  </a:cubicBezTo>
                  <a:lnTo>
                    <a:pt x="13501" y="0"/>
                  </a:lnTo>
                  <a:cubicBezTo>
                    <a:pt x="17974" y="0"/>
                    <a:pt x="21600" y="3626"/>
                    <a:pt x="21600" y="8100"/>
                  </a:cubicBezTo>
                  <a:lnTo>
                    <a:pt x="21600" y="13500"/>
                  </a:lnTo>
                  <a:cubicBezTo>
                    <a:pt x="21600" y="17974"/>
                    <a:pt x="17974" y="21600"/>
                    <a:pt x="13501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grpSp>
        <p:nvGrpSpPr>
          <p:cNvPr id="1937" name="Graphic 16"/>
          <p:cNvGrpSpPr/>
          <p:nvPr/>
        </p:nvGrpSpPr>
        <p:grpSpPr>
          <a:xfrm>
            <a:off x="13348297" y="2702024"/>
            <a:ext cx="3276883" cy="3429341"/>
            <a:chOff x="0" y="0"/>
            <a:chExt cx="3276882" cy="3429340"/>
          </a:xfrm>
        </p:grpSpPr>
        <p:sp>
          <p:nvSpPr>
            <p:cNvPr id="1915" name="Freeform 152"/>
            <p:cNvSpPr/>
            <p:nvPr/>
          </p:nvSpPr>
          <p:spPr>
            <a:xfrm>
              <a:off x="723263" y="1740785"/>
              <a:ext cx="812825" cy="812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0" y="21600"/>
                  </a:moveTo>
                  <a:lnTo>
                    <a:pt x="0" y="19200"/>
                  </a:lnTo>
                  <a:lnTo>
                    <a:pt x="19200" y="0"/>
                  </a:lnTo>
                  <a:lnTo>
                    <a:pt x="21600" y="2400"/>
                  </a:lnTo>
                  <a:lnTo>
                    <a:pt x="2400" y="21600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16" name="Freeform 153"/>
            <p:cNvSpPr/>
            <p:nvPr/>
          </p:nvSpPr>
          <p:spPr>
            <a:xfrm>
              <a:off x="1105870" y="0"/>
              <a:ext cx="2171013" cy="2171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8900"/>
                  </a:moveTo>
                  <a:cubicBezTo>
                    <a:pt x="6326" y="18900"/>
                    <a:pt x="2700" y="15273"/>
                    <a:pt x="2700" y="10800"/>
                  </a:cubicBezTo>
                  <a:cubicBezTo>
                    <a:pt x="2700" y="6326"/>
                    <a:pt x="6326" y="2700"/>
                    <a:pt x="10800" y="2700"/>
                  </a:cubicBezTo>
                  <a:cubicBezTo>
                    <a:pt x="15273" y="2700"/>
                    <a:pt x="18900" y="6326"/>
                    <a:pt x="18900" y="10800"/>
                  </a:cubicBezTo>
                  <a:cubicBezTo>
                    <a:pt x="18900" y="15273"/>
                    <a:pt x="15273" y="18900"/>
                    <a:pt x="10800" y="18900"/>
                  </a:cubicBezTo>
                  <a:close/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17" name="Freeform 154"/>
            <p:cNvSpPr/>
            <p:nvPr/>
          </p:nvSpPr>
          <p:spPr>
            <a:xfrm>
              <a:off x="1615850" y="509979"/>
              <a:ext cx="1151049" cy="1151049"/>
            </a:xfrm>
            <a:prstGeom prst="ellipse">
              <a:avLst/>
            </a:pr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18" name="Freeform 155"/>
            <p:cNvSpPr/>
            <p:nvPr/>
          </p:nvSpPr>
          <p:spPr>
            <a:xfrm>
              <a:off x="1872110" y="766234"/>
              <a:ext cx="638534" cy="638534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19" name="Freeform 156"/>
            <p:cNvSpPr/>
            <p:nvPr/>
          </p:nvSpPr>
          <p:spPr>
            <a:xfrm>
              <a:off x="354601" y="2069852"/>
              <a:ext cx="852425" cy="852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1289" extrusionOk="0">
                  <a:moveTo>
                    <a:pt x="2722" y="20821"/>
                  </a:moveTo>
                  <a:lnTo>
                    <a:pt x="467" y="18566"/>
                  </a:lnTo>
                  <a:cubicBezTo>
                    <a:pt x="-156" y="17943"/>
                    <a:pt x="-156" y="16933"/>
                    <a:pt x="467" y="16311"/>
                  </a:cubicBezTo>
                  <a:lnTo>
                    <a:pt x="16311" y="467"/>
                  </a:lnTo>
                  <a:cubicBezTo>
                    <a:pt x="16933" y="-156"/>
                    <a:pt x="17943" y="-156"/>
                    <a:pt x="18566" y="467"/>
                  </a:cubicBezTo>
                  <a:cubicBezTo>
                    <a:pt x="18566" y="467"/>
                    <a:pt x="18566" y="467"/>
                    <a:pt x="18566" y="467"/>
                  </a:cubicBezTo>
                  <a:lnTo>
                    <a:pt x="20821" y="2722"/>
                  </a:lnTo>
                  <a:cubicBezTo>
                    <a:pt x="21444" y="3345"/>
                    <a:pt x="21444" y="4355"/>
                    <a:pt x="20821" y="4977"/>
                  </a:cubicBezTo>
                  <a:lnTo>
                    <a:pt x="4977" y="20821"/>
                  </a:lnTo>
                  <a:cubicBezTo>
                    <a:pt x="4354" y="21444"/>
                    <a:pt x="3345" y="21444"/>
                    <a:pt x="2722" y="20821"/>
                  </a:cubicBezTo>
                  <a:cubicBezTo>
                    <a:pt x="2722" y="20821"/>
                    <a:pt x="2722" y="20821"/>
                    <a:pt x="2722" y="20821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1928" name="Graphic 16"/>
            <p:cNvGrpSpPr/>
            <p:nvPr/>
          </p:nvGrpSpPr>
          <p:grpSpPr>
            <a:xfrm>
              <a:off x="0" y="39867"/>
              <a:ext cx="914211" cy="789887"/>
              <a:chOff x="0" y="0"/>
              <a:chExt cx="914210" cy="789886"/>
            </a:xfrm>
          </p:grpSpPr>
          <p:sp>
            <p:nvSpPr>
              <p:cNvPr id="1920" name="Freeform 158"/>
              <p:cNvSpPr/>
              <p:nvPr/>
            </p:nvSpPr>
            <p:spPr>
              <a:xfrm>
                <a:off x="-1" y="65437"/>
                <a:ext cx="896066" cy="5764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540" extrusionOk="0">
                    <a:moveTo>
                      <a:pt x="685" y="21540"/>
                    </a:moveTo>
                    <a:cubicBezTo>
                      <a:pt x="592" y="21540"/>
                      <a:pt x="507" y="21460"/>
                      <a:pt x="464" y="21333"/>
                    </a:cubicBezTo>
                    <a:cubicBezTo>
                      <a:pt x="32" y="20063"/>
                      <a:pt x="-99" y="18598"/>
                      <a:pt x="75" y="16980"/>
                    </a:cubicBezTo>
                    <a:cubicBezTo>
                      <a:pt x="240" y="15447"/>
                      <a:pt x="671" y="13840"/>
                      <a:pt x="1357" y="12202"/>
                    </a:cubicBezTo>
                    <a:cubicBezTo>
                      <a:pt x="2751" y="8875"/>
                      <a:pt x="5049" y="5775"/>
                      <a:pt x="7827" y="3473"/>
                    </a:cubicBezTo>
                    <a:cubicBezTo>
                      <a:pt x="10606" y="1172"/>
                      <a:pt x="13539" y="-60"/>
                      <a:pt x="16088" y="3"/>
                    </a:cubicBezTo>
                    <a:cubicBezTo>
                      <a:pt x="17341" y="33"/>
                      <a:pt x="18436" y="377"/>
                      <a:pt x="19343" y="1022"/>
                    </a:cubicBezTo>
                    <a:cubicBezTo>
                      <a:pt x="20300" y="1704"/>
                      <a:pt x="21004" y="2694"/>
                      <a:pt x="21436" y="3964"/>
                    </a:cubicBezTo>
                    <a:cubicBezTo>
                      <a:pt x="21501" y="4154"/>
                      <a:pt x="21455" y="4390"/>
                      <a:pt x="21333" y="4491"/>
                    </a:cubicBezTo>
                    <a:cubicBezTo>
                      <a:pt x="21211" y="4592"/>
                      <a:pt x="21059" y="4519"/>
                      <a:pt x="20995" y="4329"/>
                    </a:cubicBezTo>
                    <a:cubicBezTo>
                      <a:pt x="20615" y="3215"/>
                      <a:pt x="19990" y="2341"/>
                      <a:pt x="19135" y="1732"/>
                    </a:cubicBezTo>
                    <a:cubicBezTo>
                      <a:pt x="18292" y="1131"/>
                      <a:pt x="17264" y="812"/>
                      <a:pt x="16080" y="781"/>
                    </a:cubicBezTo>
                    <a:cubicBezTo>
                      <a:pt x="13615" y="719"/>
                      <a:pt x="10767" y="1922"/>
                      <a:pt x="8062" y="4160"/>
                    </a:cubicBezTo>
                    <a:cubicBezTo>
                      <a:pt x="5357" y="6399"/>
                      <a:pt x="3124" y="9410"/>
                      <a:pt x="1775" y="12629"/>
                    </a:cubicBezTo>
                    <a:cubicBezTo>
                      <a:pt x="1128" y="14176"/>
                      <a:pt x="721" y="15683"/>
                      <a:pt x="568" y="17109"/>
                    </a:cubicBezTo>
                    <a:cubicBezTo>
                      <a:pt x="413" y="18554"/>
                      <a:pt x="526" y="19853"/>
                      <a:pt x="905" y="20967"/>
                    </a:cubicBezTo>
                    <a:cubicBezTo>
                      <a:pt x="947" y="21087"/>
                      <a:pt x="944" y="21233"/>
                      <a:pt x="899" y="21350"/>
                    </a:cubicBezTo>
                    <a:cubicBezTo>
                      <a:pt x="854" y="21467"/>
                      <a:pt x="774" y="21539"/>
                      <a:pt x="686" y="21540"/>
                    </a:cubicBezTo>
                    <a:lnTo>
                      <a:pt x="685" y="21540"/>
                    </a:lnTo>
                    <a:close/>
                  </a:path>
                </a:pathLst>
              </a:custGeom>
              <a:solidFill>
                <a:srgbClr val="A3B5D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21" name="Freeform 159"/>
              <p:cNvSpPr/>
              <p:nvPr/>
            </p:nvSpPr>
            <p:spPr>
              <a:xfrm>
                <a:off x="67716" y="-1"/>
                <a:ext cx="745919" cy="745919"/>
              </a:xfrm>
              <a:prstGeom prst="ellipse">
                <a:avLst/>
              </a:prstGeom>
              <a:solidFill>
                <a:srgbClr val="253368">
                  <a:alpha val="33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22" name="Freeform 160"/>
              <p:cNvSpPr/>
              <p:nvPr/>
            </p:nvSpPr>
            <p:spPr>
              <a:xfrm>
                <a:off x="67716" y="0"/>
                <a:ext cx="644536" cy="7459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99" h="21594" extrusionOk="0">
                    <a:moveTo>
                      <a:pt x="20515" y="13418"/>
                    </a:moveTo>
                    <a:cubicBezTo>
                      <a:pt x="21237" y="11722"/>
                      <a:pt x="21599" y="11086"/>
                      <a:pt x="20515" y="10797"/>
                    </a:cubicBezTo>
                    <a:cubicBezTo>
                      <a:pt x="19431" y="10509"/>
                      <a:pt x="17865" y="12358"/>
                      <a:pt x="16419" y="11466"/>
                    </a:cubicBezTo>
                    <a:cubicBezTo>
                      <a:pt x="14973" y="10574"/>
                      <a:pt x="16901" y="8648"/>
                      <a:pt x="16299" y="7545"/>
                    </a:cubicBezTo>
                    <a:cubicBezTo>
                      <a:pt x="15697" y="6443"/>
                      <a:pt x="14974" y="6316"/>
                      <a:pt x="15335" y="4232"/>
                    </a:cubicBezTo>
                    <a:cubicBezTo>
                      <a:pt x="15519" y="3175"/>
                      <a:pt x="16630" y="2004"/>
                      <a:pt x="17681" y="1107"/>
                    </a:cubicBezTo>
                    <a:cubicBezTo>
                      <a:pt x="15998" y="377"/>
                      <a:pt x="14145" y="-2"/>
                      <a:pt x="12268" y="0"/>
                    </a:cubicBezTo>
                    <a:cubicBezTo>
                      <a:pt x="11778" y="0"/>
                      <a:pt x="11288" y="26"/>
                      <a:pt x="10801" y="77"/>
                    </a:cubicBezTo>
                    <a:cubicBezTo>
                      <a:pt x="11819" y="2039"/>
                      <a:pt x="9973" y="3470"/>
                      <a:pt x="8592" y="5456"/>
                    </a:cubicBezTo>
                    <a:cubicBezTo>
                      <a:pt x="6906" y="7882"/>
                      <a:pt x="7508" y="9390"/>
                      <a:pt x="11000" y="9974"/>
                    </a:cubicBezTo>
                    <a:cubicBezTo>
                      <a:pt x="14493" y="10558"/>
                      <a:pt x="14132" y="14266"/>
                      <a:pt x="11000" y="15219"/>
                    </a:cubicBezTo>
                    <a:cubicBezTo>
                      <a:pt x="7869" y="16171"/>
                      <a:pt x="8832" y="12252"/>
                      <a:pt x="6906" y="12233"/>
                    </a:cubicBezTo>
                    <a:cubicBezTo>
                      <a:pt x="4979" y="12214"/>
                      <a:pt x="3052" y="11828"/>
                      <a:pt x="2931" y="10240"/>
                    </a:cubicBezTo>
                    <a:cubicBezTo>
                      <a:pt x="2864" y="9339"/>
                      <a:pt x="1555" y="8496"/>
                      <a:pt x="435" y="7936"/>
                    </a:cubicBezTo>
                    <a:cubicBezTo>
                      <a:pt x="145" y="8868"/>
                      <a:pt x="-1" y="9831"/>
                      <a:pt x="0" y="10797"/>
                    </a:cubicBezTo>
                    <a:cubicBezTo>
                      <a:pt x="0" y="16760"/>
                      <a:pt x="5492" y="21594"/>
                      <a:pt x="12267" y="21594"/>
                    </a:cubicBezTo>
                    <a:cubicBezTo>
                      <a:pt x="15408" y="21598"/>
                      <a:pt x="18430" y="20537"/>
                      <a:pt x="20707" y="18632"/>
                    </a:cubicBezTo>
                    <a:cubicBezTo>
                      <a:pt x="19844" y="16872"/>
                      <a:pt x="19986" y="14661"/>
                      <a:pt x="20515" y="13418"/>
                    </a:cubicBezTo>
                    <a:close/>
                  </a:path>
                </a:pathLst>
              </a:custGeom>
              <a:solidFill>
                <a:srgbClr val="4E5C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23" name="Freeform 161"/>
              <p:cNvSpPr/>
              <p:nvPr/>
            </p:nvSpPr>
            <p:spPr>
              <a:xfrm>
                <a:off x="80946" y="2696"/>
                <a:ext cx="396804" cy="528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53" h="20520" extrusionOk="0">
                    <a:moveTo>
                      <a:pt x="3835" y="13636"/>
                    </a:moveTo>
                    <a:cubicBezTo>
                      <a:pt x="4020" y="15768"/>
                      <a:pt x="6981" y="16285"/>
                      <a:pt x="9942" y="16311"/>
                    </a:cubicBezTo>
                    <a:cubicBezTo>
                      <a:pt x="12902" y="16337"/>
                      <a:pt x="11422" y="21600"/>
                      <a:pt x="16234" y="20320"/>
                    </a:cubicBezTo>
                    <a:cubicBezTo>
                      <a:pt x="21045" y="19039"/>
                      <a:pt x="21600" y="14063"/>
                      <a:pt x="16234" y="13281"/>
                    </a:cubicBezTo>
                    <a:cubicBezTo>
                      <a:pt x="10867" y="12500"/>
                      <a:pt x="9942" y="10474"/>
                      <a:pt x="12533" y="7218"/>
                    </a:cubicBezTo>
                    <a:cubicBezTo>
                      <a:pt x="14652" y="4554"/>
                      <a:pt x="17488" y="2632"/>
                      <a:pt x="15927" y="0"/>
                    </a:cubicBezTo>
                    <a:cubicBezTo>
                      <a:pt x="8254" y="701"/>
                      <a:pt x="1997" y="4945"/>
                      <a:pt x="0" y="10545"/>
                    </a:cubicBezTo>
                    <a:cubicBezTo>
                      <a:pt x="1722" y="11297"/>
                      <a:pt x="3730" y="12427"/>
                      <a:pt x="3835" y="13636"/>
                    </a:cubicBez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24" name="Freeform 162"/>
              <p:cNvSpPr/>
              <p:nvPr/>
            </p:nvSpPr>
            <p:spPr>
              <a:xfrm>
                <a:off x="80946" y="2696"/>
                <a:ext cx="396804" cy="528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53" h="20520" extrusionOk="0">
                    <a:moveTo>
                      <a:pt x="3835" y="13636"/>
                    </a:moveTo>
                    <a:cubicBezTo>
                      <a:pt x="4020" y="15768"/>
                      <a:pt x="6981" y="16285"/>
                      <a:pt x="9942" y="16311"/>
                    </a:cubicBezTo>
                    <a:cubicBezTo>
                      <a:pt x="12902" y="16337"/>
                      <a:pt x="11422" y="21600"/>
                      <a:pt x="16234" y="20320"/>
                    </a:cubicBezTo>
                    <a:cubicBezTo>
                      <a:pt x="21045" y="19039"/>
                      <a:pt x="21600" y="14063"/>
                      <a:pt x="16234" y="13281"/>
                    </a:cubicBezTo>
                    <a:cubicBezTo>
                      <a:pt x="10867" y="12500"/>
                      <a:pt x="9942" y="10474"/>
                      <a:pt x="12533" y="7218"/>
                    </a:cubicBezTo>
                    <a:cubicBezTo>
                      <a:pt x="14652" y="4554"/>
                      <a:pt x="17488" y="2632"/>
                      <a:pt x="15927" y="0"/>
                    </a:cubicBezTo>
                    <a:cubicBezTo>
                      <a:pt x="8254" y="701"/>
                      <a:pt x="1997" y="4945"/>
                      <a:pt x="0" y="10545"/>
                    </a:cubicBezTo>
                    <a:cubicBezTo>
                      <a:pt x="1722" y="11297"/>
                      <a:pt x="3730" y="12427"/>
                      <a:pt x="3835" y="13636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25" name="Freeform 163"/>
              <p:cNvSpPr/>
              <p:nvPr/>
            </p:nvSpPr>
            <p:spPr>
              <a:xfrm>
                <a:off x="531051" y="38231"/>
                <a:ext cx="282584" cy="6054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600" extrusionOk="0">
                    <a:moveTo>
                      <a:pt x="20992" y="11943"/>
                    </a:moveTo>
                    <a:cubicBezTo>
                      <a:pt x="20992" y="6702"/>
                      <a:pt x="14685" y="2170"/>
                      <a:pt x="5517" y="0"/>
                    </a:cubicBezTo>
                    <a:cubicBezTo>
                      <a:pt x="3144" y="1105"/>
                      <a:pt x="633" y="2549"/>
                      <a:pt x="219" y="3852"/>
                    </a:cubicBezTo>
                    <a:cubicBezTo>
                      <a:pt x="-598" y="6420"/>
                      <a:pt x="1034" y="6575"/>
                      <a:pt x="2394" y="7935"/>
                    </a:cubicBezTo>
                    <a:cubicBezTo>
                      <a:pt x="3755" y="9295"/>
                      <a:pt x="-598" y="11668"/>
                      <a:pt x="2664" y="12767"/>
                    </a:cubicBezTo>
                    <a:cubicBezTo>
                      <a:pt x="5927" y="13866"/>
                      <a:pt x="9470" y="11587"/>
                      <a:pt x="11916" y="11943"/>
                    </a:cubicBezTo>
                    <a:cubicBezTo>
                      <a:pt x="14362" y="12299"/>
                      <a:pt x="13547" y="13082"/>
                      <a:pt x="11916" y="15173"/>
                    </a:cubicBezTo>
                    <a:cubicBezTo>
                      <a:pt x="10719" y="16705"/>
                      <a:pt x="10400" y="19429"/>
                      <a:pt x="12349" y="21600"/>
                    </a:cubicBezTo>
                    <a:cubicBezTo>
                      <a:pt x="17875" y="19090"/>
                      <a:pt x="21002" y="15596"/>
                      <a:pt x="20992" y="11943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26" name="Freeform 164"/>
              <p:cNvSpPr/>
              <p:nvPr/>
            </p:nvSpPr>
            <p:spPr>
              <a:xfrm>
                <a:off x="572106" y="165950"/>
                <a:ext cx="342105" cy="4846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0" h="21534" extrusionOk="0">
                    <a:moveTo>
                      <a:pt x="651" y="21533"/>
                    </a:moveTo>
                    <a:cubicBezTo>
                      <a:pt x="352" y="21534"/>
                      <a:pt x="92" y="21389"/>
                      <a:pt x="19" y="21182"/>
                    </a:cubicBezTo>
                    <a:cubicBezTo>
                      <a:pt x="-53" y="20975"/>
                      <a:pt x="82" y="20760"/>
                      <a:pt x="346" y="20660"/>
                    </a:cubicBezTo>
                    <a:cubicBezTo>
                      <a:pt x="7377" y="17996"/>
                      <a:pt x="13174" y="14420"/>
                      <a:pt x="16677" y="10594"/>
                    </a:cubicBezTo>
                    <a:cubicBezTo>
                      <a:pt x="18363" y="8756"/>
                      <a:pt x="19415" y="6962"/>
                      <a:pt x="19814" y="5267"/>
                    </a:cubicBezTo>
                    <a:cubicBezTo>
                      <a:pt x="20217" y="3549"/>
                      <a:pt x="19923" y="2006"/>
                      <a:pt x="18938" y="681"/>
                    </a:cubicBezTo>
                    <a:cubicBezTo>
                      <a:pt x="18769" y="455"/>
                      <a:pt x="18890" y="174"/>
                      <a:pt x="19207" y="54"/>
                    </a:cubicBezTo>
                    <a:cubicBezTo>
                      <a:pt x="19523" y="-66"/>
                      <a:pt x="19916" y="20"/>
                      <a:pt x="20085" y="246"/>
                    </a:cubicBezTo>
                    <a:cubicBezTo>
                      <a:pt x="21207" y="1756"/>
                      <a:pt x="21547" y="3497"/>
                      <a:pt x="21098" y="5421"/>
                    </a:cubicBezTo>
                    <a:cubicBezTo>
                      <a:pt x="20669" y="7244"/>
                      <a:pt x="19549" y="9155"/>
                      <a:pt x="17767" y="11101"/>
                    </a:cubicBezTo>
                    <a:cubicBezTo>
                      <a:pt x="14146" y="15058"/>
                      <a:pt x="8177" y="18743"/>
                      <a:pt x="958" y="21479"/>
                    </a:cubicBezTo>
                    <a:cubicBezTo>
                      <a:pt x="863" y="21515"/>
                      <a:pt x="758" y="21534"/>
                      <a:pt x="651" y="21533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27" name="Freeform 165"/>
              <p:cNvSpPr/>
              <p:nvPr/>
            </p:nvSpPr>
            <p:spPr>
              <a:xfrm>
                <a:off x="169975" y="624937"/>
                <a:ext cx="164950" cy="164950"/>
              </a:xfrm>
              <a:prstGeom prst="ellipse">
                <a:avLst/>
              </a:pr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  <p:grpSp>
          <p:nvGrpSpPr>
            <p:cNvPr id="1936" name="Graphic 16"/>
            <p:cNvGrpSpPr/>
            <p:nvPr/>
          </p:nvGrpSpPr>
          <p:grpSpPr>
            <a:xfrm>
              <a:off x="2133415" y="2539950"/>
              <a:ext cx="951071" cy="889391"/>
              <a:chOff x="0" y="0"/>
              <a:chExt cx="951069" cy="889390"/>
            </a:xfrm>
          </p:grpSpPr>
          <p:sp>
            <p:nvSpPr>
              <p:cNvPr id="1929" name="Freeform 167"/>
              <p:cNvSpPr/>
              <p:nvPr/>
            </p:nvSpPr>
            <p:spPr>
              <a:xfrm>
                <a:off x="118676" y="557386"/>
                <a:ext cx="254839" cy="207915"/>
              </a:xfrm>
              <a:prstGeom prst="line">
                <a:avLst/>
              </a:prstGeom>
              <a:noFill/>
              <a:ln w="17920" cap="rnd">
                <a:solidFill>
                  <a:srgbClr val="E4E6E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30" name="Freeform 168"/>
              <p:cNvSpPr/>
              <p:nvPr/>
            </p:nvSpPr>
            <p:spPr>
              <a:xfrm>
                <a:off x="0" y="455549"/>
                <a:ext cx="150071" cy="1512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9" h="18985" extrusionOk="0">
                    <a:moveTo>
                      <a:pt x="13367" y="18168"/>
                    </a:moveTo>
                    <a:cubicBezTo>
                      <a:pt x="18149" y="16043"/>
                      <a:pt x="20289" y="10437"/>
                      <a:pt x="18147" y="5645"/>
                    </a:cubicBezTo>
                    <a:cubicBezTo>
                      <a:pt x="16006" y="854"/>
                      <a:pt x="10393" y="-1308"/>
                      <a:pt x="5611" y="816"/>
                    </a:cubicBezTo>
                    <a:cubicBezTo>
                      <a:pt x="829" y="2941"/>
                      <a:pt x="-1311" y="8547"/>
                      <a:pt x="831" y="13339"/>
                    </a:cubicBezTo>
                    <a:cubicBezTo>
                      <a:pt x="2972" y="18130"/>
                      <a:pt x="8584" y="20292"/>
                      <a:pt x="13367" y="18168"/>
                    </a:cubicBezTo>
                    <a:close/>
                  </a:path>
                </a:pathLst>
              </a:custGeom>
              <a:solidFill>
                <a:srgbClr val="E4E6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31" name="Freeform 169"/>
              <p:cNvSpPr/>
              <p:nvPr/>
            </p:nvSpPr>
            <p:spPr>
              <a:xfrm>
                <a:off x="801001" y="262682"/>
                <a:ext cx="150069" cy="151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9" h="18985" extrusionOk="0">
                    <a:moveTo>
                      <a:pt x="13367" y="18168"/>
                    </a:moveTo>
                    <a:cubicBezTo>
                      <a:pt x="18149" y="16043"/>
                      <a:pt x="20290" y="10436"/>
                      <a:pt x="18148" y="5645"/>
                    </a:cubicBezTo>
                    <a:cubicBezTo>
                      <a:pt x="16007" y="854"/>
                      <a:pt x="10394" y="-1308"/>
                      <a:pt x="5612" y="816"/>
                    </a:cubicBezTo>
                    <a:cubicBezTo>
                      <a:pt x="831" y="2941"/>
                      <a:pt x="-1310" y="8548"/>
                      <a:pt x="831" y="13339"/>
                    </a:cubicBezTo>
                    <a:cubicBezTo>
                      <a:pt x="2973" y="18130"/>
                      <a:pt x="8586" y="20292"/>
                      <a:pt x="13367" y="18168"/>
                    </a:cubicBezTo>
                    <a:close/>
                  </a:path>
                </a:pathLst>
              </a:custGeom>
              <a:solidFill>
                <a:srgbClr val="E4E6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32" name="Freeform 170"/>
              <p:cNvSpPr/>
              <p:nvPr/>
            </p:nvSpPr>
            <p:spPr>
              <a:xfrm flipV="1">
                <a:off x="478572" y="196242"/>
                <a:ext cx="70576" cy="617383"/>
              </a:xfrm>
              <a:prstGeom prst="line">
                <a:avLst/>
              </a:prstGeom>
              <a:noFill/>
              <a:ln w="17920" cap="rnd">
                <a:solidFill>
                  <a:srgbClr val="E4E6E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33" name="Freeform 171"/>
              <p:cNvSpPr/>
              <p:nvPr/>
            </p:nvSpPr>
            <p:spPr>
              <a:xfrm>
                <a:off x="403066" y="738103"/>
                <a:ext cx="150072" cy="1512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9" h="18985" extrusionOk="0">
                    <a:moveTo>
                      <a:pt x="5611" y="816"/>
                    </a:moveTo>
                    <a:cubicBezTo>
                      <a:pt x="10393" y="-1308"/>
                      <a:pt x="16006" y="854"/>
                      <a:pt x="18147" y="5645"/>
                    </a:cubicBezTo>
                    <a:cubicBezTo>
                      <a:pt x="20289" y="10436"/>
                      <a:pt x="18149" y="16043"/>
                      <a:pt x="13367" y="18168"/>
                    </a:cubicBezTo>
                    <a:cubicBezTo>
                      <a:pt x="8585" y="20292"/>
                      <a:pt x="2972" y="18130"/>
                      <a:pt x="831" y="13339"/>
                    </a:cubicBezTo>
                    <a:cubicBezTo>
                      <a:pt x="-1311" y="8548"/>
                      <a:pt x="829" y="2941"/>
                      <a:pt x="5611" y="816"/>
                    </a:cubicBezTo>
                    <a:close/>
                  </a:path>
                </a:pathLst>
              </a:custGeom>
              <a:solidFill>
                <a:srgbClr val="E4E6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34" name="Freeform 172"/>
              <p:cNvSpPr/>
              <p:nvPr/>
            </p:nvSpPr>
            <p:spPr>
              <a:xfrm>
                <a:off x="565181" y="75123"/>
                <a:ext cx="227604" cy="195809"/>
              </a:xfrm>
              <a:prstGeom prst="line">
                <a:avLst/>
              </a:prstGeom>
              <a:noFill/>
              <a:ln w="17920" cap="rnd">
                <a:solidFill>
                  <a:srgbClr val="E4E6E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35" name="Freeform 173"/>
              <p:cNvSpPr/>
              <p:nvPr/>
            </p:nvSpPr>
            <p:spPr>
              <a:xfrm>
                <a:off x="490086" y="-1"/>
                <a:ext cx="150105" cy="150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93" h="19099" extrusionOk="0">
                    <a:moveTo>
                      <a:pt x="18453" y="12957"/>
                    </a:moveTo>
                    <a:cubicBezTo>
                      <a:pt x="16560" y="17882"/>
                      <a:pt x="11037" y="20349"/>
                      <a:pt x="6118" y="18467"/>
                    </a:cubicBezTo>
                    <a:cubicBezTo>
                      <a:pt x="1199" y="16585"/>
                      <a:pt x="-1254" y="11066"/>
                      <a:pt x="639" y="6141"/>
                    </a:cubicBezTo>
                    <a:cubicBezTo>
                      <a:pt x="2532" y="1216"/>
                      <a:pt x="8055" y="-1251"/>
                      <a:pt x="12974" y="631"/>
                    </a:cubicBezTo>
                    <a:cubicBezTo>
                      <a:pt x="17893" y="2513"/>
                      <a:pt x="20346" y="8032"/>
                      <a:pt x="18453" y="12957"/>
                    </a:cubicBezTo>
                    <a:close/>
                  </a:path>
                </a:pathLst>
              </a:custGeom>
              <a:solidFill>
                <a:srgbClr val="E4E6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</p:grpSp>
      <p:grpSp>
        <p:nvGrpSpPr>
          <p:cNvPr id="1956" name="Graphic 14"/>
          <p:cNvGrpSpPr/>
          <p:nvPr/>
        </p:nvGrpSpPr>
        <p:grpSpPr>
          <a:xfrm>
            <a:off x="18531804" y="2273946"/>
            <a:ext cx="4191001" cy="3666189"/>
            <a:chOff x="0" y="0"/>
            <a:chExt cx="4190999" cy="3666186"/>
          </a:xfrm>
        </p:grpSpPr>
        <p:sp>
          <p:nvSpPr>
            <p:cNvPr id="1938" name="Freeform 133"/>
            <p:cNvSpPr/>
            <p:nvPr/>
          </p:nvSpPr>
          <p:spPr>
            <a:xfrm>
              <a:off x="3565192" y="1289957"/>
              <a:ext cx="512027" cy="512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19" y="21600"/>
                  </a:moveTo>
                  <a:lnTo>
                    <a:pt x="3381" y="21600"/>
                  </a:lnTo>
                  <a:cubicBezTo>
                    <a:pt x="1522" y="21600"/>
                    <a:pt x="0" y="20079"/>
                    <a:pt x="0" y="18219"/>
                  </a:cubicBezTo>
                  <a:lnTo>
                    <a:pt x="0" y="3381"/>
                  </a:lnTo>
                  <a:cubicBezTo>
                    <a:pt x="0" y="1522"/>
                    <a:pt x="1522" y="0"/>
                    <a:pt x="3381" y="0"/>
                  </a:cubicBezTo>
                  <a:lnTo>
                    <a:pt x="18219" y="0"/>
                  </a:lnTo>
                  <a:cubicBezTo>
                    <a:pt x="20079" y="0"/>
                    <a:pt x="21600" y="1522"/>
                    <a:pt x="21600" y="3381"/>
                  </a:cubicBezTo>
                  <a:lnTo>
                    <a:pt x="21600" y="18219"/>
                  </a:lnTo>
                  <a:cubicBezTo>
                    <a:pt x="21600" y="20079"/>
                    <a:pt x="20079" y="21600"/>
                    <a:pt x="18219" y="21600"/>
                  </a:cubicBezTo>
                  <a:close/>
                </a:path>
              </a:pathLst>
            </a:custGeom>
            <a:solidFill>
              <a:srgbClr val="597EF7">
                <a:alpha val="1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39" name="Freeform 134"/>
            <p:cNvSpPr/>
            <p:nvPr/>
          </p:nvSpPr>
          <p:spPr>
            <a:xfrm>
              <a:off x="341348" y="1252946"/>
              <a:ext cx="227568" cy="244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05" y="21600"/>
                  </a:moveTo>
                  <a:lnTo>
                    <a:pt x="3395" y="21600"/>
                  </a:lnTo>
                  <a:cubicBezTo>
                    <a:pt x="1527" y="21600"/>
                    <a:pt x="0" y="20085"/>
                    <a:pt x="0" y="18233"/>
                  </a:cubicBezTo>
                  <a:lnTo>
                    <a:pt x="0" y="3367"/>
                  </a:lnTo>
                  <a:cubicBezTo>
                    <a:pt x="0" y="1515"/>
                    <a:pt x="1527" y="0"/>
                    <a:pt x="3395" y="0"/>
                  </a:cubicBezTo>
                  <a:lnTo>
                    <a:pt x="18205" y="0"/>
                  </a:lnTo>
                  <a:cubicBezTo>
                    <a:pt x="20072" y="0"/>
                    <a:pt x="21600" y="1515"/>
                    <a:pt x="21600" y="3367"/>
                  </a:cubicBezTo>
                  <a:lnTo>
                    <a:pt x="21600" y="18233"/>
                  </a:lnTo>
                  <a:cubicBezTo>
                    <a:pt x="21600" y="20085"/>
                    <a:pt x="20072" y="21600"/>
                    <a:pt x="18205" y="21600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40" name="Freeform 135"/>
            <p:cNvSpPr/>
            <p:nvPr/>
          </p:nvSpPr>
          <p:spPr>
            <a:xfrm>
              <a:off x="3963437" y="2238459"/>
              <a:ext cx="227563" cy="227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5" y="21600"/>
                  </a:moveTo>
                  <a:cubicBezTo>
                    <a:pt x="1527" y="21600"/>
                    <a:pt x="0" y="20085"/>
                    <a:pt x="0" y="18233"/>
                  </a:cubicBezTo>
                  <a:lnTo>
                    <a:pt x="0" y="3367"/>
                  </a:lnTo>
                  <a:cubicBezTo>
                    <a:pt x="0" y="1515"/>
                    <a:pt x="1527" y="0"/>
                    <a:pt x="3395" y="0"/>
                  </a:cubicBezTo>
                  <a:lnTo>
                    <a:pt x="18205" y="0"/>
                  </a:lnTo>
                  <a:cubicBezTo>
                    <a:pt x="20073" y="0"/>
                    <a:pt x="21600" y="1515"/>
                    <a:pt x="21600" y="3367"/>
                  </a:cubicBezTo>
                  <a:lnTo>
                    <a:pt x="21600" y="18233"/>
                  </a:lnTo>
                  <a:cubicBezTo>
                    <a:pt x="21600" y="20085"/>
                    <a:pt x="20073" y="21600"/>
                    <a:pt x="18205" y="21600"/>
                  </a:cubicBezTo>
                  <a:lnTo>
                    <a:pt x="3395" y="21600"/>
                  </a:ln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41" name="Freeform 136"/>
            <p:cNvSpPr/>
            <p:nvPr/>
          </p:nvSpPr>
          <p:spPr>
            <a:xfrm>
              <a:off x="0" y="0"/>
              <a:ext cx="910265" cy="91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81" y="21600"/>
                  </a:moveTo>
                  <a:cubicBezTo>
                    <a:pt x="1521" y="21600"/>
                    <a:pt x="0" y="20079"/>
                    <a:pt x="0" y="18219"/>
                  </a:cubicBezTo>
                  <a:lnTo>
                    <a:pt x="0" y="3381"/>
                  </a:lnTo>
                  <a:cubicBezTo>
                    <a:pt x="0" y="1521"/>
                    <a:pt x="1521" y="0"/>
                    <a:pt x="3381" y="0"/>
                  </a:cubicBezTo>
                  <a:lnTo>
                    <a:pt x="18219" y="0"/>
                  </a:lnTo>
                  <a:cubicBezTo>
                    <a:pt x="20079" y="0"/>
                    <a:pt x="21600" y="1521"/>
                    <a:pt x="21600" y="3381"/>
                  </a:cubicBezTo>
                  <a:lnTo>
                    <a:pt x="21600" y="18219"/>
                  </a:lnTo>
                  <a:cubicBezTo>
                    <a:pt x="21600" y="20079"/>
                    <a:pt x="20079" y="21600"/>
                    <a:pt x="18219" y="21600"/>
                  </a:cubicBezTo>
                  <a:lnTo>
                    <a:pt x="3381" y="21600"/>
                  </a:lnTo>
                  <a:close/>
                </a:path>
              </a:pathLst>
            </a:custGeom>
            <a:solidFill>
              <a:srgbClr val="ADC6FF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42" name="Freeform 137"/>
            <p:cNvSpPr/>
            <p:nvPr/>
          </p:nvSpPr>
          <p:spPr>
            <a:xfrm>
              <a:off x="439240" y="287777"/>
              <a:ext cx="3141659" cy="3141628"/>
            </a:xfrm>
            <a:prstGeom prst="ellipse">
              <a:avLst/>
            </a:pr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1952" name="Graphic 14"/>
            <p:cNvGrpSpPr/>
            <p:nvPr/>
          </p:nvGrpSpPr>
          <p:grpSpPr>
            <a:xfrm>
              <a:off x="905147" y="848078"/>
              <a:ext cx="1940742" cy="2818110"/>
              <a:chOff x="0" y="0"/>
              <a:chExt cx="1940740" cy="2818107"/>
            </a:xfrm>
          </p:grpSpPr>
          <p:sp>
            <p:nvSpPr>
              <p:cNvPr id="1943" name="Freeform 139"/>
              <p:cNvSpPr/>
              <p:nvPr/>
            </p:nvSpPr>
            <p:spPr>
              <a:xfrm>
                <a:off x="271700" y="894849"/>
                <a:ext cx="1666439" cy="1923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83" extrusionOk="0">
                    <a:moveTo>
                      <a:pt x="21600" y="0"/>
                    </a:moveTo>
                    <a:lnTo>
                      <a:pt x="21600" y="21114"/>
                    </a:lnTo>
                    <a:cubicBezTo>
                      <a:pt x="21600" y="21423"/>
                      <a:pt x="21134" y="21580"/>
                      <a:pt x="20877" y="21363"/>
                    </a:cubicBezTo>
                    <a:lnTo>
                      <a:pt x="19382" y="19868"/>
                    </a:lnTo>
                    <a:lnTo>
                      <a:pt x="17808" y="21225"/>
                    </a:lnTo>
                    <a:cubicBezTo>
                      <a:pt x="17494" y="21495"/>
                      <a:pt x="16986" y="21498"/>
                      <a:pt x="16668" y="21231"/>
                    </a:cubicBezTo>
                    <a:lnTo>
                      <a:pt x="15044" y="19868"/>
                    </a:lnTo>
                    <a:lnTo>
                      <a:pt x="13502" y="21215"/>
                    </a:lnTo>
                    <a:cubicBezTo>
                      <a:pt x="13187" y="21489"/>
                      <a:pt x="12673" y="21492"/>
                      <a:pt x="12355" y="21221"/>
                    </a:cubicBezTo>
                    <a:lnTo>
                      <a:pt x="10766" y="19868"/>
                    </a:lnTo>
                    <a:lnTo>
                      <a:pt x="9163" y="21229"/>
                    </a:lnTo>
                    <a:cubicBezTo>
                      <a:pt x="8847" y="21497"/>
                      <a:pt x="8340" y="21497"/>
                      <a:pt x="8025" y="21228"/>
                    </a:cubicBezTo>
                    <a:lnTo>
                      <a:pt x="6424" y="19868"/>
                    </a:lnTo>
                    <a:lnTo>
                      <a:pt x="4828" y="21225"/>
                    </a:lnTo>
                    <a:cubicBezTo>
                      <a:pt x="4511" y="21495"/>
                      <a:pt x="4001" y="21493"/>
                      <a:pt x="3686" y="21221"/>
                    </a:cubicBezTo>
                    <a:lnTo>
                      <a:pt x="2115" y="19868"/>
                    </a:lnTo>
                    <a:lnTo>
                      <a:pt x="658" y="21381"/>
                    </a:lnTo>
                    <a:cubicBezTo>
                      <a:pt x="402" y="21600"/>
                      <a:pt x="0" y="21444"/>
                      <a:pt x="0" y="21133"/>
                    </a:cubicBezTo>
                    <a:lnTo>
                      <a:pt x="0" y="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44" name="Freeform 140"/>
              <p:cNvSpPr/>
              <p:nvPr/>
            </p:nvSpPr>
            <p:spPr>
              <a:xfrm>
                <a:off x="269093" y="728199"/>
                <a:ext cx="1671648" cy="1607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8404"/>
                    </a:lnTo>
                    <a:cubicBezTo>
                      <a:pt x="21600" y="3762"/>
                      <a:pt x="21238" y="0"/>
                      <a:pt x="20792" y="0"/>
                    </a:cubicBezTo>
                    <a:lnTo>
                      <a:pt x="808" y="0"/>
                    </a:lnTo>
                    <a:cubicBezTo>
                      <a:pt x="362" y="0"/>
                      <a:pt x="0" y="3762"/>
                      <a:pt x="0" y="8404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45" name="Freeform 141"/>
              <p:cNvSpPr/>
              <p:nvPr/>
            </p:nvSpPr>
            <p:spPr>
              <a:xfrm>
                <a:off x="1434375" y="1230984"/>
                <a:ext cx="166824" cy="1668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01" y="21600"/>
                    </a:moveTo>
                    <a:cubicBezTo>
                      <a:pt x="20391" y="21600"/>
                      <a:pt x="21600" y="20392"/>
                      <a:pt x="21600" y="18902"/>
                    </a:cubicBezTo>
                    <a:lnTo>
                      <a:pt x="21600" y="2701"/>
                    </a:lnTo>
                    <a:cubicBezTo>
                      <a:pt x="21600" y="1208"/>
                      <a:pt x="20391" y="0"/>
                      <a:pt x="18901" y="0"/>
                    </a:cubicBezTo>
                    <a:lnTo>
                      <a:pt x="2702" y="0"/>
                    </a:lnTo>
                    <a:cubicBezTo>
                      <a:pt x="1209" y="0"/>
                      <a:pt x="0" y="1208"/>
                      <a:pt x="0" y="2701"/>
                    </a:cubicBezTo>
                    <a:lnTo>
                      <a:pt x="0" y="18902"/>
                    </a:lnTo>
                    <a:cubicBezTo>
                      <a:pt x="0" y="20392"/>
                      <a:pt x="1209" y="21600"/>
                      <a:pt x="2702" y="21600"/>
                    </a:cubicBezTo>
                    <a:lnTo>
                      <a:pt x="18901" y="21600"/>
                    </a:ln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46" name="Freeform 142"/>
              <p:cNvSpPr/>
              <p:nvPr/>
            </p:nvSpPr>
            <p:spPr>
              <a:xfrm>
                <a:off x="433325" y="1562609"/>
                <a:ext cx="1332121" cy="83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6" y="21600"/>
                    </a:moveTo>
                    <a:lnTo>
                      <a:pt x="21355" y="21600"/>
                    </a:lnTo>
                    <a:cubicBezTo>
                      <a:pt x="21491" y="21600"/>
                      <a:pt x="21600" y="19844"/>
                      <a:pt x="21600" y="17677"/>
                    </a:cubicBezTo>
                    <a:lnTo>
                      <a:pt x="21600" y="3924"/>
                    </a:lnTo>
                    <a:cubicBezTo>
                      <a:pt x="21600" y="1755"/>
                      <a:pt x="21491" y="0"/>
                      <a:pt x="21355" y="0"/>
                    </a:cubicBezTo>
                    <a:lnTo>
                      <a:pt x="246" y="0"/>
                    </a:lnTo>
                    <a:cubicBezTo>
                      <a:pt x="110" y="0"/>
                      <a:pt x="0" y="1755"/>
                      <a:pt x="0" y="3924"/>
                    </a:cubicBezTo>
                    <a:lnTo>
                      <a:pt x="0" y="17677"/>
                    </a:lnTo>
                    <a:cubicBezTo>
                      <a:pt x="0" y="19844"/>
                      <a:pt x="110" y="21600"/>
                      <a:pt x="246" y="21600"/>
                    </a:cubicBezTo>
                    <a:close/>
                  </a:path>
                </a:pathLst>
              </a:custGeom>
              <a:solidFill>
                <a:srgbClr val="A3B5D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47" name="Freeform 143"/>
              <p:cNvSpPr/>
              <p:nvPr/>
            </p:nvSpPr>
            <p:spPr>
              <a:xfrm>
                <a:off x="433325" y="1810800"/>
                <a:ext cx="1332121" cy="83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6" y="21600"/>
                    </a:moveTo>
                    <a:lnTo>
                      <a:pt x="21355" y="21600"/>
                    </a:lnTo>
                    <a:cubicBezTo>
                      <a:pt x="21491" y="21600"/>
                      <a:pt x="21600" y="19845"/>
                      <a:pt x="21600" y="17677"/>
                    </a:cubicBezTo>
                    <a:lnTo>
                      <a:pt x="21600" y="3923"/>
                    </a:lnTo>
                    <a:cubicBezTo>
                      <a:pt x="21600" y="1755"/>
                      <a:pt x="21491" y="0"/>
                      <a:pt x="21355" y="0"/>
                    </a:cubicBezTo>
                    <a:lnTo>
                      <a:pt x="246" y="0"/>
                    </a:lnTo>
                    <a:cubicBezTo>
                      <a:pt x="110" y="0"/>
                      <a:pt x="0" y="1755"/>
                      <a:pt x="0" y="3923"/>
                    </a:cubicBezTo>
                    <a:lnTo>
                      <a:pt x="0" y="17677"/>
                    </a:lnTo>
                    <a:cubicBezTo>
                      <a:pt x="0" y="19845"/>
                      <a:pt x="110" y="21600"/>
                      <a:pt x="246" y="21600"/>
                    </a:cubicBezTo>
                    <a:close/>
                  </a:path>
                </a:pathLst>
              </a:custGeom>
              <a:solidFill>
                <a:srgbClr val="FF79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48" name="Freeform 144"/>
              <p:cNvSpPr/>
              <p:nvPr/>
            </p:nvSpPr>
            <p:spPr>
              <a:xfrm>
                <a:off x="433325" y="2058991"/>
                <a:ext cx="1332121" cy="83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6" y="21600"/>
                    </a:moveTo>
                    <a:lnTo>
                      <a:pt x="21355" y="21600"/>
                    </a:lnTo>
                    <a:cubicBezTo>
                      <a:pt x="21491" y="21600"/>
                      <a:pt x="21600" y="19845"/>
                      <a:pt x="21600" y="17678"/>
                    </a:cubicBezTo>
                    <a:lnTo>
                      <a:pt x="21600" y="3924"/>
                    </a:lnTo>
                    <a:cubicBezTo>
                      <a:pt x="21600" y="1756"/>
                      <a:pt x="21491" y="0"/>
                      <a:pt x="21355" y="0"/>
                    </a:cubicBezTo>
                    <a:lnTo>
                      <a:pt x="246" y="0"/>
                    </a:lnTo>
                    <a:cubicBezTo>
                      <a:pt x="110" y="0"/>
                      <a:pt x="0" y="1756"/>
                      <a:pt x="0" y="3924"/>
                    </a:cubicBezTo>
                    <a:lnTo>
                      <a:pt x="0" y="17678"/>
                    </a:lnTo>
                    <a:cubicBezTo>
                      <a:pt x="0" y="19845"/>
                      <a:pt x="110" y="21600"/>
                      <a:pt x="246" y="21600"/>
                    </a:cubicBez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49" name="Freeform 145"/>
              <p:cNvSpPr/>
              <p:nvPr/>
            </p:nvSpPr>
            <p:spPr>
              <a:xfrm>
                <a:off x="273375" y="539801"/>
                <a:ext cx="723293" cy="525522"/>
              </a:xfrm>
              <a:prstGeom prst="rect">
                <a:avLst/>
              </a:pr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50" name="Freeform 146"/>
              <p:cNvSpPr/>
              <p:nvPr/>
            </p:nvSpPr>
            <p:spPr>
              <a:xfrm>
                <a:off x="273375" y="1152249"/>
                <a:ext cx="723293" cy="172786"/>
              </a:xfrm>
              <a:prstGeom prst="rect">
                <a:avLst/>
              </a:pr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51" name="Freeform 147"/>
              <p:cNvSpPr/>
              <p:nvPr/>
            </p:nvSpPr>
            <p:spPr>
              <a:xfrm>
                <a:off x="-1" y="0"/>
                <a:ext cx="1270059" cy="635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108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  <p:sp>
          <p:nvSpPr>
            <p:cNvPr id="1953" name="Freeform 148"/>
            <p:cNvSpPr/>
            <p:nvPr/>
          </p:nvSpPr>
          <p:spPr>
            <a:xfrm>
              <a:off x="2662290" y="310304"/>
              <a:ext cx="1207018" cy="1207017"/>
            </a:xfrm>
            <a:prstGeom prst="ellipse">
              <a:avLst/>
            </a:prstGeom>
            <a:solidFill>
              <a:srgbClr val="8BBC0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54" name="Freeform 149"/>
            <p:cNvSpPr/>
            <p:nvPr/>
          </p:nvSpPr>
          <p:spPr>
            <a:xfrm>
              <a:off x="3130452" y="700683"/>
              <a:ext cx="439654" cy="427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286" extrusionOk="0">
                  <a:moveTo>
                    <a:pt x="1858" y="20815"/>
                  </a:moveTo>
                  <a:lnTo>
                    <a:pt x="0" y="18918"/>
                  </a:lnTo>
                  <a:lnTo>
                    <a:pt x="18010" y="471"/>
                  </a:lnTo>
                  <a:cubicBezTo>
                    <a:pt x="18626" y="-157"/>
                    <a:pt x="19625" y="-157"/>
                    <a:pt x="20241" y="471"/>
                  </a:cubicBezTo>
                  <a:lnTo>
                    <a:pt x="20984" y="1230"/>
                  </a:lnTo>
                  <a:cubicBezTo>
                    <a:pt x="21600" y="1859"/>
                    <a:pt x="21600" y="2878"/>
                    <a:pt x="20984" y="3506"/>
                  </a:cubicBezTo>
                  <a:lnTo>
                    <a:pt x="4089" y="20815"/>
                  </a:lnTo>
                  <a:cubicBezTo>
                    <a:pt x="3473" y="21443"/>
                    <a:pt x="2474" y="21443"/>
                    <a:pt x="1858" y="2081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55" name="Freeform 150"/>
            <p:cNvSpPr/>
            <p:nvPr/>
          </p:nvSpPr>
          <p:spPr>
            <a:xfrm>
              <a:off x="3007299" y="896666"/>
              <a:ext cx="245014" cy="231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5" h="21027" extrusionOk="0">
                  <a:moveTo>
                    <a:pt x="21325" y="16708"/>
                  </a:moveTo>
                  <a:lnTo>
                    <a:pt x="18008" y="20167"/>
                  </a:lnTo>
                  <a:cubicBezTo>
                    <a:pt x="16910" y="21313"/>
                    <a:pt x="15128" y="21313"/>
                    <a:pt x="14029" y="20167"/>
                  </a:cubicBezTo>
                  <a:lnTo>
                    <a:pt x="824" y="6393"/>
                  </a:lnTo>
                  <a:cubicBezTo>
                    <a:pt x="-275" y="5247"/>
                    <a:pt x="-275" y="3389"/>
                    <a:pt x="824" y="2243"/>
                  </a:cubicBezTo>
                  <a:lnTo>
                    <a:pt x="2150" y="859"/>
                  </a:lnTo>
                  <a:cubicBezTo>
                    <a:pt x="3249" y="-287"/>
                    <a:pt x="5031" y="-287"/>
                    <a:pt x="6130" y="859"/>
                  </a:cubicBezTo>
                  <a:lnTo>
                    <a:pt x="21325" y="16708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grpSp>
        <p:nvGrpSpPr>
          <p:cNvPr id="1977" name="Graphic 12"/>
          <p:cNvGrpSpPr/>
          <p:nvPr/>
        </p:nvGrpSpPr>
        <p:grpSpPr>
          <a:xfrm>
            <a:off x="1680569" y="7931774"/>
            <a:ext cx="4191001" cy="3844813"/>
            <a:chOff x="0" y="0"/>
            <a:chExt cx="4190999" cy="3844812"/>
          </a:xfrm>
        </p:grpSpPr>
        <p:sp>
          <p:nvSpPr>
            <p:cNvPr id="1957" name="Freeform 112"/>
            <p:cNvSpPr/>
            <p:nvPr/>
          </p:nvSpPr>
          <p:spPr>
            <a:xfrm>
              <a:off x="0" y="0"/>
              <a:ext cx="220883" cy="46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6" y="0"/>
                  </a:moveTo>
                  <a:lnTo>
                    <a:pt x="1063" y="0"/>
                  </a:lnTo>
                  <a:cubicBezTo>
                    <a:pt x="476" y="0"/>
                    <a:pt x="0" y="228"/>
                    <a:pt x="0" y="509"/>
                  </a:cubicBezTo>
                  <a:lnTo>
                    <a:pt x="0" y="21091"/>
                  </a:lnTo>
                  <a:cubicBezTo>
                    <a:pt x="0" y="21372"/>
                    <a:pt x="476" y="21600"/>
                    <a:pt x="1063" y="21600"/>
                  </a:cubicBezTo>
                  <a:lnTo>
                    <a:pt x="20536" y="21600"/>
                  </a:lnTo>
                  <a:cubicBezTo>
                    <a:pt x="21124" y="21600"/>
                    <a:pt x="21600" y="21372"/>
                    <a:pt x="21600" y="21091"/>
                  </a:cubicBezTo>
                  <a:lnTo>
                    <a:pt x="21600" y="17999"/>
                  </a:lnTo>
                  <a:cubicBezTo>
                    <a:pt x="21600" y="17719"/>
                    <a:pt x="21124" y="17491"/>
                    <a:pt x="20536" y="17491"/>
                  </a:cubicBezTo>
                  <a:lnTo>
                    <a:pt x="8592" y="17491"/>
                  </a:lnTo>
                  <a:lnTo>
                    <a:pt x="8592" y="4109"/>
                  </a:lnTo>
                  <a:lnTo>
                    <a:pt x="20536" y="4109"/>
                  </a:lnTo>
                  <a:cubicBezTo>
                    <a:pt x="21124" y="4109"/>
                    <a:pt x="21600" y="3881"/>
                    <a:pt x="21600" y="3601"/>
                  </a:cubicBezTo>
                  <a:lnTo>
                    <a:pt x="21600" y="509"/>
                  </a:lnTo>
                  <a:cubicBezTo>
                    <a:pt x="21600" y="228"/>
                    <a:pt x="21124" y="0"/>
                    <a:pt x="20536" y="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58" name="Freeform 113"/>
            <p:cNvSpPr/>
            <p:nvPr/>
          </p:nvSpPr>
          <p:spPr>
            <a:xfrm>
              <a:off x="666620" y="0"/>
              <a:ext cx="220882" cy="46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6" y="0"/>
                  </a:moveTo>
                  <a:lnTo>
                    <a:pt x="1063" y="0"/>
                  </a:lnTo>
                  <a:cubicBezTo>
                    <a:pt x="476" y="0"/>
                    <a:pt x="0" y="228"/>
                    <a:pt x="0" y="509"/>
                  </a:cubicBezTo>
                  <a:lnTo>
                    <a:pt x="0" y="3601"/>
                  </a:lnTo>
                  <a:cubicBezTo>
                    <a:pt x="0" y="3881"/>
                    <a:pt x="476" y="4109"/>
                    <a:pt x="1063" y="4109"/>
                  </a:cubicBezTo>
                  <a:lnTo>
                    <a:pt x="13007" y="4109"/>
                  </a:lnTo>
                  <a:lnTo>
                    <a:pt x="13007" y="17491"/>
                  </a:lnTo>
                  <a:lnTo>
                    <a:pt x="1063" y="17491"/>
                  </a:lnTo>
                  <a:cubicBezTo>
                    <a:pt x="476" y="17491"/>
                    <a:pt x="0" y="17719"/>
                    <a:pt x="0" y="17999"/>
                  </a:cubicBezTo>
                  <a:lnTo>
                    <a:pt x="0" y="21091"/>
                  </a:lnTo>
                  <a:cubicBezTo>
                    <a:pt x="0" y="21372"/>
                    <a:pt x="476" y="21600"/>
                    <a:pt x="1063" y="21600"/>
                  </a:cubicBezTo>
                  <a:lnTo>
                    <a:pt x="20536" y="21600"/>
                  </a:lnTo>
                  <a:cubicBezTo>
                    <a:pt x="21124" y="21600"/>
                    <a:pt x="21600" y="21372"/>
                    <a:pt x="21600" y="21091"/>
                  </a:cubicBezTo>
                  <a:lnTo>
                    <a:pt x="21600" y="509"/>
                  </a:lnTo>
                  <a:cubicBezTo>
                    <a:pt x="21600" y="228"/>
                    <a:pt x="21124" y="0"/>
                    <a:pt x="20536" y="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59" name="Freeform 114"/>
            <p:cNvSpPr/>
            <p:nvPr/>
          </p:nvSpPr>
          <p:spPr>
            <a:xfrm>
              <a:off x="445026" y="429731"/>
              <a:ext cx="3087802" cy="3087804"/>
            </a:xfrm>
            <a:prstGeom prst="ellipse">
              <a:avLst/>
            </a:pr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60" name="Freeform 115"/>
            <p:cNvSpPr/>
            <p:nvPr/>
          </p:nvSpPr>
          <p:spPr>
            <a:xfrm>
              <a:off x="902388" y="890991"/>
              <a:ext cx="2161462" cy="2161462"/>
            </a:xfrm>
            <a:prstGeom prst="ellipse">
              <a:avLst/>
            </a:pr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61" name="Freeform 116"/>
            <p:cNvSpPr/>
            <p:nvPr/>
          </p:nvSpPr>
          <p:spPr>
            <a:xfrm>
              <a:off x="1409963" y="1394669"/>
              <a:ext cx="1157928" cy="1157929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62" name="Freeform 117"/>
            <p:cNvSpPr/>
            <p:nvPr/>
          </p:nvSpPr>
          <p:spPr>
            <a:xfrm flipV="1">
              <a:off x="1988924" y="986929"/>
              <a:ext cx="1149039" cy="986707"/>
            </a:xfrm>
            <a:prstGeom prst="line">
              <a:avLst/>
            </a:prstGeom>
            <a:noFill/>
            <a:ln w="46289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63" name="Freeform 118"/>
            <p:cNvSpPr/>
            <p:nvPr/>
          </p:nvSpPr>
          <p:spPr>
            <a:xfrm>
              <a:off x="1834535" y="1819241"/>
              <a:ext cx="308779" cy="30878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64" name="Freeform 119"/>
            <p:cNvSpPr/>
            <p:nvPr/>
          </p:nvSpPr>
          <p:spPr>
            <a:xfrm>
              <a:off x="2691809" y="1155285"/>
              <a:ext cx="231587" cy="231582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65" name="Freeform 120"/>
            <p:cNvSpPr/>
            <p:nvPr/>
          </p:nvSpPr>
          <p:spPr>
            <a:xfrm>
              <a:off x="2293848" y="1479591"/>
              <a:ext cx="270184" cy="270183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66" name="Freeform 121"/>
            <p:cNvSpPr/>
            <p:nvPr/>
          </p:nvSpPr>
          <p:spPr>
            <a:xfrm>
              <a:off x="2521934" y="259534"/>
              <a:ext cx="1290326" cy="1290326"/>
            </a:xfrm>
            <a:prstGeom prst="ellipse">
              <a:avLst/>
            </a:pr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67" name="Freeform 122"/>
            <p:cNvSpPr/>
            <p:nvPr/>
          </p:nvSpPr>
          <p:spPr>
            <a:xfrm>
              <a:off x="2976955" y="605437"/>
              <a:ext cx="393822" cy="483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600" extrusionOk="0">
                  <a:moveTo>
                    <a:pt x="18763" y="2060"/>
                  </a:moveTo>
                  <a:cubicBezTo>
                    <a:pt x="20622" y="3421"/>
                    <a:pt x="21576" y="5286"/>
                    <a:pt x="21576" y="7619"/>
                  </a:cubicBezTo>
                  <a:cubicBezTo>
                    <a:pt x="21576" y="9523"/>
                    <a:pt x="20956" y="11117"/>
                    <a:pt x="19812" y="12361"/>
                  </a:cubicBezTo>
                  <a:cubicBezTo>
                    <a:pt x="19383" y="12788"/>
                    <a:pt x="18048" y="13799"/>
                    <a:pt x="15760" y="15393"/>
                  </a:cubicBezTo>
                  <a:cubicBezTo>
                    <a:pt x="14901" y="16015"/>
                    <a:pt x="14234" y="16676"/>
                    <a:pt x="13805" y="17375"/>
                  </a:cubicBezTo>
                  <a:cubicBezTo>
                    <a:pt x="13280" y="18153"/>
                    <a:pt x="13042" y="19008"/>
                    <a:pt x="13042" y="19980"/>
                  </a:cubicBezTo>
                  <a:lnTo>
                    <a:pt x="13042" y="20902"/>
                  </a:lnTo>
                  <a:cubicBezTo>
                    <a:pt x="13042" y="21288"/>
                    <a:pt x="12659" y="21600"/>
                    <a:pt x="12186" y="21600"/>
                  </a:cubicBezTo>
                  <a:lnTo>
                    <a:pt x="8796" y="21600"/>
                  </a:lnTo>
                  <a:cubicBezTo>
                    <a:pt x="8324" y="21600"/>
                    <a:pt x="7941" y="21288"/>
                    <a:pt x="7941" y="20902"/>
                  </a:cubicBezTo>
                  <a:lnTo>
                    <a:pt x="7941" y="19980"/>
                  </a:lnTo>
                  <a:cubicBezTo>
                    <a:pt x="7941" y="18542"/>
                    <a:pt x="8227" y="17298"/>
                    <a:pt x="8847" y="16287"/>
                  </a:cubicBezTo>
                  <a:cubicBezTo>
                    <a:pt x="9514" y="15199"/>
                    <a:pt x="11326" y="13605"/>
                    <a:pt x="14282" y="11467"/>
                  </a:cubicBezTo>
                  <a:lnTo>
                    <a:pt x="15092" y="10729"/>
                  </a:lnTo>
                  <a:cubicBezTo>
                    <a:pt x="15950" y="9834"/>
                    <a:pt x="16380" y="8901"/>
                    <a:pt x="16380" y="7891"/>
                  </a:cubicBezTo>
                  <a:cubicBezTo>
                    <a:pt x="16380" y="6530"/>
                    <a:pt x="15902" y="5481"/>
                    <a:pt x="14997" y="4703"/>
                  </a:cubicBezTo>
                  <a:cubicBezTo>
                    <a:pt x="14043" y="3926"/>
                    <a:pt x="12708" y="3537"/>
                    <a:pt x="10992" y="3537"/>
                  </a:cubicBezTo>
                  <a:cubicBezTo>
                    <a:pt x="8847" y="3537"/>
                    <a:pt x="7273" y="4082"/>
                    <a:pt x="6320" y="5170"/>
                  </a:cubicBezTo>
                  <a:cubicBezTo>
                    <a:pt x="5574" y="5981"/>
                    <a:pt x="5152" y="7114"/>
                    <a:pt x="5055" y="8520"/>
                  </a:cubicBezTo>
                  <a:cubicBezTo>
                    <a:pt x="5029" y="8887"/>
                    <a:pt x="4652" y="9174"/>
                    <a:pt x="4201" y="9174"/>
                  </a:cubicBezTo>
                  <a:lnTo>
                    <a:pt x="857" y="9174"/>
                  </a:lnTo>
                  <a:cubicBezTo>
                    <a:pt x="369" y="9174"/>
                    <a:pt x="-24" y="8841"/>
                    <a:pt x="2" y="8443"/>
                  </a:cubicBezTo>
                  <a:cubicBezTo>
                    <a:pt x="162" y="5953"/>
                    <a:pt x="1159" y="3977"/>
                    <a:pt x="3030" y="2488"/>
                  </a:cubicBezTo>
                  <a:cubicBezTo>
                    <a:pt x="5032" y="816"/>
                    <a:pt x="7798" y="0"/>
                    <a:pt x="11278" y="0"/>
                  </a:cubicBezTo>
                  <a:cubicBezTo>
                    <a:pt x="14377" y="0"/>
                    <a:pt x="16856" y="661"/>
                    <a:pt x="18763" y="206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68" name="Freeform 123"/>
            <p:cNvSpPr/>
            <p:nvPr/>
          </p:nvSpPr>
          <p:spPr>
            <a:xfrm>
              <a:off x="3118445" y="1138546"/>
              <a:ext cx="92169" cy="92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1" y="21600"/>
                  </a:moveTo>
                  <a:lnTo>
                    <a:pt x="8100" y="21600"/>
                  </a:lnTo>
                  <a:cubicBezTo>
                    <a:pt x="3627" y="21600"/>
                    <a:pt x="0" y="17973"/>
                    <a:pt x="0" y="13500"/>
                  </a:cubicBezTo>
                  <a:lnTo>
                    <a:pt x="0" y="8100"/>
                  </a:lnTo>
                  <a:cubicBezTo>
                    <a:pt x="0" y="3626"/>
                    <a:pt x="3627" y="0"/>
                    <a:pt x="8100" y="0"/>
                  </a:cubicBezTo>
                  <a:lnTo>
                    <a:pt x="13501" y="0"/>
                  </a:lnTo>
                  <a:cubicBezTo>
                    <a:pt x="17973" y="0"/>
                    <a:pt x="21600" y="3626"/>
                    <a:pt x="21600" y="8100"/>
                  </a:cubicBezTo>
                  <a:lnTo>
                    <a:pt x="21600" y="13500"/>
                  </a:lnTo>
                  <a:cubicBezTo>
                    <a:pt x="21600" y="17973"/>
                    <a:pt x="17973" y="21600"/>
                    <a:pt x="13501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1976" name="Graphic 12"/>
            <p:cNvGrpSpPr/>
            <p:nvPr/>
          </p:nvGrpSpPr>
          <p:grpSpPr>
            <a:xfrm>
              <a:off x="3081154" y="2806944"/>
              <a:ext cx="1109846" cy="1037869"/>
              <a:chOff x="0" y="0"/>
              <a:chExt cx="1109845" cy="1037868"/>
            </a:xfrm>
          </p:grpSpPr>
          <p:sp>
            <p:nvSpPr>
              <p:cNvPr id="1969" name="Freeform 125"/>
              <p:cNvSpPr/>
              <p:nvPr/>
            </p:nvSpPr>
            <p:spPr>
              <a:xfrm>
                <a:off x="138488" y="650438"/>
                <a:ext cx="297383" cy="242626"/>
              </a:xfrm>
              <a:prstGeom prst="line">
                <a:avLst/>
              </a:prstGeom>
              <a:noFill/>
              <a:ln w="17920" cap="rnd">
                <a:solidFill>
                  <a:srgbClr val="E4EBF7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70" name="Freeform 126"/>
              <p:cNvSpPr/>
              <p:nvPr/>
            </p:nvSpPr>
            <p:spPr>
              <a:xfrm>
                <a:off x="0" y="531600"/>
                <a:ext cx="175125" cy="176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9" h="18985" extrusionOk="0">
                    <a:moveTo>
                      <a:pt x="13367" y="18168"/>
                    </a:moveTo>
                    <a:cubicBezTo>
                      <a:pt x="18149" y="16043"/>
                      <a:pt x="20289" y="10437"/>
                      <a:pt x="18147" y="5645"/>
                    </a:cubicBezTo>
                    <a:cubicBezTo>
                      <a:pt x="16006" y="854"/>
                      <a:pt x="10393" y="-1308"/>
                      <a:pt x="5611" y="816"/>
                    </a:cubicBezTo>
                    <a:cubicBezTo>
                      <a:pt x="829" y="2941"/>
                      <a:pt x="-1311" y="8547"/>
                      <a:pt x="831" y="13339"/>
                    </a:cubicBezTo>
                    <a:cubicBezTo>
                      <a:pt x="2972" y="18130"/>
                      <a:pt x="8584" y="20292"/>
                      <a:pt x="13367" y="18168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71" name="Freeform 127"/>
              <p:cNvSpPr/>
              <p:nvPr/>
            </p:nvSpPr>
            <p:spPr>
              <a:xfrm>
                <a:off x="934723" y="306536"/>
                <a:ext cx="175123" cy="1765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9" h="18985" extrusionOk="0">
                    <a:moveTo>
                      <a:pt x="13367" y="18168"/>
                    </a:moveTo>
                    <a:cubicBezTo>
                      <a:pt x="18149" y="16043"/>
                      <a:pt x="20290" y="10436"/>
                      <a:pt x="18148" y="5645"/>
                    </a:cubicBezTo>
                    <a:cubicBezTo>
                      <a:pt x="16007" y="854"/>
                      <a:pt x="10394" y="-1308"/>
                      <a:pt x="5612" y="816"/>
                    </a:cubicBezTo>
                    <a:cubicBezTo>
                      <a:pt x="831" y="2941"/>
                      <a:pt x="-1310" y="8548"/>
                      <a:pt x="831" y="13339"/>
                    </a:cubicBezTo>
                    <a:cubicBezTo>
                      <a:pt x="2973" y="18130"/>
                      <a:pt x="8586" y="20292"/>
                      <a:pt x="13367" y="18168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72" name="Freeform 128"/>
              <p:cNvSpPr/>
              <p:nvPr/>
            </p:nvSpPr>
            <p:spPr>
              <a:xfrm flipV="1">
                <a:off x="558467" y="229003"/>
                <a:ext cx="82358" cy="720452"/>
              </a:xfrm>
              <a:prstGeom prst="line">
                <a:avLst/>
              </a:prstGeom>
              <a:noFill/>
              <a:ln w="17920" cap="rnd">
                <a:solidFill>
                  <a:srgbClr val="E4EBF7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73" name="Freeform 129"/>
              <p:cNvSpPr/>
              <p:nvPr/>
            </p:nvSpPr>
            <p:spPr>
              <a:xfrm>
                <a:off x="470356" y="861325"/>
                <a:ext cx="175125" cy="1765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9" h="18985" extrusionOk="0">
                    <a:moveTo>
                      <a:pt x="5611" y="816"/>
                    </a:moveTo>
                    <a:cubicBezTo>
                      <a:pt x="10393" y="-1308"/>
                      <a:pt x="16006" y="854"/>
                      <a:pt x="18147" y="5645"/>
                    </a:cubicBezTo>
                    <a:cubicBezTo>
                      <a:pt x="20289" y="10436"/>
                      <a:pt x="18149" y="16043"/>
                      <a:pt x="13367" y="18168"/>
                    </a:cubicBezTo>
                    <a:cubicBezTo>
                      <a:pt x="8585" y="20292"/>
                      <a:pt x="2972" y="18130"/>
                      <a:pt x="831" y="13339"/>
                    </a:cubicBezTo>
                    <a:cubicBezTo>
                      <a:pt x="-1311" y="8548"/>
                      <a:pt x="829" y="2941"/>
                      <a:pt x="5611" y="816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74" name="Freeform 130"/>
              <p:cNvSpPr/>
              <p:nvPr/>
            </p:nvSpPr>
            <p:spPr>
              <a:xfrm>
                <a:off x="659534" y="87665"/>
                <a:ext cx="265601" cy="228497"/>
              </a:xfrm>
              <a:prstGeom prst="line">
                <a:avLst/>
              </a:prstGeom>
              <a:noFill/>
              <a:ln w="17920" cap="rnd">
                <a:solidFill>
                  <a:srgbClr val="E4EBF7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1975" name="Freeform 131"/>
              <p:cNvSpPr/>
              <p:nvPr/>
            </p:nvSpPr>
            <p:spPr>
              <a:xfrm>
                <a:off x="571904" y="-1"/>
                <a:ext cx="175163" cy="1756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93" h="19099" extrusionOk="0">
                    <a:moveTo>
                      <a:pt x="18453" y="12957"/>
                    </a:moveTo>
                    <a:cubicBezTo>
                      <a:pt x="16560" y="17882"/>
                      <a:pt x="11037" y="20349"/>
                      <a:pt x="6118" y="18467"/>
                    </a:cubicBezTo>
                    <a:cubicBezTo>
                      <a:pt x="1199" y="16585"/>
                      <a:pt x="-1254" y="11066"/>
                      <a:pt x="639" y="6141"/>
                    </a:cubicBezTo>
                    <a:cubicBezTo>
                      <a:pt x="2532" y="1216"/>
                      <a:pt x="8055" y="-1251"/>
                      <a:pt x="12974" y="631"/>
                    </a:cubicBezTo>
                    <a:cubicBezTo>
                      <a:pt x="17893" y="2513"/>
                      <a:pt x="20346" y="8032"/>
                      <a:pt x="18453" y="12957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</p:grpSp>
      <p:grpSp>
        <p:nvGrpSpPr>
          <p:cNvPr id="1993" name="Graphic 10"/>
          <p:cNvGrpSpPr/>
          <p:nvPr/>
        </p:nvGrpSpPr>
        <p:grpSpPr>
          <a:xfrm>
            <a:off x="7246655" y="8294289"/>
            <a:ext cx="4339965" cy="3068983"/>
            <a:chOff x="0" y="0"/>
            <a:chExt cx="4339963" cy="3068981"/>
          </a:xfrm>
        </p:grpSpPr>
        <p:sp>
          <p:nvSpPr>
            <p:cNvPr id="1978" name="Freeform 96"/>
            <p:cNvSpPr/>
            <p:nvPr/>
          </p:nvSpPr>
          <p:spPr>
            <a:xfrm>
              <a:off x="3667992" y="1224737"/>
              <a:ext cx="549800" cy="549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19" y="21600"/>
                  </a:moveTo>
                  <a:lnTo>
                    <a:pt x="3381" y="21600"/>
                  </a:lnTo>
                  <a:cubicBezTo>
                    <a:pt x="1521" y="21600"/>
                    <a:pt x="0" y="20079"/>
                    <a:pt x="0" y="18219"/>
                  </a:cubicBezTo>
                  <a:lnTo>
                    <a:pt x="0" y="3381"/>
                  </a:lnTo>
                  <a:cubicBezTo>
                    <a:pt x="0" y="1521"/>
                    <a:pt x="1521" y="0"/>
                    <a:pt x="3381" y="0"/>
                  </a:cubicBezTo>
                  <a:lnTo>
                    <a:pt x="18219" y="0"/>
                  </a:lnTo>
                  <a:cubicBezTo>
                    <a:pt x="20079" y="0"/>
                    <a:pt x="21600" y="1521"/>
                    <a:pt x="21600" y="3381"/>
                  </a:cubicBezTo>
                  <a:lnTo>
                    <a:pt x="21600" y="18219"/>
                  </a:lnTo>
                  <a:cubicBezTo>
                    <a:pt x="21600" y="20079"/>
                    <a:pt x="20079" y="21600"/>
                    <a:pt x="18219" y="21600"/>
                  </a:cubicBezTo>
                  <a:close/>
                </a:path>
              </a:pathLst>
            </a:custGeom>
            <a:solidFill>
              <a:srgbClr val="597EF7">
                <a:alpha val="1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79" name="Freeform 97"/>
            <p:cNvSpPr/>
            <p:nvPr/>
          </p:nvSpPr>
          <p:spPr>
            <a:xfrm>
              <a:off x="206304" y="1184994"/>
              <a:ext cx="244353" cy="262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05" y="21600"/>
                  </a:moveTo>
                  <a:lnTo>
                    <a:pt x="3395" y="21600"/>
                  </a:lnTo>
                  <a:cubicBezTo>
                    <a:pt x="1528" y="21600"/>
                    <a:pt x="0" y="20085"/>
                    <a:pt x="0" y="18233"/>
                  </a:cubicBezTo>
                  <a:lnTo>
                    <a:pt x="0" y="3367"/>
                  </a:lnTo>
                  <a:cubicBezTo>
                    <a:pt x="0" y="1515"/>
                    <a:pt x="1528" y="0"/>
                    <a:pt x="3395" y="0"/>
                  </a:cubicBezTo>
                  <a:lnTo>
                    <a:pt x="18205" y="0"/>
                  </a:lnTo>
                  <a:cubicBezTo>
                    <a:pt x="20073" y="0"/>
                    <a:pt x="21600" y="1515"/>
                    <a:pt x="21600" y="3367"/>
                  </a:cubicBezTo>
                  <a:lnTo>
                    <a:pt x="21600" y="18233"/>
                  </a:lnTo>
                  <a:cubicBezTo>
                    <a:pt x="21600" y="20085"/>
                    <a:pt x="20073" y="21600"/>
                    <a:pt x="18205" y="21600"/>
                  </a:cubicBezTo>
                  <a:close/>
                </a:path>
              </a:pathLst>
            </a:custGeom>
            <a:solidFill>
              <a:srgbClr val="FFC54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0" name="Freeform 98"/>
            <p:cNvSpPr/>
            <p:nvPr/>
          </p:nvSpPr>
          <p:spPr>
            <a:xfrm>
              <a:off x="4095610" y="2243212"/>
              <a:ext cx="244354" cy="244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5" y="21600"/>
                  </a:moveTo>
                  <a:cubicBezTo>
                    <a:pt x="1528" y="21600"/>
                    <a:pt x="0" y="20085"/>
                    <a:pt x="0" y="18233"/>
                  </a:cubicBezTo>
                  <a:lnTo>
                    <a:pt x="0" y="3367"/>
                  </a:lnTo>
                  <a:cubicBezTo>
                    <a:pt x="0" y="1515"/>
                    <a:pt x="1528" y="0"/>
                    <a:pt x="3395" y="0"/>
                  </a:cubicBezTo>
                  <a:lnTo>
                    <a:pt x="18206" y="0"/>
                  </a:lnTo>
                  <a:cubicBezTo>
                    <a:pt x="20071" y="0"/>
                    <a:pt x="21600" y="1515"/>
                    <a:pt x="21600" y="3367"/>
                  </a:cubicBezTo>
                  <a:lnTo>
                    <a:pt x="21600" y="18233"/>
                  </a:lnTo>
                  <a:cubicBezTo>
                    <a:pt x="21600" y="20085"/>
                    <a:pt x="20071" y="21600"/>
                    <a:pt x="18206" y="21600"/>
                  </a:cubicBezTo>
                  <a:lnTo>
                    <a:pt x="3395" y="21600"/>
                  </a:lnTo>
                  <a:close/>
                </a:path>
              </a:pathLst>
            </a:custGeom>
            <a:solidFill>
              <a:srgbClr val="FF7A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1" name="Freeform 99"/>
            <p:cNvSpPr/>
            <p:nvPr/>
          </p:nvSpPr>
          <p:spPr>
            <a:xfrm>
              <a:off x="-1" y="0"/>
              <a:ext cx="656966" cy="656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81" y="21600"/>
                  </a:moveTo>
                  <a:cubicBezTo>
                    <a:pt x="1521" y="21600"/>
                    <a:pt x="0" y="20079"/>
                    <a:pt x="0" y="18219"/>
                  </a:cubicBezTo>
                  <a:lnTo>
                    <a:pt x="0" y="3381"/>
                  </a:lnTo>
                  <a:cubicBezTo>
                    <a:pt x="0" y="1521"/>
                    <a:pt x="1521" y="0"/>
                    <a:pt x="3381" y="0"/>
                  </a:cubicBezTo>
                  <a:lnTo>
                    <a:pt x="18219" y="0"/>
                  </a:lnTo>
                  <a:cubicBezTo>
                    <a:pt x="20079" y="0"/>
                    <a:pt x="21600" y="1521"/>
                    <a:pt x="21600" y="3381"/>
                  </a:cubicBezTo>
                  <a:lnTo>
                    <a:pt x="21600" y="18219"/>
                  </a:lnTo>
                  <a:cubicBezTo>
                    <a:pt x="21600" y="20079"/>
                    <a:pt x="20079" y="21600"/>
                    <a:pt x="18219" y="21600"/>
                  </a:cubicBezTo>
                  <a:lnTo>
                    <a:pt x="3381" y="21600"/>
                  </a:lnTo>
                  <a:close/>
                </a:path>
              </a:pathLst>
            </a:custGeom>
            <a:solidFill>
              <a:srgbClr val="ADC6FF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2" name="Freeform 100"/>
            <p:cNvSpPr/>
            <p:nvPr/>
          </p:nvSpPr>
          <p:spPr>
            <a:xfrm>
              <a:off x="906295" y="2062739"/>
              <a:ext cx="1006243" cy="1006243"/>
            </a:xfrm>
            <a:prstGeom prst="ellipse">
              <a:avLst/>
            </a:prstGeom>
            <a:solidFill>
              <a:srgbClr val="8BBC0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3" name="Freeform 101"/>
            <p:cNvSpPr/>
            <p:nvPr/>
          </p:nvSpPr>
          <p:spPr>
            <a:xfrm>
              <a:off x="1296581" y="2388181"/>
              <a:ext cx="366524" cy="356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286" extrusionOk="0">
                  <a:moveTo>
                    <a:pt x="1859" y="20814"/>
                  </a:moveTo>
                  <a:lnTo>
                    <a:pt x="0" y="18918"/>
                  </a:lnTo>
                  <a:lnTo>
                    <a:pt x="18010" y="471"/>
                  </a:lnTo>
                  <a:cubicBezTo>
                    <a:pt x="18626" y="-157"/>
                    <a:pt x="19625" y="-157"/>
                    <a:pt x="20241" y="471"/>
                  </a:cubicBezTo>
                  <a:lnTo>
                    <a:pt x="20984" y="1230"/>
                  </a:lnTo>
                  <a:cubicBezTo>
                    <a:pt x="21600" y="1859"/>
                    <a:pt x="21600" y="2878"/>
                    <a:pt x="20984" y="3506"/>
                  </a:cubicBezTo>
                  <a:lnTo>
                    <a:pt x="4089" y="20814"/>
                  </a:lnTo>
                  <a:cubicBezTo>
                    <a:pt x="3473" y="21443"/>
                    <a:pt x="2475" y="21443"/>
                    <a:pt x="1859" y="2081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4" name="Freeform 102"/>
            <p:cNvSpPr/>
            <p:nvPr/>
          </p:nvSpPr>
          <p:spPr>
            <a:xfrm>
              <a:off x="1193913" y="2551566"/>
              <a:ext cx="204260" cy="193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5" h="21027" extrusionOk="0">
                  <a:moveTo>
                    <a:pt x="21325" y="16708"/>
                  </a:moveTo>
                  <a:lnTo>
                    <a:pt x="18009" y="20167"/>
                  </a:lnTo>
                  <a:cubicBezTo>
                    <a:pt x="16910" y="21313"/>
                    <a:pt x="15128" y="21313"/>
                    <a:pt x="14029" y="20167"/>
                  </a:cubicBezTo>
                  <a:lnTo>
                    <a:pt x="824" y="6394"/>
                  </a:lnTo>
                  <a:cubicBezTo>
                    <a:pt x="-275" y="5248"/>
                    <a:pt x="-275" y="3389"/>
                    <a:pt x="824" y="2243"/>
                  </a:cubicBezTo>
                  <a:lnTo>
                    <a:pt x="2151" y="860"/>
                  </a:lnTo>
                  <a:cubicBezTo>
                    <a:pt x="3249" y="-287"/>
                    <a:pt x="5031" y="-287"/>
                    <a:pt x="6130" y="860"/>
                  </a:cubicBezTo>
                  <a:lnTo>
                    <a:pt x="21325" y="16708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5" name="Freeform 103"/>
            <p:cNvSpPr/>
            <p:nvPr/>
          </p:nvSpPr>
          <p:spPr>
            <a:xfrm>
              <a:off x="537277" y="576901"/>
              <a:ext cx="3004344" cy="1932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540" extrusionOk="0">
                  <a:moveTo>
                    <a:pt x="685" y="21540"/>
                  </a:moveTo>
                  <a:cubicBezTo>
                    <a:pt x="592" y="21540"/>
                    <a:pt x="507" y="21460"/>
                    <a:pt x="464" y="21333"/>
                  </a:cubicBezTo>
                  <a:cubicBezTo>
                    <a:pt x="32" y="20063"/>
                    <a:pt x="-99" y="18598"/>
                    <a:pt x="75" y="16980"/>
                  </a:cubicBezTo>
                  <a:cubicBezTo>
                    <a:pt x="240" y="15447"/>
                    <a:pt x="671" y="13840"/>
                    <a:pt x="1357" y="12202"/>
                  </a:cubicBezTo>
                  <a:cubicBezTo>
                    <a:pt x="2751" y="8875"/>
                    <a:pt x="5049" y="5775"/>
                    <a:pt x="7827" y="3473"/>
                  </a:cubicBezTo>
                  <a:cubicBezTo>
                    <a:pt x="10606" y="1172"/>
                    <a:pt x="13539" y="-60"/>
                    <a:pt x="16088" y="3"/>
                  </a:cubicBezTo>
                  <a:cubicBezTo>
                    <a:pt x="17341" y="34"/>
                    <a:pt x="18436" y="377"/>
                    <a:pt x="19343" y="1022"/>
                  </a:cubicBezTo>
                  <a:cubicBezTo>
                    <a:pt x="20300" y="1704"/>
                    <a:pt x="21004" y="2694"/>
                    <a:pt x="21436" y="3964"/>
                  </a:cubicBezTo>
                  <a:cubicBezTo>
                    <a:pt x="21501" y="4154"/>
                    <a:pt x="21455" y="4390"/>
                    <a:pt x="21333" y="4491"/>
                  </a:cubicBezTo>
                  <a:cubicBezTo>
                    <a:pt x="21211" y="4592"/>
                    <a:pt x="21059" y="4519"/>
                    <a:pt x="20995" y="4329"/>
                  </a:cubicBezTo>
                  <a:cubicBezTo>
                    <a:pt x="20615" y="3215"/>
                    <a:pt x="19990" y="2341"/>
                    <a:pt x="19135" y="1732"/>
                  </a:cubicBezTo>
                  <a:cubicBezTo>
                    <a:pt x="18292" y="1131"/>
                    <a:pt x="17264" y="812"/>
                    <a:pt x="16080" y="781"/>
                  </a:cubicBezTo>
                  <a:cubicBezTo>
                    <a:pt x="13615" y="719"/>
                    <a:pt x="10767" y="1922"/>
                    <a:pt x="8062" y="4161"/>
                  </a:cubicBezTo>
                  <a:cubicBezTo>
                    <a:pt x="5357" y="6399"/>
                    <a:pt x="3124" y="9410"/>
                    <a:pt x="1775" y="12629"/>
                  </a:cubicBezTo>
                  <a:cubicBezTo>
                    <a:pt x="1128" y="14176"/>
                    <a:pt x="721" y="15683"/>
                    <a:pt x="568" y="17109"/>
                  </a:cubicBezTo>
                  <a:cubicBezTo>
                    <a:pt x="413" y="18554"/>
                    <a:pt x="526" y="19852"/>
                    <a:pt x="906" y="20967"/>
                  </a:cubicBezTo>
                  <a:cubicBezTo>
                    <a:pt x="947" y="21087"/>
                    <a:pt x="944" y="21233"/>
                    <a:pt x="899" y="21350"/>
                  </a:cubicBezTo>
                  <a:cubicBezTo>
                    <a:pt x="854" y="21467"/>
                    <a:pt x="774" y="21539"/>
                    <a:pt x="686" y="21540"/>
                  </a:cubicBezTo>
                  <a:lnTo>
                    <a:pt x="685" y="21540"/>
                  </a:ln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6" name="Freeform 104"/>
            <p:cNvSpPr/>
            <p:nvPr/>
          </p:nvSpPr>
          <p:spPr>
            <a:xfrm>
              <a:off x="764314" y="357508"/>
              <a:ext cx="2500930" cy="2500925"/>
            </a:xfrm>
            <a:prstGeom prst="ellipse">
              <a:avLst/>
            </a:prstGeom>
            <a:solidFill>
              <a:srgbClr val="4E5C93">
                <a:alpha val="33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7" name="Freeform 105"/>
            <p:cNvSpPr/>
            <p:nvPr/>
          </p:nvSpPr>
          <p:spPr>
            <a:xfrm>
              <a:off x="764314" y="357502"/>
              <a:ext cx="2161018" cy="2500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9" h="21594" extrusionOk="0">
                  <a:moveTo>
                    <a:pt x="20515" y="13418"/>
                  </a:moveTo>
                  <a:cubicBezTo>
                    <a:pt x="21237" y="11722"/>
                    <a:pt x="21599" y="11086"/>
                    <a:pt x="20515" y="10797"/>
                  </a:cubicBezTo>
                  <a:cubicBezTo>
                    <a:pt x="19431" y="10509"/>
                    <a:pt x="17865" y="12358"/>
                    <a:pt x="16419" y="11466"/>
                  </a:cubicBezTo>
                  <a:cubicBezTo>
                    <a:pt x="14973" y="10574"/>
                    <a:pt x="16901" y="8648"/>
                    <a:pt x="16299" y="7545"/>
                  </a:cubicBezTo>
                  <a:cubicBezTo>
                    <a:pt x="15696" y="6443"/>
                    <a:pt x="14974" y="6316"/>
                    <a:pt x="15335" y="4232"/>
                  </a:cubicBezTo>
                  <a:cubicBezTo>
                    <a:pt x="15519" y="3175"/>
                    <a:pt x="16630" y="2004"/>
                    <a:pt x="17681" y="1107"/>
                  </a:cubicBezTo>
                  <a:cubicBezTo>
                    <a:pt x="15997" y="377"/>
                    <a:pt x="14145" y="-2"/>
                    <a:pt x="12268" y="0"/>
                  </a:cubicBezTo>
                  <a:cubicBezTo>
                    <a:pt x="11778" y="0"/>
                    <a:pt x="11288" y="26"/>
                    <a:pt x="10801" y="77"/>
                  </a:cubicBezTo>
                  <a:cubicBezTo>
                    <a:pt x="11819" y="2039"/>
                    <a:pt x="9973" y="3470"/>
                    <a:pt x="8592" y="5456"/>
                  </a:cubicBezTo>
                  <a:cubicBezTo>
                    <a:pt x="6906" y="7882"/>
                    <a:pt x="7508" y="9390"/>
                    <a:pt x="11000" y="9974"/>
                  </a:cubicBezTo>
                  <a:cubicBezTo>
                    <a:pt x="14493" y="10558"/>
                    <a:pt x="14132" y="14266"/>
                    <a:pt x="11000" y="15219"/>
                  </a:cubicBezTo>
                  <a:cubicBezTo>
                    <a:pt x="7869" y="16171"/>
                    <a:pt x="8832" y="12252"/>
                    <a:pt x="6906" y="12233"/>
                  </a:cubicBezTo>
                  <a:cubicBezTo>
                    <a:pt x="4979" y="12214"/>
                    <a:pt x="3052" y="11828"/>
                    <a:pt x="2931" y="10240"/>
                  </a:cubicBezTo>
                  <a:cubicBezTo>
                    <a:pt x="2864" y="9339"/>
                    <a:pt x="1555" y="8496"/>
                    <a:pt x="435" y="7936"/>
                  </a:cubicBezTo>
                  <a:cubicBezTo>
                    <a:pt x="145" y="8868"/>
                    <a:pt x="-1" y="9831"/>
                    <a:pt x="0" y="10797"/>
                  </a:cubicBezTo>
                  <a:cubicBezTo>
                    <a:pt x="0" y="16760"/>
                    <a:pt x="5492" y="21594"/>
                    <a:pt x="12267" y="21594"/>
                  </a:cubicBezTo>
                  <a:cubicBezTo>
                    <a:pt x="15408" y="21598"/>
                    <a:pt x="18430" y="20537"/>
                    <a:pt x="20707" y="18632"/>
                  </a:cubicBezTo>
                  <a:cubicBezTo>
                    <a:pt x="19844" y="16872"/>
                    <a:pt x="19985" y="14661"/>
                    <a:pt x="20515" y="13418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8" name="Freeform 106"/>
            <p:cNvSpPr/>
            <p:nvPr/>
          </p:nvSpPr>
          <p:spPr>
            <a:xfrm>
              <a:off x="808679" y="366552"/>
              <a:ext cx="1330407" cy="1770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3" h="20520" extrusionOk="0">
                  <a:moveTo>
                    <a:pt x="3835" y="13636"/>
                  </a:moveTo>
                  <a:cubicBezTo>
                    <a:pt x="4020" y="15768"/>
                    <a:pt x="6981" y="16285"/>
                    <a:pt x="9942" y="16311"/>
                  </a:cubicBezTo>
                  <a:cubicBezTo>
                    <a:pt x="12902" y="16337"/>
                    <a:pt x="11422" y="21600"/>
                    <a:pt x="16234" y="20320"/>
                  </a:cubicBezTo>
                  <a:cubicBezTo>
                    <a:pt x="21045" y="19039"/>
                    <a:pt x="21600" y="14063"/>
                    <a:pt x="16234" y="13281"/>
                  </a:cubicBezTo>
                  <a:cubicBezTo>
                    <a:pt x="10867" y="12500"/>
                    <a:pt x="9942" y="10474"/>
                    <a:pt x="12533" y="7219"/>
                  </a:cubicBezTo>
                  <a:cubicBezTo>
                    <a:pt x="14652" y="4554"/>
                    <a:pt x="17489" y="2632"/>
                    <a:pt x="15928" y="0"/>
                  </a:cubicBezTo>
                  <a:cubicBezTo>
                    <a:pt x="8254" y="701"/>
                    <a:pt x="1997" y="4945"/>
                    <a:pt x="0" y="10545"/>
                  </a:cubicBezTo>
                  <a:cubicBezTo>
                    <a:pt x="1722" y="11297"/>
                    <a:pt x="3730" y="12427"/>
                    <a:pt x="3835" y="13636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9" name="Freeform 107"/>
            <p:cNvSpPr/>
            <p:nvPr/>
          </p:nvSpPr>
          <p:spPr>
            <a:xfrm>
              <a:off x="808679" y="366552"/>
              <a:ext cx="1330407" cy="1770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3" h="20520" extrusionOk="0">
                  <a:moveTo>
                    <a:pt x="3835" y="13636"/>
                  </a:moveTo>
                  <a:cubicBezTo>
                    <a:pt x="4020" y="15768"/>
                    <a:pt x="6981" y="16285"/>
                    <a:pt x="9942" y="16311"/>
                  </a:cubicBezTo>
                  <a:cubicBezTo>
                    <a:pt x="12902" y="16337"/>
                    <a:pt x="11422" y="21600"/>
                    <a:pt x="16234" y="20320"/>
                  </a:cubicBezTo>
                  <a:cubicBezTo>
                    <a:pt x="21045" y="19039"/>
                    <a:pt x="21600" y="14063"/>
                    <a:pt x="16234" y="13281"/>
                  </a:cubicBezTo>
                  <a:cubicBezTo>
                    <a:pt x="10867" y="12500"/>
                    <a:pt x="9942" y="10474"/>
                    <a:pt x="12533" y="7219"/>
                  </a:cubicBezTo>
                  <a:cubicBezTo>
                    <a:pt x="14652" y="4554"/>
                    <a:pt x="17489" y="2632"/>
                    <a:pt x="15928" y="0"/>
                  </a:cubicBezTo>
                  <a:cubicBezTo>
                    <a:pt x="8254" y="701"/>
                    <a:pt x="1997" y="4945"/>
                    <a:pt x="0" y="10545"/>
                  </a:cubicBezTo>
                  <a:cubicBezTo>
                    <a:pt x="1722" y="11297"/>
                    <a:pt x="3730" y="12427"/>
                    <a:pt x="3835" y="1363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90" name="Freeform 108"/>
            <p:cNvSpPr/>
            <p:nvPr/>
          </p:nvSpPr>
          <p:spPr>
            <a:xfrm>
              <a:off x="2317794" y="485683"/>
              <a:ext cx="947456" cy="2029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600" extrusionOk="0">
                  <a:moveTo>
                    <a:pt x="20992" y="11943"/>
                  </a:moveTo>
                  <a:cubicBezTo>
                    <a:pt x="20992" y="6702"/>
                    <a:pt x="14685" y="2170"/>
                    <a:pt x="5518" y="0"/>
                  </a:cubicBezTo>
                  <a:cubicBezTo>
                    <a:pt x="3144" y="1105"/>
                    <a:pt x="633" y="2549"/>
                    <a:pt x="219" y="3852"/>
                  </a:cubicBezTo>
                  <a:cubicBezTo>
                    <a:pt x="-598" y="6419"/>
                    <a:pt x="1034" y="6575"/>
                    <a:pt x="2395" y="7935"/>
                  </a:cubicBezTo>
                  <a:cubicBezTo>
                    <a:pt x="3755" y="9294"/>
                    <a:pt x="-598" y="11668"/>
                    <a:pt x="2665" y="12767"/>
                  </a:cubicBezTo>
                  <a:cubicBezTo>
                    <a:pt x="5927" y="13866"/>
                    <a:pt x="9470" y="11587"/>
                    <a:pt x="11916" y="11943"/>
                  </a:cubicBezTo>
                  <a:cubicBezTo>
                    <a:pt x="14362" y="12299"/>
                    <a:pt x="13547" y="13082"/>
                    <a:pt x="11916" y="15172"/>
                  </a:cubicBezTo>
                  <a:cubicBezTo>
                    <a:pt x="10720" y="16705"/>
                    <a:pt x="10400" y="19429"/>
                    <a:pt x="12349" y="21600"/>
                  </a:cubicBezTo>
                  <a:cubicBezTo>
                    <a:pt x="17875" y="19090"/>
                    <a:pt x="21002" y="15596"/>
                    <a:pt x="20992" y="1194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91" name="Freeform 109"/>
            <p:cNvSpPr/>
            <p:nvPr/>
          </p:nvSpPr>
          <p:spPr>
            <a:xfrm>
              <a:off x="2455452" y="913896"/>
              <a:ext cx="1147016" cy="1625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534" extrusionOk="0">
                  <a:moveTo>
                    <a:pt x="651" y="21533"/>
                  </a:moveTo>
                  <a:cubicBezTo>
                    <a:pt x="352" y="21534"/>
                    <a:pt x="92" y="21389"/>
                    <a:pt x="19" y="21182"/>
                  </a:cubicBezTo>
                  <a:cubicBezTo>
                    <a:pt x="-53" y="20975"/>
                    <a:pt x="82" y="20760"/>
                    <a:pt x="346" y="20660"/>
                  </a:cubicBezTo>
                  <a:cubicBezTo>
                    <a:pt x="7376" y="17996"/>
                    <a:pt x="13173" y="14420"/>
                    <a:pt x="16677" y="10594"/>
                  </a:cubicBezTo>
                  <a:cubicBezTo>
                    <a:pt x="18363" y="8756"/>
                    <a:pt x="19415" y="6962"/>
                    <a:pt x="19813" y="5267"/>
                  </a:cubicBezTo>
                  <a:cubicBezTo>
                    <a:pt x="20217" y="3549"/>
                    <a:pt x="19923" y="2006"/>
                    <a:pt x="18937" y="681"/>
                  </a:cubicBezTo>
                  <a:cubicBezTo>
                    <a:pt x="18769" y="455"/>
                    <a:pt x="18890" y="174"/>
                    <a:pt x="19207" y="54"/>
                  </a:cubicBezTo>
                  <a:cubicBezTo>
                    <a:pt x="19523" y="-66"/>
                    <a:pt x="19916" y="20"/>
                    <a:pt x="20084" y="246"/>
                  </a:cubicBezTo>
                  <a:cubicBezTo>
                    <a:pt x="21207" y="1756"/>
                    <a:pt x="21547" y="3497"/>
                    <a:pt x="21098" y="5421"/>
                  </a:cubicBezTo>
                  <a:cubicBezTo>
                    <a:pt x="20669" y="7244"/>
                    <a:pt x="19549" y="9155"/>
                    <a:pt x="17767" y="11101"/>
                  </a:cubicBezTo>
                  <a:cubicBezTo>
                    <a:pt x="14146" y="15058"/>
                    <a:pt x="8176" y="18743"/>
                    <a:pt x="957" y="21479"/>
                  </a:cubicBezTo>
                  <a:cubicBezTo>
                    <a:pt x="863" y="21515"/>
                    <a:pt x="758" y="21534"/>
                    <a:pt x="651" y="21533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92" name="Freeform 110"/>
            <p:cNvSpPr/>
            <p:nvPr/>
          </p:nvSpPr>
          <p:spPr>
            <a:xfrm>
              <a:off x="1107177" y="2452818"/>
              <a:ext cx="553039" cy="553038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grpSp>
        <p:nvGrpSpPr>
          <p:cNvPr id="2016" name="Graphic 8"/>
          <p:cNvGrpSpPr/>
          <p:nvPr/>
        </p:nvGrpSpPr>
        <p:grpSpPr>
          <a:xfrm>
            <a:off x="13180143" y="7801266"/>
            <a:ext cx="4056319" cy="3562006"/>
            <a:chOff x="0" y="0"/>
            <a:chExt cx="4056318" cy="3562005"/>
          </a:xfrm>
        </p:grpSpPr>
        <p:sp>
          <p:nvSpPr>
            <p:cNvPr id="1994" name="Freeform 73"/>
            <p:cNvSpPr/>
            <p:nvPr/>
          </p:nvSpPr>
          <p:spPr>
            <a:xfrm>
              <a:off x="563384" y="862181"/>
              <a:ext cx="2286583" cy="2699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0" extrusionOk="0">
                  <a:moveTo>
                    <a:pt x="15732" y="0"/>
                  </a:moveTo>
                  <a:lnTo>
                    <a:pt x="737" y="0"/>
                  </a:lnTo>
                  <a:cubicBezTo>
                    <a:pt x="330" y="0"/>
                    <a:pt x="0" y="279"/>
                    <a:pt x="0" y="624"/>
                  </a:cubicBezTo>
                  <a:lnTo>
                    <a:pt x="0" y="18365"/>
                  </a:lnTo>
                  <a:lnTo>
                    <a:pt x="13396" y="18365"/>
                  </a:lnTo>
                  <a:cubicBezTo>
                    <a:pt x="13396" y="20269"/>
                    <a:pt x="15320" y="21600"/>
                    <a:pt x="17573" y="21590"/>
                  </a:cubicBezTo>
                  <a:cubicBezTo>
                    <a:pt x="19788" y="21581"/>
                    <a:pt x="21600" y="19991"/>
                    <a:pt x="21600" y="18117"/>
                  </a:cubicBezTo>
                  <a:lnTo>
                    <a:pt x="21600" y="4943"/>
                  </a:lnTo>
                  <a:lnTo>
                    <a:pt x="17690" y="4943"/>
                  </a:lnTo>
                  <a:cubicBezTo>
                    <a:pt x="17066" y="4943"/>
                    <a:pt x="15732" y="3787"/>
                    <a:pt x="15732" y="3260"/>
                  </a:cubicBezTo>
                  <a:lnTo>
                    <a:pt x="15732" y="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95" name="Freeform 74"/>
            <p:cNvSpPr/>
            <p:nvPr/>
          </p:nvSpPr>
          <p:spPr>
            <a:xfrm>
              <a:off x="358165" y="3151653"/>
              <a:ext cx="2058977" cy="406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62" y="0"/>
                  </a:moveTo>
                  <a:lnTo>
                    <a:pt x="0" y="0"/>
                  </a:lnTo>
                  <a:cubicBezTo>
                    <a:pt x="0" y="11301"/>
                    <a:pt x="1624" y="19472"/>
                    <a:pt x="3754" y="21282"/>
                  </a:cubicBezTo>
                  <a:lnTo>
                    <a:pt x="4503" y="21600"/>
                  </a:lnTo>
                  <a:lnTo>
                    <a:pt x="21600" y="21427"/>
                  </a:lnTo>
                  <a:cubicBezTo>
                    <a:pt x="19113" y="21427"/>
                    <a:pt x="16999" y="11757"/>
                    <a:pt x="17062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96" name="Freeform 75"/>
            <p:cNvSpPr/>
            <p:nvPr/>
          </p:nvSpPr>
          <p:spPr>
            <a:xfrm>
              <a:off x="877158" y="1070260"/>
              <a:ext cx="415899" cy="415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21" y="0"/>
                  </a:moveTo>
                  <a:lnTo>
                    <a:pt x="1580" y="0"/>
                  </a:lnTo>
                  <a:cubicBezTo>
                    <a:pt x="707" y="0"/>
                    <a:pt x="0" y="707"/>
                    <a:pt x="0" y="1579"/>
                  </a:cubicBezTo>
                  <a:lnTo>
                    <a:pt x="0" y="20021"/>
                  </a:lnTo>
                  <a:cubicBezTo>
                    <a:pt x="0" y="20893"/>
                    <a:pt x="707" y="21600"/>
                    <a:pt x="1580" y="21600"/>
                  </a:cubicBezTo>
                  <a:lnTo>
                    <a:pt x="20021" y="21600"/>
                  </a:lnTo>
                  <a:cubicBezTo>
                    <a:pt x="20893" y="21600"/>
                    <a:pt x="21600" y="20893"/>
                    <a:pt x="21600" y="20021"/>
                  </a:cubicBezTo>
                  <a:lnTo>
                    <a:pt x="21600" y="1579"/>
                  </a:lnTo>
                  <a:cubicBezTo>
                    <a:pt x="21600" y="707"/>
                    <a:pt x="20893" y="0"/>
                    <a:pt x="20021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97" name="Freeform 76"/>
            <p:cNvSpPr/>
            <p:nvPr/>
          </p:nvSpPr>
          <p:spPr>
            <a:xfrm>
              <a:off x="876445" y="1690854"/>
              <a:ext cx="1559609" cy="103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79" y="0"/>
                  </a:moveTo>
                  <a:lnTo>
                    <a:pt x="421" y="0"/>
                  </a:lnTo>
                  <a:cubicBezTo>
                    <a:pt x="189" y="0"/>
                    <a:pt x="0" y="2829"/>
                    <a:pt x="0" y="6318"/>
                  </a:cubicBezTo>
                  <a:lnTo>
                    <a:pt x="0" y="15282"/>
                  </a:lnTo>
                  <a:cubicBezTo>
                    <a:pt x="0" y="18771"/>
                    <a:pt x="189" y="21600"/>
                    <a:pt x="421" y="21600"/>
                  </a:cubicBezTo>
                  <a:lnTo>
                    <a:pt x="21179" y="21600"/>
                  </a:lnTo>
                  <a:cubicBezTo>
                    <a:pt x="21411" y="21600"/>
                    <a:pt x="21600" y="18771"/>
                    <a:pt x="21600" y="15282"/>
                  </a:cubicBezTo>
                  <a:lnTo>
                    <a:pt x="21600" y="6318"/>
                  </a:lnTo>
                  <a:cubicBezTo>
                    <a:pt x="21600" y="2829"/>
                    <a:pt x="21411" y="0"/>
                    <a:pt x="21179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98" name="Freeform 77"/>
            <p:cNvSpPr/>
            <p:nvPr/>
          </p:nvSpPr>
          <p:spPr>
            <a:xfrm>
              <a:off x="876445" y="2003910"/>
              <a:ext cx="1559609" cy="103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79" y="0"/>
                  </a:moveTo>
                  <a:lnTo>
                    <a:pt x="421" y="0"/>
                  </a:lnTo>
                  <a:cubicBezTo>
                    <a:pt x="189" y="0"/>
                    <a:pt x="0" y="2829"/>
                    <a:pt x="0" y="6318"/>
                  </a:cubicBezTo>
                  <a:lnTo>
                    <a:pt x="0" y="15282"/>
                  </a:lnTo>
                  <a:cubicBezTo>
                    <a:pt x="0" y="18771"/>
                    <a:pt x="189" y="21600"/>
                    <a:pt x="421" y="21600"/>
                  </a:cubicBezTo>
                  <a:lnTo>
                    <a:pt x="21179" y="21600"/>
                  </a:lnTo>
                  <a:cubicBezTo>
                    <a:pt x="21411" y="21600"/>
                    <a:pt x="21600" y="18771"/>
                    <a:pt x="21600" y="15282"/>
                  </a:cubicBezTo>
                  <a:lnTo>
                    <a:pt x="21600" y="6318"/>
                  </a:lnTo>
                  <a:cubicBezTo>
                    <a:pt x="21600" y="2829"/>
                    <a:pt x="21411" y="0"/>
                    <a:pt x="21179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99" name="Freeform 78"/>
            <p:cNvSpPr/>
            <p:nvPr/>
          </p:nvSpPr>
          <p:spPr>
            <a:xfrm>
              <a:off x="876445" y="2316970"/>
              <a:ext cx="1559609" cy="103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79" y="0"/>
                  </a:moveTo>
                  <a:lnTo>
                    <a:pt x="421" y="0"/>
                  </a:lnTo>
                  <a:cubicBezTo>
                    <a:pt x="189" y="0"/>
                    <a:pt x="0" y="2829"/>
                    <a:pt x="0" y="6318"/>
                  </a:cubicBezTo>
                  <a:lnTo>
                    <a:pt x="0" y="15282"/>
                  </a:lnTo>
                  <a:cubicBezTo>
                    <a:pt x="0" y="18771"/>
                    <a:pt x="189" y="21600"/>
                    <a:pt x="421" y="21600"/>
                  </a:cubicBezTo>
                  <a:lnTo>
                    <a:pt x="21179" y="21600"/>
                  </a:lnTo>
                  <a:cubicBezTo>
                    <a:pt x="21411" y="21600"/>
                    <a:pt x="21600" y="18771"/>
                    <a:pt x="21600" y="15282"/>
                  </a:cubicBezTo>
                  <a:lnTo>
                    <a:pt x="21600" y="6318"/>
                  </a:lnTo>
                  <a:cubicBezTo>
                    <a:pt x="21600" y="2829"/>
                    <a:pt x="21411" y="0"/>
                    <a:pt x="21179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00" name="Freeform 79"/>
            <p:cNvSpPr/>
            <p:nvPr/>
          </p:nvSpPr>
          <p:spPr>
            <a:xfrm>
              <a:off x="2228592" y="1380848"/>
              <a:ext cx="623487" cy="143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2" extrusionOk="0">
                  <a:moveTo>
                    <a:pt x="0" y="0"/>
                  </a:moveTo>
                  <a:lnTo>
                    <a:pt x="0" y="12091"/>
                  </a:lnTo>
                  <a:cubicBezTo>
                    <a:pt x="0" y="14689"/>
                    <a:pt x="252" y="17171"/>
                    <a:pt x="695" y="18938"/>
                  </a:cubicBezTo>
                  <a:cubicBezTo>
                    <a:pt x="1138" y="20705"/>
                    <a:pt x="1733" y="21600"/>
                    <a:pt x="2336" y="21407"/>
                  </a:cubicBezTo>
                  <a:lnTo>
                    <a:pt x="21600" y="152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7EE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01" name="Freeform 80"/>
            <p:cNvSpPr/>
            <p:nvPr/>
          </p:nvSpPr>
          <p:spPr>
            <a:xfrm>
              <a:off x="2227910" y="860200"/>
              <a:ext cx="624169" cy="622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78" y="10800"/>
                  </a:moveTo>
                  <a:lnTo>
                    <a:pt x="0" y="0"/>
                  </a:lnTo>
                  <a:lnTo>
                    <a:pt x="29" y="20699"/>
                  </a:lnTo>
                  <a:cubicBezTo>
                    <a:pt x="29" y="21196"/>
                    <a:pt x="432" y="21600"/>
                    <a:pt x="929" y="21600"/>
                  </a:cubicBezTo>
                  <a:lnTo>
                    <a:pt x="21600" y="21600"/>
                  </a:lnTo>
                  <a:lnTo>
                    <a:pt x="11178" y="10800"/>
                  </a:ln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02" name="Freeform 81"/>
            <p:cNvSpPr/>
            <p:nvPr/>
          </p:nvSpPr>
          <p:spPr>
            <a:xfrm>
              <a:off x="2100341" y="388261"/>
              <a:ext cx="1134341" cy="1134341"/>
            </a:xfrm>
            <a:prstGeom prst="ellipse">
              <a:avLst/>
            </a:pr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03" name="Freeform 82"/>
            <p:cNvSpPr/>
            <p:nvPr/>
          </p:nvSpPr>
          <p:spPr>
            <a:xfrm>
              <a:off x="2500353" y="692348"/>
              <a:ext cx="346217" cy="425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600" extrusionOk="0">
                  <a:moveTo>
                    <a:pt x="18763" y="2060"/>
                  </a:moveTo>
                  <a:cubicBezTo>
                    <a:pt x="20622" y="3421"/>
                    <a:pt x="21576" y="5287"/>
                    <a:pt x="21576" y="7619"/>
                  </a:cubicBezTo>
                  <a:cubicBezTo>
                    <a:pt x="21576" y="9523"/>
                    <a:pt x="20956" y="11117"/>
                    <a:pt x="19812" y="12361"/>
                  </a:cubicBezTo>
                  <a:cubicBezTo>
                    <a:pt x="19383" y="12789"/>
                    <a:pt x="18048" y="13799"/>
                    <a:pt x="15759" y="15393"/>
                  </a:cubicBezTo>
                  <a:cubicBezTo>
                    <a:pt x="14901" y="16015"/>
                    <a:pt x="14234" y="16676"/>
                    <a:pt x="13805" y="17375"/>
                  </a:cubicBezTo>
                  <a:cubicBezTo>
                    <a:pt x="13280" y="18153"/>
                    <a:pt x="13042" y="19008"/>
                    <a:pt x="13042" y="19980"/>
                  </a:cubicBezTo>
                  <a:lnTo>
                    <a:pt x="13042" y="20902"/>
                  </a:lnTo>
                  <a:cubicBezTo>
                    <a:pt x="13042" y="21288"/>
                    <a:pt x="12659" y="21600"/>
                    <a:pt x="12186" y="21600"/>
                  </a:cubicBezTo>
                  <a:lnTo>
                    <a:pt x="8796" y="21600"/>
                  </a:lnTo>
                  <a:cubicBezTo>
                    <a:pt x="8324" y="21600"/>
                    <a:pt x="7941" y="21288"/>
                    <a:pt x="7941" y="20902"/>
                  </a:cubicBezTo>
                  <a:lnTo>
                    <a:pt x="7941" y="19980"/>
                  </a:lnTo>
                  <a:cubicBezTo>
                    <a:pt x="7941" y="18542"/>
                    <a:pt x="8227" y="17298"/>
                    <a:pt x="8846" y="16287"/>
                  </a:cubicBezTo>
                  <a:cubicBezTo>
                    <a:pt x="9514" y="15199"/>
                    <a:pt x="11326" y="13605"/>
                    <a:pt x="14281" y="11467"/>
                  </a:cubicBezTo>
                  <a:lnTo>
                    <a:pt x="15092" y="10728"/>
                  </a:lnTo>
                  <a:cubicBezTo>
                    <a:pt x="15950" y="9835"/>
                    <a:pt x="16379" y="8902"/>
                    <a:pt x="16379" y="7891"/>
                  </a:cubicBezTo>
                  <a:cubicBezTo>
                    <a:pt x="16379" y="6531"/>
                    <a:pt x="15903" y="5481"/>
                    <a:pt x="14997" y="4703"/>
                  </a:cubicBezTo>
                  <a:cubicBezTo>
                    <a:pt x="14043" y="3926"/>
                    <a:pt x="12708" y="3537"/>
                    <a:pt x="10992" y="3537"/>
                  </a:cubicBezTo>
                  <a:cubicBezTo>
                    <a:pt x="8846" y="3537"/>
                    <a:pt x="7273" y="4082"/>
                    <a:pt x="6319" y="5170"/>
                  </a:cubicBezTo>
                  <a:cubicBezTo>
                    <a:pt x="5574" y="5981"/>
                    <a:pt x="5152" y="7114"/>
                    <a:pt x="5054" y="8520"/>
                  </a:cubicBezTo>
                  <a:cubicBezTo>
                    <a:pt x="5029" y="8887"/>
                    <a:pt x="4652" y="9174"/>
                    <a:pt x="4200" y="9174"/>
                  </a:cubicBezTo>
                  <a:lnTo>
                    <a:pt x="857" y="9174"/>
                  </a:lnTo>
                  <a:cubicBezTo>
                    <a:pt x="369" y="9174"/>
                    <a:pt x="-24" y="8841"/>
                    <a:pt x="2" y="8443"/>
                  </a:cubicBezTo>
                  <a:cubicBezTo>
                    <a:pt x="162" y="5953"/>
                    <a:pt x="1159" y="3978"/>
                    <a:pt x="3030" y="2488"/>
                  </a:cubicBezTo>
                  <a:cubicBezTo>
                    <a:pt x="5032" y="816"/>
                    <a:pt x="7797" y="0"/>
                    <a:pt x="11278" y="0"/>
                  </a:cubicBezTo>
                  <a:cubicBezTo>
                    <a:pt x="14377" y="0"/>
                    <a:pt x="16856" y="661"/>
                    <a:pt x="18763" y="206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04" name="Freeform 83"/>
            <p:cNvSpPr/>
            <p:nvPr/>
          </p:nvSpPr>
          <p:spPr>
            <a:xfrm>
              <a:off x="2624748" y="1161007"/>
              <a:ext cx="81021" cy="81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0" y="21600"/>
                  </a:moveTo>
                  <a:lnTo>
                    <a:pt x="8099" y="21600"/>
                  </a:lnTo>
                  <a:cubicBezTo>
                    <a:pt x="3626" y="21600"/>
                    <a:pt x="0" y="17974"/>
                    <a:pt x="0" y="13500"/>
                  </a:cubicBezTo>
                  <a:lnTo>
                    <a:pt x="0" y="8100"/>
                  </a:lnTo>
                  <a:cubicBezTo>
                    <a:pt x="0" y="3626"/>
                    <a:pt x="3626" y="0"/>
                    <a:pt x="8099" y="0"/>
                  </a:cubicBezTo>
                  <a:lnTo>
                    <a:pt x="13500" y="0"/>
                  </a:lnTo>
                  <a:cubicBezTo>
                    <a:pt x="17974" y="0"/>
                    <a:pt x="21600" y="3626"/>
                    <a:pt x="21600" y="8100"/>
                  </a:cubicBezTo>
                  <a:lnTo>
                    <a:pt x="21600" y="13500"/>
                  </a:lnTo>
                  <a:cubicBezTo>
                    <a:pt x="21600" y="17974"/>
                    <a:pt x="17974" y="21600"/>
                    <a:pt x="135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2012" name="Graphic 8"/>
            <p:cNvGrpSpPr/>
            <p:nvPr/>
          </p:nvGrpSpPr>
          <p:grpSpPr>
            <a:xfrm>
              <a:off x="3093740" y="2429321"/>
              <a:ext cx="962579" cy="900153"/>
              <a:chOff x="0" y="0"/>
              <a:chExt cx="962578" cy="900152"/>
            </a:xfrm>
          </p:grpSpPr>
          <p:sp>
            <p:nvSpPr>
              <p:cNvPr id="2005" name="Freeform 85"/>
              <p:cNvSpPr/>
              <p:nvPr/>
            </p:nvSpPr>
            <p:spPr>
              <a:xfrm>
                <a:off x="120112" y="564130"/>
                <a:ext cx="257923" cy="210432"/>
              </a:xfrm>
              <a:prstGeom prst="line">
                <a:avLst/>
              </a:prstGeom>
              <a:noFill/>
              <a:ln w="17920" cap="rnd">
                <a:solidFill>
                  <a:srgbClr val="E4EBF7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06" name="Freeform 86"/>
              <p:cNvSpPr/>
              <p:nvPr/>
            </p:nvSpPr>
            <p:spPr>
              <a:xfrm>
                <a:off x="0" y="461061"/>
                <a:ext cx="151887" cy="153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9" h="18985" extrusionOk="0">
                    <a:moveTo>
                      <a:pt x="13367" y="18168"/>
                    </a:moveTo>
                    <a:cubicBezTo>
                      <a:pt x="18149" y="16043"/>
                      <a:pt x="20289" y="10437"/>
                      <a:pt x="18147" y="5645"/>
                    </a:cubicBezTo>
                    <a:cubicBezTo>
                      <a:pt x="16006" y="854"/>
                      <a:pt x="10393" y="-1308"/>
                      <a:pt x="5611" y="816"/>
                    </a:cubicBezTo>
                    <a:cubicBezTo>
                      <a:pt x="829" y="2941"/>
                      <a:pt x="-1311" y="8547"/>
                      <a:pt x="831" y="13339"/>
                    </a:cubicBezTo>
                    <a:cubicBezTo>
                      <a:pt x="2972" y="18130"/>
                      <a:pt x="8584" y="20292"/>
                      <a:pt x="13367" y="18168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07" name="Freeform 87"/>
              <p:cNvSpPr/>
              <p:nvPr/>
            </p:nvSpPr>
            <p:spPr>
              <a:xfrm>
                <a:off x="810696" y="265861"/>
                <a:ext cx="151883" cy="1531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9" h="18985" extrusionOk="0">
                    <a:moveTo>
                      <a:pt x="13366" y="18168"/>
                    </a:moveTo>
                    <a:cubicBezTo>
                      <a:pt x="18148" y="16043"/>
                      <a:pt x="20289" y="10436"/>
                      <a:pt x="18147" y="5645"/>
                    </a:cubicBezTo>
                    <a:cubicBezTo>
                      <a:pt x="16006" y="854"/>
                      <a:pt x="10393" y="-1308"/>
                      <a:pt x="5611" y="816"/>
                    </a:cubicBezTo>
                    <a:cubicBezTo>
                      <a:pt x="829" y="2941"/>
                      <a:pt x="-1311" y="8548"/>
                      <a:pt x="831" y="13339"/>
                    </a:cubicBezTo>
                    <a:cubicBezTo>
                      <a:pt x="2972" y="18130"/>
                      <a:pt x="8585" y="20292"/>
                      <a:pt x="13366" y="18168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08" name="Freeform 88"/>
              <p:cNvSpPr/>
              <p:nvPr/>
            </p:nvSpPr>
            <p:spPr>
              <a:xfrm flipV="1">
                <a:off x="484363" y="198616"/>
                <a:ext cx="71435" cy="624854"/>
              </a:xfrm>
              <a:prstGeom prst="line">
                <a:avLst/>
              </a:prstGeom>
              <a:noFill/>
              <a:ln w="17920" cap="rnd">
                <a:solidFill>
                  <a:srgbClr val="E4EBF7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09" name="Freeform 89"/>
              <p:cNvSpPr/>
              <p:nvPr/>
            </p:nvSpPr>
            <p:spPr>
              <a:xfrm>
                <a:off x="407944" y="747035"/>
                <a:ext cx="151888" cy="1531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9" h="18985" extrusionOk="0">
                    <a:moveTo>
                      <a:pt x="5611" y="816"/>
                    </a:moveTo>
                    <a:cubicBezTo>
                      <a:pt x="10393" y="-1308"/>
                      <a:pt x="16006" y="854"/>
                      <a:pt x="18147" y="5645"/>
                    </a:cubicBezTo>
                    <a:cubicBezTo>
                      <a:pt x="20289" y="10436"/>
                      <a:pt x="18149" y="16043"/>
                      <a:pt x="13367" y="18168"/>
                    </a:cubicBezTo>
                    <a:cubicBezTo>
                      <a:pt x="8585" y="20292"/>
                      <a:pt x="2972" y="18130"/>
                      <a:pt x="831" y="13339"/>
                    </a:cubicBezTo>
                    <a:cubicBezTo>
                      <a:pt x="-1311" y="8548"/>
                      <a:pt x="829" y="2941"/>
                      <a:pt x="5611" y="816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10" name="Freeform 90"/>
              <p:cNvSpPr/>
              <p:nvPr/>
            </p:nvSpPr>
            <p:spPr>
              <a:xfrm>
                <a:off x="572020" y="76032"/>
                <a:ext cx="230358" cy="198178"/>
              </a:xfrm>
              <a:prstGeom prst="line">
                <a:avLst/>
              </a:prstGeom>
              <a:noFill/>
              <a:ln w="17920" cap="rnd">
                <a:solidFill>
                  <a:srgbClr val="E4EBF7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11" name="Freeform 91"/>
              <p:cNvSpPr/>
              <p:nvPr/>
            </p:nvSpPr>
            <p:spPr>
              <a:xfrm>
                <a:off x="496017" y="-1"/>
                <a:ext cx="151917" cy="1523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93" h="19099" extrusionOk="0">
                    <a:moveTo>
                      <a:pt x="18453" y="12957"/>
                    </a:moveTo>
                    <a:cubicBezTo>
                      <a:pt x="16560" y="17882"/>
                      <a:pt x="11037" y="20349"/>
                      <a:pt x="6118" y="18467"/>
                    </a:cubicBezTo>
                    <a:cubicBezTo>
                      <a:pt x="1199" y="16585"/>
                      <a:pt x="-1254" y="11066"/>
                      <a:pt x="639" y="6141"/>
                    </a:cubicBezTo>
                    <a:cubicBezTo>
                      <a:pt x="2532" y="1216"/>
                      <a:pt x="8055" y="-1251"/>
                      <a:pt x="12974" y="631"/>
                    </a:cubicBezTo>
                    <a:cubicBezTo>
                      <a:pt x="17893" y="2513"/>
                      <a:pt x="20346" y="8032"/>
                      <a:pt x="18453" y="12957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  <p:sp>
          <p:nvSpPr>
            <p:cNvPr id="2013" name="Freeform 92"/>
            <p:cNvSpPr/>
            <p:nvPr/>
          </p:nvSpPr>
          <p:spPr>
            <a:xfrm>
              <a:off x="258106" y="0"/>
              <a:ext cx="270781" cy="530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61" y="0"/>
                  </a:moveTo>
                  <a:lnTo>
                    <a:pt x="0" y="21600"/>
                  </a:lnTo>
                  <a:lnTo>
                    <a:pt x="8139" y="21600"/>
                  </a:lnTo>
                  <a:lnTo>
                    <a:pt x="21600" y="0"/>
                  </a:lnTo>
                  <a:lnTo>
                    <a:pt x="13461" y="0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14" name="Freeform 93"/>
            <p:cNvSpPr/>
            <p:nvPr/>
          </p:nvSpPr>
          <p:spPr>
            <a:xfrm>
              <a:off x="-1" y="60268"/>
              <a:ext cx="195869" cy="409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7" y="0"/>
                  </a:moveTo>
                  <a:lnTo>
                    <a:pt x="1063" y="0"/>
                  </a:lnTo>
                  <a:cubicBezTo>
                    <a:pt x="476" y="0"/>
                    <a:pt x="0" y="228"/>
                    <a:pt x="0" y="509"/>
                  </a:cubicBezTo>
                  <a:lnTo>
                    <a:pt x="0" y="21091"/>
                  </a:lnTo>
                  <a:cubicBezTo>
                    <a:pt x="0" y="21372"/>
                    <a:pt x="476" y="21600"/>
                    <a:pt x="1063" y="21600"/>
                  </a:cubicBezTo>
                  <a:lnTo>
                    <a:pt x="20537" y="21600"/>
                  </a:lnTo>
                  <a:cubicBezTo>
                    <a:pt x="21124" y="21600"/>
                    <a:pt x="21600" y="21372"/>
                    <a:pt x="21600" y="21091"/>
                  </a:cubicBezTo>
                  <a:lnTo>
                    <a:pt x="21600" y="17999"/>
                  </a:lnTo>
                  <a:cubicBezTo>
                    <a:pt x="21600" y="17718"/>
                    <a:pt x="21124" y="17491"/>
                    <a:pt x="20537" y="17491"/>
                  </a:cubicBezTo>
                  <a:lnTo>
                    <a:pt x="8593" y="17491"/>
                  </a:lnTo>
                  <a:lnTo>
                    <a:pt x="8593" y="4109"/>
                  </a:lnTo>
                  <a:lnTo>
                    <a:pt x="20537" y="4109"/>
                  </a:lnTo>
                  <a:cubicBezTo>
                    <a:pt x="21124" y="4109"/>
                    <a:pt x="21600" y="3882"/>
                    <a:pt x="21600" y="3601"/>
                  </a:cubicBezTo>
                  <a:lnTo>
                    <a:pt x="21600" y="509"/>
                  </a:lnTo>
                  <a:cubicBezTo>
                    <a:pt x="21600" y="228"/>
                    <a:pt x="21124" y="0"/>
                    <a:pt x="20537" y="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15" name="Freeform 94"/>
            <p:cNvSpPr/>
            <p:nvPr/>
          </p:nvSpPr>
          <p:spPr>
            <a:xfrm>
              <a:off x="591125" y="60268"/>
              <a:ext cx="195868" cy="409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7" y="0"/>
                  </a:moveTo>
                  <a:lnTo>
                    <a:pt x="1064" y="0"/>
                  </a:lnTo>
                  <a:cubicBezTo>
                    <a:pt x="476" y="0"/>
                    <a:pt x="0" y="228"/>
                    <a:pt x="0" y="509"/>
                  </a:cubicBezTo>
                  <a:lnTo>
                    <a:pt x="0" y="3601"/>
                  </a:lnTo>
                  <a:cubicBezTo>
                    <a:pt x="0" y="3882"/>
                    <a:pt x="476" y="4109"/>
                    <a:pt x="1064" y="4109"/>
                  </a:cubicBezTo>
                  <a:lnTo>
                    <a:pt x="13007" y="4109"/>
                  </a:lnTo>
                  <a:lnTo>
                    <a:pt x="13007" y="17491"/>
                  </a:lnTo>
                  <a:lnTo>
                    <a:pt x="1064" y="17491"/>
                  </a:lnTo>
                  <a:cubicBezTo>
                    <a:pt x="476" y="17491"/>
                    <a:pt x="0" y="17718"/>
                    <a:pt x="0" y="17999"/>
                  </a:cubicBezTo>
                  <a:lnTo>
                    <a:pt x="0" y="21091"/>
                  </a:lnTo>
                  <a:cubicBezTo>
                    <a:pt x="0" y="21372"/>
                    <a:pt x="476" y="21600"/>
                    <a:pt x="1064" y="21600"/>
                  </a:cubicBezTo>
                  <a:lnTo>
                    <a:pt x="20537" y="21600"/>
                  </a:lnTo>
                  <a:cubicBezTo>
                    <a:pt x="21124" y="21600"/>
                    <a:pt x="21600" y="21372"/>
                    <a:pt x="21600" y="21091"/>
                  </a:cubicBezTo>
                  <a:lnTo>
                    <a:pt x="21600" y="509"/>
                  </a:lnTo>
                  <a:cubicBezTo>
                    <a:pt x="21600" y="228"/>
                    <a:pt x="21124" y="0"/>
                    <a:pt x="20537" y="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grpSp>
        <p:nvGrpSpPr>
          <p:cNvPr id="2048" name="Graphic 6"/>
          <p:cNvGrpSpPr/>
          <p:nvPr/>
        </p:nvGrpSpPr>
        <p:grpSpPr>
          <a:xfrm>
            <a:off x="18338249" y="7801266"/>
            <a:ext cx="4578111" cy="3899678"/>
            <a:chOff x="0" y="0"/>
            <a:chExt cx="4578110" cy="3899677"/>
          </a:xfrm>
        </p:grpSpPr>
        <p:sp>
          <p:nvSpPr>
            <p:cNvPr id="2017" name="Freeform 41"/>
            <p:cNvSpPr/>
            <p:nvPr/>
          </p:nvSpPr>
          <p:spPr>
            <a:xfrm>
              <a:off x="3869266" y="1876460"/>
              <a:ext cx="579965" cy="58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19" y="21600"/>
                  </a:moveTo>
                  <a:lnTo>
                    <a:pt x="3381" y="21600"/>
                  </a:lnTo>
                  <a:cubicBezTo>
                    <a:pt x="1521" y="21600"/>
                    <a:pt x="0" y="20079"/>
                    <a:pt x="0" y="18219"/>
                  </a:cubicBezTo>
                  <a:lnTo>
                    <a:pt x="0" y="3381"/>
                  </a:lnTo>
                  <a:cubicBezTo>
                    <a:pt x="0" y="1521"/>
                    <a:pt x="1521" y="0"/>
                    <a:pt x="3381" y="0"/>
                  </a:cubicBezTo>
                  <a:lnTo>
                    <a:pt x="18219" y="0"/>
                  </a:lnTo>
                  <a:cubicBezTo>
                    <a:pt x="20079" y="0"/>
                    <a:pt x="21600" y="1521"/>
                    <a:pt x="21600" y="3381"/>
                  </a:cubicBezTo>
                  <a:lnTo>
                    <a:pt x="21600" y="18219"/>
                  </a:lnTo>
                  <a:cubicBezTo>
                    <a:pt x="21600" y="20079"/>
                    <a:pt x="20079" y="21600"/>
                    <a:pt x="18219" y="21600"/>
                  </a:cubicBezTo>
                  <a:close/>
                </a:path>
              </a:pathLst>
            </a:custGeom>
            <a:solidFill>
              <a:srgbClr val="597EF7">
                <a:alpha val="1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18" name="Freeform 42"/>
            <p:cNvSpPr/>
            <p:nvPr/>
          </p:nvSpPr>
          <p:spPr>
            <a:xfrm>
              <a:off x="217623" y="1834536"/>
              <a:ext cx="257763" cy="276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05" y="21600"/>
                  </a:moveTo>
                  <a:lnTo>
                    <a:pt x="3395" y="21600"/>
                  </a:lnTo>
                  <a:cubicBezTo>
                    <a:pt x="1528" y="21600"/>
                    <a:pt x="0" y="20085"/>
                    <a:pt x="0" y="18233"/>
                  </a:cubicBezTo>
                  <a:lnTo>
                    <a:pt x="0" y="3367"/>
                  </a:lnTo>
                  <a:cubicBezTo>
                    <a:pt x="0" y="1515"/>
                    <a:pt x="1528" y="0"/>
                    <a:pt x="3395" y="0"/>
                  </a:cubicBezTo>
                  <a:lnTo>
                    <a:pt x="18205" y="0"/>
                  </a:lnTo>
                  <a:cubicBezTo>
                    <a:pt x="20072" y="0"/>
                    <a:pt x="21600" y="1515"/>
                    <a:pt x="21600" y="3367"/>
                  </a:cubicBezTo>
                  <a:lnTo>
                    <a:pt x="21600" y="18233"/>
                  </a:lnTo>
                  <a:cubicBezTo>
                    <a:pt x="21600" y="20085"/>
                    <a:pt x="20072" y="21600"/>
                    <a:pt x="18205" y="21600"/>
                  </a:cubicBezTo>
                  <a:close/>
                </a:path>
              </a:pathLst>
            </a:custGeom>
            <a:solidFill>
              <a:srgbClr val="FFC54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19" name="Freeform 43"/>
            <p:cNvSpPr/>
            <p:nvPr/>
          </p:nvSpPr>
          <p:spPr>
            <a:xfrm>
              <a:off x="4320349" y="2950822"/>
              <a:ext cx="257762" cy="257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5" y="21600"/>
                  </a:moveTo>
                  <a:cubicBezTo>
                    <a:pt x="1528" y="21600"/>
                    <a:pt x="0" y="20085"/>
                    <a:pt x="0" y="18233"/>
                  </a:cubicBezTo>
                  <a:lnTo>
                    <a:pt x="0" y="3367"/>
                  </a:lnTo>
                  <a:cubicBezTo>
                    <a:pt x="0" y="1515"/>
                    <a:pt x="1528" y="0"/>
                    <a:pt x="3395" y="0"/>
                  </a:cubicBezTo>
                  <a:lnTo>
                    <a:pt x="18205" y="0"/>
                  </a:lnTo>
                  <a:cubicBezTo>
                    <a:pt x="20073" y="0"/>
                    <a:pt x="21600" y="1515"/>
                    <a:pt x="21600" y="3367"/>
                  </a:cubicBezTo>
                  <a:lnTo>
                    <a:pt x="21600" y="18233"/>
                  </a:lnTo>
                  <a:cubicBezTo>
                    <a:pt x="21600" y="20085"/>
                    <a:pt x="20073" y="21600"/>
                    <a:pt x="18205" y="21600"/>
                  </a:cubicBezTo>
                  <a:lnTo>
                    <a:pt x="3395" y="21600"/>
                  </a:lnTo>
                  <a:close/>
                </a:path>
              </a:pathLst>
            </a:custGeom>
            <a:solidFill>
              <a:srgbClr val="FF7A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0" name="Freeform 44"/>
            <p:cNvSpPr/>
            <p:nvPr/>
          </p:nvSpPr>
          <p:spPr>
            <a:xfrm>
              <a:off x="-1" y="584517"/>
              <a:ext cx="693015" cy="693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81" y="21600"/>
                  </a:moveTo>
                  <a:cubicBezTo>
                    <a:pt x="1521" y="21600"/>
                    <a:pt x="0" y="20079"/>
                    <a:pt x="0" y="18219"/>
                  </a:cubicBezTo>
                  <a:lnTo>
                    <a:pt x="0" y="3381"/>
                  </a:lnTo>
                  <a:cubicBezTo>
                    <a:pt x="0" y="1521"/>
                    <a:pt x="1521" y="0"/>
                    <a:pt x="3381" y="0"/>
                  </a:cubicBezTo>
                  <a:lnTo>
                    <a:pt x="18219" y="0"/>
                  </a:lnTo>
                  <a:cubicBezTo>
                    <a:pt x="20079" y="0"/>
                    <a:pt x="21600" y="1521"/>
                    <a:pt x="21600" y="3381"/>
                  </a:cubicBezTo>
                  <a:lnTo>
                    <a:pt x="21600" y="18219"/>
                  </a:lnTo>
                  <a:cubicBezTo>
                    <a:pt x="21600" y="20079"/>
                    <a:pt x="20079" y="21600"/>
                    <a:pt x="18219" y="21600"/>
                  </a:cubicBezTo>
                  <a:lnTo>
                    <a:pt x="3381" y="21600"/>
                  </a:lnTo>
                  <a:close/>
                </a:path>
              </a:pathLst>
            </a:custGeom>
            <a:solidFill>
              <a:srgbClr val="ADC6FF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1" name="Freeform 45"/>
            <p:cNvSpPr/>
            <p:nvPr/>
          </p:nvSpPr>
          <p:spPr>
            <a:xfrm>
              <a:off x="3823910" y="1141103"/>
              <a:ext cx="257817" cy="258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6" h="21026" extrusionOk="0">
                  <a:moveTo>
                    <a:pt x="20354" y="12862"/>
                  </a:moveTo>
                  <a:lnTo>
                    <a:pt x="12552" y="20367"/>
                  </a:lnTo>
                  <a:cubicBezTo>
                    <a:pt x="11569" y="21313"/>
                    <a:pt x="9934" y="21231"/>
                    <a:pt x="8920" y="20185"/>
                  </a:cubicBezTo>
                  <a:lnTo>
                    <a:pt x="777" y="11786"/>
                  </a:lnTo>
                  <a:cubicBezTo>
                    <a:pt x="-237" y="10740"/>
                    <a:pt x="-262" y="9110"/>
                    <a:pt x="722" y="8164"/>
                  </a:cubicBezTo>
                  <a:lnTo>
                    <a:pt x="8523" y="659"/>
                  </a:lnTo>
                  <a:cubicBezTo>
                    <a:pt x="9507" y="-287"/>
                    <a:pt x="11142" y="-205"/>
                    <a:pt x="12156" y="841"/>
                  </a:cubicBezTo>
                  <a:lnTo>
                    <a:pt x="20299" y="9240"/>
                  </a:lnTo>
                  <a:cubicBezTo>
                    <a:pt x="21313" y="10286"/>
                    <a:pt x="21338" y="11916"/>
                    <a:pt x="20354" y="12862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2" name="Freeform 46"/>
            <p:cNvSpPr/>
            <p:nvPr/>
          </p:nvSpPr>
          <p:spPr>
            <a:xfrm>
              <a:off x="3982193" y="661642"/>
              <a:ext cx="210629" cy="195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533" extrusionOk="0">
                  <a:moveTo>
                    <a:pt x="21303" y="3280"/>
                  </a:moveTo>
                  <a:lnTo>
                    <a:pt x="21540" y="17855"/>
                  </a:lnTo>
                  <a:cubicBezTo>
                    <a:pt x="21570" y="19693"/>
                    <a:pt x="20100" y="21224"/>
                    <a:pt x="18274" y="21258"/>
                  </a:cubicBezTo>
                  <a:lnTo>
                    <a:pt x="3612" y="21533"/>
                  </a:lnTo>
                  <a:cubicBezTo>
                    <a:pt x="1785" y="21567"/>
                    <a:pt x="267" y="20092"/>
                    <a:pt x="237" y="18254"/>
                  </a:cubicBezTo>
                  <a:lnTo>
                    <a:pt x="0" y="3679"/>
                  </a:lnTo>
                  <a:cubicBezTo>
                    <a:pt x="-30" y="1842"/>
                    <a:pt x="1440" y="310"/>
                    <a:pt x="3266" y="276"/>
                  </a:cubicBezTo>
                  <a:lnTo>
                    <a:pt x="17929" y="1"/>
                  </a:lnTo>
                  <a:cubicBezTo>
                    <a:pt x="19755" y="-33"/>
                    <a:pt x="21274" y="1442"/>
                    <a:pt x="21303" y="3280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3" name="Freeform 47"/>
            <p:cNvSpPr/>
            <p:nvPr/>
          </p:nvSpPr>
          <p:spPr>
            <a:xfrm>
              <a:off x="3729039" y="126407"/>
              <a:ext cx="248425" cy="254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8" h="20856" extrusionOk="0">
                  <a:moveTo>
                    <a:pt x="9983" y="314"/>
                  </a:moveTo>
                  <a:lnTo>
                    <a:pt x="19636" y="5752"/>
                  </a:lnTo>
                  <a:cubicBezTo>
                    <a:pt x="20852" y="6438"/>
                    <a:pt x="21234" y="8036"/>
                    <a:pt x="20484" y="9304"/>
                  </a:cubicBezTo>
                  <a:lnTo>
                    <a:pt x="14461" y="19483"/>
                  </a:lnTo>
                  <a:cubicBezTo>
                    <a:pt x="13711" y="20751"/>
                    <a:pt x="12102" y="21228"/>
                    <a:pt x="10885" y="20542"/>
                  </a:cubicBezTo>
                  <a:lnTo>
                    <a:pt x="1233" y="15104"/>
                  </a:lnTo>
                  <a:cubicBezTo>
                    <a:pt x="16" y="14419"/>
                    <a:pt x="-366" y="12820"/>
                    <a:pt x="385" y="11552"/>
                  </a:cubicBezTo>
                  <a:lnTo>
                    <a:pt x="6407" y="1373"/>
                  </a:lnTo>
                  <a:cubicBezTo>
                    <a:pt x="7157" y="105"/>
                    <a:pt x="8766" y="-372"/>
                    <a:pt x="9983" y="314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4" name="Freeform 48"/>
            <p:cNvSpPr/>
            <p:nvPr/>
          </p:nvSpPr>
          <p:spPr>
            <a:xfrm>
              <a:off x="3282812" y="-1"/>
              <a:ext cx="200837" cy="215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1" h="21434" extrusionOk="0">
                  <a:moveTo>
                    <a:pt x="4225" y="4"/>
                  </a:moveTo>
                  <a:lnTo>
                    <a:pt x="18350" y="696"/>
                  </a:lnTo>
                  <a:cubicBezTo>
                    <a:pt x="20131" y="783"/>
                    <a:pt x="21506" y="2309"/>
                    <a:pt x="21406" y="4087"/>
                  </a:cubicBezTo>
                  <a:lnTo>
                    <a:pt x="20606" y="18357"/>
                  </a:lnTo>
                  <a:cubicBezTo>
                    <a:pt x="20507" y="20134"/>
                    <a:pt x="18968" y="21517"/>
                    <a:pt x="17188" y="21430"/>
                  </a:cubicBezTo>
                  <a:lnTo>
                    <a:pt x="3062" y="20738"/>
                  </a:lnTo>
                  <a:cubicBezTo>
                    <a:pt x="1282" y="20651"/>
                    <a:pt x="-94" y="19125"/>
                    <a:pt x="6" y="17347"/>
                  </a:cubicBezTo>
                  <a:lnTo>
                    <a:pt x="806" y="3077"/>
                  </a:lnTo>
                  <a:cubicBezTo>
                    <a:pt x="905" y="1300"/>
                    <a:pt x="2444" y="-83"/>
                    <a:pt x="4225" y="4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5" name="Freeform 49"/>
            <p:cNvSpPr/>
            <p:nvPr/>
          </p:nvSpPr>
          <p:spPr>
            <a:xfrm>
              <a:off x="2734690" y="171728"/>
              <a:ext cx="256291" cy="258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0" h="20947" extrusionOk="0">
                  <a:moveTo>
                    <a:pt x="850" y="7460"/>
                  </a:moveTo>
                  <a:lnTo>
                    <a:pt x="9186" y="545"/>
                  </a:lnTo>
                  <a:cubicBezTo>
                    <a:pt x="10237" y="-327"/>
                    <a:pt x="11868" y="-132"/>
                    <a:pt x="12809" y="977"/>
                  </a:cubicBezTo>
                  <a:lnTo>
                    <a:pt x="20368" y="9884"/>
                  </a:lnTo>
                  <a:cubicBezTo>
                    <a:pt x="21310" y="10993"/>
                    <a:pt x="21221" y="12614"/>
                    <a:pt x="20170" y="13486"/>
                  </a:cubicBezTo>
                  <a:lnTo>
                    <a:pt x="11834" y="20401"/>
                  </a:lnTo>
                  <a:cubicBezTo>
                    <a:pt x="10783" y="21273"/>
                    <a:pt x="9152" y="21079"/>
                    <a:pt x="8211" y="19969"/>
                  </a:cubicBezTo>
                  <a:lnTo>
                    <a:pt x="652" y="11062"/>
                  </a:lnTo>
                  <a:cubicBezTo>
                    <a:pt x="-290" y="9953"/>
                    <a:pt x="-201" y="8332"/>
                    <a:pt x="850" y="7460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6" name="Freeform 50"/>
            <p:cNvSpPr/>
            <p:nvPr/>
          </p:nvSpPr>
          <p:spPr>
            <a:xfrm>
              <a:off x="2487767" y="694168"/>
              <a:ext cx="229077" cy="21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098" extrusionOk="0">
                  <a:moveTo>
                    <a:pt x="40" y="15152"/>
                  </a:moveTo>
                  <a:lnTo>
                    <a:pt x="2166" y="2420"/>
                  </a:lnTo>
                  <a:cubicBezTo>
                    <a:pt x="2434" y="815"/>
                    <a:pt x="3983" y="-251"/>
                    <a:pt x="5606" y="51"/>
                  </a:cubicBezTo>
                  <a:lnTo>
                    <a:pt x="18639" y="2478"/>
                  </a:lnTo>
                  <a:cubicBezTo>
                    <a:pt x="20263" y="2780"/>
                    <a:pt x="21372" y="4340"/>
                    <a:pt x="21104" y="5945"/>
                  </a:cubicBezTo>
                  <a:lnTo>
                    <a:pt x="18978" y="18678"/>
                  </a:lnTo>
                  <a:cubicBezTo>
                    <a:pt x="18709" y="20283"/>
                    <a:pt x="17161" y="21349"/>
                    <a:pt x="15538" y="21047"/>
                  </a:cubicBezTo>
                  <a:lnTo>
                    <a:pt x="2504" y="18620"/>
                  </a:lnTo>
                  <a:cubicBezTo>
                    <a:pt x="881" y="18318"/>
                    <a:pt x="-228" y="16758"/>
                    <a:pt x="40" y="15152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7" name="Freeform 51"/>
            <p:cNvSpPr/>
            <p:nvPr/>
          </p:nvSpPr>
          <p:spPr>
            <a:xfrm>
              <a:off x="2873178" y="470890"/>
              <a:ext cx="927246" cy="1231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181"/>
                  </a:moveTo>
                  <a:cubicBezTo>
                    <a:pt x="21600" y="3684"/>
                    <a:pt x="16765" y="0"/>
                    <a:pt x="10800" y="0"/>
                  </a:cubicBezTo>
                  <a:cubicBezTo>
                    <a:pt x="4836" y="0"/>
                    <a:pt x="0" y="3684"/>
                    <a:pt x="0" y="8181"/>
                  </a:cubicBezTo>
                  <a:cubicBezTo>
                    <a:pt x="0" y="9960"/>
                    <a:pt x="1253" y="12259"/>
                    <a:pt x="3265" y="13954"/>
                  </a:cubicBezTo>
                  <a:cubicBezTo>
                    <a:pt x="5261" y="15634"/>
                    <a:pt x="5829" y="18461"/>
                    <a:pt x="5829" y="20716"/>
                  </a:cubicBezTo>
                  <a:lnTo>
                    <a:pt x="5829" y="21600"/>
                  </a:lnTo>
                  <a:lnTo>
                    <a:pt x="15771" y="21600"/>
                  </a:lnTo>
                  <a:lnTo>
                    <a:pt x="15771" y="20723"/>
                  </a:lnTo>
                  <a:cubicBezTo>
                    <a:pt x="15771" y="18469"/>
                    <a:pt x="16340" y="15647"/>
                    <a:pt x="18325" y="13962"/>
                  </a:cubicBezTo>
                  <a:cubicBezTo>
                    <a:pt x="20344" y="12249"/>
                    <a:pt x="21600" y="9746"/>
                    <a:pt x="21600" y="8181"/>
                  </a:cubicBezTo>
                  <a:close/>
                </a:path>
              </a:pathLst>
            </a:custGeom>
            <a:solidFill>
              <a:srgbClr val="FFE58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8" name="Freeform 52"/>
            <p:cNvSpPr/>
            <p:nvPr/>
          </p:nvSpPr>
          <p:spPr>
            <a:xfrm>
              <a:off x="2949536" y="546419"/>
              <a:ext cx="774586" cy="1028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181"/>
                  </a:moveTo>
                  <a:cubicBezTo>
                    <a:pt x="21600" y="3684"/>
                    <a:pt x="16766" y="0"/>
                    <a:pt x="10799" y="0"/>
                  </a:cubicBezTo>
                  <a:cubicBezTo>
                    <a:pt x="4833" y="0"/>
                    <a:pt x="0" y="3684"/>
                    <a:pt x="0" y="8181"/>
                  </a:cubicBezTo>
                  <a:cubicBezTo>
                    <a:pt x="0" y="9962"/>
                    <a:pt x="1253" y="12260"/>
                    <a:pt x="3265" y="13955"/>
                  </a:cubicBezTo>
                  <a:cubicBezTo>
                    <a:pt x="5260" y="15635"/>
                    <a:pt x="6742" y="18462"/>
                    <a:pt x="6742" y="20717"/>
                  </a:cubicBezTo>
                  <a:lnTo>
                    <a:pt x="6742" y="21600"/>
                  </a:lnTo>
                  <a:lnTo>
                    <a:pt x="14857" y="21600"/>
                  </a:lnTo>
                  <a:lnTo>
                    <a:pt x="14857" y="20724"/>
                  </a:lnTo>
                  <a:cubicBezTo>
                    <a:pt x="14857" y="18469"/>
                    <a:pt x="16339" y="15647"/>
                    <a:pt x="18325" y="13962"/>
                  </a:cubicBezTo>
                  <a:cubicBezTo>
                    <a:pt x="20344" y="12250"/>
                    <a:pt x="21600" y="9747"/>
                    <a:pt x="21600" y="8181"/>
                  </a:cubicBezTo>
                  <a:lnTo>
                    <a:pt x="21600" y="8181"/>
                  </a:ln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9" name="Freeform 53"/>
            <p:cNvSpPr/>
            <p:nvPr/>
          </p:nvSpPr>
          <p:spPr>
            <a:xfrm>
              <a:off x="3166932" y="1840406"/>
              <a:ext cx="339796" cy="97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79" y="21600"/>
                  </a:moveTo>
                  <a:lnTo>
                    <a:pt x="3319" y="21600"/>
                  </a:lnTo>
                  <a:cubicBezTo>
                    <a:pt x="2796" y="21600"/>
                    <a:pt x="2319" y="20409"/>
                    <a:pt x="2035" y="18452"/>
                  </a:cubicBezTo>
                  <a:lnTo>
                    <a:pt x="0" y="0"/>
                  </a:lnTo>
                  <a:lnTo>
                    <a:pt x="21600" y="0"/>
                  </a:lnTo>
                  <a:lnTo>
                    <a:pt x="19565" y="18452"/>
                  </a:lnTo>
                  <a:cubicBezTo>
                    <a:pt x="19280" y="20409"/>
                    <a:pt x="18804" y="21600"/>
                    <a:pt x="18281" y="21600"/>
                  </a:cubicBezTo>
                  <a:lnTo>
                    <a:pt x="18279" y="21600"/>
                  </a:lnTo>
                  <a:close/>
                </a:path>
              </a:pathLst>
            </a:custGeom>
            <a:solidFill>
              <a:srgbClr val="393D6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0" name="Freeform 54"/>
            <p:cNvSpPr/>
            <p:nvPr/>
          </p:nvSpPr>
          <p:spPr>
            <a:xfrm>
              <a:off x="3114947" y="1510608"/>
              <a:ext cx="443726" cy="365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10" y="0"/>
                  </a:moveTo>
                  <a:lnTo>
                    <a:pt x="2290" y="0"/>
                  </a:lnTo>
                  <a:cubicBezTo>
                    <a:pt x="1026" y="0"/>
                    <a:pt x="0" y="1245"/>
                    <a:pt x="0" y="2781"/>
                  </a:cubicBezTo>
                  <a:lnTo>
                    <a:pt x="0" y="18819"/>
                  </a:lnTo>
                  <a:cubicBezTo>
                    <a:pt x="0" y="20355"/>
                    <a:pt x="1026" y="21600"/>
                    <a:pt x="2290" y="21600"/>
                  </a:cubicBezTo>
                  <a:lnTo>
                    <a:pt x="19310" y="21600"/>
                  </a:lnTo>
                  <a:cubicBezTo>
                    <a:pt x="20574" y="21600"/>
                    <a:pt x="21600" y="20355"/>
                    <a:pt x="21600" y="18819"/>
                  </a:cubicBezTo>
                  <a:lnTo>
                    <a:pt x="21600" y="2781"/>
                  </a:lnTo>
                  <a:cubicBezTo>
                    <a:pt x="21600" y="1245"/>
                    <a:pt x="20574" y="0"/>
                    <a:pt x="19310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1" name="Freeform 55"/>
            <p:cNvSpPr/>
            <p:nvPr/>
          </p:nvSpPr>
          <p:spPr>
            <a:xfrm>
              <a:off x="3115519" y="1617908"/>
              <a:ext cx="249981" cy="1"/>
            </a:xfrm>
            <a:prstGeom prst="line">
              <a:avLst/>
            </a:prstGeom>
            <a:noFill/>
            <a:ln w="47697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2" name="Freeform 56"/>
            <p:cNvSpPr/>
            <p:nvPr/>
          </p:nvSpPr>
          <p:spPr>
            <a:xfrm>
              <a:off x="3115524" y="1780407"/>
              <a:ext cx="249981" cy="1"/>
            </a:xfrm>
            <a:prstGeom prst="line">
              <a:avLst/>
            </a:prstGeom>
            <a:noFill/>
            <a:ln w="47697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3" name="Freeform 57"/>
            <p:cNvSpPr/>
            <p:nvPr/>
          </p:nvSpPr>
          <p:spPr>
            <a:xfrm>
              <a:off x="3307259" y="1699145"/>
              <a:ext cx="249980" cy="1"/>
            </a:xfrm>
            <a:prstGeom prst="line">
              <a:avLst/>
            </a:prstGeom>
            <a:noFill/>
            <a:ln w="47697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4" name="Freeform 58"/>
            <p:cNvSpPr/>
            <p:nvPr/>
          </p:nvSpPr>
          <p:spPr>
            <a:xfrm>
              <a:off x="3190065" y="743328"/>
              <a:ext cx="293984" cy="508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1" h="21011" extrusionOk="0">
                  <a:moveTo>
                    <a:pt x="12554" y="269"/>
                  </a:moveTo>
                  <a:lnTo>
                    <a:pt x="254" y="11284"/>
                  </a:lnTo>
                  <a:cubicBezTo>
                    <a:pt x="-408" y="11881"/>
                    <a:pt x="304" y="12615"/>
                    <a:pt x="1496" y="12615"/>
                  </a:cubicBezTo>
                  <a:lnTo>
                    <a:pt x="7006" y="12615"/>
                  </a:lnTo>
                  <a:lnTo>
                    <a:pt x="232" y="20138"/>
                  </a:lnTo>
                  <a:cubicBezTo>
                    <a:pt x="-274" y="20747"/>
                    <a:pt x="1029" y="21311"/>
                    <a:pt x="1828" y="20830"/>
                  </a:cubicBezTo>
                  <a:lnTo>
                    <a:pt x="20252" y="9948"/>
                  </a:lnTo>
                  <a:cubicBezTo>
                    <a:pt x="21192" y="9382"/>
                    <a:pt x="20525" y="8415"/>
                    <a:pt x="19194" y="8415"/>
                  </a:cubicBezTo>
                  <a:lnTo>
                    <a:pt x="10862" y="8415"/>
                  </a:lnTo>
                  <a:lnTo>
                    <a:pt x="14348" y="749"/>
                  </a:lnTo>
                  <a:cubicBezTo>
                    <a:pt x="14621" y="95"/>
                    <a:pt x="13174" y="-289"/>
                    <a:pt x="12554" y="26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5" name="Freeform 59"/>
            <p:cNvSpPr/>
            <p:nvPr/>
          </p:nvSpPr>
          <p:spPr>
            <a:xfrm>
              <a:off x="323961" y="865724"/>
              <a:ext cx="3033948" cy="3033954"/>
            </a:xfrm>
            <a:prstGeom prst="ellipse">
              <a:avLst/>
            </a:pr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6" name="Freeform 60"/>
            <p:cNvSpPr/>
            <p:nvPr/>
          </p:nvSpPr>
          <p:spPr>
            <a:xfrm>
              <a:off x="1140112" y="1841559"/>
              <a:ext cx="638725" cy="63872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7" name="Freeform 61"/>
            <p:cNvSpPr/>
            <p:nvPr/>
          </p:nvSpPr>
          <p:spPr>
            <a:xfrm>
              <a:off x="1903032" y="1841559"/>
              <a:ext cx="638730" cy="63872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8" name="Freeform 62"/>
            <p:cNvSpPr/>
            <p:nvPr/>
          </p:nvSpPr>
          <p:spPr>
            <a:xfrm>
              <a:off x="1335277" y="2018984"/>
              <a:ext cx="266136" cy="266135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9" name="Freeform 63"/>
            <p:cNvSpPr/>
            <p:nvPr/>
          </p:nvSpPr>
          <p:spPr>
            <a:xfrm>
              <a:off x="2080461" y="2018984"/>
              <a:ext cx="266135" cy="266135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40" name="Freeform 64"/>
            <p:cNvSpPr/>
            <p:nvPr/>
          </p:nvSpPr>
          <p:spPr>
            <a:xfrm>
              <a:off x="1294052" y="2681218"/>
              <a:ext cx="1093771" cy="384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7" h="21186" extrusionOk="0">
                  <a:moveTo>
                    <a:pt x="109" y="4239"/>
                  </a:moveTo>
                  <a:cubicBezTo>
                    <a:pt x="-146" y="2789"/>
                    <a:pt x="63" y="1029"/>
                    <a:pt x="576" y="308"/>
                  </a:cubicBezTo>
                  <a:cubicBezTo>
                    <a:pt x="1088" y="-414"/>
                    <a:pt x="1711" y="177"/>
                    <a:pt x="1966" y="1627"/>
                  </a:cubicBezTo>
                  <a:cubicBezTo>
                    <a:pt x="3429" y="9946"/>
                    <a:pt x="6839" y="15321"/>
                    <a:pt x="10654" y="15321"/>
                  </a:cubicBezTo>
                  <a:cubicBezTo>
                    <a:pt x="14469" y="15321"/>
                    <a:pt x="17879" y="9946"/>
                    <a:pt x="19342" y="1627"/>
                  </a:cubicBezTo>
                  <a:cubicBezTo>
                    <a:pt x="19597" y="177"/>
                    <a:pt x="20219" y="-414"/>
                    <a:pt x="20732" y="308"/>
                  </a:cubicBezTo>
                  <a:cubicBezTo>
                    <a:pt x="21245" y="1029"/>
                    <a:pt x="21454" y="2789"/>
                    <a:pt x="21199" y="4239"/>
                  </a:cubicBezTo>
                  <a:cubicBezTo>
                    <a:pt x="19388" y="14534"/>
                    <a:pt x="15249" y="21186"/>
                    <a:pt x="10654" y="21186"/>
                  </a:cubicBezTo>
                  <a:cubicBezTo>
                    <a:pt x="6059" y="21186"/>
                    <a:pt x="1919" y="14534"/>
                    <a:pt x="109" y="4239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2047" name="Graphic 6"/>
            <p:cNvGrpSpPr/>
            <p:nvPr/>
          </p:nvGrpSpPr>
          <p:grpSpPr>
            <a:xfrm>
              <a:off x="3465672" y="2496317"/>
              <a:ext cx="972261" cy="972260"/>
              <a:chOff x="0" y="0"/>
              <a:chExt cx="972259" cy="972258"/>
            </a:xfrm>
          </p:grpSpPr>
          <p:sp>
            <p:nvSpPr>
              <p:cNvPr id="2041" name="Freeform 66"/>
              <p:cNvSpPr/>
              <p:nvPr/>
            </p:nvSpPr>
            <p:spPr>
              <a:xfrm>
                <a:off x="-1" y="0"/>
                <a:ext cx="972261" cy="972259"/>
              </a:xfrm>
              <a:prstGeom prst="ellipse">
                <a:avLst/>
              </a:prstGeom>
              <a:solidFill>
                <a:srgbClr val="ADC6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42" name="Freeform 67"/>
              <p:cNvSpPr/>
              <p:nvPr/>
            </p:nvSpPr>
            <p:spPr>
              <a:xfrm>
                <a:off x="525161" y="383359"/>
                <a:ext cx="204686" cy="204686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43" name="Freeform 68"/>
              <p:cNvSpPr/>
              <p:nvPr/>
            </p:nvSpPr>
            <p:spPr>
              <a:xfrm>
                <a:off x="313465" y="261137"/>
                <a:ext cx="204689" cy="20468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44" name="Freeform 69"/>
              <p:cNvSpPr/>
              <p:nvPr/>
            </p:nvSpPr>
            <p:spPr>
              <a:xfrm>
                <a:off x="583822" y="439177"/>
                <a:ext cx="85286" cy="852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15" h="18915" extrusionOk="0">
                    <a:moveTo>
                      <a:pt x="1268" y="4730"/>
                    </a:moveTo>
                    <a:cubicBezTo>
                      <a:pt x="-1343" y="9252"/>
                      <a:pt x="206" y="15035"/>
                      <a:pt x="4730" y="17647"/>
                    </a:cubicBezTo>
                    <a:cubicBezTo>
                      <a:pt x="9252" y="20257"/>
                      <a:pt x="15035" y="18708"/>
                      <a:pt x="17647" y="14185"/>
                    </a:cubicBezTo>
                    <a:cubicBezTo>
                      <a:pt x="20257" y="9662"/>
                      <a:pt x="18708" y="3879"/>
                      <a:pt x="14185" y="1268"/>
                    </a:cubicBezTo>
                    <a:cubicBezTo>
                      <a:pt x="9662" y="-1343"/>
                      <a:pt x="3879" y="206"/>
                      <a:pt x="1268" y="4730"/>
                    </a:cubicBez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45" name="Freeform 70"/>
              <p:cNvSpPr/>
              <p:nvPr/>
            </p:nvSpPr>
            <p:spPr>
              <a:xfrm>
                <a:off x="377049" y="319795"/>
                <a:ext cx="85286" cy="85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15" h="18914" extrusionOk="0">
                    <a:moveTo>
                      <a:pt x="1269" y="4729"/>
                    </a:moveTo>
                    <a:cubicBezTo>
                      <a:pt x="-1343" y="9252"/>
                      <a:pt x="206" y="15034"/>
                      <a:pt x="4729" y="17646"/>
                    </a:cubicBezTo>
                    <a:cubicBezTo>
                      <a:pt x="9252" y="20257"/>
                      <a:pt x="15035" y="18708"/>
                      <a:pt x="17647" y="14185"/>
                    </a:cubicBezTo>
                    <a:cubicBezTo>
                      <a:pt x="20257" y="9663"/>
                      <a:pt x="18708" y="3880"/>
                      <a:pt x="14185" y="1268"/>
                    </a:cubicBezTo>
                    <a:cubicBezTo>
                      <a:pt x="9662" y="-1343"/>
                      <a:pt x="3879" y="207"/>
                      <a:pt x="1269" y="4729"/>
                    </a:cubicBez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2046" name="Freeform 71"/>
              <p:cNvSpPr/>
              <p:nvPr/>
            </p:nvSpPr>
            <p:spPr>
              <a:xfrm>
                <a:off x="275479" y="487599"/>
                <a:ext cx="308328" cy="2167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73" h="20633" extrusionOk="0">
                    <a:moveTo>
                      <a:pt x="20650" y="18029"/>
                    </a:moveTo>
                    <a:cubicBezTo>
                      <a:pt x="21189" y="17533"/>
                      <a:pt x="21336" y="16526"/>
                      <a:pt x="20978" y="15779"/>
                    </a:cubicBezTo>
                    <a:cubicBezTo>
                      <a:pt x="20621" y="15032"/>
                      <a:pt x="19894" y="14828"/>
                      <a:pt x="19355" y="15324"/>
                    </a:cubicBezTo>
                    <a:cubicBezTo>
                      <a:pt x="16263" y="18166"/>
                      <a:pt x="11854" y="18074"/>
                      <a:pt x="8122" y="15088"/>
                    </a:cubicBezTo>
                    <a:cubicBezTo>
                      <a:pt x="4391" y="12102"/>
                      <a:pt x="2128" y="6857"/>
                      <a:pt x="2358" y="1723"/>
                    </a:cubicBezTo>
                    <a:cubicBezTo>
                      <a:pt x="2399" y="829"/>
                      <a:pt x="1908" y="59"/>
                      <a:pt x="1262" y="3"/>
                    </a:cubicBezTo>
                    <a:cubicBezTo>
                      <a:pt x="617" y="-53"/>
                      <a:pt x="61" y="627"/>
                      <a:pt x="21" y="1522"/>
                    </a:cubicBezTo>
                    <a:cubicBezTo>
                      <a:pt x="-264" y="7874"/>
                      <a:pt x="2456" y="14303"/>
                      <a:pt x="6951" y="17900"/>
                    </a:cubicBezTo>
                    <a:cubicBezTo>
                      <a:pt x="11446" y="21496"/>
                      <a:pt x="16823" y="21547"/>
                      <a:pt x="20650" y="18029"/>
                    </a:cubicBez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45" name="Employment-As-a-Service"/>
          <p:cNvSpPr txBox="1"/>
          <p:nvPr/>
        </p:nvSpPr>
        <p:spPr>
          <a:xfrm>
            <a:off x="3805127" y="1778000"/>
            <a:ext cx="16773746" cy="1995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defTabSz="1828800">
              <a:lnSpc>
                <a:spcPct val="110000"/>
              </a:lnSpc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pPr>
            <a:r>
              <a:t>Fully customizable illustrations </a:t>
            </a:r>
            <a:br/>
            <a:r>
              <a:t>for every purpose</a:t>
            </a:r>
          </a:p>
        </p:txBody>
      </p:sp>
      <p:pic>
        <p:nvPicPr>
          <p:cNvPr id="146" name="Piont erection.png" descr="Piont erection.png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2288321" y="6692145"/>
            <a:ext cx="1090216" cy="1090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Rhombus collection.png" descr="Rhombus collection.png"/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 rot="9494849">
            <a:off x="20298833" y="3527728"/>
            <a:ext cx="1016001" cy="1016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21" name="Group 4"/>
          <p:cNvGrpSpPr/>
          <p:nvPr/>
        </p:nvGrpSpPr>
        <p:grpSpPr>
          <a:xfrm>
            <a:off x="5759449" y="4260787"/>
            <a:ext cx="12407388" cy="7332571"/>
            <a:chOff x="0" y="0"/>
            <a:chExt cx="12407387" cy="7332569"/>
          </a:xfrm>
        </p:grpSpPr>
        <p:sp>
          <p:nvSpPr>
            <p:cNvPr id="148" name="Freeform 5"/>
            <p:cNvSpPr/>
            <p:nvPr/>
          </p:nvSpPr>
          <p:spPr>
            <a:xfrm>
              <a:off x="698486" y="6954481"/>
              <a:ext cx="3150732" cy="378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04" y="0"/>
                  </a:moveTo>
                  <a:lnTo>
                    <a:pt x="1296" y="0"/>
                  </a:lnTo>
                  <a:cubicBezTo>
                    <a:pt x="580" y="0"/>
                    <a:pt x="0" y="4836"/>
                    <a:pt x="0" y="10800"/>
                  </a:cubicBezTo>
                  <a:cubicBezTo>
                    <a:pt x="0" y="16764"/>
                    <a:pt x="580" y="21600"/>
                    <a:pt x="1296" y="21600"/>
                  </a:cubicBezTo>
                  <a:lnTo>
                    <a:pt x="20304" y="21600"/>
                  </a:lnTo>
                  <a:cubicBezTo>
                    <a:pt x="21020" y="21600"/>
                    <a:pt x="21600" y="16764"/>
                    <a:pt x="21600" y="10800"/>
                  </a:cubicBezTo>
                  <a:cubicBezTo>
                    <a:pt x="21600" y="4836"/>
                    <a:pt x="21020" y="0"/>
                    <a:pt x="20304" y="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49" name="Freeform 6"/>
            <p:cNvSpPr/>
            <p:nvPr/>
          </p:nvSpPr>
          <p:spPr>
            <a:xfrm>
              <a:off x="8685588" y="6954481"/>
              <a:ext cx="3150732" cy="378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04" y="0"/>
                  </a:moveTo>
                  <a:lnTo>
                    <a:pt x="1296" y="0"/>
                  </a:lnTo>
                  <a:cubicBezTo>
                    <a:pt x="580" y="0"/>
                    <a:pt x="0" y="4836"/>
                    <a:pt x="0" y="10800"/>
                  </a:cubicBezTo>
                  <a:cubicBezTo>
                    <a:pt x="0" y="16764"/>
                    <a:pt x="580" y="21600"/>
                    <a:pt x="1296" y="21600"/>
                  </a:cubicBezTo>
                  <a:lnTo>
                    <a:pt x="20304" y="21600"/>
                  </a:lnTo>
                  <a:cubicBezTo>
                    <a:pt x="21020" y="21600"/>
                    <a:pt x="21600" y="16764"/>
                    <a:pt x="21600" y="10800"/>
                  </a:cubicBezTo>
                  <a:cubicBezTo>
                    <a:pt x="21600" y="4836"/>
                    <a:pt x="21020" y="0"/>
                    <a:pt x="20304" y="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0" name="Freeform 7"/>
            <p:cNvSpPr/>
            <p:nvPr/>
          </p:nvSpPr>
          <p:spPr>
            <a:xfrm>
              <a:off x="2552328" y="1051020"/>
              <a:ext cx="7244554" cy="5435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52" y="0"/>
                  </a:moveTo>
                  <a:lnTo>
                    <a:pt x="647" y="0"/>
                  </a:lnTo>
                  <a:cubicBezTo>
                    <a:pt x="290" y="0"/>
                    <a:pt x="0" y="386"/>
                    <a:pt x="0" y="863"/>
                  </a:cubicBezTo>
                  <a:lnTo>
                    <a:pt x="0" y="20737"/>
                  </a:lnTo>
                  <a:cubicBezTo>
                    <a:pt x="0" y="21214"/>
                    <a:pt x="290" y="21600"/>
                    <a:pt x="647" y="21600"/>
                  </a:cubicBezTo>
                  <a:lnTo>
                    <a:pt x="20952" y="21600"/>
                  </a:lnTo>
                  <a:cubicBezTo>
                    <a:pt x="21310" y="21600"/>
                    <a:pt x="21600" y="21214"/>
                    <a:pt x="21600" y="20737"/>
                  </a:cubicBezTo>
                  <a:lnTo>
                    <a:pt x="21600" y="863"/>
                  </a:lnTo>
                  <a:cubicBezTo>
                    <a:pt x="21600" y="386"/>
                    <a:pt x="21310" y="0"/>
                    <a:pt x="20952" y="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1" name="Freeform 8"/>
            <p:cNvSpPr/>
            <p:nvPr/>
          </p:nvSpPr>
          <p:spPr>
            <a:xfrm>
              <a:off x="2552328" y="800379"/>
              <a:ext cx="7240916" cy="772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9" y="0"/>
                  </a:moveTo>
                  <a:lnTo>
                    <a:pt x="21021" y="0"/>
                  </a:lnTo>
                  <a:cubicBezTo>
                    <a:pt x="21341" y="0"/>
                    <a:pt x="21600" y="2429"/>
                    <a:pt x="21600" y="5427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5427"/>
                  </a:lnTo>
                  <a:cubicBezTo>
                    <a:pt x="0" y="2429"/>
                    <a:pt x="259" y="0"/>
                    <a:pt x="579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2" name="Freeform 9"/>
            <p:cNvSpPr/>
            <p:nvPr/>
          </p:nvSpPr>
          <p:spPr>
            <a:xfrm>
              <a:off x="2828600" y="1048027"/>
              <a:ext cx="277012" cy="277012"/>
            </a:xfrm>
            <a:prstGeom prst="ellipse">
              <a:avLst/>
            </a:pr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3" name="Freeform 10"/>
            <p:cNvSpPr/>
            <p:nvPr/>
          </p:nvSpPr>
          <p:spPr>
            <a:xfrm>
              <a:off x="3345918" y="1048027"/>
              <a:ext cx="276998" cy="277012"/>
            </a:xfrm>
            <a:prstGeom prst="ellipse">
              <a:avLst/>
            </a:pr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4" name="Freeform 11"/>
            <p:cNvSpPr/>
            <p:nvPr/>
          </p:nvSpPr>
          <p:spPr>
            <a:xfrm>
              <a:off x="3863300" y="1048027"/>
              <a:ext cx="276997" cy="277012"/>
            </a:xfrm>
            <a:prstGeom prst="ellipse">
              <a:avLst/>
            </a:pr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5" name="Freeform 12"/>
            <p:cNvSpPr/>
            <p:nvPr/>
          </p:nvSpPr>
          <p:spPr>
            <a:xfrm>
              <a:off x="4248239" y="2085626"/>
              <a:ext cx="5281336" cy="3881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71" y="0"/>
                  </a:moveTo>
                  <a:lnTo>
                    <a:pt x="529" y="0"/>
                  </a:lnTo>
                  <a:cubicBezTo>
                    <a:pt x="237" y="0"/>
                    <a:pt x="0" y="322"/>
                    <a:pt x="0" y="720"/>
                  </a:cubicBezTo>
                  <a:lnTo>
                    <a:pt x="0" y="20880"/>
                  </a:lnTo>
                  <a:cubicBezTo>
                    <a:pt x="0" y="21278"/>
                    <a:pt x="237" y="21600"/>
                    <a:pt x="529" y="21600"/>
                  </a:cubicBezTo>
                  <a:lnTo>
                    <a:pt x="21071" y="21600"/>
                  </a:lnTo>
                  <a:cubicBezTo>
                    <a:pt x="21363" y="21600"/>
                    <a:pt x="21600" y="21278"/>
                    <a:pt x="21600" y="20880"/>
                  </a:cubicBezTo>
                  <a:lnTo>
                    <a:pt x="21600" y="720"/>
                  </a:lnTo>
                  <a:cubicBezTo>
                    <a:pt x="21600" y="322"/>
                    <a:pt x="21363" y="0"/>
                    <a:pt x="2107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6" name="Freeform 13"/>
            <p:cNvSpPr/>
            <p:nvPr/>
          </p:nvSpPr>
          <p:spPr>
            <a:xfrm>
              <a:off x="4868557" y="3787462"/>
              <a:ext cx="178206" cy="133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lnTo>
                    <a:pt x="0" y="10786"/>
                  </a:lnTo>
                  <a:lnTo>
                    <a:pt x="10800" y="0"/>
                  </a:lnTo>
                  <a:lnTo>
                    <a:pt x="21600" y="10786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7" name="Freeform 14"/>
            <p:cNvSpPr/>
            <p:nvPr/>
          </p:nvSpPr>
          <p:spPr>
            <a:xfrm>
              <a:off x="2900642" y="3574156"/>
              <a:ext cx="1036560" cy="261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78" y="0"/>
                  </a:moveTo>
                  <a:lnTo>
                    <a:pt x="1222" y="0"/>
                  </a:lnTo>
                  <a:cubicBezTo>
                    <a:pt x="547" y="0"/>
                    <a:pt x="0" y="2166"/>
                    <a:pt x="0" y="4838"/>
                  </a:cubicBezTo>
                  <a:lnTo>
                    <a:pt x="0" y="16762"/>
                  </a:lnTo>
                  <a:cubicBezTo>
                    <a:pt x="0" y="19434"/>
                    <a:pt x="547" y="21600"/>
                    <a:pt x="1222" y="21600"/>
                  </a:cubicBezTo>
                  <a:lnTo>
                    <a:pt x="20378" y="21600"/>
                  </a:lnTo>
                  <a:cubicBezTo>
                    <a:pt x="21053" y="21600"/>
                    <a:pt x="21600" y="19434"/>
                    <a:pt x="21600" y="16762"/>
                  </a:cubicBezTo>
                  <a:lnTo>
                    <a:pt x="21600" y="4838"/>
                  </a:lnTo>
                  <a:cubicBezTo>
                    <a:pt x="21600" y="2166"/>
                    <a:pt x="21053" y="0"/>
                    <a:pt x="20378" y="0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8" name="Freeform 15"/>
            <p:cNvSpPr/>
            <p:nvPr/>
          </p:nvSpPr>
          <p:spPr>
            <a:xfrm>
              <a:off x="2900642" y="4078054"/>
              <a:ext cx="1036560" cy="253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97" y="0"/>
                  </a:moveTo>
                  <a:lnTo>
                    <a:pt x="1203" y="0"/>
                  </a:lnTo>
                  <a:cubicBezTo>
                    <a:pt x="539" y="0"/>
                    <a:pt x="0" y="2199"/>
                    <a:pt x="0" y="4913"/>
                  </a:cubicBezTo>
                  <a:lnTo>
                    <a:pt x="0" y="16687"/>
                  </a:lnTo>
                  <a:cubicBezTo>
                    <a:pt x="0" y="19401"/>
                    <a:pt x="539" y="21600"/>
                    <a:pt x="1203" y="21600"/>
                  </a:cubicBezTo>
                  <a:lnTo>
                    <a:pt x="20397" y="21600"/>
                  </a:lnTo>
                  <a:cubicBezTo>
                    <a:pt x="21061" y="21600"/>
                    <a:pt x="21600" y="19401"/>
                    <a:pt x="21600" y="16687"/>
                  </a:cubicBezTo>
                  <a:lnTo>
                    <a:pt x="21600" y="4913"/>
                  </a:lnTo>
                  <a:cubicBezTo>
                    <a:pt x="21600" y="2199"/>
                    <a:pt x="21061" y="0"/>
                    <a:pt x="20397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59" name="Freeform 16"/>
            <p:cNvSpPr/>
            <p:nvPr/>
          </p:nvSpPr>
          <p:spPr>
            <a:xfrm>
              <a:off x="2900642" y="4571663"/>
              <a:ext cx="1036560" cy="253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97" y="0"/>
                  </a:moveTo>
                  <a:lnTo>
                    <a:pt x="1203" y="0"/>
                  </a:lnTo>
                  <a:cubicBezTo>
                    <a:pt x="539" y="0"/>
                    <a:pt x="0" y="2200"/>
                    <a:pt x="0" y="4912"/>
                  </a:cubicBezTo>
                  <a:lnTo>
                    <a:pt x="0" y="16686"/>
                  </a:lnTo>
                  <a:cubicBezTo>
                    <a:pt x="0" y="19400"/>
                    <a:pt x="539" y="21600"/>
                    <a:pt x="1203" y="21600"/>
                  </a:cubicBezTo>
                  <a:lnTo>
                    <a:pt x="20397" y="21600"/>
                  </a:lnTo>
                  <a:cubicBezTo>
                    <a:pt x="21061" y="21600"/>
                    <a:pt x="21600" y="19400"/>
                    <a:pt x="21600" y="16686"/>
                  </a:cubicBezTo>
                  <a:lnTo>
                    <a:pt x="21600" y="4912"/>
                  </a:lnTo>
                  <a:cubicBezTo>
                    <a:pt x="21600" y="2200"/>
                    <a:pt x="21061" y="0"/>
                    <a:pt x="20397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0" name="Freeform 17"/>
            <p:cNvSpPr/>
            <p:nvPr/>
          </p:nvSpPr>
          <p:spPr>
            <a:xfrm>
              <a:off x="2901460" y="2111824"/>
              <a:ext cx="1034938" cy="1034937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1" name="Freeform 18"/>
            <p:cNvSpPr/>
            <p:nvPr/>
          </p:nvSpPr>
          <p:spPr>
            <a:xfrm>
              <a:off x="3032121" y="2733400"/>
              <a:ext cx="773441" cy="413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4" extrusionOk="0">
                  <a:moveTo>
                    <a:pt x="10802" y="21594"/>
                  </a:moveTo>
                  <a:cubicBezTo>
                    <a:pt x="14967" y="21599"/>
                    <a:pt x="18920" y="18157"/>
                    <a:pt x="21600" y="12193"/>
                  </a:cubicBezTo>
                  <a:cubicBezTo>
                    <a:pt x="19489" y="4693"/>
                    <a:pt x="15331" y="0"/>
                    <a:pt x="10800" y="0"/>
                  </a:cubicBezTo>
                  <a:cubicBezTo>
                    <a:pt x="6269" y="0"/>
                    <a:pt x="2111" y="4693"/>
                    <a:pt x="0" y="12193"/>
                  </a:cubicBezTo>
                  <a:cubicBezTo>
                    <a:pt x="2681" y="18158"/>
                    <a:pt x="6635" y="21600"/>
                    <a:pt x="10802" y="2159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2" name="Freeform 19"/>
            <p:cNvSpPr/>
            <p:nvPr/>
          </p:nvSpPr>
          <p:spPr>
            <a:xfrm>
              <a:off x="3227057" y="2364749"/>
              <a:ext cx="389227" cy="389226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3" name="Freeform 20"/>
            <p:cNvSpPr/>
            <p:nvPr/>
          </p:nvSpPr>
          <p:spPr>
            <a:xfrm>
              <a:off x="7193417" y="5591428"/>
              <a:ext cx="462197" cy="16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24" y="0"/>
                  </a:moveTo>
                  <a:cubicBezTo>
                    <a:pt x="1862" y="0"/>
                    <a:pt x="1238" y="699"/>
                    <a:pt x="772" y="2095"/>
                  </a:cubicBezTo>
                  <a:cubicBezTo>
                    <a:pt x="307" y="3464"/>
                    <a:pt x="63" y="5328"/>
                    <a:pt x="63" y="7655"/>
                  </a:cubicBezTo>
                  <a:lnTo>
                    <a:pt x="931" y="7655"/>
                  </a:lnTo>
                  <a:cubicBezTo>
                    <a:pt x="942" y="5822"/>
                    <a:pt x="1100" y="4424"/>
                    <a:pt x="1397" y="3492"/>
                  </a:cubicBezTo>
                  <a:cubicBezTo>
                    <a:pt x="1671" y="2504"/>
                    <a:pt x="2074" y="2038"/>
                    <a:pt x="2592" y="2038"/>
                  </a:cubicBezTo>
                  <a:cubicBezTo>
                    <a:pt x="3079" y="2038"/>
                    <a:pt x="3470" y="2386"/>
                    <a:pt x="3745" y="3085"/>
                  </a:cubicBezTo>
                  <a:cubicBezTo>
                    <a:pt x="4021" y="3784"/>
                    <a:pt x="4158" y="4744"/>
                    <a:pt x="4158" y="6026"/>
                  </a:cubicBezTo>
                  <a:cubicBezTo>
                    <a:pt x="4158" y="7365"/>
                    <a:pt x="3957" y="8617"/>
                    <a:pt x="3576" y="9752"/>
                  </a:cubicBezTo>
                  <a:cubicBezTo>
                    <a:pt x="3375" y="10333"/>
                    <a:pt x="2983" y="11178"/>
                    <a:pt x="2391" y="12343"/>
                  </a:cubicBezTo>
                  <a:cubicBezTo>
                    <a:pt x="1587" y="13856"/>
                    <a:pt x="1048" y="15108"/>
                    <a:pt x="751" y="16039"/>
                  </a:cubicBezTo>
                  <a:cubicBezTo>
                    <a:pt x="243" y="17583"/>
                    <a:pt x="0" y="19301"/>
                    <a:pt x="0" y="21193"/>
                  </a:cubicBezTo>
                  <a:lnTo>
                    <a:pt x="5036" y="21193"/>
                  </a:lnTo>
                  <a:lnTo>
                    <a:pt x="5036" y="19068"/>
                  </a:lnTo>
                  <a:lnTo>
                    <a:pt x="1068" y="19068"/>
                  </a:lnTo>
                  <a:cubicBezTo>
                    <a:pt x="1206" y="17670"/>
                    <a:pt x="1756" y="16068"/>
                    <a:pt x="2719" y="14293"/>
                  </a:cubicBezTo>
                  <a:cubicBezTo>
                    <a:pt x="3502" y="12837"/>
                    <a:pt x="4021" y="11702"/>
                    <a:pt x="4285" y="10945"/>
                  </a:cubicBezTo>
                  <a:cubicBezTo>
                    <a:pt x="4771" y="9490"/>
                    <a:pt x="5025" y="7860"/>
                    <a:pt x="5025" y="6055"/>
                  </a:cubicBezTo>
                  <a:cubicBezTo>
                    <a:pt x="5025" y="4250"/>
                    <a:pt x="4793" y="2765"/>
                    <a:pt x="4348" y="1659"/>
                  </a:cubicBezTo>
                  <a:cubicBezTo>
                    <a:pt x="3893" y="553"/>
                    <a:pt x="3322" y="0"/>
                    <a:pt x="2624" y="0"/>
                  </a:cubicBezTo>
                  <a:close/>
                  <a:moveTo>
                    <a:pt x="8862" y="0"/>
                  </a:moveTo>
                  <a:cubicBezTo>
                    <a:pt x="7952" y="0"/>
                    <a:pt x="7275" y="1078"/>
                    <a:pt x="6820" y="3290"/>
                  </a:cubicBezTo>
                  <a:cubicBezTo>
                    <a:pt x="6418" y="5151"/>
                    <a:pt x="6217" y="7655"/>
                    <a:pt x="6217" y="10799"/>
                  </a:cubicBezTo>
                  <a:cubicBezTo>
                    <a:pt x="6217" y="13943"/>
                    <a:pt x="6418" y="16447"/>
                    <a:pt x="6820" y="18310"/>
                  </a:cubicBezTo>
                  <a:cubicBezTo>
                    <a:pt x="7275" y="20494"/>
                    <a:pt x="7952" y="21600"/>
                    <a:pt x="8862" y="21600"/>
                  </a:cubicBezTo>
                  <a:cubicBezTo>
                    <a:pt x="9761" y="21600"/>
                    <a:pt x="10438" y="20494"/>
                    <a:pt x="10904" y="18310"/>
                  </a:cubicBezTo>
                  <a:cubicBezTo>
                    <a:pt x="11306" y="16447"/>
                    <a:pt x="11507" y="13943"/>
                    <a:pt x="11507" y="10799"/>
                  </a:cubicBezTo>
                  <a:cubicBezTo>
                    <a:pt x="11507" y="7655"/>
                    <a:pt x="11306" y="5151"/>
                    <a:pt x="10904" y="3290"/>
                  </a:cubicBezTo>
                  <a:cubicBezTo>
                    <a:pt x="10438" y="1078"/>
                    <a:pt x="9761" y="0"/>
                    <a:pt x="8862" y="0"/>
                  </a:cubicBezTo>
                  <a:close/>
                  <a:moveTo>
                    <a:pt x="8862" y="2038"/>
                  </a:moveTo>
                  <a:cubicBezTo>
                    <a:pt x="9539" y="2038"/>
                    <a:pt x="10026" y="3027"/>
                    <a:pt x="10322" y="5036"/>
                  </a:cubicBezTo>
                  <a:cubicBezTo>
                    <a:pt x="10534" y="6434"/>
                    <a:pt x="10650" y="8354"/>
                    <a:pt x="10650" y="10799"/>
                  </a:cubicBezTo>
                  <a:cubicBezTo>
                    <a:pt x="10650" y="13216"/>
                    <a:pt x="10534" y="15138"/>
                    <a:pt x="10322" y="16564"/>
                  </a:cubicBezTo>
                  <a:cubicBezTo>
                    <a:pt x="10026" y="18543"/>
                    <a:pt x="9539" y="19562"/>
                    <a:pt x="8862" y="19562"/>
                  </a:cubicBezTo>
                  <a:cubicBezTo>
                    <a:pt x="8185" y="19562"/>
                    <a:pt x="7698" y="18543"/>
                    <a:pt x="7402" y="16564"/>
                  </a:cubicBezTo>
                  <a:cubicBezTo>
                    <a:pt x="7190" y="15138"/>
                    <a:pt x="7085" y="13216"/>
                    <a:pt x="7085" y="10799"/>
                  </a:cubicBezTo>
                  <a:cubicBezTo>
                    <a:pt x="7085" y="8354"/>
                    <a:pt x="7190" y="6434"/>
                    <a:pt x="7402" y="5036"/>
                  </a:cubicBezTo>
                  <a:cubicBezTo>
                    <a:pt x="7698" y="3027"/>
                    <a:pt x="8185" y="2038"/>
                    <a:pt x="8862" y="2038"/>
                  </a:cubicBezTo>
                  <a:close/>
                  <a:moveTo>
                    <a:pt x="14465" y="407"/>
                  </a:moveTo>
                  <a:cubicBezTo>
                    <a:pt x="14211" y="1193"/>
                    <a:pt x="13915" y="1892"/>
                    <a:pt x="13555" y="2532"/>
                  </a:cubicBezTo>
                  <a:cubicBezTo>
                    <a:pt x="13195" y="3114"/>
                    <a:pt x="12836" y="3523"/>
                    <a:pt x="12497" y="3784"/>
                  </a:cubicBezTo>
                  <a:lnTo>
                    <a:pt x="12497" y="6170"/>
                  </a:lnTo>
                  <a:cubicBezTo>
                    <a:pt x="13206" y="5589"/>
                    <a:pt x="13799" y="4657"/>
                    <a:pt x="14275" y="3318"/>
                  </a:cubicBezTo>
                  <a:lnTo>
                    <a:pt x="14275" y="21193"/>
                  </a:lnTo>
                  <a:lnTo>
                    <a:pt x="15143" y="21193"/>
                  </a:lnTo>
                  <a:lnTo>
                    <a:pt x="15143" y="407"/>
                  </a:lnTo>
                  <a:lnTo>
                    <a:pt x="14465" y="407"/>
                  </a:lnTo>
                  <a:close/>
                  <a:moveTo>
                    <a:pt x="16638" y="407"/>
                  </a:moveTo>
                  <a:lnTo>
                    <a:pt x="16638" y="2591"/>
                  </a:lnTo>
                  <a:lnTo>
                    <a:pt x="20711" y="2591"/>
                  </a:lnTo>
                  <a:lnTo>
                    <a:pt x="17897" y="21193"/>
                  </a:lnTo>
                  <a:lnTo>
                    <a:pt x="18818" y="21193"/>
                  </a:lnTo>
                  <a:lnTo>
                    <a:pt x="21600" y="2358"/>
                  </a:lnTo>
                  <a:lnTo>
                    <a:pt x="21600" y="407"/>
                  </a:lnTo>
                  <a:lnTo>
                    <a:pt x="16638" y="407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4" name="Freeform 21"/>
            <p:cNvSpPr/>
            <p:nvPr/>
          </p:nvSpPr>
          <p:spPr>
            <a:xfrm>
              <a:off x="5530729" y="5591428"/>
              <a:ext cx="472611" cy="16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66" y="0"/>
                  </a:moveTo>
                  <a:cubicBezTo>
                    <a:pt x="1821" y="0"/>
                    <a:pt x="1210" y="699"/>
                    <a:pt x="755" y="2095"/>
                  </a:cubicBezTo>
                  <a:cubicBezTo>
                    <a:pt x="300" y="3464"/>
                    <a:pt x="62" y="5328"/>
                    <a:pt x="62" y="7655"/>
                  </a:cubicBezTo>
                  <a:lnTo>
                    <a:pt x="910" y="7655"/>
                  </a:lnTo>
                  <a:cubicBezTo>
                    <a:pt x="921" y="5822"/>
                    <a:pt x="1076" y="4424"/>
                    <a:pt x="1366" y="3492"/>
                  </a:cubicBezTo>
                  <a:cubicBezTo>
                    <a:pt x="1634" y="2504"/>
                    <a:pt x="2028" y="2038"/>
                    <a:pt x="2535" y="2038"/>
                  </a:cubicBezTo>
                  <a:cubicBezTo>
                    <a:pt x="3011" y="2038"/>
                    <a:pt x="3393" y="2386"/>
                    <a:pt x="3663" y="3085"/>
                  </a:cubicBezTo>
                  <a:cubicBezTo>
                    <a:pt x="3932" y="3784"/>
                    <a:pt x="4066" y="4744"/>
                    <a:pt x="4066" y="6026"/>
                  </a:cubicBezTo>
                  <a:cubicBezTo>
                    <a:pt x="4066" y="7365"/>
                    <a:pt x="3869" y="8617"/>
                    <a:pt x="3497" y="9752"/>
                  </a:cubicBezTo>
                  <a:cubicBezTo>
                    <a:pt x="3301" y="10333"/>
                    <a:pt x="2917" y="11178"/>
                    <a:pt x="2338" y="12343"/>
                  </a:cubicBezTo>
                  <a:cubicBezTo>
                    <a:pt x="1552" y="13856"/>
                    <a:pt x="1024" y="15108"/>
                    <a:pt x="734" y="16039"/>
                  </a:cubicBezTo>
                  <a:cubicBezTo>
                    <a:pt x="238" y="17583"/>
                    <a:pt x="0" y="19301"/>
                    <a:pt x="0" y="21193"/>
                  </a:cubicBezTo>
                  <a:lnTo>
                    <a:pt x="4925" y="21193"/>
                  </a:lnTo>
                  <a:lnTo>
                    <a:pt x="4925" y="19068"/>
                  </a:lnTo>
                  <a:lnTo>
                    <a:pt x="1045" y="19068"/>
                  </a:lnTo>
                  <a:cubicBezTo>
                    <a:pt x="1179" y="17670"/>
                    <a:pt x="1717" y="16068"/>
                    <a:pt x="2659" y="14293"/>
                  </a:cubicBezTo>
                  <a:cubicBezTo>
                    <a:pt x="3424" y="12837"/>
                    <a:pt x="3932" y="11702"/>
                    <a:pt x="4190" y="10945"/>
                  </a:cubicBezTo>
                  <a:cubicBezTo>
                    <a:pt x="4666" y="9490"/>
                    <a:pt x="4915" y="7860"/>
                    <a:pt x="4915" y="6055"/>
                  </a:cubicBezTo>
                  <a:cubicBezTo>
                    <a:pt x="4915" y="4250"/>
                    <a:pt x="4687" y="2765"/>
                    <a:pt x="4252" y="1659"/>
                  </a:cubicBezTo>
                  <a:cubicBezTo>
                    <a:pt x="3807" y="553"/>
                    <a:pt x="3249" y="0"/>
                    <a:pt x="2566" y="0"/>
                  </a:cubicBezTo>
                  <a:close/>
                  <a:moveTo>
                    <a:pt x="8667" y="0"/>
                  </a:moveTo>
                  <a:cubicBezTo>
                    <a:pt x="7777" y="0"/>
                    <a:pt x="7114" y="1078"/>
                    <a:pt x="6669" y="3290"/>
                  </a:cubicBezTo>
                  <a:cubicBezTo>
                    <a:pt x="6276" y="5151"/>
                    <a:pt x="6080" y="7655"/>
                    <a:pt x="6080" y="10799"/>
                  </a:cubicBezTo>
                  <a:cubicBezTo>
                    <a:pt x="6080" y="13943"/>
                    <a:pt x="6276" y="16447"/>
                    <a:pt x="6669" y="18310"/>
                  </a:cubicBezTo>
                  <a:cubicBezTo>
                    <a:pt x="7114" y="20494"/>
                    <a:pt x="7777" y="21600"/>
                    <a:pt x="8667" y="21600"/>
                  </a:cubicBezTo>
                  <a:cubicBezTo>
                    <a:pt x="9546" y="21600"/>
                    <a:pt x="10208" y="20494"/>
                    <a:pt x="10663" y="18310"/>
                  </a:cubicBezTo>
                  <a:cubicBezTo>
                    <a:pt x="11056" y="16447"/>
                    <a:pt x="11253" y="13943"/>
                    <a:pt x="11253" y="10799"/>
                  </a:cubicBezTo>
                  <a:cubicBezTo>
                    <a:pt x="11253" y="7655"/>
                    <a:pt x="11056" y="5151"/>
                    <a:pt x="10663" y="3290"/>
                  </a:cubicBezTo>
                  <a:cubicBezTo>
                    <a:pt x="10208" y="1078"/>
                    <a:pt x="9546" y="0"/>
                    <a:pt x="8667" y="0"/>
                  </a:cubicBezTo>
                  <a:close/>
                  <a:moveTo>
                    <a:pt x="8667" y="2038"/>
                  </a:moveTo>
                  <a:cubicBezTo>
                    <a:pt x="9328" y="2038"/>
                    <a:pt x="9805" y="3027"/>
                    <a:pt x="10094" y="5036"/>
                  </a:cubicBezTo>
                  <a:cubicBezTo>
                    <a:pt x="10301" y="6434"/>
                    <a:pt x="10415" y="8354"/>
                    <a:pt x="10415" y="10799"/>
                  </a:cubicBezTo>
                  <a:cubicBezTo>
                    <a:pt x="10415" y="13216"/>
                    <a:pt x="10301" y="15138"/>
                    <a:pt x="10094" y="16564"/>
                  </a:cubicBezTo>
                  <a:cubicBezTo>
                    <a:pt x="9805" y="18543"/>
                    <a:pt x="9328" y="19562"/>
                    <a:pt x="8667" y="19562"/>
                  </a:cubicBezTo>
                  <a:cubicBezTo>
                    <a:pt x="8004" y="19562"/>
                    <a:pt x="7528" y="18543"/>
                    <a:pt x="7239" y="16564"/>
                  </a:cubicBezTo>
                  <a:cubicBezTo>
                    <a:pt x="7032" y="15138"/>
                    <a:pt x="6928" y="13216"/>
                    <a:pt x="6928" y="10799"/>
                  </a:cubicBezTo>
                  <a:cubicBezTo>
                    <a:pt x="6928" y="8354"/>
                    <a:pt x="7032" y="6434"/>
                    <a:pt x="7239" y="5036"/>
                  </a:cubicBezTo>
                  <a:cubicBezTo>
                    <a:pt x="7528" y="3027"/>
                    <a:pt x="8004" y="2038"/>
                    <a:pt x="8667" y="2038"/>
                  </a:cubicBezTo>
                  <a:close/>
                  <a:moveTo>
                    <a:pt x="14147" y="407"/>
                  </a:moveTo>
                  <a:cubicBezTo>
                    <a:pt x="13898" y="1193"/>
                    <a:pt x="13608" y="1892"/>
                    <a:pt x="13257" y="2532"/>
                  </a:cubicBezTo>
                  <a:cubicBezTo>
                    <a:pt x="12905" y="3114"/>
                    <a:pt x="12553" y="3523"/>
                    <a:pt x="12222" y="3784"/>
                  </a:cubicBezTo>
                  <a:lnTo>
                    <a:pt x="12222" y="6170"/>
                  </a:lnTo>
                  <a:cubicBezTo>
                    <a:pt x="12915" y="5589"/>
                    <a:pt x="13494" y="4657"/>
                    <a:pt x="13960" y="3318"/>
                  </a:cubicBezTo>
                  <a:lnTo>
                    <a:pt x="13960" y="21193"/>
                  </a:lnTo>
                  <a:lnTo>
                    <a:pt x="14808" y="21193"/>
                  </a:lnTo>
                  <a:lnTo>
                    <a:pt x="14808" y="407"/>
                  </a:lnTo>
                  <a:lnTo>
                    <a:pt x="14147" y="407"/>
                  </a:lnTo>
                  <a:close/>
                  <a:moveTo>
                    <a:pt x="17006" y="407"/>
                  </a:moveTo>
                  <a:lnTo>
                    <a:pt x="16613" y="11877"/>
                  </a:lnTo>
                  <a:lnTo>
                    <a:pt x="17420" y="11877"/>
                  </a:lnTo>
                  <a:cubicBezTo>
                    <a:pt x="17564" y="11062"/>
                    <a:pt x="17792" y="10422"/>
                    <a:pt x="18082" y="10013"/>
                  </a:cubicBezTo>
                  <a:cubicBezTo>
                    <a:pt x="18361" y="9577"/>
                    <a:pt x="18672" y="9373"/>
                    <a:pt x="19024" y="9373"/>
                  </a:cubicBezTo>
                  <a:cubicBezTo>
                    <a:pt x="19562" y="9373"/>
                    <a:pt x="19986" y="9811"/>
                    <a:pt x="20286" y="10742"/>
                  </a:cubicBezTo>
                  <a:cubicBezTo>
                    <a:pt x="20596" y="11644"/>
                    <a:pt x="20762" y="12924"/>
                    <a:pt x="20762" y="14585"/>
                  </a:cubicBezTo>
                  <a:cubicBezTo>
                    <a:pt x="20762" y="16039"/>
                    <a:pt x="20586" y="17233"/>
                    <a:pt x="20255" y="18164"/>
                  </a:cubicBezTo>
                  <a:cubicBezTo>
                    <a:pt x="19913" y="19096"/>
                    <a:pt x="19489" y="19562"/>
                    <a:pt x="18972" y="19562"/>
                  </a:cubicBezTo>
                  <a:cubicBezTo>
                    <a:pt x="18516" y="19562"/>
                    <a:pt x="18134" y="19242"/>
                    <a:pt x="17844" y="18630"/>
                  </a:cubicBezTo>
                  <a:cubicBezTo>
                    <a:pt x="17513" y="17931"/>
                    <a:pt x="17327" y="16913"/>
                    <a:pt x="17285" y="15604"/>
                  </a:cubicBezTo>
                  <a:lnTo>
                    <a:pt x="16447" y="15604"/>
                  </a:lnTo>
                  <a:cubicBezTo>
                    <a:pt x="16499" y="17496"/>
                    <a:pt x="16778" y="19009"/>
                    <a:pt x="17296" y="20115"/>
                  </a:cubicBezTo>
                  <a:cubicBezTo>
                    <a:pt x="17751" y="21106"/>
                    <a:pt x="18310" y="21600"/>
                    <a:pt x="18961" y="21600"/>
                  </a:cubicBezTo>
                  <a:cubicBezTo>
                    <a:pt x="19686" y="21600"/>
                    <a:pt x="20307" y="20960"/>
                    <a:pt x="20803" y="19708"/>
                  </a:cubicBezTo>
                  <a:cubicBezTo>
                    <a:pt x="21331" y="18369"/>
                    <a:pt x="21600" y="16651"/>
                    <a:pt x="21600" y="14555"/>
                  </a:cubicBezTo>
                  <a:cubicBezTo>
                    <a:pt x="21600" y="12314"/>
                    <a:pt x="21372" y="10566"/>
                    <a:pt x="20938" y="9286"/>
                  </a:cubicBezTo>
                  <a:cubicBezTo>
                    <a:pt x="20503" y="8034"/>
                    <a:pt x="19934" y="7422"/>
                    <a:pt x="19231" y="7422"/>
                  </a:cubicBezTo>
                  <a:cubicBezTo>
                    <a:pt x="18889" y="7422"/>
                    <a:pt x="18579" y="7568"/>
                    <a:pt x="18289" y="7918"/>
                  </a:cubicBezTo>
                  <a:cubicBezTo>
                    <a:pt x="17968" y="8267"/>
                    <a:pt x="17699" y="8792"/>
                    <a:pt x="17492" y="9490"/>
                  </a:cubicBezTo>
                  <a:lnTo>
                    <a:pt x="17451" y="9490"/>
                  </a:lnTo>
                  <a:lnTo>
                    <a:pt x="17699" y="2532"/>
                  </a:lnTo>
                  <a:lnTo>
                    <a:pt x="21300" y="2532"/>
                  </a:lnTo>
                  <a:lnTo>
                    <a:pt x="21300" y="407"/>
                  </a:lnTo>
                  <a:lnTo>
                    <a:pt x="17006" y="407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5" name="Freeform 22"/>
            <p:cNvSpPr/>
            <p:nvPr/>
          </p:nvSpPr>
          <p:spPr>
            <a:xfrm>
              <a:off x="6359403" y="5591428"/>
              <a:ext cx="472845" cy="16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65" y="0"/>
                  </a:moveTo>
                  <a:cubicBezTo>
                    <a:pt x="1820" y="0"/>
                    <a:pt x="1210" y="699"/>
                    <a:pt x="755" y="2095"/>
                  </a:cubicBezTo>
                  <a:cubicBezTo>
                    <a:pt x="300" y="3464"/>
                    <a:pt x="62" y="5328"/>
                    <a:pt x="62" y="7655"/>
                  </a:cubicBezTo>
                  <a:lnTo>
                    <a:pt x="910" y="7655"/>
                  </a:lnTo>
                  <a:cubicBezTo>
                    <a:pt x="920" y="5822"/>
                    <a:pt x="1076" y="4424"/>
                    <a:pt x="1365" y="3492"/>
                  </a:cubicBezTo>
                  <a:cubicBezTo>
                    <a:pt x="1634" y="2504"/>
                    <a:pt x="2027" y="2038"/>
                    <a:pt x="2534" y="2038"/>
                  </a:cubicBezTo>
                  <a:cubicBezTo>
                    <a:pt x="3010" y="2038"/>
                    <a:pt x="3392" y="2386"/>
                    <a:pt x="3661" y="3085"/>
                  </a:cubicBezTo>
                  <a:cubicBezTo>
                    <a:pt x="3930" y="3784"/>
                    <a:pt x="4065" y="4744"/>
                    <a:pt x="4065" y="6026"/>
                  </a:cubicBezTo>
                  <a:cubicBezTo>
                    <a:pt x="4065" y="7365"/>
                    <a:pt x="3868" y="8617"/>
                    <a:pt x="3495" y="9752"/>
                  </a:cubicBezTo>
                  <a:cubicBezTo>
                    <a:pt x="3299" y="10333"/>
                    <a:pt x="2917" y="11178"/>
                    <a:pt x="2337" y="12343"/>
                  </a:cubicBezTo>
                  <a:cubicBezTo>
                    <a:pt x="1551" y="13856"/>
                    <a:pt x="1024" y="15108"/>
                    <a:pt x="734" y="16039"/>
                  </a:cubicBezTo>
                  <a:cubicBezTo>
                    <a:pt x="237" y="17583"/>
                    <a:pt x="0" y="19301"/>
                    <a:pt x="0" y="21193"/>
                  </a:cubicBezTo>
                  <a:lnTo>
                    <a:pt x="4922" y="21193"/>
                  </a:lnTo>
                  <a:lnTo>
                    <a:pt x="4922" y="19068"/>
                  </a:lnTo>
                  <a:lnTo>
                    <a:pt x="1044" y="19068"/>
                  </a:lnTo>
                  <a:cubicBezTo>
                    <a:pt x="1179" y="17670"/>
                    <a:pt x="1717" y="16068"/>
                    <a:pt x="2658" y="14293"/>
                  </a:cubicBezTo>
                  <a:cubicBezTo>
                    <a:pt x="3423" y="12837"/>
                    <a:pt x="3930" y="11702"/>
                    <a:pt x="4188" y="10945"/>
                  </a:cubicBezTo>
                  <a:cubicBezTo>
                    <a:pt x="4664" y="9490"/>
                    <a:pt x="4912" y="7860"/>
                    <a:pt x="4912" y="6055"/>
                  </a:cubicBezTo>
                  <a:cubicBezTo>
                    <a:pt x="4912" y="4250"/>
                    <a:pt x="4685" y="2765"/>
                    <a:pt x="4250" y="1659"/>
                  </a:cubicBezTo>
                  <a:cubicBezTo>
                    <a:pt x="3805" y="553"/>
                    <a:pt x="3247" y="0"/>
                    <a:pt x="2565" y="0"/>
                  </a:cubicBezTo>
                  <a:close/>
                  <a:moveTo>
                    <a:pt x="8662" y="0"/>
                  </a:moveTo>
                  <a:cubicBezTo>
                    <a:pt x="7773" y="0"/>
                    <a:pt x="7111" y="1078"/>
                    <a:pt x="6667" y="3290"/>
                  </a:cubicBezTo>
                  <a:cubicBezTo>
                    <a:pt x="6273" y="5151"/>
                    <a:pt x="6077" y="7655"/>
                    <a:pt x="6077" y="10799"/>
                  </a:cubicBezTo>
                  <a:cubicBezTo>
                    <a:pt x="6077" y="13943"/>
                    <a:pt x="6273" y="16447"/>
                    <a:pt x="6667" y="18310"/>
                  </a:cubicBezTo>
                  <a:cubicBezTo>
                    <a:pt x="7111" y="20494"/>
                    <a:pt x="7773" y="21600"/>
                    <a:pt x="8662" y="21600"/>
                  </a:cubicBezTo>
                  <a:cubicBezTo>
                    <a:pt x="9542" y="21600"/>
                    <a:pt x="10203" y="20494"/>
                    <a:pt x="10659" y="18310"/>
                  </a:cubicBezTo>
                  <a:cubicBezTo>
                    <a:pt x="11052" y="16447"/>
                    <a:pt x="11248" y="13943"/>
                    <a:pt x="11248" y="10799"/>
                  </a:cubicBezTo>
                  <a:cubicBezTo>
                    <a:pt x="11248" y="7655"/>
                    <a:pt x="11052" y="5151"/>
                    <a:pt x="10659" y="3290"/>
                  </a:cubicBezTo>
                  <a:cubicBezTo>
                    <a:pt x="10203" y="1078"/>
                    <a:pt x="9542" y="0"/>
                    <a:pt x="8662" y="0"/>
                  </a:cubicBezTo>
                  <a:close/>
                  <a:moveTo>
                    <a:pt x="8662" y="2038"/>
                  </a:moveTo>
                  <a:cubicBezTo>
                    <a:pt x="9324" y="2038"/>
                    <a:pt x="9800" y="3027"/>
                    <a:pt x="10089" y="5036"/>
                  </a:cubicBezTo>
                  <a:cubicBezTo>
                    <a:pt x="10297" y="6434"/>
                    <a:pt x="10410" y="8354"/>
                    <a:pt x="10410" y="10799"/>
                  </a:cubicBezTo>
                  <a:cubicBezTo>
                    <a:pt x="10410" y="13216"/>
                    <a:pt x="10297" y="15138"/>
                    <a:pt x="10089" y="16564"/>
                  </a:cubicBezTo>
                  <a:cubicBezTo>
                    <a:pt x="9800" y="18543"/>
                    <a:pt x="9324" y="19562"/>
                    <a:pt x="8662" y="19562"/>
                  </a:cubicBezTo>
                  <a:cubicBezTo>
                    <a:pt x="8000" y="19562"/>
                    <a:pt x="7525" y="18543"/>
                    <a:pt x="7235" y="16564"/>
                  </a:cubicBezTo>
                  <a:cubicBezTo>
                    <a:pt x="7028" y="15138"/>
                    <a:pt x="6925" y="13216"/>
                    <a:pt x="6925" y="10799"/>
                  </a:cubicBezTo>
                  <a:cubicBezTo>
                    <a:pt x="6925" y="8354"/>
                    <a:pt x="7028" y="6434"/>
                    <a:pt x="7235" y="5036"/>
                  </a:cubicBezTo>
                  <a:cubicBezTo>
                    <a:pt x="7525" y="3027"/>
                    <a:pt x="8000" y="2038"/>
                    <a:pt x="8662" y="2038"/>
                  </a:cubicBezTo>
                  <a:close/>
                  <a:moveTo>
                    <a:pt x="14140" y="407"/>
                  </a:moveTo>
                  <a:cubicBezTo>
                    <a:pt x="13891" y="1193"/>
                    <a:pt x="13602" y="1892"/>
                    <a:pt x="13250" y="2532"/>
                  </a:cubicBezTo>
                  <a:cubicBezTo>
                    <a:pt x="12898" y="3114"/>
                    <a:pt x="12547" y="3523"/>
                    <a:pt x="12216" y="3784"/>
                  </a:cubicBezTo>
                  <a:lnTo>
                    <a:pt x="12216" y="6170"/>
                  </a:lnTo>
                  <a:cubicBezTo>
                    <a:pt x="12909" y="5589"/>
                    <a:pt x="13488" y="4657"/>
                    <a:pt x="13953" y="3318"/>
                  </a:cubicBezTo>
                  <a:lnTo>
                    <a:pt x="13953" y="21193"/>
                  </a:lnTo>
                  <a:lnTo>
                    <a:pt x="14802" y="21193"/>
                  </a:lnTo>
                  <a:lnTo>
                    <a:pt x="14802" y="407"/>
                  </a:lnTo>
                  <a:lnTo>
                    <a:pt x="14140" y="407"/>
                  </a:lnTo>
                  <a:close/>
                  <a:moveTo>
                    <a:pt x="19118" y="0"/>
                  </a:moveTo>
                  <a:cubicBezTo>
                    <a:pt x="18280" y="0"/>
                    <a:pt x="17618" y="1078"/>
                    <a:pt x="17132" y="3259"/>
                  </a:cubicBezTo>
                  <a:cubicBezTo>
                    <a:pt x="16667" y="5328"/>
                    <a:pt x="16440" y="8034"/>
                    <a:pt x="16440" y="11352"/>
                  </a:cubicBezTo>
                  <a:cubicBezTo>
                    <a:pt x="16440" y="14526"/>
                    <a:pt x="16646" y="17000"/>
                    <a:pt x="17081" y="18776"/>
                  </a:cubicBezTo>
                  <a:cubicBezTo>
                    <a:pt x="17535" y="20640"/>
                    <a:pt x="18208" y="21600"/>
                    <a:pt x="19107" y="21600"/>
                  </a:cubicBezTo>
                  <a:cubicBezTo>
                    <a:pt x="19831" y="21600"/>
                    <a:pt x="20421" y="20901"/>
                    <a:pt x="20896" y="19562"/>
                  </a:cubicBezTo>
                  <a:cubicBezTo>
                    <a:pt x="21362" y="18223"/>
                    <a:pt x="21600" y="16505"/>
                    <a:pt x="21600" y="14468"/>
                  </a:cubicBezTo>
                  <a:cubicBezTo>
                    <a:pt x="21600" y="12430"/>
                    <a:pt x="21383" y="10799"/>
                    <a:pt x="20959" y="9519"/>
                  </a:cubicBezTo>
                  <a:cubicBezTo>
                    <a:pt x="20524" y="8238"/>
                    <a:pt x="19956" y="7599"/>
                    <a:pt x="19252" y="7599"/>
                  </a:cubicBezTo>
                  <a:cubicBezTo>
                    <a:pt x="18818" y="7599"/>
                    <a:pt x="18435" y="7888"/>
                    <a:pt x="18104" y="8500"/>
                  </a:cubicBezTo>
                  <a:cubicBezTo>
                    <a:pt x="17753" y="9081"/>
                    <a:pt x="17494" y="9926"/>
                    <a:pt x="17308" y="11004"/>
                  </a:cubicBezTo>
                  <a:lnTo>
                    <a:pt x="17266" y="11004"/>
                  </a:lnTo>
                  <a:cubicBezTo>
                    <a:pt x="17256" y="10625"/>
                    <a:pt x="17256" y="10363"/>
                    <a:pt x="17256" y="10246"/>
                  </a:cubicBezTo>
                  <a:cubicBezTo>
                    <a:pt x="17256" y="7888"/>
                    <a:pt x="17411" y="5937"/>
                    <a:pt x="17742" y="4424"/>
                  </a:cubicBezTo>
                  <a:cubicBezTo>
                    <a:pt x="18073" y="2793"/>
                    <a:pt x="18528" y="2008"/>
                    <a:pt x="19107" y="2008"/>
                  </a:cubicBezTo>
                  <a:cubicBezTo>
                    <a:pt x="19966" y="2008"/>
                    <a:pt x="20472" y="3172"/>
                    <a:pt x="20638" y="5561"/>
                  </a:cubicBezTo>
                  <a:lnTo>
                    <a:pt x="21476" y="5561"/>
                  </a:lnTo>
                  <a:cubicBezTo>
                    <a:pt x="21269" y="1833"/>
                    <a:pt x="20483" y="0"/>
                    <a:pt x="19118" y="0"/>
                  </a:cubicBezTo>
                  <a:close/>
                  <a:moveTo>
                    <a:pt x="19086" y="9577"/>
                  </a:moveTo>
                  <a:cubicBezTo>
                    <a:pt x="19594" y="9577"/>
                    <a:pt x="19997" y="10013"/>
                    <a:pt x="20307" y="10945"/>
                  </a:cubicBezTo>
                  <a:cubicBezTo>
                    <a:pt x="20607" y="11818"/>
                    <a:pt x="20762" y="12983"/>
                    <a:pt x="20762" y="14468"/>
                  </a:cubicBezTo>
                  <a:cubicBezTo>
                    <a:pt x="20762" y="15952"/>
                    <a:pt x="20607" y="17176"/>
                    <a:pt x="20297" y="18164"/>
                  </a:cubicBezTo>
                  <a:cubicBezTo>
                    <a:pt x="19987" y="19096"/>
                    <a:pt x="19583" y="19590"/>
                    <a:pt x="19086" y="19590"/>
                  </a:cubicBezTo>
                  <a:cubicBezTo>
                    <a:pt x="18570" y="19590"/>
                    <a:pt x="18166" y="19096"/>
                    <a:pt x="17856" y="18106"/>
                  </a:cubicBezTo>
                  <a:cubicBezTo>
                    <a:pt x="17546" y="17176"/>
                    <a:pt x="17401" y="15981"/>
                    <a:pt x="17401" y="14526"/>
                  </a:cubicBezTo>
                  <a:cubicBezTo>
                    <a:pt x="17401" y="13070"/>
                    <a:pt x="17556" y="11905"/>
                    <a:pt x="17877" y="10975"/>
                  </a:cubicBezTo>
                  <a:cubicBezTo>
                    <a:pt x="18198" y="10043"/>
                    <a:pt x="18601" y="9577"/>
                    <a:pt x="19086" y="957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6" name="Freeform 23"/>
            <p:cNvSpPr/>
            <p:nvPr/>
          </p:nvSpPr>
          <p:spPr>
            <a:xfrm>
              <a:off x="4587637" y="2429859"/>
              <a:ext cx="250751" cy="16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32" y="0"/>
                  </a:moveTo>
                  <a:cubicBezTo>
                    <a:pt x="3569" y="0"/>
                    <a:pt x="2437" y="553"/>
                    <a:pt x="1619" y="1689"/>
                  </a:cubicBezTo>
                  <a:cubicBezTo>
                    <a:pt x="858" y="2708"/>
                    <a:pt x="487" y="3989"/>
                    <a:pt x="487" y="5502"/>
                  </a:cubicBezTo>
                  <a:cubicBezTo>
                    <a:pt x="487" y="6608"/>
                    <a:pt x="664" y="7540"/>
                    <a:pt x="1014" y="8297"/>
                  </a:cubicBezTo>
                  <a:cubicBezTo>
                    <a:pt x="1384" y="9111"/>
                    <a:pt x="1931" y="9723"/>
                    <a:pt x="2672" y="10102"/>
                  </a:cubicBezTo>
                  <a:lnTo>
                    <a:pt x="2672" y="10159"/>
                  </a:lnTo>
                  <a:cubicBezTo>
                    <a:pt x="1931" y="10422"/>
                    <a:pt x="1326" y="11034"/>
                    <a:pt x="820" y="11964"/>
                  </a:cubicBezTo>
                  <a:cubicBezTo>
                    <a:pt x="273" y="12954"/>
                    <a:pt x="0" y="14119"/>
                    <a:pt x="0" y="15458"/>
                  </a:cubicBezTo>
                  <a:cubicBezTo>
                    <a:pt x="0" y="17291"/>
                    <a:pt x="429" y="18776"/>
                    <a:pt x="1288" y="19882"/>
                  </a:cubicBezTo>
                  <a:cubicBezTo>
                    <a:pt x="2165" y="21019"/>
                    <a:pt x="3413" y="21600"/>
                    <a:pt x="5032" y="21600"/>
                  </a:cubicBezTo>
                  <a:cubicBezTo>
                    <a:pt x="6630" y="21600"/>
                    <a:pt x="7879" y="21019"/>
                    <a:pt x="8776" y="19882"/>
                  </a:cubicBezTo>
                  <a:cubicBezTo>
                    <a:pt x="9634" y="18776"/>
                    <a:pt x="10062" y="17291"/>
                    <a:pt x="10062" y="15458"/>
                  </a:cubicBezTo>
                  <a:cubicBezTo>
                    <a:pt x="10062" y="14119"/>
                    <a:pt x="9790" y="12954"/>
                    <a:pt x="9244" y="11964"/>
                  </a:cubicBezTo>
                  <a:cubicBezTo>
                    <a:pt x="8737" y="11034"/>
                    <a:pt x="8112" y="10422"/>
                    <a:pt x="7392" y="10159"/>
                  </a:cubicBezTo>
                  <a:lnTo>
                    <a:pt x="7392" y="10102"/>
                  </a:lnTo>
                  <a:cubicBezTo>
                    <a:pt x="8112" y="9723"/>
                    <a:pt x="8659" y="9111"/>
                    <a:pt x="9049" y="8297"/>
                  </a:cubicBezTo>
                  <a:cubicBezTo>
                    <a:pt x="9400" y="7540"/>
                    <a:pt x="9575" y="6608"/>
                    <a:pt x="9575" y="5502"/>
                  </a:cubicBezTo>
                  <a:cubicBezTo>
                    <a:pt x="9575" y="3989"/>
                    <a:pt x="9186" y="2708"/>
                    <a:pt x="8445" y="1689"/>
                  </a:cubicBezTo>
                  <a:cubicBezTo>
                    <a:pt x="7625" y="553"/>
                    <a:pt x="6474" y="0"/>
                    <a:pt x="5032" y="0"/>
                  </a:cubicBezTo>
                  <a:close/>
                  <a:moveTo>
                    <a:pt x="5032" y="1951"/>
                  </a:moveTo>
                  <a:cubicBezTo>
                    <a:pt x="6006" y="1951"/>
                    <a:pt x="6787" y="2330"/>
                    <a:pt x="7353" y="3085"/>
                  </a:cubicBezTo>
                  <a:cubicBezTo>
                    <a:pt x="7821" y="3727"/>
                    <a:pt x="8074" y="4570"/>
                    <a:pt x="8074" y="5589"/>
                  </a:cubicBezTo>
                  <a:cubicBezTo>
                    <a:pt x="8074" y="6638"/>
                    <a:pt x="7860" y="7511"/>
                    <a:pt x="7430" y="8151"/>
                  </a:cubicBezTo>
                  <a:cubicBezTo>
                    <a:pt x="6903" y="8909"/>
                    <a:pt x="6104" y="9316"/>
                    <a:pt x="5032" y="9316"/>
                  </a:cubicBezTo>
                  <a:cubicBezTo>
                    <a:pt x="3939" y="9316"/>
                    <a:pt x="3140" y="8909"/>
                    <a:pt x="2633" y="8151"/>
                  </a:cubicBezTo>
                  <a:cubicBezTo>
                    <a:pt x="2204" y="7511"/>
                    <a:pt x="1989" y="6638"/>
                    <a:pt x="1989" y="5589"/>
                  </a:cubicBezTo>
                  <a:cubicBezTo>
                    <a:pt x="1989" y="4570"/>
                    <a:pt x="2223" y="3727"/>
                    <a:pt x="2711" y="3085"/>
                  </a:cubicBezTo>
                  <a:cubicBezTo>
                    <a:pt x="3257" y="2330"/>
                    <a:pt x="4037" y="1951"/>
                    <a:pt x="5032" y="1951"/>
                  </a:cubicBezTo>
                  <a:close/>
                  <a:moveTo>
                    <a:pt x="5032" y="11178"/>
                  </a:moveTo>
                  <a:cubicBezTo>
                    <a:pt x="6143" y="11178"/>
                    <a:pt x="7021" y="11587"/>
                    <a:pt x="7644" y="12430"/>
                  </a:cubicBezTo>
                  <a:cubicBezTo>
                    <a:pt x="8191" y="13187"/>
                    <a:pt x="8483" y="14206"/>
                    <a:pt x="8483" y="15458"/>
                  </a:cubicBezTo>
                  <a:cubicBezTo>
                    <a:pt x="8483" y="16682"/>
                    <a:pt x="8191" y="17670"/>
                    <a:pt x="7644" y="18428"/>
                  </a:cubicBezTo>
                  <a:cubicBezTo>
                    <a:pt x="7021" y="19242"/>
                    <a:pt x="6162" y="19649"/>
                    <a:pt x="5032" y="19649"/>
                  </a:cubicBezTo>
                  <a:cubicBezTo>
                    <a:pt x="3900" y="19649"/>
                    <a:pt x="3024" y="19242"/>
                    <a:pt x="2437" y="18456"/>
                  </a:cubicBezTo>
                  <a:cubicBezTo>
                    <a:pt x="1852" y="17699"/>
                    <a:pt x="1580" y="16682"/>
                    <a:pt x="1580" y="15458"/>
                  </a:cubicBezTo>
                  <a:cubicBezTo>
                    <a:pt x="1580" y="14206"/>
                    <a:pt x="1852" y="13187"/>
                    <a:pt x="2437" y="12430"/>
                  </a:cubicBezTo>
                  <a:cubicBezTo>
                    <a:pt x="3042" y="11587"/>
                    <a:pt x="3900" y="11178"/>
                    <a:pt x="5032" y="11178"/>
                  </a:cubicBezTo>
                  <a:close/>
                  <a:moveTo>
                    <a:pt x="16726" y="0"/>
                  </a:moveTo>
                  <a:cubicBezTo>
                    <a:pt x="15048" y="0"/>
                    <a:pt x="13800" y="1078"/>
                    <a:pt x="12961" y="3290"/>
                  </a:cubicBezTo>
                  <a:cubicBezTo>
                    <a:pt x="12220" y="5153"/>
                    <a:pt x="11850" y="7657"/>
                    <a:pt x="11850" y="10801"/>
                  </a:cubicBezTo>
                  <a:cubicBezTo>
                    <a:pt x="11850" y="13945"/>
                    <a:pt x="12220" y="16449"/>
                    <a:pt x="12961" y="18310"/>
                  </a:cubicBezTo>
                  <a:cubicBezTo>
                    <a:pt x="13800" y="20494"/>
                    <a:pt x="15048" y="21600"/>
                    <a:pt x="16726" y="21600"/>
                  </a:cubicBezTo>
                  <a:cubicBezTo>
                    <a:pt x="18383" y="21600"/>
                    <a:pt x="19631" y="20494"/>
                    <a:pt x="20489" y="18310"/>
                  </a:cubicBezTo>
                  <a:cubicBezTo>
                    <a:pt x="21230" y="16449"/>
                    <a:pt x="21600" y="13945"/>
                    <a:pt x="21600" y="10801"/>
                  </a:cubicBezTo>
                  <a:cubicBezTo>
                    <a:pt x="21600" y="7657"/>
                    <a:pt x="21230" y="5153"/>
                    <a:pt x="20489" y="3290"/>
                  </a:cubicBezTo>
                  <a:cubicBezTo>
                    <a:pt x="19631" y="1078"/>
                    <a:pt x="18383" y="0"/>
                    <a:pt x="16726" y="0"/>
                  </a:cubicBezTo>
                  <a:close/>
                  <a:moveTo>
                    <a:pt x="16726" y="2038"/>
                  </a:moveTo>
                  <a:cubicBezTo>
                    <a:pt x="17973" y="2038"/>
                    <a:pt x="18870" y="3028"/>
                    <a:pt x="19417" y="5036"/>
                  </a:cubicBezTo>
                  <a:cubicBezTo>
                    <a:pt x="19806" y="6434"/>
                    <a:pt x="20020" y="8354"/>
                    <a:pt x="20020" y="10801"/>
                  </a:cubicBezTo>
                  <a:cubicBezTo>
                    <a:pt x="20020" y="13216"/>
                    <a:pt x="19806" y="15138"/>
                    <a:pt x="19417" y="16564"/>
                  </a:cubicBezTo>
                  <a:cubicBezTo>
                    <a:pt x="18870" y="18543"/>
                    <a:pt x="17973" y="19562"/>
                    <a:pt x="16726" y="19562"/>
                  </a:cubicBezTo>
                  <a:cubicBezTo>
                    <a:pt x="15477" y="19562"/>
                    <a:pt x="14580" y="18543"/>
                    <a:pt x="14033" y="16564"/>
                  </a:cubicBezTo>
                  <a:cubicBezTo>
                    <a:pt x="13644" y="15138"/>
                    <a:pt x="13448" y="13216"/>
                    <a:pt x="13448" y="10801"/>
                  </a:cubicBezTo>
                  <a:cubicBezTo>
                    <a:pt x="13448" y="8354"/>
                    <a:pt x="13644" y="6434"/>
                    <a:pt x="14033" y="5036"/>
                  </a:cubicBezTo>
                  <a:cubicBezTo>
                    <a:pt x="14580" y="3028"/>
                    <a:pt x="15477" y="2038"/>
                    <a:pt x="16726" y="203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7" name="Freeform 24"/>
            <p:cNvSpPr/>
            <p:nvPr/>
          </p:nvSpPr>
          <p:spPr>
            <a:xfrm>
              <a:off x="4589670" y="3078720"/>
              <a:ext cx="248718" cy="16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92" y="0"/>
                  </a:moveTo>
                  <a:cubicBezTo>
                    <a:pt x="3500" y="0"/>
                    <a:pt x="2242" y="1076"/>
                    <a:pt x="1318" y="3259"/>
                  </a:cubicBezTo>
                  <a:cubicBezTo>
                    <a:pt x="434" y="5326"/>
                    <a:pt x="0" y="8034"/>
                    <a:pt x="0" y="11352"/>
                  </a:cubicBezTo>
                  <a:cubicBezTo>
                    <a:pt x="0" y="14526"/>
                    <a:pt x="394" y="17000"/>
                    <a:pt x="1219" y="18776"/>
                  </a:cubicBezTo>
                  <a:cubicBezTo>
                    <a:pt x="2085" y="20638"/>
                    <a:pt x="3363" y="21600"/>
                    <a:pt x="5073" y="21600"/>
                  </a:cubicBezTo>
                  <a:cubicBezTo>
                    <a:pt x="6449" y="21600"/>
                    <a:pt x="7570" y="20901"/>
                    <a:pt x="8474" y="19562"/>
                  </a:cubicBezTo>
                  <a:cubicBezTo>
                    <a:pt x="9359" y="18223"/>
                    <a:pt x="9811" y="16505"/>
                    <a:pt x="9811" y="14468"/>
                  </a:cubicBezTo>
                  <a:cubicBezTo>
                    <a:pt x="9811" y="12430"/>
                    <a:pt x="9399" y="10799"/>
                    <a:pt x="8592" y="9519"/>
                  </a:cubicBezTo>
                  <a:cubicBezTo>
                    <a:pt x="7767" y="8237"/>
                    <a:pt x="6686" y="7596"/>
                    <a:pt x="5348" y="7596"/>
                  </a:cubicBezTo>
                  <a:cubicBezTo>
                    <a:pt x="4523" y="7596"/>
                    <a:pt x="3795" y="7888"/>
                    <a:pt x="3166" y="8500"/>
                  </a:cubicBezTo>
                  <a:cubicBezTo>
                    <a:pt x="2498" y="9081"/>
                    <a:pt x="2006" y="9926"/>
                    <a:pt x="1653" y="11004"/>
                  </a:cubicBezTo>
                  <a:lnTo>
                    <a:pt x="1573" y="11004"/>
                  </a:lnTo>
                  <a:cubicBezTo>
                    <a:pt x="1554" y="10625"/>
                    <a:pt x="1554" y="10363"/>
                    <a:pt x="1554" y="10246"/>
                  </a:cubicBezTo>
                  <a:cubicBezTo>
                    <a:pt x="1554" y="7888"/>
                    <a:pt x="1848" y="5937"/>
                    <a:pt x="2478" y="4424"/>
                  </a:cubicBezTo>
                  <a:cubicBezTo>
                    <a:pt x="3107" y="2793"/>
                    <a:pt x="3972" y="2008"/>
                    <a:pt x="5073" y="2008"/>
                  </a:cubicBezTo>
                  <a:cubicBezTo>
                    <a:pt x="6705" y="2008"/>
                    <a:pt x="7668" y="3172"/>
                    <a:pt x="7983" y="5559"/>
                  </a:cubicBezTo>
                  <a:lnTo>
                    <a:pt x="9576" y="5559"/>
                  </a:lnTo>
                  <a:cubicBezTo>
                    <a:pt x="9183" y="1833"/>
                    <a:pt x="7688" y="0"/>
                    <a:pt x="5092" y="0"/>
                  </a:cubicBezTo>
                  <a:close/>
                  <a:moveTo>
                    <a:pt x="5033" y="9577"/>
                  </a:moveTo>
                  <a:cubicBezTo>
                    <a:pt x="5998" y="9577"/>
                    <a:pt x="6764" y="10013"/>
                    <a:pt x="7354" y="10945"/>
                  </a:cubicBezTo>
                  <a:cubicBezTo>
                    <a:pt x="7924" y="11818"/>
                    <a:pt x="8218" y="12983"/>
                    <a:pt x="8218" y="14468"/>
                  </a:cubicBezTo>
                  <a:cubicBezTo>
                    <a:pt x="8218" y="15952"/>
                    <a:pt x="7924" y="17174"/>
                    <a:pt x="7334" y="18164"/>
                  </a:cubicBezTo>
                  <a:cubicBezTo>
                    <a:pt x="6745" y="19096"/>
                    <a:pt x="5977" y="19590"/>
                    <a:pt x="5033" y="19590"/>
                  </a:cubicBezTo>
                  <a:cubicBezTo>
                    <a:pt x="4051" y="19590"/>
                    <a:pt x="3284" y="19096"/>
                    <a:pt x="2694" y="18106"/>
                  </a:cubicBezTo>
                  <a:cubicBezTo>
                    <a:pt x="2104" y="17174"/>
                    <a:pt x="1829" y="15981"/>
                    <a:pt x="1829" y="14526"/>
                  </a:cubicBezTo>
                  <a:cubicBezTo>
                    <a:pt x="1829" y="13070"/>
                    <a:pt x="2123" y="11905"/>
                    <a:pt x="2734" y="10973"/>
                  </a:cubicBezTo>
                  <a:cubicBezTo>
                    <a:pt x="3342" y="10042"/>
                    <a:pt x="4110" y="9577"/>
                    <a:pt x="5033" y="9577"/>
                  </a:cubicBezTo>
                  <a:close/>
                  <a:moveTo>
                    <a:pt x="16686" y="0"/>
                  </a:moveTo>
                  <a:cubicBezTo>
                    <a:pt x="14995" y="0"/>
                    <a:pt x="13736" y="1076"/>
                    <a:pt x="12891" y="3288"/>
                  </a:cubicBezTo>
                  <a:cubicBezTo>
                    <a:pt x="12144" y="5151"/>
                    <a:pt x="11770" y="7655"/>
                    <a:pt x="11770" y="10799"/>
                  </a:cubicBezTo>
                  <a:cubicBezTo>
                    <a:pt x="11770" y="13943"/>
                    <a:pt x="12144" y="16447"/>
                    <a:pt x="12891" y="18310"/>
                  </a:cubicBezTo>
                  <a:cubicBezTo>
                    <a:pt x="13736" y="20494"/>
                    <a:pt x="14995" y="21600"/>
                    <a:pt x="16686" y="21600"/>
                  </a:cubicBezTo>
                  <a:cubicBezTo>
                    <a:pt x="18356" y="21600"/>
                    <a:pt x="19615" y="20494"/>
                    <a:pt x="20480" y="18310"/>
                  </a:cubicBezTo>
                  <a:cubicBezTo>
                    <a:pt x="21227" y="16447"/>
                    <a:pt x="21600" y="13943"/>
                    <a:pt x="21600" y="10799"/>
                  </a:cubicBezTo>
                  <a:cubicBezTo>
                    <a:pt x="21600" y="7655"/>
                    <a:pt x="21227" y="5151"/>
                    <a:pt x="20480" y="3288"/>
                  </a:cubicBezTo>
                  <a:cubicBezTo>
                    <a:pt x="19615" y="1076"/>
                    <a:pt x="18356" y="0"/>
                    <a:pt x="16686" y="0"/>
                  </a:cubicBezTo>
                  <a:close/>
                  <a:moveTo>
                    <a:pt x="16686" y="2038"/>
                  </a:moveTo>
                  <a:cubicBezTo>
                    <a:pt x="17943" y="2038"/>
                    <a:pt x="18847" y="3027"/>
                    <a:pt x="19399" y="5036"/>
                  </a:cubicBezTo>
                  <a:cubicBezTo>
                    <a:pt x="19791" y="6432"/>
                    <a:pt x="20008" y="8354"/>
                    <a:pt x="20008" y="10799"/>
                  </a:cubicBezTo>
                  <a:cubicBezTo>
                    <a:pt x="20008" y="13216"/>
                    <a:pt x="19791" y="15136"/>
                    <a:pt x="19399" y="16564"/>
                  </a:cubicBezTo>
                  <a:cubicBezTo>
                    <a:pt x="18847" y="18543"/>
                    <a:pt x="17943" y="19562"/>
                    <a:pt x="16686" y="19562"/>
                  </a:cubicBezTo>
                  <a:cubicBezTo>
                    <a:pt x="15427" y="19562"/>
                    <a:pt x="14523" y="18543"/>
                    <a:pt x="13971" y="16564"/>
                  </a:cubicBezTo>
                  <a:cubicBezTo>
                    <a:pt x="13579" y="15136"/>
                    <a:pt x="13382" y="13216"/>
                    <a:pt x="13382" y="10799"/>
                  </a:cubicBezTo>
                  <a:cubicBezTo>
                    <a:pt x="13382" y="8354"/>
                    <a:pt x="13579" y="6432"/>
                    <a:pt x="13971" y="5036"/>
                  </a:cubicBezTo>
                  <a:cubicBezTo>
                    <a:pt x="14523" y="3027"/>
                    <a:pt x="15427" y="2038"/>
                    <a:pt x="16686" y="203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8" name="Freeform 25"/>
            <p:cNvSpPr/>
            <p:nvPr/>
          </p:nvSpPr>
          <p:spPr>
            <a:xfrm>
              <a:off x="4592174" y="4376506"/>
              <a:ext cx="246214" cy="16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24" y="0"/>
                  </a:moveTo>
                  <a:cubicBezTo>
                    <a:pt x="3495" y="0"/>
                    <a:pt x="2323" y="699"/>
                    <a:pt x="1450" y="2097"/>
                  </a:cubicBezTo>
                  <a:cubicBezTo>
                    <a:pt x="575" y="3464"/>
                    <a:pt x="119" y="5328"/>
                    <a:pt x="119" y="7657"/>
                  </a:cubicBezTo>
                  <a:lnTo>
                    <a:pt x="1747" y="7657"/>
                  </a:lnTo>
                  <a:cubicBezTo>
                    <a:pt x="1768" y="5822"/>
                    <a:pt x="2065" y="4426"/>
                    <a:pt x="2620" y="3494"/>
                  </a:cubicBezTo>
                  <a:cubicBezTo>
                    <a:pt x="3137" y="2504"/>
                    <a:pt x="3892" y="2038"/>
                    <a:pt x="4865" y="2038"/>
                  </a:cubicBezTo>
                  <a:cubicBezTo>
                    <a:pt x="5778" y="2038"/>
                    <a:pt x="6514" y="2388"/>
                    <a:pt x="7030" y="3085"/>
                  </a:cubicBezTo>
                  <a:cubicBezTo>
                    <a:pt x="7546" y="3784"/>
                    <a:pt x="7804" y="4746"/>
                    <a:pt x="7804" y="6026"/>
                  </a:cubicBezTo>
                  <a:cubicBezTo>
                    <a:pt x="7804" y="7365"/>
                    <a:pt x="7427" y="8617"/>
                    <a:pt x="6713" y="9752"/>
                  </a:cubicBezTo>
                  <a:cubicBezTo>
                    <a:pt x="6335" y="10335"/>
                    <a:pt x="5600" y="11180"/>
                    <a:pt x="4488" y="12343"/>
                  </a:cubicBezTo>
                  <a:cubicBezTo>
                    <a:pt x="2978" y="13858"/>
                    <a:pt x="1965" y="15110"/>
                    <a:pt x="1410" y="16039"/>
                  </a:cubicBezTo>
                  <a:cubicBezTo>
                    <a:pt x="456" y="17583"/>
                    <a:pt x="0" y="19301"/>
                    <a:pt x="0" y="21193"/>
                  </a:cubicBezTo>
                  <a:lnTo>
                    <a:pt x="9453" y="21193"/>
                  </a:lnTo>
                  <a:lnTo>
                    <a:pt x="9453" y="19068"/>
                  </a:lnTo>
                  <a:lnTo>
                    <a:pt x="2005" y="19068"/>
                  </a:lnTo>
                  <a:cubicBezTo>
                    <a:pt x="2264" y="17670"/>
                    <a:pt x="3296" y="16070"/>
                    <a:pt x="5104" y="14293"/>
                  </a:cubicBezTo>
                  <a:cubicBezTo>
                    <a:pt x="6573" y="12839"/>
                    <a:pt x="7546" y="11702"/>
                    <a:pt x="8044" y="10947"/>
                  </a:cubicBezTo>
                  <a:cubicBezTo>
                    <a:pt x="8957" y="9490"/>
                    <a:pt x="9434" y="7860"/>
                    <a:pt x="9434" y="6055"/>
                  </a:cubicBezTo>
                  <a:cubicBezTo>
                    <a:pt x="9434" y="4250"/>
                    <a:pt x="8996" y="2765"/>
                    <a:pt x="8162" y="1659"/>
                  </a:cubicBezTo>
                  <a:cubicBezTo>
                    <a:pt x="7308" y="553"/>
                    <a:pt x="6236" y="0"/>
                    <a:pt x="4924" y="0"/>
                  </a:cubicBezTo>
                  <a:close/>
                  <a:moveTo>
                    <a:pt x="16636" y="0"/>
                  </a:moveTo>
                  <a:cubicBezTo>
                    <a:pt x="14927" y="0"/>
                    <a:pt x="13656" y="1078"/>
                    <a:pt x="12802" y="3290"/>
                  </a:cubicBezTo>
                  <a:cubicBezTo>
                    <a:pt x="12047" y="5153"/>
                    <a:pt x="11670" y="7657"/>
                    <a:pt x="11670" y="10801"/>
                  </a:cubicBezTo>
                  <a:cubicBezTo>
                    <a:pt x="11670" y="13945"/>
                    <a:pt x="12047" y="16449"/>
                    <a:pt x="12802" y="18310"/>
                  </a:cubicBezTo>
                  <a:cubicBezTo>
                    <a:pt x="13656" y="20494"/>
                    <a:pt x="14927" y="21600"/>
                    <a:pt x="16636" y="21600"/>
                  </a:cubicBezTo>
                  <a:cubicBezTo>
                    <a:pt x="18323" y="21600"/>
                    <a:pt x="19595" y="20494"/>
                    <a:pt x="20468" y="18310"/>
                  </a:cubicBezTo>
                  <a:cubicBezTo>
                    <a:pt x="21223" y="16449"/>
                    <a:pt x="21600" y="13945"/>
                    <a:pt x="21600" y="10801"/>
                  </a:cubicBezTo>
                  <a:cubicBezTo>
                    <a:pt x="21600" y="7657"/>
                    <a:pt x="21223" y="5153"/>
                    <a:pt x="20468" y="3290"/>
                  </a:cubicBezTo>
                  <a:cubicBezTo>
                    <a:pt x="19595" y="1078"/>
                    <a:pt x="18323" y="0"/>
                    <a:pt x="16636" y="0"/>
                  </a:cubicBezTo>
                  <a:close/>
                  <a:moveTo>
                    <a:pt x="16636" y="2038"/>
                  </a:moveTo>
                  <a:cubicBezTo>
                    <a:pt x="17906" y="2038"/>
                    <a:pt x="18819" y="3028"/>
                    <a:pt x="19376" y="5036"/>
                  </a:cubicBezTo>
                  <a:cubicBezTo>
                    <a:pt x="19773" y="6434"/>
                    <a:pt x="19991" y="8356"/>
                    <a:pt x="19991" y="10801"/>
                  </a:cubicBezTo>
                  <a:cubicBezTo>
                    <a:pt x="19991" y="13216"/>
                    <a:pt x="19773" y="15138"/>
                    <a:pt x="19376" y="16564"/>
                  </a:cubicBezTo>
                  <a:cubicBezTo>
                    <a:pt x="18819" y="18543"/>
                    <a:pt x="17906" y="19562"/>
                    <a:pt x="16636" y="19562"/>
                  </a:cubicBezTo>
                  <a:cubicBezTo>
                    <a:pt x="15364" y="19562"/>
                    <a:pt x="14451" y="18543"/>
                    <a:pt x="13894" y="16564"/>
                  </a:cubicBezTo>
                  <a:cubicBezTo>
                    <a:pt x="13497" y="15138"/>
                    <a:pt x="13298" y="13216"/>
                    <a:pt x="13298" y="10801"/>
                  </a:cubicBezTo>
                  <a:cubicBezTo>
                    <a:pt x="13298" y="8356"/>
                    <a:pt x="13497" y="6434"/>
                    <a:pt x="13894" y="5036"/>
                  </a:cubicBezTo>
                  <a:cubicBezTo>
                    <a:pt x="14451" y="3028"/>
                    <a:pt x="15364" y="2038"/>
                    <a:pt x="16636" y="203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69" name="Freeform 26"/>
            <p:cNvSpPr/>
            <p:nvPr/>
          </p:nvSpPr>
          <p:spPr>
            <a:xfrm>
              <a:off x="4589448" y="5025446"/>
              <a:ext cx="113191" cy="16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7086" y="0"/>
                    <a:pt x="4320" y="1078"/>
                    <a:pt x="2462" y="3290"/>
                  </a:cubicBezTo>
                  <a:cubicBezTo>
                    <a:pt x="821" y="5151"/>
                    <a:pt x="0" y="7655"/>
                    <a:pt x="0" y="10799"/>
                  </a:cubicBezTo>
                  <a:cubicBezTo>
                    <a:pt x="0" y="13943"/>
                    <a:pt x="821" y="16447"/>
                    <a:pt x="2462" y="18310"/>
                  </a:cubicBezTo>
                  <a:cubicBezTo>
                    <a:pt x="4320" y="20494"/>
                    <a:pt x="7086" y="21600"/>
                    <a:pt x="10801" y="21600"/>
                  </a:cubicBezTo>
                  <a:cubicBezTo>
                    <a:pt x="14472" y="21600"/>
                    <a:pt x="17238" y="20494"/>
                    <a:pt x="19138" y="18310"/>
                  </a:cubicBezTo>
                  <a:cubicBezTo>
                    <a:pt x="20779" y="16447"/>
                    <a:pt x="21600" y="13943"/>
                    <a:pt x="21600" y="10799"/>
                  </a:cubicBezTo>
                  <a:cubicBezTo>
                    <a:pt x="21600" y="7655"/>
                    <a:pt x="20779" y="5151"/>
                    <a:pt x="19138" y="3290"/>
                  </a:cubicBezTo>
                  <a:cubicBezTo>
                    <a:pt x="17238" y="1078"/>
                    <a:pt x="14472" y="0"/>
                    <a:pt x="10801" y="0"/>
                  </a:cubicBezTo>
                  <a:close/>
                  <a:moveTo>
                    <a:pt x="10801" y="2038"/>
                  </a:moveTo>
                  <a:cubicBezTo>
                    <a:pt x="13564" y="2038"/>
                    <a:pt x="15554" y="3027"/>
                    <a:pt x="16763" y="5036"/>
                  </a:cubicBezTo>
                  <a:cubicBezTo>
                    <a:pt x="17626" y="6434"/>
                    <a:pt x="18101" y="8354"/>
                    <a:pt x="18101" y="10799"/>
                  </a:cubicBezTo>
                  <a:cubicBezTo>
                    <a:pt x="18101" y="13216"/>
                    <a:pt x="17626" y="15138"/>
                    <a:pt x="16763" y="16564"/>
                  </a:cubicBezTo>
                  <a:cubicBezTo>
                    <a:pt x="15554" y="18543"/>
                    <a:pt x="13564" y="19562"/>
                    <a:pt x="10801" y="19562"/>
                  </a:cubicBezTo>
                  <a:cubicBezTo>
                    <a:pt x="8036" y="19562"/>
                    <a:pt x="6049" y="18543"/>
                    <a:pt x="4840" y="16564"/>
                  </a:cubicBezTo>
                  <a:cubicBezTo>
                    <a:pt x="3974" y="15138"/>
                    <a:pt x="3542" y="13216"/>
                    <a:pt x="3542" y="10799"/>
                  </a:cubicBezTo>
                  <a:cubicBezTo>
                    <a:pt x="3542" y="8354"/>
                    <a:pt x="3974" y="6434"/>
                    <a:pt x="4840" y="5036"/>
                  </a:cubicBezTo>
                  <a:cubicBezTo>
                    <a:pt x="6049" y="3027"/>
                    <a:pt x="8036" y="2038"/>
                    <a:pt x="10801" y="203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0" name="Freeform 27"/>
            <p:cNvSpPr/>
            <p:nvPr/>
          </p:nvSpPr>
          <p:spPr>
            <a:xfrm>
              <a:off x="4583557" y="3727644"/>
              <a:ext cx="254831" cy="167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09" y="409"/>
                  </a:moveTo>
                  <a:lnTo>
                    <a:pt x="0" y="14205"/>
                  </a:lnTo>
                  <a:lnTo>
                    <a:pt x="0" y="16475"/>
                  </a:lnTo>
                  <a:lnTo>
                    <a:pt x="6890" y="16475"/>
                  </a:lnTo>
                  <a:lnTo>
                    <a:pt x="6890" y="21191"/>
                  </a:lnTo>
                  <a:lnTo>
                    <a:pt x="8386" y="21191"/>
                  </a:lnTo>
                  <a:lnTo>
                    <a:pt x="8386" y="16475"/>
                  </a:lnTo>
                  <a:lnTo>
                    <a:pt x="10612" y="16475"/>
                  </a:lnTo>
                  <a:lnTo>
                    <a:pt x="10612" y="14525"/>
                  </a:lnTo>
                  <a:lnTo>
                    <a:pt x="8386" y="14525"/>
                  </a:lnTo>
                  <a:lnTo>
                    <a:pt x="8386" y="409"/>
                  </a:lnTo>
                  <a:lnTo>
                    <a:pt x="6909" y="409"/>
                  </a:lnTo>
                  <a:close/>
                  <a:moveTo>
                    <a:pt x="6831" y="3522"/>
                  </a:moveTo>
                  <a:lnTo>
                    <a:pt x="6890" y="3522"/>
                  </a:lnTo>
                  <a:lnTo>
                    <a:pt x="6890" y="14525"/>
                  </a:lnTo>
                  <a:lnTo>
                    <a:pt x="1325" y="14525"/>
                  </a:lnTo>
                  <a:lnTo>
                    <a:pt x="6831" y="3522"/>
                  </a:lnTo>
                  <a:close/>
                  <a:moveTo>
                    <a:pt x="16804" y="0"/>
                  </a:moveTo>
                  <a:cubicBezTo>
                    <a:pt x="15153" y="0"/>
                    <a:pt x="13925" y="1078"/>
                    <a:pt x="13099" y="3289"/>
                  </a:cubicBezTo>
                  <a:cubicBezTo>
                    <a:pt x="12370" y="5153"/>
                    <a:pt x="12006" y="7656"/>
                    <a:pt x="12006" y="10800"/>
                  </a:cubicBezTo>
                  <a:cubicBezTo>
                    <a:pt x="12006" y="13944"/>
                    <a:pt x="12370" y="16447"/>
                    <a:pt x="13099" y="18311"/>
                  </a:cubicBezTo>
                  <a:cubicBezTo>
                    <a:pt x="13925" y="20492"/>
                    <a:pt x="15153" y="21600"/>
                    <a:pt x="16804" y="21600"/>
                  </a:cubicBezTo>
                  <a:cubicBezTo>
                    <a:pt x="18434" y="21600"/>
                    <a:pt x="19662" y="20492"/>
                    <a:pt x="20506" y="18311"/>
                  </a:cubicBezTo>
                  <a:cubicBezTo>
                    <a:pt x="21236" y="16447"/>
                    <a:pt x="21600" y="13944"/>
                    <a:pt x="21600" y="10800"/>
                  </a:cubicBezTo>
                  <a:cubicBezTo>
                    <a:pt x="21600" y="7656"/>
                    <a:pt x="21236" y="5153"/>
                    <a:pt x="20506" y="3289"/>
                  </a:cubicBezTo>
                  <a:cubicBezTo>
                    <a:pt x="19662" y="1078"/>
                    <a:pt x="18434" y="0"/>
                    <a:pt x="16804" y="0"/>
                  </a:cubicBezTo>
                  <a:close/>
                  <a:moveTo>
                    <a:pt x="16804" y="2038"/>
                  </a:moveTo>
                  <a:cubicBezTo>
                    <a:pt x="18031" y="2038"/>
                    <a:pt x="18913" y="3028"/>
                    <a:pt x="19452" y="5037"/>
                  </a:cubicBezTo>
                  <a:cubicBezTo>
                    <a:pt x="19835" y="6433"/>
                    <a:pt x="20046" y="8355"/>
                    <a:pt x="20046" y="10800"/>
                  </a:cubicBezTo>
                  <a:cubicBezTo>
                    <a:pt x="20046" y="13216"/>
                    <a:pt x="19835" y="15137"/>
                    <a:pt x="19452" y="16563"/>
                  </a:cubicBezTo>
                  <a:cubicBezTo>
                    <a:pt x="18913" y="18543"/>
                    <a:pt x="18031" y="19562"/>
                    <a:pt x="16804" y="19562"/>
                  </a:cubicBezTo>
                  <a:cubicBezTo>
                    <a:pt x="15575" y="19562"/>
                    <a:pt x="14692" y="18543"/>
                    <a:pt x="14154" y="16563"/>
                  </a:cubicBezTo>
                  <a:cubicBezTo>
                    <a:pt x="13771" y="15137"/>
                    <a:pt x="13579" y="13216"/>
                    <a:pt x="13579" y="10800"/>
                  </a:cubicBezTo>
                  <a:cubicBezTo>
                    <a:pt x="13579" y="8355"/>
                    <a:pt x="13771" y="6433"/>
                    <a:pt x="14154" y="5037"/>
                  </a:cubicBezTo>
                  <a:cubicBezTo>
                    <a:pt x="14692" y="3028"/>
                    <a:pt x="15575" y="2038"/>
                    <a:pt x="16804" y="203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1" name="Freeform 28"/>
            <p:cNvSpPr/>
            <p:nvPr/>
          </p:nvSpPr>
          <p:spPr>
            <a:xfrm>
              <a:off x="8016750" y="5591428"/>
              <a:ext cx="474658" cy="16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55" y="0"/>
                  </a:moveTo>
                  <a:cubicBezTo>
                    <a:pt x="1814" y="0"/>
                    <a:pt x="1206" y="699"/>
                    <a:pt x="752" y="2095"/>
                  </a:cubicBezTo>
                  <a:cubicBezTo>
                    <a:pt x="299" y="3464"/>
                    <a:pt x="62" y="5328"/>
                    <a:pt x="62" y="7655"/>
                  </a:cubicBezTo>
                  <a:lnTo>
                    <a:pt x="907" y="7655"/>
                  </a:lnTo>
                  <a:cubicBezTo>
                    <a:pt x="917" y="5822"/>
                    <a:pt x="1072" y="4424"/>
                    <a:pt x="1360" y="3492"/>
                  </a:cubicBezTo>
                  <a:cubicBezTo>
                    <a:pt x="1628" y="2504"/>
                    <a:pt x="2019" y="2038"/>
                    <a:pt x="2524" y="2038"/>
                  </a:cubicBezTo>
                  <a:cubicBezTo>
                    <a:pt x="2998" y="2038"/>
                    <a:pt x="3379" y="2386"/>
                    <a:pt x="3648" y="3085"/>
                  </a:cubicBezTo>
                  <a:cubicBezTo>
                    <a:pt x="3915" y="3784"/>
                    <a:pt x="4049" y="4744"/>
                    <a:pt x="4049" y="6026"/>
                  </a:cubicBezTo>
                  <a:cubicBezTo>
                    <a:pt x="4049" y="7365"/>
                    <a:pt x="3853" y="8617"/>
                    <a:pt x="3483" y="9752"/>
                  </a:cubicBezTo>
                  <a:cubicBezTo>
                    <a:pt x="3287" y="10333"/>
                    <a:pt x="2906" y="11178"/>
                    <a:pt x="2328" y="12343"/>
                  </a:cubicBezTo>
                  <a:cubicBezTo>
                    <a:pt x="1546" y="13856"/>
                    <a:pt x="1020" y="15108"/>
                    <a:pt x="732" y="16039"/>
                  </a:cubicBezTo>
                  <a:cubicBezTo>
                    <a:pt x="237" y="17583"/>
                    <a:pt x="0" y="19301"/>
                    <a:pt x="0" y="21193"/>
                  </a:cubicBezTo>
                  <a:lnTo>
                    <a:pt x="4904" y="21193"/>
                  </a:lnTo>
                  <a:lnTo>
                    <a:pt x="4904" y="19068"/>
                  </a:lnTo>
                  <a:lnTo>
                    <a:pt x="1041" y="19068"/>
                  </a:lnTo>
                  <a:cubicBezTo>
                    <a:pt x="1175" y="17670"/>
                    <a:pt x="1711" y="16068"/>
                    <a:pt x="2648" y="14293"/>
                  </a:cubicBezTo>
                  <a:cubicBezTo>
                    <a:pt x="3410" y="12837"/>
                    <a:pt x="3915" y="11702"/>
                    <a:pt x="4172" y="10945"/>
                  </a:cubicBezTo>
                  <a:cubicBezTo>
                    <a:pt x="4647" y="9490"/>
                    <a:pt x="4894" y="7860"/>
                    <a:pt x="4894" y="6055"/>
                  </a:cubicBezTo>
                  <a:cubicBezTo>
                    <a:pt x="4894" y="4250"/>
                    <a:pt x="4667" y="2765"/>
                    <a:pt x="4235" y="1659"/>
                  </a:cubicBezTo>
                  <a:cubicBezTo>
                    <a:pt x="3792" y="553"/>
                    <a:pt x="3235" y="0"/>
                    <a:pt x="2555" y="0"/>
                  </a:cubicBezTo>
                  <a:close/>
                  <a:moveTo>
                    <a:pt x="8629" y="0"/>
                  </a:moveTo>
                  <a:cubicBezTo>
                    <a:pt x="7744" y="0"/>
                    <a:pt x="7084" y="1078"/>
                    <a:pt x="6641" y="3290"/>
                  </a:cubicBezTo>
                  <a:cubicBezTo>
                    <a:pt x="6250" y="5151"/>
                    <a:pt x="6054" y="7655"/>
                    <a:pt x="6054" y="10799"/>
                  </a:cubicBezTo>
                  <a:cubicBezTo>
                    <a:pt x="6054" y="13943"/>
                    <a:pt x="6250" y="16447"/>
                    <a:pt x="6641" y="18310"/>
                  </a:cubicBezTo>
                  <a:cubicBezTo>
                    <a:pt x="7084" y="20494"/>
                    <a:pt x="7744" y="21600"/>
                    <a:pt x="8629" y="21600"/>
                  </a:cubicBezTo>
                  <a:cubicBezTo>
                    <a:pt x="9505" y="21600"/>
                    <a:pt x="10165" y="20494"/>
                    <a:pt x="10618" y="18310"/>
                  </a:cubicBezTo>
                  <a:cubicBezTo>
                    <a:pt x="11009" y="16447"/>
                    <a:pt x="11205" y="13943"/>
                    <a:pt x="11205" y="10799"/>
                  </a:cubicBezTo>
                  <a:cubicBezTo>
                    <a:pt x="11205" y="7655"/>
                    <a:pt x="11009" y="5151"/>
                    <a:pt x="10618" y="3290"/>
                  </a:cubicBezTo>
                  <a:cubicBezTo>
                    <a:pt x="10165" y="1078"/>
                    <a:pt x="9505" y="0"/>
                    <a:pt x="8629" y="0"/>
                  </a:cubicBezTo>
                  <a:close/>
                  <a:moveTo>
                    <a:pt x="8629" y="2038"/>
                  </a:moveTo>
                  <a:cubicBezTo>
                    <a:pt x="9289" y="2038"/>
                    <a:pt x="9763" y="3027"/>
                    <a:pt x="10052" y="5036"/>
                  </a:cubicBezTo>
                  <a:cubicBezTo>
                    <a:pt x="10257" y="6434"/>
                    <a:pt x="10371" y="8354"/>
                    <a:pt x="10371" y="10799"/>
                  </a:cubicBezTo>
                  <a:cubicBezTo>
                    <a:pt x="10371" y="13216"/>
                    <a:pt x="10257" y="15138"/>
                    <a:pt x="10052" y="16564"/>
                  </a:cubicBezTo>
                  <a:cubicBezTo>
                    <a:pt x="9763" y="18543"/>
                    <a:pt x="9289" y="19562"/>
                    <a:pt x="8629" y="19562"/>
                  </a:cubicBezTo>
                  <a:cubicBezTo>
                    <a:pt x="7970" y="19562"/>
                    <a:pt x="7497" y="18543"/>
                    <a:pt x="7208" y="16564"/>
                  </a:cubicBezTo>
                  <a:cubicBezTo>
                    <a:pt x="7002" y="15138"/>
                    <a:pt x="6899" y="13216"/>
                    <a:pt x="6899" y="10799"/>
                  </a:cubicBezTo>
                  <a:cubicBezTo>
                    <a:pt x="6899" y="8354"/>
                    <a:pt x="7002" y="6434"/>
                    <a:pt x="7208" y="5036"/>
                  </a:cubicBezTo>
                  <a:cubicBezTo>
                    <a:pt x="7497" y="3027"/>
                    <a:pt x="7970" y="2038"/>
                    <a:pt x="8629" y="2038"/>
                  </a:cubicBezTo>
                  <a:close/>
                  <a:moveTo>
                    <a:pt x="14086" y="407"/>
                  </a:moveTo>
                  <a:cubicBezTo>
                    <a:pt x="13838" y="1193"/>
                    <a:pt x="13550" y="1892"/>
                    <a:pt x="13199" y="2532"/>
                  </a:cubicBezTo>
                  <a:cubicBezTo>
                    <a:pt x="12850" y="3114"/>
                    <a:pt x="12499" y="3523"/>
                    <a:pt x="12169" y="3784"/>
                  </a:cubicBezTo>
                  <a:lnTo>
                    <a:pt x="12169" y="6170"/>
                  </a:lnTo>
                  <a:cubicBezTo>
                    <a:pt x="12860" y="5589"/>
                    <a:pt x="13437" y="4657"/>
                    <a:pt x="13901" y="3318"/>
                  </a:cubicBezTo>
                  <a:lnTo>
                    <a:pt x="13901" y="21193"/>
                  </a:lnTo>
                  <a:lnTo>
                    <a:pt x="14745" y="21193"/>
                  </a:lnTo>
                  <a:lnTo>
                    <a:pt x="14745" y="407"/>
                  </a:lnTo>
                  <a:lnTo>
                    <a:pt x="14086" y="407"/>
                  </a:lnTo>
                  <a:close/>
                  <a:moveTo>
                    <a:pt x="18942" y="0"/>
                  </a:moveTo>
                  <a:cubicBezTo>
                    <a:pt x="18169" y="0"/>
                    <a:pt x="17572" y="553"/>
                    <a:pt x="17139" y="1687"/>
                  </a:cubicBezTo>
                  <a:cubicBezTo>
                    <a:pt x="16737" y="2706"/>
                    <a:pt x="16542" y="3989"/>
                    <a:pt x="16542" y="5502"/>
                  </a:cubicBezTo>
                  <a:cubicBezTo>
                    <a:pt x="16542" y="6608"/>
                    <a:pt x="16634" y="7540"/>
                    <a:pt x="16820" y="8295"/>
                  </a:cubicBezTo>
                  <a:cubicBezTo>
                    <a:pt x="17015" y="9111"/>
                    <a:pt x="17304" y="9723"/>
                    <a:pt x="17695" y="10100"/>
                  </a:cubicBezTo>
                  <a:lnTo>
                    <a:pt x="17695" y="10159"/>
                  </a:lnTo>
                  <a:cubicBezTo>
                    <a:pt x="17304" y="10422"/>
                    <a:pt x="16985" y="11032"/>
                    <a:pt x="16717" y="11964"/>
                  </a:cubicBezTo>
                  <a:cubicBezTo>
                    <a:pt x="16428" y="12954"/>
                    <a:pt x="16284" y="14119"/>
                    <a:pt x="16284" y="15458"/>
                  </a:cubicBezTo>
                  <a:cubicBezTo>
                    <a:pt x="16284" y="17291"/>
                    <a:pt x="16511" y="18776"/>
                    <a:pt x="16964" y="19882"/>
                  </a:cubicBezTo>
                  <a:cubicBezTo>
                    <a:pt x="17428" y="21017"/>
                    <a:pt x="18087" y="21600"/>
                    <a:pt x="18942" y="21600"/>
                  </a:cubicBezTo>
                  <a:cubicBezTo>
                    <a:pt x="19787" y="21600"/>
                    <a:pt x="20446" y="21017"/>
                    <a:pt x="20920" y="19882"/>
                  </a:cubicBezTo>
                  <a:cubicBezTo>
                    <a:pt x="21373" y="18776"/>
                    <a:pt x="21600" y="17291"/>
                    <a:pt x="21600" y="15458"/>
                  </a:cubicBezTo>
                  <a:cubicBezTo>
                    <a:pt x="21600" y="14119"/>
                    <a:pt x="21456" y="12954"/>
                    <a:pt x="21167" y="11964"/>
                  </a:cubicBezTo>
                  <a:cubicBezTo>
                    <a:pt x="20900" y="11032"/>
                    <a:pt x="20570" y="10422"/>
                    <a:pt x="20188" y="10159"/>
                  </a:cubicBezTo>
                  <a:lnTo>
                    <a:pt x="20188" y="10100"/>
                  </a:lnTo>
                  <a:cubicBezTo>
                    <a:pt x="20570" y="9723"/>
                    <a:pt x="20858" y="9111"/>
                    <a:pt x="21064" y="8295"/>
                  </a:cubicBezTo>
                  <a:cubicBezTo>
                    <a:pt x="21249" y="7540"/>
                    <a:pt x="21343" y="6608"/>
                    <a:pt x="21343" y="5502"/>
                  </a:cubicBezTo>
                  <a:cubicBezTo>
                    <a:pt x="21343" y="3989"/>
                    <a:pt x="21136" y="2706"/>
                    <a:pt x="20745" y="1687"/>
                  </a:cubicBezTo>
                  <a:cubicBezTo>
                    <a:pt x="20312" y="553"/>
                    <a:pt x="19705" y="0"/>
                    <a:pt x="18942" y="0"/>
                  </a:cubicBezTo>
                  <a:close/>
                  <a:moveTo>
                    <a:pt x="18942" y="1951"/>
                  </a:moveTo>
                  <a:cubicBezTo>
                    <a:pt x="19457" y="1951"/>
                    <a:pt x="19869" y="2327"/>
                    <a:pt x="20168" y="3085"/>
                  </a:cubicBezTo>
                  <a:cubicBezTo>
                    <a:pt x="20415" y="3725"/>
                    <a:pt x="20549" y="4570"/>
                    <a:pt x="20549" y="5589"/>
                  </a:cubicBezTo>
                  <a:cubicBezTo>
                    <a:pt x="20549" y="6636"/>
                    <a:pt x="20436" y="7509"/>
                    <a:pt x="20209" y="8151"/>
                  </a:cubicBezTo>
                  <a:cubicBezTo>
                    <a:pt x="19931" y="8907"/>
                    <a:pt x="19509" y="9314"/>
                    <a:pt x="18942" y="9314"/>
                  </a:cubicBezTo>
                  <a:cubicBezTo>
                    <a:pt x="18365" y="9314"/>
                    <a:pt x="17942" y="8907"/>
                    <a:pt x="17675" y="8151"/>
                  </a:cubicBezTo>
                  <a:cubicBezTo>
                    <a:pt x="17448" y="7509"/>
                    <a:pt x="17334" y="6636"/>
                    <a:pt x="17334" y="5589"/>
                  </a:cubicBezTo>
                  <a:cubicBezTo>
                    <a:pt x="17334" y="4570"/>
                    <a:pt x="17458" y="3725"/>
                    <a:pt x="17716" y="3085"/>
                  </a:cubicBezTo>
                  <a:cubicBezTo>
                    <a:pt x="18004" y="2327"/>
                    <a:pt x="18416" y="1951"/>
                    <a:pt x="18942" y="1951"/>
                  </a:cubicBezTo>
                  <a:close/>
                  <a:moveTo>
                    <a:pt x="18942" y="11178"/>
                  </a:moveTo>
                  <a:cubicBezTo>
                    <a:pt x="19529" y="11178"/>
                    <a:pt x="19993" y="11585"/>
                    <a:pt x="20323" y="12430"/>
                  </a:cubicBezTo>
                  <a:cubicBezTo>
                    <a:pt x="20611" y="13187"/>
                    <a:pt x="20766" y="14206"/>
                    <a:pt x="20766" y="15458"/>
                  </a:cubicBezTo>
                  <a:cubicBezTo>
                    <a:pt x="20766" y="16680"/>
                    <a:pt x="20611" y="17670"/>
                    <a:pt x="20323" y="18426"/>
                  </a:cubicBezTo>
                  <a:cubicBezTo>
                    <a:pt x="19993" y="19242"/>
                    <a:pt x="19540" y="19649"/>
                    <a:pt x="18942" y="19649"/>
                  </a:cubicBezTo>
                  <a:cubicBezTo>
                    <a:pt x="18345" y="19649"/>
                    <a:pt x="17881" y="19242"/>
                    <a:pt x="17572" y="18456"/>
                  </a:cubicBezTo>
                  <a:cubicBezTo>
                    <a:pt x="17263" y="17699"/>
                    <a:pt x="17119" y="16680"/>
                    <a:pt x="17119" y="15458"/>
                  </a:cubicBezTo>
                  <a:cubicBezTo>
                    <a:pt x="17119" y="14206"/>
                    <a:pt x="17263" y="13187"/>
                    <a:pt x="17572" y="12430"/>
                  </a:cubicBezTo>
                  <a:cubicBezTo>
                    <a:pt x="17891" y="11585"/>
                    <a:pt x="18345" y="11178"/>
                    <a:pt x="18942" y="1117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2" name="Freeform 29"/>
            <p:cNvSpPr/>
            <p:nvPr/>
          </p:nvSpPr>
          <p:spPr>
            <a:xfrm>
              <a:off x="8845424" y="5591428"/>
              <a:ext cx="472847" cy="16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65" y="0"/>
                  </a:moveTo>
                  <a:cubicBezTo>
                    <a:pt x="1821" y="0"/>
                    <a:pt x="1210" y="699"/>
                    <a:pt x="755" y="2095"/>
                  </a:cubicBezTo>
                  <a:cubicBezTo>
                    <a:pt x="300" y="3464"/>
                    <a:pt x="63" y="5328"/>
                    <a:pt x="63" y="7655"/>
                  </a:cubicBezTo>
                  <a:lnTo>
                    <a:pt x="910" y="7655"/>
                  </a:lnTo>
                  <a:cubicBezTo>
                    <a:pt x="920" y="5822"/>
                    <a:pt x="1076" y="4424"/>
                    <a:pt x="1365" y="3492"/>
                  </a:cubicBezTo>
                  <a:cubicBezTo>
                    <a:pt x="1634" y="2504"/>
                    <a:pt x="2027" y="2038"/>
                    <a:pt x="2534" y="2038"/>
                  </a:cubicBezTo>
                  <a:cubicBezTo>
                    <a:pt x="3010" y="2038"/>
                    <a:pt x="3392" y="2386"/>
                    <a:pt x="3662" y="3085"/>
                  </a:cubicBezTo>
                  <a:cubicBezTo>
                    <a:pt x="3930" y="3784"/>
                    <a:pt x="4065" y="4744"/>
                    <a:pt x="4065" y="6026"/>
                  </a:cubicBezTo>
                  <a:cubicBezTo>
                    <a:pt x="4065" y="7365"/>
                    <a:pt x="3868" y="8617"/>
                    <a:pt x="3496" y="9752"/>
                  </a:cubicBezTo>
                  <a:cubicBezTo>
                    <a:pt x="3300" y="10333"/>
                    <a:pt x="2917" y="11178"/>
                    <a:pt x="2337" y="12343"/>
                  </a:cubicBezTo>
                  <a:cubicBezTo>
                    <a:pt x="1552" y="13856"/>
                    <a:pt x="1024" y="15108"/>
                    <a:pt x="735" y="16039"/>
                  </a:cubicBezTo>
                  <a:cubicBezTo>
                    <a:pt x="238" y="17583"/>
                    <a:pt x="0" y="19301"/>
                    <a:pt x="0" y="21193"/>
                  </a:cubicBezTo>
                  <a:lnTo>
                    <a:pt x="4923" y="21193"/>
                  </a:lnTo>
                  <a:lnTo>
                    <a:pt x="4923" y="19068"/>
                  </a:lnTo>
                  <a:lnTo>
                    <a:pt x="1045" y="19068"/>
                  </a:lnTo>
                  <a:cubicBezTo>
                    <a:pt x="1179" y="17670"/>
                    <a:pt x="1717" y="16068"/>
                    <a:pt x="2658" y="14293"/>
                  </a:cubicBezTo>
                  <a:cubicBezTo>
                    <a:pt x="3423" y="12837"/>
                    <a:pt x="3930" y="11702"/>
                    <a:pt x="4189" y="10945"/>
                  </a:cubicBezTo>
                  <a:cubicBezTo>
                    <a:pt x="4665" y="9490"/>
                    <a:pt x="4912" y="7860"/>
                    <a:pt x="4912" y="6055"/>
                  </a:cubicBezTo>
                  <a:cubicBezTo>
                    <a:pt x="4912" y="4250"/>
                    <a:pt x="4685" y="2765"/>
                    <a:pt x="4251" y="1659"/>
                  </a:cubicBezTo>
                  <a:cubicBezTo>
                    <a:pt x="3806" y="553"/>
                    <a:pt x="3248" y="0"/>
                    <a:pt x="2565" y="0"/>
                  </a:cubicBezTo>
                  <a:close/>
                  <a:moveTo>
                    <a:pt x="8662" y="0"/>
                  </a:moveTo>
                  <a:cubicBezTo>
                    <a:pt x="7774" y="0"/>
                    <a:pt x="7111" y="1078"/>
                    <a:pt x="6667" y="3290"/>
                  </a:cubicBezTo>
                  <a:cubicBezTo>
                    <a:pt x="6274" y="5151"/>
                    <a:pt x="6077" y="7655"/>
                    <a:pt x="6077" y="10799"/>
                  </a:cubicBezTo>
                  <a:cubicBezTo>
                    <a:pt x="6077" y="13943"/>
                    <a:pt x="6274" y="16447"/>
                    <a:pt x="6667" y="18310"/>
                  </a:cubicBezTo>
                  <a:cubicBezTo>
                    <a:pt x="7111" y="20494"/>
                    <a:pt x="7774" y="21600"/>
                    <a:pt x="8662" y="21600"/>
                  </a:cubicBezTo>
                  <a:cubicBezTo>
                    <a:pt x="9542" y="21600"/>
                    <a:pt x="10204" y="20494"/>
                    <a:pt x="10659" y="18310"/>
                  </a:cubicBezTo>
                  <a:cubicBezTo>
                    <a:pt x="11051" y="16447"/>
                    <a:pt x="11248" y="13943"/>
                    <a:pt x="11248" y="10799"/>
                  </a:cubicBezTo>
                  <a:cubicBezTo>
                    <a:pt x="11248" y="7655"/>
                    <a:pt x="11051" y="5151"/>
                    <a:pt x="10659" y="3290"/>
                  </a:cubicBezTo>
                  <a:cubicBezTo>
                    <a:pt x="10204" y="1078"/>
                    <a:pt x="9542" y="0"/>
                    <a:pt x="8662" y="0"/>
                  </a:cubicBezTo>
                  <a:close/>
                  <a:moveTo>
                    <a:pt x="8662" y="2038"/>
                  </a:moveTo>
                  <a:cubicBezTo>
                    <a:pt x="9324" y="2038"/>
                    <a:pt x="9800" y="3027"/>
                    <a:pt x="10090" y="5036"/>
                  </a:cubicBezTo>
                  <a:cubicBezTo>
                    <a:pt x="10297" y="6434"/>
                    <a:pt x="10410" y="8354"/>
                    <a:pt x="10410" y="10799"/>
                  </a:cubicBezTo>
                  <a:cubicBezTo>
                    <a:pt x="10410" y="13216"/>
                    <a:pt x="10297" y="15138"/>
                    <a:pt x="10090" y="16564"/>
                  </a:cubicBezTo>
                  <a:cubicBezTo>
                    <a:pt x="9800" y="18543"/>
                    <a:pt x="9324" y="19562"/>
                    <a:pt x="8662" y="19562"/>
                  </a:cubicBezTo>
                  <a:cubicBezTo>
                    <a:pt x="8001" y="19562"/>
                    <a:pt x="7525" y="18543"/>
                    <a:pt x="7235" y="16564"/>
                  </a:cubicBezTo>
                  <a:cubicBezTo>
                    <a:pt x="7029" y="15138"/>
                    <a:pt x="6925" y="13216"/>
                    <a:pt x="6925" y="10799"/>
                  </a:cubicBezTo>
                  <a:cubicBezTo>
                    <a:pt x="6925" y="8354"/>
                    <a:pt x="7029" y="6434"/>
                    <a:pt x="7235" y="5036"/>
                  </a:cubicBezTo>
                  <a:cubicBezTo>
                    <a:pt x="7525" y="3027"/>
                    <a:pt x="8001" y="2038"/>
                    <a:pt x="8662" y="2038"/>
                  </a:cubicBezTo>
                  <a:close/>
                  <a:moveTo>
                    <a:pt x="14139" y="407"/>
                  </a:moveTo>
                  <a:cubicBezTo>
                    <a:pt x="13891" y="1193"/>
                    <a:pt x="13602" y="1892"/>
                    <a:pt x="13250" y="2532"/>
                  </a:cubicBezTo>
                  <a:cubicBezTo>
                    <a:pt x="12899" y="3114"/>
                    <a:pt x="12547" y="3523"/>
                    <a:pt x="12216" y="3784"/>
                  </a:cubicBezTo>
                  <a:lnTo>
                    <a:pt x="12216" y="6170"/>
                  </a:lnTo>
                  <a:cubicBezTo>
                    <a:pt x="12909" y="5589"/>
                    <a:pt x="13488" y="4657"/>
                    <a:pt x="13954" y="3318"/>
                  </a:cubicBezTo>
                  <a:lnTo>
                    <a:pt x="13954" y="21193"/>
                  </a:lnTo>
                  <a:lnTo>
                    <a:pt x="14802" y="21193"/>
                  </a:lnTo>
                  <a:lnTo>
                    <a:pt x="14802" y="407"/>
                  </a:lnTo>
                  <a:lnTo>
                    <a:pt x="14139" y="407"/>
                  </a:lnTo>
                  <a:close/>
                  <a:moveTo>
                    <a:pt x="18932" y="0"/>
                  </a:moveTo>
                  <a:cubicBezTo>
                    <a:pt x="18208" y="0"/>
                    <a:pt x="17608" y="668"/>
                    <a:pt x="17143" y="2038"/>
                  </a:cubicBezTo>
                  <a:cubicBezTo>
                    <a:pt x="16667" y="3377"/>
                    <a:pt x="16439" y="5064"/>
                    <a:pt x="16439" y="7132"/>
                  </a:cubicBezTo>
                  <a:cubicBezTo>
                    <a:pt x="16439" y="9140"/>
                    <a:pt x="16646" y="10771"/>
                    <a:pt x="17071" y="12023"/>
                  </a:cubicBezTo>
                  <a:cubicBezTo>
                    <a:pt x="17505" y="13333"/>
                    <a:pt x="18074" y="14002"/>
                    <a:pt x="18787" y="14002"/>
                  </a:cubicBezTo>
                  <a:cubicBezTo>
                    <a:pt x="19222" y="14002"/>
                    <a:pt x="19604" y="13682"/>
                    <a:pt x="19935" y="13100"/>
                  </a:cubicBezTo>
                  <a:cubicBezTo>
                    <a:pt x="20277" y="12489"/>
                    <a:pt x="20545" y="11644"/>
                    <a:pt x="20731" y="10596"/>
                  </a:cubicBezTo>
                  <a:lnTo>
                    <a:pt x="20772" y="10596"/>
                  </a:lnTo>
                  <a:cubicBezTo>
                    <a:pt x="20772" y="10945"/>
                    <a:pt x="20783" y="11208"/>
                    <a:pt x="20783" y="11352"/>
                  </a:cubicBezTo>
                  <a:cubicBezTo>
                    <a:pt x="20783" y="13682"/>
                    <a:pt x="20618" y="15632"/>
                    <a:pt x="20297" y="17176"/>
                  </a:cubicBezTo>
                  <a:cubicBezTo>
                    <a:pt x="19956" y="18776"/>
                    <a:pt x="19501" y="19590"/>
                    <a:pt x="18932" y="19590"/>
                  </a:cubicBezTo>
                  <a:cubicBezTo>
                    <a:pt x="18063" y="19590"/>
                    <a:pt x="17556" y="18397"/>
                    <a:pt x="17401" y="16039"/>
                  </a:cubicBezTo>
                  <a:lnTo>
                    <a:pt x="16563" y="16039"/>
                  </a:lnTo>
                  <a:cubicBezTo>
                    <a:pt x="16760" y="19736"/>
                    <a:pt x="17546" y="21600"/>
                    <a:pt x="18922" y="21600"/>
                  </a:cubicBezTo>
                  <a:cubicBezTo>
                    <a:pt x="19749" y="21600"/>
                    <a:pt x="20410" y="20494"/>
                    <a:pt x="20907" y="18339"/>
                  </a:cubicBezTo>
                  <a:cubicBezTo>
                    <a:pt x="21362" y="16244"/>
                    <a:pt x="21600" y="13566"/>
                    <a:pt x="21600" y="10246"/>
                  </a:cubicBezTo>
                  <a:cubicBezTo>
                    <a:pt x="21600" y="7045"/>
                    <a:pt x="21383" y="4542"/>
                    <a:pt x="20949" y="2793"/>
                  </a:cubicBezTo>
                  <a:cubicBezTo>
                    <a:pt x="20493" y="932"/>
                    <a:pt x="19821" y="0"/>
                    <a:pt x="18932" y="0"/>
                  </a:cubicBezTo>
                  <a:close/>
                  <a:moveTo>
                    <a:pt x="18952" y="2008"/>
                  </a:moveTo>
                  <a:cubicBezTo>
                    <a:pt x="19459" y="2008"/>
                    <a:pt x="19873" y="2504"/>
                    <a:pt x="20183" y="3492"/>
                  </a:cubicBezTo>
                  <a:cubicBezTo>
                    <a:pt x="20483" y="4424"/>
                    <a:pt x="20638" y="5617"/>
                    <a:pt x="20638" y="7074"/>
                  </a:cubicBezTo>
                  <a:cubicBezTo>
                    <a:pt x="20638" y="8500"/>
                    <a:pt x="20473" y="9693"/>
                    <a:pt x="20162" y="10625"/>
                  </a:cubicBezTo>
                  <a:cubicBezTo>
                    <a:pt x="19832" y="11557"/>
                    <a:pt x="19428" y="12023"/>
                    <a:pt x="18952" y="12023"/>
                  </a:cubicBezTo>
                  <a:cubicBezTo>
                    <a:pt x="18436" y="12023"/>
                    <a:pt x="18032" y="11557"/>
                    <a:pt x="17732" y="10653"/>
                  </a:cubicBezTo>
                  <a:cubicBezTo>
                    <a:pt x="17422" y="9780"/>
                    <a:pt x="17277" y="8587"/>
                    <a:pt x="17277" y="7132"/>
                  </a:cubicBezTo>
                  <a:cubicBezTo>
                    <a:pt x="17277" y="5617"/>
                    <a:pt x="17422" y="4396"/>
                    <a:pt x="17732" y="3435"/>
                  </a:cubicBezTo>
                  <a:cubicBezTo>
                    <a:pt x="18042" y="2473"/>
                    <a:pt x="18446" y="2008"/>
                    <a:pt x="18952" y="200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3" name="Freeform 30"/>
            <p:cNvSpPr/>
            <p:nvPr/>
          </p:nvSpPr>
          <p:spPr>
            <a:xfrm>
              <a:off x="5114533" y="2078175"/>
              <a:ext cx="46444" cy="390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6537" y="0"/>
                    <a:pt x="21226" y="53"/>
                    <a:pt x="21578" y="120"/>
                  </a:cubicBezTo>
                  <a:lnTo>
                    <a:pt x="21600" y="129"/>
                  </a:lnTo>
                  <a:lnTo>
                    <a:pt x="21600" y="21471"/>
                  </a:lnTo>
                  <a:cubicBezTo>
                    <a:pt x="21600" y="21542"/>
                    <a:pt x="16764" y="21600"/>
                    <a:pt x="10800" y="21600"/>
                  </a:cubicBezTo>
                  <a:cubicBezTo>
                    <a:pt x="5070" y="21600"/>
                    <a:pt x="374" y="21547"/>
                    <a:pt x="22" y="21480"/>
                  </a:cubicBezTo>
                  <a:lnTo>
                    <a:pt x="0" y="21471"/>
                  </a:lnTo>
                  <a:lnTo>
                    <a:pt x="0" y="129"/>
                  </a:lnTo>
                  <a:cubicBezTo>
                    <a:pt x="0" y="58"/>
                    <a:pt x="4836" y="0"/>
                    <a:pt x="10800" y="0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4" name="Freeform 31"/>
            <p:cNvSpPr/>
            <p:nvPr/>
          </p:nvSpPr>
          <p:spPr>
            <a:xfrm>
              <a:off x="5447069" y="3444552"/>
              <a:ext cx="3743642" cy="1446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472" extrusionOk="0">
                  <a:moveTo>
                    <a:pt x="6363" y="115"/>
                  </a:moveTo>
                  <a:cubicBezTo>
                    <a:pt x="6445" y="-65"/>
                    <a:pt x="6569" y="-28"/>
                    <a:pt x="6633" y="191"/>
                  </a:cubicBezTo>
                  <a:lnTo>
                    <a:pt x="6639" y="213"/>
                  </a:lnTo>
                  <a:lnTo>
                    <a:pt x="11886" y="20320"/>
                  </a:lnTo>
                  <a:lnTo>
                    <a:pt x="16003" y="12925"/>
                  </a:lnTo>
                  <a:cubicBezTo>
                    <a:pt x="16028" y="12879"/>
                    <a:pt x="16057" y="12851"/>
                    <a:pt x="16088" y="12842"/>
                  </a:cubicBezTo>
                  <a:lnTo>
                    <a:pt x="16100" y="12839"/>
                  </a:lnTo>
                  <a:lnTo>
                    <a:pt x="21379" y="12135"/>
                  </a:lnTo>
                  <a:cubicBezTo>
                    <a:pt x="21482" y="12121"/>
                    <a:pt x="21569" y="12325"/>
                    <a:pt x="21575" y="12590"/>
                  </a:cubicBezTo>
                  <a:cubicBezTo>
                    <a:pt x="21580" y="12846"/>
                    <a:pt x="21506" y="13065"/>
                    <a:pt x="21408" y="13092"/>
                  </a:cubicBezTo>
                  <a:lnTo>
                    <a:pt x="21398" y="13094"/>
                  </a:lnTo>
                  <a:lnTo>
                    <a:pt x="16172" y="13791"/>
                  </a:lnTo>
                  <a:lnTo>
                    <a:pt x="11944" y="21387"/>
                  </a:lnTo>
                  <a:cubicBezTo>
                    <a:pt x="11861" y="21535"/>
                    <a:pt x="11748" y="21487"/>
                    <a:pt x="11688" y="21282"/>
                  </a:cubicBezTo>
                  <a:lnTo>
                    <a:pt x="11682" y="21261"/>
                  </a:lnTo>
                  <a:lnTo>
                    <a:pt x="6446" y="1194"/>
                  </a:lnTo>
                  <a:lnTo>
                    <a:pt x="307" y="14630"/>
                  </a:lnTo>
                  <a:cubicBezTo>
                    <a:pt x="231" y="14796"/>
                    <a:pt x="119" y="14778"/>
                    <a:pt x="51" y="14595"/>
                  </a:cubicBezTo>
                  <a:lnTo>
                    <a:pt x="44" y="14575"/>
                  </a:lnTo>
                  <a:cubicBezTo>
                    <a:pt x="-20" y="14380"/>
                    <a:pt x="-13" y="14091"/>
                    <a:pt x="58" y="13917"/>
                  </a:cubicBezTo>
                  <a:lnTo>
                    <a:pt x="66" y="13898"/>
                  </a:lnTo>
                  <a:lnTo>
                    <a:pt x="6363" y="115"/>
                  </a:ln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5" name="Freeform 32"/>
            <p:cNvSpPr/>
            <p:nvPr/>
          </p:nvSpPr>
          <p:spPr>
            <a:xfrm>
              <a:off x="5437118" y="2625008"/>
              <a:ext cx="3652530" cy="127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444" extrusionOk="0">
                  <a:moveTo>
                    <a:pt x="21224" y="240"/>
                  </a:moveTo>
                  <a:cubicBezTo>
                    <a:pt x="21283" y="-9"/>
                    <a:pt x="21402" y="-75"/>
                    <a:pt x="21489" y="93"/>
                  </a:cubicBezTo>
                  <a:cubicBezTo>
                    <a:pt x="21574" y="257"/>
                    <a:pt x="21598" y="579"/>
                    <a:pt x="21546" y="826"/>
                  </a:cubicBezTo>
                  <a:lnTo>
                    <a:pt x="21541" y="851"/>
                  </a:lnTo>
                  <a:lnTo>
                    <a:pt x="16727" y="21204"/>
                  </a:lnTo>
                  <a:cubicBezTo>
                    <a:pt x="16659" y="21488"/>
                    <a:pt x="16519" y="21525"/>
                    <a:pt x="16434" y="21287"/>
                  </a:cubicBezTo>
                  <a:lnTo>
                    <a:pt x="16427" y="21265"/>
                  </a:lnTo>
                  <a:lnTo>
                    <a:pt x="10839" y="3636"/>
                  </a:lnTo>
                  <a:lnTo>
                    <a:pt x="6918" y="11137"/>
                  </a:lnTo>
                  <a:cubicBezTo>
                    <a:pt x="6889" y="11191"/>
                    <a:pt x="6856" y="11223"/>
                    <a:pt x="6822" y="11228"/>
                  </a:cubicBezTo>
                  <a:lnTo>
                    <a:pt x="6809" y="11229"/>
                  </a:lnTo>
                  <a:lnTo>
                    <a:pt x="188" y="10922"/>
                  </a:lnTo>
                  <a:cubicBezTo>
                    <a:pt x="82" y="10917"/>
                    <a:pt x="-2" y="10669"/>
                    <a:pt x="0" y="10367"/>
                  </a:cubicBezTo>
                  <a:cubicBezTo>
                    <a:pt x="1" y="10076"/>
                    <a:pt x="83" y="9842"/>
                    <a:pt x="184" y="9831"/>
                  </a:cubicBezTo>
                  <a:lnTo>
                    <a:pt x="194" y="9831"/>
                  </a:lnTo>
                  <a:lnTo>
                    <a:pt x="6755" y="10135"/>
                  </a:lnTo>
                  <a:lnTo>
                    <a:pt x="10763" y="2467"/>
                  </a:lnTo>
                  <a:cubicBezTo>
                    <a:pt x="10839" y="2322"/>
                    <a:pt x="10940" y="2351"/>
                    <a:pt x="11004" y="2532"/>
                  </a:cubicBezTo>
                  <a:lnTo>
                    <a:pt x="11011" y="2554"/>
                  </a:lnTo>
                  <a:lnTo>
                    <a:pt x="16546" y="20016"/>
                  </a:lnTo>
                  <a:lnTo>
                    <a:pt x="21224" y="240"/>
                  </a:ln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6" name="Freeform 33"/>
            <p:cNvSpPr/>
            <p:nvPr/>
          </p:nvSpPr>
          <p:spPr>
            <a:xfrm>
              <a:off x="5382549" y="3406307"/>
              <a:ext cx="3798139" cy="958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1" h="21511" extrusionOk="0">
                  <a:moveTo>
                    <a:pt x="12733" y="178"/>
                  </a:moveTo>
                  <a:cubicBezTo>
                    <a:pt x="12777" y="25"/>
                    <a:pt x="12837" y="-33"/>
                    <a:pt x="12894" y="19"/>
                  </a:cubicBezTo>
                  <a:lnTo>
                    <a:pt x="12905" y="30"/>
                  </a:lnTo>
                  <a:lnTo>
                    <a:pt x="16324" y="4008"/>
                  </a:lnTo>
                  <a:lnTo>
                    <a:pt x="21349" y="867"/>
                  </a:lnTo>
                  <a:cubicBezTo>
                    <a:pt x="21446" y="807"/>
                    <a:pt x="21537" y="1058"/>
                    <a:pt x="21557" y="1432"/>
                  </a:cubicBezTo>
                  <a:lnTo>
                    <a:pt x="21559" y="1470"/>
                  </a:lnTo>
                  <a:cubicBezTo>
                    <a:pt x="21574" y="1853"/>
                    <a:pt x="21511" y="2214"/>
                    <a:pt x="21416" y="2293"/>
                  </a:cubicBezTo>
                  <a:lnTo>
                    <a:pt x="21406" y="2300"/>
                  </a:lnTo>
                  <a:lnTo>
                    <a:pt x="16340" y="5467"/>
                  </a:lnTo>
                  <a:cubicBezTo>
                    <a:pt x="16317" y="5482"/>
                    <a:pt x="16294" y="5478"/>
                    <a:pt x="16271" y="5458"/>
                  </a:cubicBezTo>
                  <a:lnTo>
                    <a:pt x="16260" y="5447"/>
                  </a:lnTo>
                  <a:lnTo>
                    <a:pt x="12897" y="1534"/>
                  </a:lnTo>
                  <a:lnTo>
                    <a:pt x="7127" y="21333"/>
                  </a:lnTo>
                  <a:cubicBezTo>
                    <a:pt x="7069" y="21533"/>
                    <a:pt x="6986" y="21567"/>
                    <a:pt x="6919" y="21423"/>
                  </a:cubicBezTo>
                  <a:lnTo>
                    <a:pt x="6910" y="21402"/>
                  </a:lnTo>
                  <a:lnTo>
                    <a:pt x="87" y="4652"/>
                  </a:lnTo>
                  <a:cubicBezTo>
                    <a:pt x="0" y="4441"/>
                    <a:pt x="-26" y="3993"/>
                    <a:pt x="27" y="3653"/>
                  </a:cubicBezTo>
                  <a:cubicBezTo>
                    <a:pt x="79" y="3324"/>
                    <a:pt x="187" y="3215"/>
                    <a:pt x="272" y="3399"/>
                  </a:cubicBezTo>
                  <a:lnTo>
                    <a:pt x="280" y="3420"/>
                  </a:lnTo>
                  <a:lnTo>
                    <a:pt x="6989" y="19887"/>
                  </a:lnTo>
                  <a:lnTo>
                    <a:pt x="12733" y="178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7" name="Freeform 34"/>
            <p:cNvSpPr/>
            <p:nvPr/>
          </p:nvSpPr>
          <p:spPr>
            <a:xfrm>
              <a:off x="5126837" y="0"/>
              <a:ext cx="1421673" cy="249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31"/>
                  </a:moveTo>
                  <a:lnTo>
                    <a:pt x="488" y="531"/>
                  </a:lnTo>
                  <a:lnTo>
                    <a:pt x="488" y="18611"/>
                  </a:lnTo>
                  <a:lnTo>
                    <a:pt x="2314" y="18611"/>
                  </a:lnTo>
                  <a:lnTo>
                    <a:pt x="2314" y="21055"/>
                  </a:lnTo>
                  <a:lnTo>
                    <a:pt x="0" y="21055"/>
                  </a:lnTo>
                  <a:lnTo>
                    <a:pt x="0" y="531"/>
                  </a:lnTo>
                  <a:close/>
                  <a:moveTo>
                    <a:pt x="4648" y="12644"/>
                  </a:moveTo>
                  <a:lnTo>
                    <a:pt x="4101" y="3577"/>
                  </a:lnTo>
                  <a:lnTo>
                    <a:pt x="3519" y="12644"/>
                  </a:lnTo>
                  <a:lnTo>
                    <a:pt x="4648" y="12644"/>
                  </a:lnTo>
                  <a:close/>
                  <a:moveTo>
                    <a:pt x="3846" y="531"/>
                  </a:moveTo>
                  <a:lnTo>
                    <a:pt x="4398" y="531"/>
                  </a:lnTo>
                  <a:lnTo>
                    <a:pt x="5706" y="21055"/>
                  </a:lnTo>
                  <a:lnTo>
                    <a:pt x="5171" y="21055"/>
                  </a:lnTo>
                  <a:lnTo>
                    <a:pt x="4805" y="14907"/>
                  </a:lnTo>
                  <a:lnTo>
                    <a:pt x="3379" y="14907"/>
                  </a:lnTo>
                  <a:lnTo>
                    <a:pt x="2989" y="21055"/>
                  </a:lnTo>
                  <a:lnTo>
                    <a:pt x="2489" y="21055"/>
                  </a:lnTo>
                  <a:lnTo>
                    <a:pt x="3846" y="531"/>
                  </a:lnTo>
                  <a:close/>
                  <a:moveTo>
                    <a:pt x="6150" y="531"/>
                  </a:moveTo>
                  <a:lnTo>
                    <a:pt x="6727" y="531"/>
                  </a:lnTo>
                  <a:lnTo>
                    <a:pt x="8548" y="17157"/>
                  </a:lnTo>
                  <a:lnTo>
                    <a:pt x="8548" y="531"/>
                  </a:lnTo>
                  <a:lnTo>
                    <a:pt x="9012" y="531"/>
                  </a:lnTo>
                  <a:lnTo>
                    <a:pt x="9012" y="21055"/>
                  </a:lnTo>
                  <a:lnTo>
                    <a:pt x="8465" y="21055"/>
                  </a:lnTo>
                  <a:lnTo>
                    <a:pt x="6617" y="4443"/>
                  </a:lnTo>
                  <a:lnTo>
                    <a:pt x="6617" y="21055"/>
                  </a:lnTo>
                  <a:lnTo>
                    <a:pt x="6150" y="21055"/>
                  </a:lnTo>
                  <a:lnTo>
                    <a:pt x="6150" y="531"/>
                  </a:lnTo>
                  <a:close/>
                  <a:moveTo>
                    <a:pt x="11167" y="18680"/>
                  </a:moveTo>
                  <a:cubicBezTo>
                    <a:pt x="11332" y="18680"/>
                    <a:pt x="11468" y="18582"/>
                    <a:pt x="11574" y="18386"/>
                  </a:cubicBezTo>
                  <a:cubicBezTo>
                    <a:pt x="11764" y="18023"/>
                    <a:pt x="11919" y="17324"/>
                    <a:pt x="12041" y="16290"/>
                  </a:cubicBezTo>
                  <a:cubicBezTo>
                    <a:pt x="12137" y="15462"/>
                    <a:pt x="12207" y="14400"/>
                    <a:pt x="12249" y="13106"/>
                  </a:cubicBezTo>
                  <a:cubicBezTo>
                    <a:pt x="12274" y="12332"/>
                    <a:pt x="12286" y="11616"/>
                    <a:pt x="12286" y="10953"/>
                  </a:cubicBezTo>
                  <a:cubicBezTo>
                    <a:pt x="12286" y="8411"/>
                    <a:pt x="12197" y="6437"/>
                    <a:pt x="12019" y="5030"/>
                  </a:cubicBezTo>
                  <a:cubicBezTo>
                    <a:pt x="11842" y="3624"/>
                    <a:pt x="11556" y="2920"/>
                    <a:pt x="11162" y="2920"/>
                  </a:cubicBezTo>
                  <a:lnTo>
                    <a:pt x="10296" y="2920"/>
                  </a:lnTo>
                  <a:lnTo>
                    <a:pt x="10296" y="18680"/>
                  </a:lnTo>
                  <a:lnTo>
                    <a:pt x="11167" y="18680"/>
                  </a:lnTo>
                  <a:close/>
                  <a:moveTo>
                    <a:pt x="9805" y="531"/>
                  </a:moveTo>
                  <a:lnTo>
                    <a:pt x="11265" y="531"/>
                  </a:lnTo>
                  <a:cubicBezTo>
                    <a:pt x="11761" y="531"/>
                    <a:pt x="12145" y="1533"/>
                    <a:pt x="12418" y="3536"/>
                  </a:cubicBezTo>
                  <a:cubicBezTo>
                    <a:pt x="12662" y="5342"/>
                    <a:pt x="12784" y="7656"/>
                    <a:pt x="12784" y="10479"/>
                  </a:cubicBezTo>
                  <a:cubicBezTo>
                    <a:pt x="12784" y="12658"/>
                    <a:pt x="12712" y="14628"/>
                    <a:pt x="12568" y="16388"/>
                  </a:cubicBezTo>
                  <a:cubicBezTo>
                    <a:pt x="12315" y="19499"/>
                    <a:pt x="11879" y="21055"/>
                    <a:pt x="11260" y="21055"/>
                  </a:cubicBezTo>
                  <a:lnTo>
                    <a:pt x="9805" y="21055"/>
                  </a:lnTo>
                  <a:lnTo>
                    <a:pt x="9805" y="531"/>
                  </a:lnTo>
                  <a:close/>
                  <a:moveTo>
                    <a:pt x="13526" y="531"/>
                  </a:moveTo>
                  <a:lnTo>
                    <a:pt x="14019" y="531"/>
                  </a:lnTo>
                  <a:lnTo>
                    <a:pt x="14019" y="21055"/>
                  </a:lnTo>
                  <a:lnTo>
                    <a:pt x="13526" y="21055"/>
                  </a:lnTo>
                  <a:lnTo>
                    <a:pt x="13526" y="531"/>
                  </a:lnTo>
                  <a:close/>
                  <a:moveTo>
                    <a:pt x="14814" y="531"/>
                  </a:moveTo>
                  <a:lnTo>
                    <a:pt x="15391" y="531"/>
                  </a:lnTo>
                  <a:lnTo>
                    <a:pt x="17212" y="17157"/>
                  </a:lnTo>
                  <a:lnTo>
                    <a:pt x="17212" y="531"/>
                  </a:lnTo>
                  <a:lnTo>
                    <a:pt x="17676" y="531"/>
                  </a:lnTo>
                  <a:lnTo>
                    <a:pt x="17676" y="21055"/>
                  </a:lnTo>
                  <a:lnTo>
                    <a:pt x="17128" y="21055"/>
                  </a:lnTo>
                  <a:lnTo>
                    <a:pt x="15280" y="4443"/>
                  </a:lnTo>
                  <a:lnTo>
                    <a:pt x="15280" y="21055"/>
                  </a:lnTo>
                  <a:lnTo>
                    <a:pt x="14814" y="21055"/>
                  </a:lnTo>
                  <a:lnTo>
                    <a:pt x="14814" y="531"/>
                  </a:lnTo>
                  <a:close/>
                  <a:moveTo>
                    <a:pt x="20005" y="0"/>
                  </a:moveTo>
                  <a:cubicBezTo>
                    <a:pt x="20343" y="0"/>
                    <a:pt x="20636" y="373"/>
                    <a:pt x="20883" y="1119"/>
                  </a:cubicBezTo>
                  <a:cubicBezTo>
                    <a:pt x="21242" y="2190"/>
                    <a:pt x="21461" y="4066"/>
                    <a:pt x="21541" y="6748"/>
                  </a:cubicBezTo>
                  <a:lnTo>
                    <a:pt x="21058" y="6748"/>
                  </a:lnTo>
                  <a:cubicBezTo>
                    <a:pt x="20999" y="5248"/>
                    <a:pt x="20877" y="4160"/>
                    <a:pt x="20692" y="3480"/>
                  </a:cubicBezTo>
                  <a:cubicBezTo>
                    <a:pt x="20507" y="2790"/>
                    <a:pt x="20274" y="2446"/>
                    <a:pt x="19993" y="2446"/>
                  </a:cubicBezTo>
                  <a:cubicBezTo>
                    <a:pt x="19659" y="2446"/>
                    <a:pt x="19377" y="3158"/>
                    <a:pt x="19148" y="4583"/>
                  </a:cubicBezTo>
                  <a:cubicBezTo>
                    <a:pt x="18921" y="6009"/>
                    <a:pt x="18807" y="8131"/>
                    <a:pt x="18807" y="10953"/>
                  </a:cubicBezTo>
                  <a:cubicBezTo>
                    <a:pt x="18807" y="13394"/>
                    <a:pt x="18901" y="15383"/>
                    <a:pt x="19089" y="16920"/>
                  </a:cubicBezTo>
                  <a:cubicBezTo>
                    <a:pt x="19278" y="18447"/>
                    <a:pt x="19584" y="19210"/>
                    <a:pt x="20010" y="19210"/>
                  </a:cubicBezTo>
                  <a:cubicBezTo>
                    <a:pt x="20335" y="19210"/>
                    <a:pt x="20605" y="18675"/>
                    <a:pt x="20817" y="17604"/>
                  </a:cubicBezTo>
                  <a:cubicBezTo>
                    <a:pt x="21032" y="16523"/>
                    <a:pt x="21141" y="14782"/>
                    <a:pt x="21146" y="12379"/>
                  </a:cubicBezTo>
                  <a:lnTo>
                    <a:pt x="20017" y="12379"/>
                  </a:lnTo>
                  <a:lnTo>
                    <a:pt x="20017" y="10073"/>
                  </a:lnTo>
                  <a:lnTo>
                    <a:pt x="21600" y="10073"/>
                  </a:lnTo>
                  <a:lnTo>
                    <a:pt x="21600" y="21055"/>
                  </a:lnTo>
                  <a:lnTo>
                    <a:pt x="21286" y="21055"/>
                  </a:lnTo>
                  <a:lnTo>
                    <a:pt x="21168" y="18414"/>
                  </a:lnTo>
                  <a:cubicBezTo>
                    <a:pt x="21003" y="19449"/>
                    <a:pt x="20856" y="20165"/>
                    <a:pt x="20729" y="20566"/>
                  </a:cubicBezTo>
                  <a:cubicBezTo>
                    <a:pt x="20515" y="21255"/>
                    <a:pt x="20242" y="21600"/>
                    <a:pt x="19912" y="21600"/>
                  </a:cubicBezTo>
                  <a:cubicBezTo>
                    <a:pt x="19484" y="21600"/>
                    <a:pt x="19117" y="20812"/>
                    <a:pt x="18810" y="19239"/>
                  </a:cubicBezTo>
                  <a:cubicBezTo>
                    <a:pt x="18474" y="17264"/>
                    <a:pt x="18306" y="14553"/>
                    <a:pt x="18306" y="11107"/>
                  </a:cubicBezTo>
                  <a:cubicBezTo>
                    <a:pt x="18306" y="7671"/>
                    <a:pt x="18470" y="4936"/>
                    <a:pt x="18797" y="2906"/>
                  </a:cubicBezTo>
                  <a:cubicBezTo>
                    <a:pt x="19108" y="969"/>
                    <a:pt x="19511" y="0"/>
                    <a:pt x="2000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8" name="Freeform 35"/>
            <p:cNvSpPr/>
            <p:nvPr/>
          </p:nvSpPr>
          <p:spPr>
            <a:xfrm>
              <a:off x="3055798" y="3146188"/>
              <a:ext cx="227915" cy="538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51" h="19107" extrusionOk="0">
                  <a:moveTo>
                    <a:pt x="13" y="15604"/>
                  </a:moveTo>
                  <a:lnTo>
                    <a:pt x="5424" y="6793"/>
                  </a:lnTo>
                  <a:cubicBezTo>
                    <a:pt x="5424" y="6793"/>
                    <a:pt x="14592" y="-393"/>
                    <a:pt x="18030" y="17"/>
                  </a:cubicBezTo>
                  <a:cubicBezTo>
                    <a:pt x="21230" y="589"/>
                    <a:pt x="14138" y="2681"/>
                    <a:pt x="12798" y="4702"/>
                  </a:cubicBezTo>
                  <a:cubicBezTo>
                    <a:pt x="15817" y="4586"/>
                    <a:pt x="14526" y="6525"/>
                    <a:pt x="14526" y="6525"/>
                  </a:cubicBezTo>
                  <a:cubicBezTo>
                    <a:pt x="14526" y="6525"/>
                    <a:pt x="16931" y="6469"/>
                    <a:pt x="16350" y="8046"/>
                  </a:cubicBezTo>
                  <a:cubicBezTo>
                    <a:pt x="18607" y="8596"/>
                    <a:pt x="16894" y="10414"/>
                    <a:pt x="16894" y="10414"/>
                  </a:cubicBezTo>
                  <a:cubicBezTo>
                    <a:pt x="16894" y="10414"/>
                    <a:pt x="12604" y="15201"/>
                    <a:pt x="7765" y="18409"/>
                  </a:cubicBezTo>
                  <a:cubicBezTo>
                    <a:pt x="7765" y="18409"/>
                    <a:pt x="-370" y="21207"/>
                    <a:pt x="13" y="15604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79" name="Freeform 36"/>
            <p:cNvSpPr/>
            <p:nvPr/>
          </p:nvSpPr>
          <p:spPr>
            <a:xfrm>
              <a:off x="3069963" y="3269831"/>
              <a:ext cx="84344" cy="295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13" h="19383" extrusionOk="0">
                  <a:moveTo>
                    <a:pt x="3" y="15228"/>
                  </a:moveTo>
                  <a:cubicBezTo>
                    <a:pt x="3" y="15228"/>
                    <a:pt x="1735" y="9662"/>
                    <a:pt x="3099" y="6823"/>
                  </a:cubicBezTo>
                  <a:cubicBezTo>
                    <a:pt x="4466" y="3985"/>
                    <a:pt x="646" y="-1103"/>
                    <a:pt x="6839" y="214"/>
                  </a:cubicBezTo>
                  <a:cubicBezTo>
                    <a:pt x="11005" y="1099"/>
                    <a:pt x="10453" y="4143"/>
                    <a:pt x="10426" y="6384"/>
                  </a:cubicBezTo>
                  <a:cubicBezTo>
                    <a:pt x="10398" y="8628"/>
                    <a:pt x="21425" y="13875"/>
                    <a:pt x="13617" y="17601"/>
                  </a:cubicBezTo>
                  <a:cubicBezTo>
                    <a:pt x="8341" y="20118"/>
                    <a:pt x="-175" y="20497"/>
                    <a:pt x="3" y="15228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0" name="Freeform 37"/>
            <p:cNvSpPr/>
            <p:nvPr/>
          </p:nvSpPr>
          <p:spPr>
            <a:xfrm>
              <a:off x="3159754" y="3275117"/>
              <a:ext cx="54315" cy="104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48" h="21423" extrusionOk="0">
                  <a:moveTo>
                    <a:pt x="19332" y="192"/>
                  </a:moveTo>
                  <a:cubicBezTo>
                    <a:pt x="19854" y="460"/>
                    <a:pt x="19888" y="919"/>
                    <a:pt x="19413" y="1213"/>
                  </a:cubicBezTo>
                  <a:lnTo>
                    <a:pt x="18691" y="1669"/>
                  </a:lnTo>
                  <a:lnTo>
                    <a:pt x="17774" y="2261"/>
                  </a:lnTo>
                  <a:cubicBezTo>
                    <a:pt x="17454" y="2474"/>
                    <a:pt x="17121" y="2697"/>
                    <a:pt x="16772" y="2930"/>
                  </a:cubicBezTo>
                  <a:cubicBezTo>
                    <a:pt x="14784" y="4268"/>
                    <a:pt x="12797" y="5697"/>
                    <a:pt x="10941" y="7162"/>
                  </a:cubicBezTo>
                  <a:cubicBezTo>
                    <a:pt x="9114" y="8604"/>
                    <a:pt x="7516" y="10004"/>
                    <a:pt x="6216" y="11323"/>
                  </a:cubicBezTo>
                  <a:cubicBezTo>
                    <a:pt x="1639" y="15975"/>
                    <a:pt x="1301" y="18985"/>
                    <a:pt x="5940" y="20023"/>
                  </a:cubicBezTo>
                  <a:cubicBezTo>
                    <a:pt x="6599" y="20172"/>
                    <a:pt x="6926" y="20592"/>
                    <a:pt x="6662" y="20964"/>
                  </a:cubicBezTo>
                  <a:cubicBezTo>
                    <a:pt x="6404" y="21336"/>
                    <a:pt x="5654" y="21520"/>
                    <a:pt x="4995" y="21371"/>
                  </a:cubicBezTo>
                  <a:cubicBezTo>
                    <a:pt x="-1712" y="19871"/>
                    <a:pt x="-1271" y="15946"/>
                    <a:pt x="3970" y="10618"/>
                  </a:cubicBezTo>
                  <a:cubicBezTo>
                    <a:pt x="5322" y="9248"/>
                    <a:pt x="6972" y="7805"/>
                    <a:pt x="8856" y="6318"/>
                  </a:cubicBezTo>
                  <a:cubicBezTo>
                    <a:pt x="10752" y="4824"/>
                    <a:pt x="12774" y="3363"/>
                    <a:pt x="14802" y="1999"/>
                  </a:cubicBezTo>
                  <a:cubicBezTo>
                    <a:pt x="15335" y="1640"/>
                    <a:pt x="15838" y="1307"/>
                    <a:pt x="16308" y="1003"/>
                  </a:cubicBezTo>
                  <a:lnTo>
                    <a:pt x="17517" y="234"/>
                  </a:lnTo>
                  <a:cubicBezTo>
                    <a:pt x="17998" y="-61"/>
                    <a:pt x="18811" y="-80"/>
                    <a:pt x="19332" y="192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1" name="Freeform 38"/>
            <p:cNvSpPr/>
            <p:nvPr/>
          </p:nvSpPr>
          <p:spPr>
            <a:xfrm>
              <a:off x="3174233" y="3328199"/>
              <a:ext cx="62216" cy="84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10" h="21332" extrusionOk="0">
                  <a:moveTo>
                    <a:pt x="16585" y="193"/>
                  </a:moveTo>
                  <a:cubicBezTo>
                    <a:pt x="17076" y="-113"/>
                    <a:pt x="17791" y="-49"/>
                    <a:pt x="18180" y="337"/>
                  </a:cubicBezTo>
                  <a:cubicBezTo>
                    <a:pt x="18571" y="722"/>
                    <a:pt x="18490" y="1283"/>
                    <a:pt x="17998" y="1589"/>
                  </a:cubicBezTo>
                  <a:lnTo>
                    <a:pt x="17325" y="2023"/>
                  </a:lnTo>
                  <a:lnTo>
                    <a:pt x="16463" y="2587"/>
                  </a:lnTo>
                  <a:cubicBezTo>
                    <a:pt x="16159" y="2790"/>
                    <a:pt x="15845" y="3001"/>
                    <a:pt x="15521" y="3227"/>
                  </a:cubicBezTo>
                  <a:cubicBezTo>
                    <a:pt x="13651" y="4508"/>
                    <a:pt x="11786" y="5876"/>
                    <a:pt x="10048" y="7283"/>
                  </a:cubicBezTo>
                  <a:cubicBezTo>
                    <a:pt x="8229" y="8750"/>
                    <a:pt x="6659" y="10170"/>
                    <a:pt x="5412" y="11506"/>
                  </a:cubicBezTo>
                  <a:cubicBezTo>
                    <a:pt x="1881" y="15280"/>
                    <a:pt x="1323" y="17825"/>
                    <a:pt x="4019" y="19069"/>
                  </a:cubicBezTo>
                  <a:cubicBezTo>
                    <a:pt x="5037" y="19539"/>
                    <a:pt x="6157" y="19658"/>
                    <a:pt x="7419" y="19451"/>
                  </a:cubicBezTo>
                  <a:cubicBezTo>
                    <a:pt x="9456" y="19125"/>
                    <a:pt x="11735" y="17980"/>
                    <a:pt x="14062" y="16274"/>
                  </a:cubicBezTo>
                  <a:cubicBezTo>
                    <a:pt x="15075" y="15531"/>
                    <a:pt x="16027" y="14735"/>
                    <a:pt x="16889" y="13936"/>
                  </a:cubicBezTo>
                  <a:lnTo>
                    <a:pt x="17467" y="13387"/>
                  </a:lnTo>
                  <a:cubicBezTo>
                    <a:pt x="17684" y="13172"/>
                    <a:pt x="17851" y="13001"/>
                    <a:pt x="17958" y="12886"/>
                  </a:cubicBezTo>
                  <a:cubicBezTo>
                    <a:pt x="18328" y="12488"/>
                    <a:pt x="19042" y="12401"/>
                    <a:pt x="19544" y="12695"/>
                  </a:cubicBezTo>
                  <a:cubicBezTo>
                    <a:pt x="20050" y="12986"/>
                    <a:pt x="20162" y="13542"/>
                    <a:pt x="19792" y="13940"/>
                  </a:cubicBezTo>
                  <a:lnTo>
                    <a:pt x="19412" y="14329"/>
                  </a:lnTo>
                  <a:cubicBezTo>
                    <a:pt x="19199" y="14540"/>
                    <a:pt x="18936" y="14795"/>
                    <a:pt x="18621" y="15085"/>
                  </a:cubicBezTo>
                  <a:cubicBezTo>
                    <a:pt x="17709" y="15936"/>
                    <a:pt x="16696" y="16783"/>
                    <a:pt x="15612" y="17578"/>
                  </a:cubicBezTo>
                  <a:cubicBezTo>
                    <a:pt x="13008" y="19487"/>
                    <a:pt x="10408" y="20791"/>
                    <a:pt x="7880" y="21201"/>
                  </a:cubicBezTo>
                  <a:cubicBezTo>
                    <a:pt x="6086" y="21487"/>
                    <a:pt x="4394" y="21308"/>
                    <a:pt x="2863" y="20604"/>
                  </a:cubicBezTo>
                  <a:cubicBezTo>
                    <a:pt x="-1438" y="18616"/>
                    <a:pt x="-643" y="14966"/>
                    <a:pt x="3578" y="10453"/>
                  </a:cubicBezTo>
                  <a:cubicBezTo>
                    <a:pt x="4895" y="9041"/>
                    <a:pt x="6537" y="7562"/>
                    <a:pt x="8417" y="6038"/>
                  </a:cubicBezTo>
                  <a:cubicBezTo>
                    <a:pt x="10205" y="4595"/>
                    <a:pt x="12116" y="3195"/>
                    <a:pt x="14026" y="1883"/>
                  </a:cubicBezTo>
                  <a:lnTo>
                    <a:pt x="14989" y="1231"/>
                  </a:lnTo>
                  <a:lnTo>
                    <a:pt x="16372" y="325"/>
                  </a:lnTo>
                  <a:cubicBezTo>
                    <a:pt x="16458" y="269"/>
                    <a:pt x="16529" y="225"/>
                    <a:pt x="16585" y="193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2" name="Freeform 39"/>
            <p:cNvSpPr/>
            <p:nvPr/>
          </p:nvSpPr>
          <p:spPr>
            <a:xfrm>
              <a:off x="3119245" y="3372753"/>
              <a:ext cx="128077" cy="182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5" h="21532" extrusionOk="0">
                  <a:moveTo>
                    <a:pt x="20808" y="7"/>
                  </a:moveTo>
                  <a:cubicBezTo>
                    <a:pt x="21131" y="-34"/>
                    <a:pt x="21437" y="116"/>
                    <a:pt x="21495" y="343"/>
                  </a:cubicBezTo>
                  <a:cubicBezTo>
                    <a:pt x="21551" y="569"/>
                    <a:pt x="21337" y="787"/>
                    <a:pt x="21014" y="826"/>
                  </a:cubicBezTo>
                  <a:cubicBezTo>
                    <a:pt x="19993" y="952"/>
                    <a:pt x="18729" y="1604"/>
                    <a:pt x="17240" y="2881"/>
                  </a:cubicBezTo>
                  <a:lnTo>
                    <a:pt x="16816" y="3251"/>
                  </a:lnTo>
                  <a:cubicBezTo>
                    <a:pt x="14042" y="5732"/>
                    <a:pt x="13513" y="7342"/>
                    <a:pt x="14526" y="7741"/>
                  </a:cubicBezTo>
                  <a:cubicBezTo>
                    <a:pt x="15586" y="8159"/>
                    <a:pt x="17946" y="7366"/>
                    <a:pt x="19427" y="5821"/>
                  </a:cubicBezTo>
                  <a:cubicBezTo>
                    <a:pt x="19837" y="5392"/>
                    <a:pt x="20773" y="5769"/>
                    <a:pt x="20451" y="6235"/>
                  </a:cubicBezTo>
                  <a:cubicBezTo>
                    <a:pt x="18528" y="9024"/>
                    <a:pt x="16221" y="10898"/>
                    <a:pt x="13251" y="12365"/>
                  </a:cubicBezTo>
                  <a:cubicBezTo>
                    <a:pt x="12653" y="12660"/>
                    <a:pt x="12034" y="12937"/>
                    <a:pt x="11338" y="13224"/>
                  </a:cubicBezTo>
                  <a:lnTo>
                    <a:pt x="10703" y="13483"/>
                  </a:lnTo>
                  <a:lnTo>
                    <a:pt x="8672" y="14268"/>
                  </a:lnTo>
                  <a:lnTo>
                    <a:pt x="8048" y="14515"/>
                  </a:lnTo>
                  <a:cubicBezTo>
                    <a:pt x="3789" y="16231"/>
                    <a:pt x="2075" y="17715"/>
                    <a:pt x="1176" y="21189"/>
                  </a:cubicBezTo>
                  <a:cubicBezTo>
                    <a:pt x="1118" y="21415"/>
                    <a:pt x="808" y="21566"/>
                    <a:pt x="485" y="21525"/>
                  </a:cubicBezTo>
                  <a:cubicBezTo>
                    <a:pt x="163" y="21482"/>
                    <a:pt x="-49" y="21267"/>
                    <a:pt x="9" y="21040"/>
                  </a:cubicBezTo>
                  <a:cubicBezTo>
                    <a:pt x="1004" y="17206"/>
                    <a:pt x="3006" y="15550"/>
                    <a:pt x="7770" y="13668"/>
                  </a:cubicBezTo>
                  <a:lnTo>
                    <a:pt x="9910" y="12842"/>
                  </a:lnTo>
                  <a:cubicBezTo>
                    <a:pt x="10050" y="12786"/>
                    <a:pt x="10185" y="12732"/>
                    <a:pt x="10320" y="12679"/>
                  </a:cubicBezTo>
                  <a:cubicBezTo>
                    <a:pt x="11166" y="12337"/>
                    <a:pt x="11883" y="12021"/>
                    <a:pt x="12568" y="11683"/>
                  </a:cubicBezTo>
                  <a:cubicBezTo>
                    <a:pt x="14306" y="10825"/>
                    <a:pt x="15803" y="9821"/>
                    <a:pt x="17123" y="8550"/>
                  </a:cubicBezTo>
                  <a:lnTo>
                    <a:pt x="17462" y="8216"/>
                  </a:lnTo>
                  <a:lnTo>
                    <a:pt x="17258" y="8291"/>
                  </a:lnTo>
                  <a:cubicBezTo>
                    <a:pt x="16115" y="8694"/>
                    <a:pt x="14972" y="8801"/>
                    <a:pt x="14105" y="8523"/>
                  </a:cubicBezTo>
                  <a:lnTo>
                    <a:pt x="13946" y="8467"/>
                  </a:lnTo>
                  <a:cubicBezTo>
                    <a:pt x="11941" y="7678"/>
                    <a:pt x="12767" y="5399"/>
                    <a:pt x="16322" y="2354"/>
                  </a:cubicBezTo>
                  <a:cubicBezTo>
                    <a:pt x="17975" y="937"/>
                    <a:pt x="19456" y="174"/>
                    <a:pt x="20808" y="7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3" name="Freeform 40"/>
            <p:cNvSpPr/>
            <p:nvPr/>
          </p:nvSpPr>
          <p:spPr>
            <a:xfrm>
              <a:off x="3120182" y="3320931"/>
              <a:ext cx="35763" cy="171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7" h="21518" extrusionOk="0">
                  <a:moveTo>
                    <a:pt x="1902" y="2"/>
                  </a:moveTo>
                  <a:cubicBezTo>
                    <a:pt x="2952" y="-20"/>
                    <a:pt x="3899" y="120"/>
                    <a:pt x="4164" y="328"/>
                  </a:cubicBezTo>
                  <a:lnTo>
                    <a:pt x="4230" y="397"/>
                  </a:lnTo>
                  <a:lnTo>
                    <a:pt x="8128" y="8459"/>
                  </a:lnTo>
                  <a:lnTo>
                    <a:pt x="9197" y="8839"/>
                  </a:lnTo>
                  <a:cubicBezTo>
                    <a:pt x="9452" y="8934"/>
                    <a:pt x="9727" y="9033"/>
                    <a:pt x="10002" y="9140"/>
                  </a:cubicBezTo>
                  <a:cubicBezTo>
                    <a:pt x="11591" y="9745"/>
                    <a:pt x="13180" y="10418"/>
                    <a:pt x="14666" y="11144"/>
                  </a:cubicBezTo>
                  <a:cubicBezTo>
                    <a:pt x="18932" y="13236"/>
                    <a:pt x="21497" y="15331"/>
                    <a:pt x="21477" y="17306"/>
                  </a:cubicBezTo>
                  <a:cubicBezTo>
                    <a:pt x="21468" y="18766"/>
                    <a:pt x="20011" y="20106"/>
                    <a:pt x="16927" y="21287"/>
                  </a:cubicBezTo>
                  <a:cubicBezTo>
                    <a:pt x="16360" y="21501"/>
                    <a:pt x="15072" y="21580"/>
                    <a:pt x="14051" y="21463"/>
                  </a:cubicBezTo>
                  <a:cubicBezTo>
                    <a:pt x="13019" y="21344"/>
                    <a:pt x="12641" y="21075"/>
                    <a:pt x="13199" y="20860"/>
                  </a:cubicBezTo>
                  <a:cubicBezTo>
                    <a:pt x="15934" y="19817"/>
                    <a:pt x="17230" y="18624"/>
                    <a:pt x="17239" y="17304"/>
                  </a:cubicBezTo>
                  <a:cubicBezTo>
                    <a:pt x="17258" y="15468"/>
                    <a:pt x="14826" y="13483"/>
                    <a:pt x="10759" y="11492"/>
                  </a:cubicBezTo>
                  <a:cubicBezTo>
                    <a:pt x="9339" y="10796"/>
                    <a:pt x="7807" y="10147"/>
                    <a:pt x="6284" y="9567"/>
                  </a:cubicBezTo>
                  <a:lnTo>
                    <a:pt x="5356" y="9221"/>
                  </a:lnTo>
                  <a:cubicBezTo>
                    <a:pt x="4892" y="9053"/>
                    <a:pt x="4524" y="8926"/>
                    <a:pt x="4287" y="8847"/>
                  </a:cubicBezTo>
                  <a:cubicBezTo>
                    <a:pt x="4164" y="8807"/>
                    <a:pt x="4070" y="8766"/>
                    <a:pt x="4012" y="8720"/>
                  </a:cubicBezTo>
                  <a:lnTo>
                    <a:pt x="3956" y="8653"/>
                  </a:lnTo>
                  <a:lnTo>
                    <a:pt x="10" y="486"/>
                  </a:lnTo>
                  <a:cubicBezTo>
                    <a:pt x="-103" y="243"/>
                    <a:pt x="739" y="25"/>
                    <a:pt x="1902" y="2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4" name="Freeform 41"/>
            <p:cNvSpPr/>
            <p:nvPr/>
          </p:nvSpPr>
          <p:spPr>
            <a:xfrm>
              <a:off x="1297796" y="3613322"/>
              <a:ext cx="585031" cy="756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1" h="20562" extrusionOk="0">
                  <a:moveTo>
                    <a:pt x="2009" y="20011"/>
                  </a:moveTo>
                  <a:cubicBezTo>
                    <a:pt x="20" y="19002"/>
                    <a:pt x="-592" y="16938"/>
                    <a:pt x="627" y="15345"/>
                  </a:cubicBezTo>
                  <a:lnTo>
                    <a:pt x="10888" y="1927"/>
                  </a:lnTo>
                  <a:cubicBezTo>
                    <a:pt x="12359" y="4"/>
                    <a:pt x="15567" y="-581"/>
                    <a:pt x="17969" y="636"/>
                  </a:cubicBezTo>
                  <a:cubicBezTo>
                    <a:pt x="20370" y="1853"/>
                    <a:pt x="21008" y="4387"/>
                    <a:pt x="19378" y="6229"/>
                  </a:cubicBezTo>
                  <a:lnTo>
                    <a:pt x="8000" y="19082"/>
                  </a:lnTo>
                  <a:cubicBezTo>
                    <a:pt x="6650" y="20608"/>
                    <a:pt x="3999" y="21019"/>
                    <a:pt x="2009" y="20011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5" name="Freeform 42"/>
            <p:cNvSpPr/>
            <p:nvPr/>
          </p:nvSpPr>
          <p:spPr>
            <a:xfrm>
              <a:off x="1302438" y="4113790"/>
              <a:ext cx="721058" cy="7520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4" h="21177" extrusionOk="0">
                  <a:moveTo>
                    <a:pt x="21204" y="17546"/>
                  </a:moveTo>
                  <a:lnTo>
                    <a:pt x="17157" y="21177"/>
                  </a:lnTo>
                  <a:lnTo>
                    <a:pt x="1115" y="6106"/>
                  </a:lnTo>
                  <a:cubicBezTo>
                    <a:pt x="-396" y="4687"/>
                    <a:pt x="-368" y="2348"/>
                    <a:pt x="1176" y="962"/>
                  </a:cubicBezTo>
                  <a:cubicBezTo>
                    <a:pt x="2720" y="-423"/>
                    <a:pt x="5160" y="-298"/>
                    <a:pt x="6540" y="1237"/>
                  </a:cubicBezTo>
                  <a:lnTo>
                    <a:pt x="21204" y="17546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6" name="Freeform 43"/>
            <p:cNvSpPr/>
            <p:nvPr/>
          </p:nvSpPr>
          <p:spPr>
            <a:xfrm>
              <a:off x="1867119" y="4772019"/>
              <a:ext cx="143128" cy="134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8" h="21440" extrusionOk="0">
                  <a:moveTo>
                    <a:pt x="20288" y="203"/>
                  </a:moveTo>
                  <a:cubicBezTo>
                    <a:pt x="20572" y="-80"/>
                    <a:pt x="21021" y="-65"/>
                    <a:pt x="21286" y="239"/>
                  </a:cubicBezTo>
                  <a:cubicBezTo>
                    <a:pt x="21530" y="512"/>
                    <a:pt x="21539" y="928"/>
                    <a:pt x="21326" y="1214"/>
                  </a:cubicBezTo>
                  <a:lnTo>
                    <a:pt x="21255" y="1296"/>
                  </a:lnTo>
                  <a:lnTo>
                    <a:pt x="1190" y="21239"/>
                  </a:lnTo>
                  <a:cubicBezTo>
                    <a:pt x="903" y="21520"/>
                    <a:pt x="457" y="21505"/>
                    <a:pt x="190" y="21204"/>
                  </a:cubicBezTo>
                  <a:cubicBezTo>
                    <a:pt x="-52" y="20928"/>
                    <a:pt x="-61" y="20512"/>
                    <a:pt x="152" y="20226"/>
                  </a:cubicBezTo>
                  <a:lnTo>
                    <a:pt x="223" y="20146"/>
                  </a:lnTo>
                  <a:lnTo>
                    <a:pt x="20288" y="203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7" name="Freeform 44"/>
            <p:cNvSpPr/>
            <p:nvPr/>
          </p:nvSpPr>
          <p:spPr>
            <a:xfrm>
              <a:off x="1804629" y="4707866"/>
              <a:ext cx="129353" cy="121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21423" extrusionOk="0">
                  <a:moveTo>
                    <a:pt x="20149" y="222"/>
                  </a:moveTo>
                  <a:cubicBezTo>
                    <a:pt x="20463" y="-88"/>
                    <a:pt x="20957" y="-71"/>
                    <a:pt x="21252" y="261"/>
                  </a:cubicBezTo>
                  <a:cubicBezTo>
                    <a:pt x="21522" y="566"/>
                    <a:pt x="21532" y="1026"/>
                    <a:pt x="21294" y="1342"/>
                  </a:cubicBezTo>
                  <a:lnTo>
                    <a:pt x="21216" y="1433"/>
                  </a:lnTo>
                  <a:lnTo>
                    <a:pt x="1315" y="21199"/>
                  </a:lnTo>
                  <a:cubicBezTo>
                    <a:pt x="1001" y="21512"/>
                    <a:pt x="507" y="21495"/>
                    <a:pt x="212" y="21160"/>
                  </a:cubicBezTo>
                  <a:cubicBezTo>
                    <a:pt x="-58" y="20858"/>
                    <a:pt x="-68" y="20398"/>
                    <a:pt x="170" y="20082"/>
                  </a:cubicBezTo>
                  <a:lnTo>
                    <a:pt x="248" y="19991"/>
                  </a:lnTo>
                  <a:lnTo>
                    <a:pt x="20149" y="222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8" name="Freeform 45"/>
            <p:cNvSpPr/>
            <p:nvPr/>
          </p:nvSpPr>
          <p:spPr>
            <a:xfrm>
              <a:off x="1852325" y="4819684"/>
              <a:ext cx="29312" cy="29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9" h="19505" extrusionOk="0">
                  <a:moveTo>
                    <a:pt x="2635" y="16426"/>
                  </a:moveTo>
                  <a:cubicBezTo>
                    <a:pt x="6315" y="20345"/>
                    <a:pt x="12492" y="20555"/>
                    <a:pt x="16423" y="16877"/>
                  </a:cubicBezTo>
                  <a:cubicBezTo>
                    <a:pt x="20356" y="13187"/>
                    <a:pt x="20555" y="7015"/>
                    <a:pt x="16875" y="3084"/>
                  </a:cubicBezTo>
                  <a:cubicBezTo>
                    <a:pt x="13195" y="-846"/>
                    <a:pt x="7019" y="-1045"/>
                    <a:pt x="3076" y="2633"/>
                  </a:cubicBezTo>
                  <a:cubicBezTo>
                    <a:pt x="-846" y="6323"/>
                    <a:pt x="-1045" y="12485"/>
                    <a:pt x="2635" y="1642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89" name="Freeform 46"/>
            <p:cNvSpPr/>
            <p:nvPr/>
          </p:nvSpPr>
          <p:spPr>
            <a:xfrm>
              <a:off x="1955732" y="3312347"/>
              <a:ext cx="248553" cy="342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3" h="20492" extrusionOk="0">
                  <a:moveTo>
                    <a:pt x="21023" y="12938"/>
                  </a:moveTo>
                  <a:lnTo>
                    <a:pt x="20485" y="3893"/>
                  </a:lnTo>
                  <a:lnTo>
                    <a:pt x="1312" y="0"/>
                  </a:lnTo>
                  <a:lnTo>
                    <a:pt x="20" y="12774"/>
                  </a:lnTo>
                  <a:cubicBezTo>
                    <a:pt x="-285" y="15799"/>
                    <a:pt x="2866" y="18708"/>
                    <a:pt x="6826" y="19870"/>
                  </a:cubicBezTo>
                  <a:cubicBezTo>
                    <a:pt x="7236" y="19991"/>
                    <a:pt x="7661" y="20100"/>
                    <a:pt x="8103" y="20194"/>
                  </a:cubicBezTo>
                  <a:cubicBezTo>
                    <a:pt x="14735" y="21600"/>
                    <a:pt x="21315" y="17833"/>
                    <a:pt x="21023" y="12938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0" name="Freeform 47"/>
            <p:cNvSpPr/>
            <p:nvPr/>
          </p:nvSpPr>
          <p:spPr>
            <a:xfrm>
              <a:off x="1897565" y="2962240"/>
              <a:ext cx="403578" cy="488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77" h="21336" extrusionOk="0">
                  <a:moveTo>
                    <a:pt x="236" y="10926"/>
                  </a:moveTo>
                  <a:cubicBezTo>
                    <a:pt x="1577" y="18040"/>
                    <a:pt x="7277" y="21171"/>
                    <a:pt x="12683" y="21330"/>
                  </a:cubicBezTo>
                  <a:cubicBezTo>
                    <a:pt x="19128" y="21519"/>
                    <a:pt x="20477" y="16641"/>
                    <a:pt x="19985" y="9608"/>
                  </a:cubicBezTo>
                  <a:cubicBezTo>
                    <a:pt x="19485" y="2466"/>
                    <a:pt x="15941" y="79"/>
                    <a:pt x="9884" y="1"/>
                  </a:cubicBezTo>
                  <a:cubicBezTo>
                    <a:pt x="3569" y="-81"/>
                    <a:pt x="-1123" y="3721"/>
                    <a:pt x="236" y="10926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1" name="Freeform 48"/>
            <p:cNvSpPr/>
            <p:nvPr/>
          </p:nvSpPr>
          <p:spPr>
            <a:xfrm>
              <a:off x="1882644" y="2951695"/>
              <a:ext cx="387537" cy="42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6" h="19725" extrusionOk="0">
                  <a:moveTo>
                    <a:pt x="5771" y="13171"/>
                  </a:moveTo>
                  <a:cubicBezTo>
                    <a:pt x="5560" y="12581"/>
                    <a:pt x="5351" y="11590"/>
                    <a:pt x="4266" y="11209"/>
                  </a:cubicBezTo>
                  <a:cubicBezTo>
                    <a:pt x="2772" y="10684"/>
                    <a:pt x="1486" y="12182"/>
                    <a:pt x="1723" y="13769"/>
                  </a:cubicBezTo>
                  <a:cubicBezTo>
                    <a:pt x="2010" y="15692"/>
                    <a:pt x="3961" y="16835"/>
                    <a:pt x="5053" y="16828"/>
                  </a:cubicBezTo>
                  <a:cubicBezTo>
                    <a:pt x="4974" y="18718"/>
                    <a:pt x="4328" y="19725"/>
                    <a:pt x="4328" y="19725"/>
                  </a:cubicBezTo>
                  <a:cubicBezTo>
                    <a:pt x="4328" y="19725"/>
                    <a:pt x="2383" y="17660"/>
                    <a:pt x="993" y="14418"/>
                  </a:cubicBezTo>
                  <a:cubicBezTo>
                    <a:pt x="-1174" y="9362"/>
                    <a:pt x="15" y="2231"/>
                    <a:pt x="6469" y="523"/>
                  </a:cubicBezTo>
                  <a:cubicBezTo>
                    <a:pt x="16558" y="-1875"/>
                    <a:pt x="20426" y="4753"/>
                    <a:pt x="20426" y="4753"/>
                  </a:cubicBezTo>
                  <a:lnTo>
                    <a:pt x="7877" y="4748"/>
                  </a:lnTo>
                  <a:lnTo>
                    <a:pt x="8254" y="8441"/>
                  </a:lnTo>
                  <a:cubicBezTo>
                    <a:pt x="8254" y="8441"/>
                    <a:pt x="6019" y="8577"/>
                    <a:pt x="6541" y="12946"/>
                  </a:cubicBezTo>
                  <a:lnTo>
                    <a:pt x="5771" y="13171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2" name="Freeform 49"/>
            <p:cNvSpPr/>
            <p:nvPr/>
          </p:nvSpPr>
          <p:spPr>
            <a:xfrm>
              <a:off x="2062934" y="3146411"/>
              <a:ext cx="107056" cy="19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5" h="20978" extrusionOk="0">
                  <a:moveTo>
                    <a:pt x="20507" y="2"/>
                  </a:moveTo>
                  <a:cubicBezTo>
                    <a:pt x="21029" y="-81"/>
                    <a:pt x="21465" y="2086"/>
                    <a:pt x="21484" y="4857"/>
                  </a:cubicBezTo>
                  <a:cubicBezTo>
                    <a:pt x="21500" y="7392"/>
                    <a:pt x="21159" y="9560"/>
                    <a:pt x="20700" y="9963"/>
                  </a:cubicBezTo>
                  <a:lnTo>
                    <a:pt x="20574" y="10048"/>
                  </a:lnTo>
                  <a:lnTo>
                    <a:pt x="5853" y="12785"/>
                  </a:lnTo>
                  <a:lnTo>
                    <a:pt x="1238" y="20729"/>
                  </a:lnTo>
                  <a:cubicBezTo>
                    <a:pt x="782" y="21519"/>
                    <a:pt x="295" y="20360"/>
                    <a:pt x="93" y="18144"/>
                  </a:cubicBezTo>
                  <a:lnTo>
                    <a:pt x="46" y="17504"/>
                  </a:lnTo>
                  <a:cubicBezTo>
                    <a:pt x="-100" y="15086"/>
                    <a:pt x="115" y="12499"/>
                    <a:pt x="536" y="11441"/>
                  </a:cubicBezTo>
                  <a:lnTo>
                    <a:pt x="652" y="11189"/>
                  </a:lnTo>
                  <a:lnTo>
                    <a:pt x="5398" y="3026"/>
                  </a:lnTo>
                  <a:lnTo>
                    <a:pt x="5658" y="2774"/>
                  </a:lnTo>
                  <a:lnTo>
                    <a:pt x="20507" y="2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3" name="Freeform 50"/>
            <p:cNvSpPr/>
            <p:nvPr/>
          </p:nvSpPr>
          <p:spPr>
            <a:xfrm>
              <a:off x="1983653" y="3287448"/>
              <a:ext cx="304866" cy="1683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85" extrusionOk="0">
                  <a:moveTo>
                    <a:pt x="5229" y="9079"/>
                  </a:moveTo>
                  <a:cubicBezTo>
                    <a:pt x="7124" y="4222"/>
                    <a:pt x="6920" y="-72"/>
                    <a:pt x="14903" y="1"/>
                  </a:cubicBezTo>
                  <a:cubicBezTo>
                    <a:pt x="18787" y="38"/>
                    <a:pt x="20170" y="2256"/>
                    <a:pt x="21600" y="7692"/>
                  </a:cubicBezTo>
                  <a:cubicBezTo>
                    <a:pt x="20598" y="16132"/>
                    <a:pt x="16728" y="21528"/>
                    <a:pt x="11538" y="20941"/>
                  </a:cubicBezTo>
                  <a:cubicBezTo>
                    <a:pt x="635" y="19709"/>
                    <a:pt x="0" y="545"/>
                    <a:pt x="0" y="545"/>
                  </a:cubicBezTo>
                  <a:cubicBezTo>
                    <a:pt x="0" y="545"/>
                    <a:pt x="1540" y="1201"/>
                    <a:pt x="2046" y="2629"/>
                  </a:cubicBezTo>
                  <a:cubicBezTo>
                    <a:pt x="3446" y="6571"/>
                    <a:pt x="4346" y="7547"/>
                    <a:pt x="5229" y="9079"/>
                  </a:cubicBez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4" name="Freeform 51"/>
            <p:cNvSpPr/>
            <p:nvPr/>
          </p:nvSpPr>
          <p:spPr>
            <a:xfrm>
              <a:off x="2131895" y="3316900"/>
              <a:ext cx="100745" cy="24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57" extrusionOk="0">
                  <a:moveTo>
                    <a:pt x="21600" y="1707"/>
                  </a:moveTo>
                  <a:cubicBezTo>
                    <a:pt x="21600" y="1707"/>
                    <a:pt x="13078" y="4214"/>
                    <a:pt x="0" y="0"/>
                  </a:cubicBezTo>
                  <a:cubicBezTo>
                    <a:pt x="0" y="0"/>
                    <a:pt x="1986" y="21600"/>
                    <a:pt x="11403" y="21355"/>
                  </a:cubicBezTo>
                  <a:cubicBezTo>
                    <a:pt x="18790" y="21166"/>
                    <a:pt x="21600" y="1707"/>
                    <a:pt x="21600" y="170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5" name="Freeform 52"/>
            <p:cNvSpPr/>
            <p:nvPr/>
          </p:nvSpPr>
          <p:spPr>
            <a:xfrm>
              <a:off x="2127185" y="3312188"/>
              <a:ext cx="110176" cy="34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8" h="21357" extrusionOk="0">
                  <a:moveTo>
                    <a:pt x="979" y="10"/>
                  </a:moveTo>
                  <a:cubicBezTo>
                    <a:pt x="321" y="-166"/>
                    <a:pt x="-173" y="1936"/>
                    <a:pt x="58" y="3950"/>
                  </a:cubicBezTo>
                  <a:cubicBezTo>
                    <a:pt x="331" y="6346"/>
                    <a:pt x="1010" y="9696"/>
                    <a:pt x="2259" y="12958"/>
                  </a:cubicBezTo>
                  <a:cubicBezTo>
                    <a:pt x="4306" y="18301"/>
                    <a:pt x="7229" y="21434"/>
                    <a:pt x="11150" y="21356"/>
                  </a:cubicBezTo>
                  <a:cubicBezTo>
                    <a:pt x="14237" y="21287"/>
                    <a:pt x="16754" y="18419"/>
                    <a:pt x="18728" y="13655"/>
                  </a:cubicBezTo>
                  <a:cubicBezTo>
                    <a:pt x="19941" y="10727"/>
                    <a:pt x="20708" y="7751"/>
                    <a:pt x="21084" y="5649"/>
                  </a:cubicBezTo>
                  <a:cubicBezTo>
                    <a:pt x="21427" y="3733"/>
                    <a:pt x="21015" y="1376"/>
                    <a:pt x="20360" y="1249"/>
                  </a:cubicBezTo>
                  <a:lnTo>
                    <a:pt x="20187" y="1258"/>
                  </a:lnTo>
                  <a:lnTo>
                    <a:pt x="19286" y="1425"/>
                  </a:lnTo>
                  <a:lnTo>
                    <a:pt x="18646" y="1514"/>
                  </a:lnTo>
                  <a:cubicBezTo>
                    <a:pt x="13943" y="2103"/>
                    <a:pt x="7939" y="1818"/>
                    <a:pt x="979" y="10"/>
                  </a:cubicBezTo>
                  <a:close/>
                  <a:moveTo>
                    <a:pt x="2705" y="6317"/>
                  </a:moveTo>
                  <a:lnTo>
                    <a:pt x="3539" y="6503"/>
                  </a:lnTo>
                  <a:cubicBezTo>
                    <a:pt x="8827" y="7623"/>
                    <a:pt x="13503" y="7859"/>
                    <a:pt x="17406" y="7516"/>
                  </a:cubicBezTo>
                  <a:lnTo>
                    <a:pt x="18219" y="7437"/>
                  </a:lnTo>
                  <a:lnTo>
                    <a:pt x="17985" y="8085"/>
                  </a:lnTo>
                  <a:cubicBezTo>
                    <a:pt x="17876" y="8380"/>
                    <a:pt x="17761" y="8665"/>
                    <a:pt x="17645" y="8949"/>
                  </a:cubicBezTo>
                  <a:cubicBezTo>
                    <a:pt x="15975" y="12977"/>
                    <a:pt x="13828" y="15423"/>
                    <a:pt x="11138" y="15481"/>
                  </a:cubicBezTo>
                  <a:cubicBezTo>
                    <a:pt x="7623" y="15560"/>
                    <a:pt x="5110" y="12859"/>
                    <a:pt x="3399" y="8389"/>
                  </a:cubicBezTo>
                  <a:cubicBezTo>
                    <a:pt x="3208" y="7888"/>
                    <a:pt x="3032" y="7388"/>
                    <a:pt x="2869" y="6866"/>
                  </a:cubicBezTo>
                  <a:lnTo>
                    <a:pt x="2705" y="6317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6" name="Freeform 53"/>
            <p:cNvSpPr/>
            <p:nvPr/>
          </p:nvSpPr>
          <p:spPr>
            <a:xfrm>
              <a:off x="2161448" y="3145052"/>
              <a:ext cx="79819" cy="147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0" h="21519" extrusionOk="0">
                  <a:moveTo>
                    <a:pt x="15136" y="515"/>
                  </a:moveTo>
                  <a:cubicBezTo>
                    <a:pt x="15307" y="149"/>
                    <a:pt x="15992" y="-72"/>
                    <a:pt x="16656" y="22"/>
                  </a:cubicBezTo>
                  <a:cubicBezTo>
                    <a:pt x="17270" y="110"/>
                    <a:pt x="17654" y="432"/>
                    <a:pt x="17583" y="770"/>
                  </a:cubicBezTo>
                  <a:lnTo>
                    <a:pt x="17550" y="862"/>
                  </a:lnTo>
                  <a:lnTo>
                    <a:pt x="15795" y="4584"/>
                  </a:lnTo>
                  <a:lnTo>
                    <a:pt x="21070" y="18518"/>
                  </a:lnTo>
                  <a:cubicBezTo>
                    <a:pt x="21588" y="19883"/>
                    <a:pt x="19817" y="21176"/>
                    <a:pt x="17333" y="21296"/>
                  </a:cubicBezTo>
                  <a:lnTo>
                    <a:pt x="17061" y="21305"/>
                  </a:lnTo>
                  <a:lnTo>
                    <a:pt x="1278" y="21519"/>
                  </a:lnTo>
                  <a:cubicBezTo>
                    <a:pt x="590" y="21528"/>
                    <a:pt x="17" y="21226"/>
                    <a:pt x="1" y="20847"/>
                  </a:cubicBezTo>
                  <a:cubicBezTo>
                    <a:pt x="-12" y="20499"/>
                    <a:pt x="443" y="20205"/>
                    <a:pt x="1049" y="20152"/>
                  </a:cubicBezTo>
                  <a:lnTo>
                    <a:pt x="1220" y="20143"/>
                  </a:lnTo>
                  <a:lnTo>
                    <a:pt x="17003" y="19929"/>
                  </a:lnTo>
                  <a:cubicBezTo>
                    <a:pt x="18000" y="19915"/>
                    <a:pt x="18748" y="19438"/>
                    <a:pt x="18656" y="18904"/>
                  </a:cubicBezTo>
                  <a:lnTo>
                    <a:pt x="18627" y="18799"/>
                  </a:lnTo>
                  <a:lnTo>
                    <a:pt x="13290" y="4708"/>
                  </a:lnTo>
                  <a:cubicBezTo>
                    <a:pt x="13265" y="4639"/>
                    <a:pt x="13261" y="4570"/>
                    <a:pt x="13273" y="4498"/>
                  </a:cubicBezTo>
                  <a:lnTo>
                    <a:pt x="13306" y="4395"/>
                  </a:lnTo>
                  <a:lnTo>
                    <a:pt x="15136" y="515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7" name="Freeform 54"/>
            <p:cNvSpPr/>
            <p:nvPr/>
          </p:nvSpPr>
          <p:spPr>
            <a:xfrm>
              <a:off x="2164108" y="3365757"/>
              <a:ext cx="37908" cy="11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286" extrusionOk="0">
                  <a:moveTo>
                    <a:pt x="18773" y="5"/>
                  </a:moveTo>
                  <a:cubicBezTo>
                    <a:pt x="20250" y="-157"/>
                    <a:pt x="21485" y="4097"/>
                    <a:pt x="21529" y="9499"/>
                  </a:cubicBezTo>
                  <a:cubicBezTo>
                    <a:pt x="21565" y="14440"/>
                    <a:pt x="20590" y="18629"/>
                    <a:pt x="19293" y="19416"/>
                  </a:cubicBezTo>
                  <a:lnTo>
                    <a:pt x="18935" y="19546"/>
                  </a:lnTo>
                  <a:lnTo>
                    <a:pt x="2757" y="21281"/>
                  </a:lnTo>
                  <a:cubicBezTo>
                    <a:pt x="1280" y="21443"/>
                    <a:pt x="46" y="17189"/>
                    <a:pt x="1" y="11791"/>
                  </a:cubicBezTo>
                  <a:cubicBezTo>
                    <a:pt x="-35" y="6846"/>
                    <a:pt x="940" y="2623"/>
                    <a:pt x="2237" y="1839"/>
                  </a:cubicBezTo>
                  <a:lnTo>
                    <a:pt x="2595" y="1709"/>
                  </a:lnTo>
                  <a:lnTo>
                    <a:pt x="18773" y="5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8" name="Freeform 55"/>
            <p:cNvSpPr/>
            <p:nvPr/>
          </p:nvSpPr>
          <p:spPr>
            <a:xfrm>
              <a:off x="2221921" y="3142487"/>
              <a:ext cx="72209" cy="11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249" extrusionOk="0">
                  <a:moveTo>
                    <a:pt x="20078" y="8"/>
                  </a:moveTo>
                  <a:cubicBezTo>
                    <a:pt x="20854" y="-189"/>
                    <a:pt x="21507" y="3418"/>
                    <a:pt x="21540" y="8036"/>
                  </a:cubicBezTo>
                  <a:cubicBezTo>
                    <a:pt x="21568" y="12260"/>
                    <a:pt x="21065" y="15871"/>
                    <a:pt x="20384" y="16599"/>
                  </a:cubicBezTo>
                  <a:lnTo>
                    <a:pt x="20196" y="16711"/>
                  </a:lnTo>
                  <a:lnTo>
                    <a:pt x="1458" y="21244"/>
                  </a:lnTo>
                  <a:cubicBezTo>
                    <a:pt x="682" y="21411"/>
                    <a:pt x="29" y="17830"/>
                    <a:pt x="1" y="13212"/>
                  </a:cubicBezTo>
                  <a:cubicBezTo>
                    <a:pt x="-32" y="8988"/>
                    <a:pt x="476" y="5378"/>
                    <a:pt x="1157" y="4649"/>
                  </a:cubicBezTo>
                  <a:lnTo>
                    <a:pt x="1345" y="4540"/>
                  </a:lnTo>
                  <a:lnTo>
                    <a:pt x="20078" y="8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199" name="Freeform 56"/>
            <p:cNvSpPr/>
            <p:nvPr/>
          </p:nvSpPr>
          <p:spPr>
            <a:xfrm>
              <a:off x="2057046" y="3428292"/>
              <a:ext cx="145914" cy="31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18858" extrusionOk="0">
                  <a:moveTo>
                    <a:pt x="65" y="1091"/>
                  </a:moveTo>
                  <a:cubicBezTo>
                    <a:pt x="202" y="67"/>
                    <a:pt x="519" y="-299"/>
                    <a:pt x="769" y="264"/>
                  </a:cubicBezTo>
                  <a:cubicBezTo>
                    <a:pt x="7110" y="14460"/>
                    <a:pt x="13492" y="16997"/>
                    <a:pt x="19040" y="12826"/>
                  </a:cubicBezTo>
                  <a:cubicBezTo>
                    <a:pt x="19436" y="12534"/>
                    <a:pt x="19793" y="12215"/>
                    <a:pt x="20110" y="11906"/>
                  </a:cubicBezTo>
                  <a:lnTo>
                    <a:pt x="20342" y="11670"/>
                  </a:lnTo>
                  <a:cubicBezTo>
                    <a:pt x="20562" y="11435"/>
                    <a:pt x="20710" y="11257"/>
                    <a:pt x="20782" y="11163"/>
                  </a:cubicBezTo>
                  <a:cubicBezTo>
                    <a:pt x="21056" y="10796"/>
                    <a:pt x="21348" y="11407"/>
                    <a:pt x="21438" y="12506"/>
                  </a:cubicBezTo>
                  <a:cubicBezTo>
                    <a:pt x="21526" y="13615"/>
                    <a:pt x="21378" y="14799"/>
                    <a:pt x="21107" y="15166"/>
                  </a:cubicBezTo>
                  <a:lnTo>
                    <a:pt x="20958" y="15343"/>
                  </a:lnTo>
                  <a:cubicBezTo>
                    <a:pt x="20898" y="15419"/>
                    <a:pt x="20824" y="15504"/>
                    <a:pt x="20740" y="15598"/>
                  </a:cubicBezTo>
                  <a:lnTo>
                    <a:pt x="20604" y="15748"/>
                  </a:lnTo>
                  <a:cubicBezTo>
                    <a:pt x="20208" y="16161"/>
                    <a:pt x="19746" y="16584"/>
                    <a:pt x="19230" y="16970"/>
                  </a:cubicBezTo>
                  <a:cubicBezTo>
                    <a:pt x="13462" y="21301"/>
                    <a:pt x="6841" y="18669"/>
                    <a:pt x="267" y="3946"/>
                  </a:cubicBezTo>
                  <a:cubicBezTo>
                    <a:pt x="16" y="3383"/>
                    <a:pt x="-74" y="2106"/>
                    <a:pt x="65" y="1091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0" name="Freeform 57"/>
            <p:cNvSpPr/>
            <p:nvPr/>
          </p:nvSpPr>
          <p:spPr>
            <a:xfrm>
              <a:off x="1942510" y="3210240"/>
              <a:ext cx="37326" cy="70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6" h="21332" extrusionOk="0">
                  <a:moveTo>
                    <a:pt x="2478" y="99"/>
                  </a:moveTo>
                  <a:cubicBezTo>
                    <a:pt x="5365" y="-136"/>
                    <a:pt x="8575" y="22"/>
                    <a:pt x="11651" y="869"/>
                  </a:cubicBezTo>
                  <a:cubicBezTo>
                    <a:pt x="17083" y="2367"/>
                    <a:pt x="20562" y="5661"/>
                    <a:pt x="21300" y="11033"/>
                  </a:cubicBezTo>
                  <a:cubicBezTo>
                    <a:pt x="21381" y="11588"/>
                    <a:pt x="20644" y="12086"/>
                    <a:pt x="19609" y="12172"/>
                  </a:cubicBezTo>
                  <a:cubicBezTo>
                    <a:pt x="14394" y="12617"/>
                    <a:pt x="11920" y="13732"/>
                    <a:pt x="11632" y="15217"/>
                  </a:cubicBezTo>
                  <a:cubicBezTo>
                    <a:pt x="11363" y="16576"/>
                    <a:pt x="12955" y="18256"/>
                    <a:pt x="15634" y="19429"/>
                  </a:cubicBezTo>
                  <a:cubicBezTo>
                    <a:pt x="16498" y="19807"/>
                    <a:pt x="16624" y="20482"/>
                    <a:pt x="15913" y="20942"/>
                  </a:cubicBezTo>
                  <a:cubicBezTo>
                    <a:pt x="15211" y="21397"/>
                    <a:pt x="13935" y="21464"/>
                    <a:pt x="13080" y="21091"/>
                  </a:cubicBezTo>
                  <a:cubicBezTo>
                    <a:pt x="9421" y="19491"/>
                    <a:pt x="7200" y="17141"/>
                    <a:pt x="7622" y="14996"/>
                  </a:cubicBezTo>
                  <a:cubicBezTo>
                    <a:pt x="8063" y="12756"/>
                    <a:pt x="11165" y="11099"/>
                    <a:pt x="16534" y="10329"/>
                  </a:cubicBezTo>
                  <a:lnTo>
                    <a:pt x="17109" y="10252"/>
                  </a:lnTo>
                  <a:lnTo>
                    <a:pt x="17073" y="10065"/>
                  </a:lnTo>
                  <a:cubicBezTo>
                    <a:pt x="16210" y="6269"/>
                    <a:pt x="13773" y="4014"/>
                    <a:pt x="10302" y="2923"/>
                  </a:cubicBezTo>
                  <a:lnTo>
                    <a:pt x="9799" y="2775"/>
                  </a:lnTo>
                  <a:cubicBezTo>
                    <a:pt x="7586" y="2162"/>
                    <a:pt x="5203" y="2047"/>
                    <a:pt x="3081" y="2219"/>
                  </a:cubicBezTo>
                  <a:lnTo>
                    <a:pt x="2532" y="2272"/>
                  </a:lnTo>
                  <a:cubicBezTo>
                    <a:pt x="1462" y="2425"/>
                    <a:pt x="356" y="2085"/>
                    <a:pt x="68" y="1510"/>
                  </a:cubicBezTo>
                  <a:cubicBezTo>
                    <a:pt x="-219" y="936"/>
                    <a:pt x="429" y="352"/>
                    <a:pt x="1498" y="199"/>
                  </a:cubicBezTo>
                  <a:lnTo>
                    <a:pt x="1902" y="151"/>
                  </a:lnTo>
                  <a:cubicBezTo>
                    <a:pt x="2065" y="132"/>
                    <a:pt x="2262" y="113"/>
                    <a:pt x="2478" y="99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1" name="Freeform 58"/>
            <p:cNvSpPr/>
            <p:nvPr/>
          </p:nvSpPr>
          <p:spPr>
            <a:xfrm>
              <a:off x="2095581" y="3195926"/>
              <a:ext cx="41229" cy="30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1" h="21534" extrusionOk="0">
                  <a:moveTo>
                    <a:pt x="19072" y="0"/>
                  </a:moveTo>
                  <a:cubicBezTo>
                    <a:pt x="20431" y="-22"/>
                    <a:pt x="21542" y="1447"/>
                    <a:pt x="21551" y="3269"/>
                  </a:cubicBezTo>
                  <a:cubicBezTo>
                    <a:pt x="21592" y="13131"/>
                    <a:pt x="16988" y="21478"/>
                    <a:pt x="10862" y="21534"/>
                  </a:cubicBezTo>
                  <a:cubicBezTo>
                    <a:pt x="4726" y="21578"/>
                    <a:pt x="41" y="13318"/>
                    <a:pt x="0" y="3456"/>
                  </a:cubicBezTo>
                  <a:cubicBezTo>
                    <a:pt x="-8" y="1635"/>
                    <a:pt x="1079" y="155"/>
                    <a:pt x="2446" y="144"/>
                  </a:cubicBezTo>
                  <a:cubicBezTo>
                    <a:pt x="3805" y="133"/>
                    <a:pt x="4908" y="1602"/>
                    <a:pt x="4916" y="3424"/>
                  </a:cubicBezTo>
                  <a:cubicBezTo>
                    <a:pt x="4949" y="9983"/>
                    <a:pt x="7774" y="14952"/>
                    <a:pt x="10828" y="14930"/>
                  </a:cubicBezTo>
                  <a:cubicBezTo>
                    <a:pt x="13884" y="14908"/>
                    <a:pt x="16659" y="9872"/>
                    <a:pt x="16626" y="3313"/>
                  </a:cubicBezTo>
                  <a:cubicBezTo>
                    <a:pt x="16618" y="1491"/>
                    <a:pt x="17713" y="12"/>
                    <a:pt x="19072" y="0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2" name="Freeform 59"/>
            <p:cNvSpPr/>
            <p:nvPr/>
          </p:nvSpPr>
          <p:spPr>
            <a:xfrm>
              <a:off x="2233395" y="3192367"/>
              <a:ext cx="41244" cy="30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546" extrusionOk="0">
                  <a:moveTo>
                    <a:pt x="19072" y="0"/>
                  </a:moveTo>
                  <a:cubicBezTo>
                    <a:pt x="20430" y="-10"/>
                    <a:pt x="21533" y="1459"/>
                    <a:pt x="21550" y="3280"/>
                  </a:cubicBezTo>
                  <a:cubicBezTo>
                    <a:pt x="21591" y="13142"/>
                    <a:pt x="16990" y="21490"/>
                    <a:pt x="10865" y="21546"/>
                  </a:cubicBezTo>
                  <a:cubicBezTo>
                    <a:pt x="4733" y="21590"/>
                    <a:pt x="49" y="13330"/>
                    <a:pt x="0" y="3468"/>
                  </a:cubicBezTo>
                  <a:cubicBezTo>
                    <a:pt x="-9" y="1647"/>
                    <a:pt x="1086" y="166"/>
                    <a:pt x="2444" y="156"/>
                  </a:cubicBezTo>
                  <a:cubicBezTo>
                    <a:pt x="3803" y="144"/>
                    <a:pt x="4914" y="1602"/>
                    <a:pt x="4922" y="3424"/>
                  </a:cubicBezTo>
                  <a:cubicBezTo>
                    <a:pt x="4955" y="9984"/>
                    <a:pt x="7778" y="14964"/>
                    <a:pt x="10832" y="14942"/>
                  </a:cubicBezTo>
                  <a:cubicBezTo>
                    <a:pt x="13887" y="14919"/>
                    <a:pt x="16661" y="9884"/>
                    <a:pt x="16627" y="3324"/>
                  </a:cubicBezTo>
                  <a:cubicBezTo>
                    <a:pt x="16619" y="1503"/>
                    <a:pt x="17714" y="12"/>
                    <a:pt x="19072" y="0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3" name="Freeform 60"/>
            <p:cNvSpPr/>
            <p:nvPr/>
          </p:nvSpPr>
          <p:spPr>
            <a:xfrm>
              <a:off x="2394000" y="6681951"/>
              <a:ext cx="481091" cy="46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58" h="17690" extrusionOk="0">
                  <a:moveTo>
                    <a:pt x="7799" y="7210"/>
                  </a:moveTo>
                  <a:cubicBezTo>
                    <a:pt x="7799" y="7210"/>
                    <a:pt x="10750" y="13146"/>
                    <a:pt x="16774" y="14194"/>
                  </a:cubicBezTo>
                  <a:cubicBezTo>
                    <a:pt x="20718" y="14880"/>
                    <a:pt x="16872" y="18646"/>
                    <a:pt x="9950" y="17463"/>
                  </a:cubicBezTo>
                  <a:cubicBezTo>
                    <a:pt x="6004" y="16788"/>
                    <a:pt x="6808" y="14751"/>
                    <a:pt x="4625" y="14802"/>
                  </a:cubicBezTo>
                  <a:cubicBezTo>
                    <a:pt x="3360" y="14831"/>
                    <a:pt x="799" y="14238"/>
                    <a:pt x="651" y="13280"/>
                  </a:cubicBezTo>
                  <a:cubicBezTo>
                    <a:pt x="393" y="11606"/>
                    <a:pt x="323" y="11137"/>
                    <a:pt x="149" y="9177"/>
                  </a:cubicBezTo>
                  <a:cubicBezTo>
                    <a:pt x="-882" y="-2436"/>
                    <a:pt x="3640" y="-2954"/>
                    <a:pt x="7799" y="721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4" name="Freeform 61"/>
            <p:cNvSpPr/>
            <p:nvPr/>
          </p:nvSpPr>
          <p:spPr>
            <a:xfrm>
              <a:off x="1722252" y="4570685"/>
              <a:ext cx="723708" cy="515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91" extrusionOk="0">
                  <a:moveTo>
                    <a:pt x="2910" y="0"/>
                  </a:moveTo>
                  <a:cubicBezTo>
                    <a:pt x="2910" y="0"/>
                    <a:pt x="16672" y="247"/>
                    <a:pt x="18553" y="231"/>
                  </a:cubicBezTo>
                  <a:cubicBezTo>
                    <a:pt x="19533" y="223"/>
                    <a:pt x="21099" y="9146"/>
                    <a:pt x="21600" y="14728"/>
                  </a:cubicBezTo>
                  <a:cubicBezTo>
                    <a:pt x="20935" y="16442"/>
                    <a:pt x="14408" y="19310"/>
                    <a:pt x="11595" y="20948"/>
                  </a:cubicBezTo>
                  <a:cubicBezTo>
                    <a:pt x="10531" y="21567"/>
                    <a:pt x="9579" y="21159"/>
                    <a:pt x="9579" y="21159"/>
                  </a:cubicBezTo>
                  <a:cubicBezTo>
                    <a:pt x="8189" y="21600"/>
                    <a:pt x="0" y="14922"/>
                    <a:pt x="0" y="14922"/>
                  </a:cubicBezTo>
                  <a:cubicBezTo>
                    <a:pt x="0" y="14922"/>
                    <a:pt x="613" y="4986"/>
                    <a:pt x="2910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5" name="Freeform 62"/>
            <p:cNvSpPr/>
            <p:nvPr/>
          </p:nvSpPr>
          <p:spPr>
            <a:xfrm>
              <a:off x="1812742" y="4507009"/>
              <a:ext cx="542667" cy="115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86" extrusionOk="0">
                  <a:moveTo>
                    <a:pt x="21584" y="2100"/>
                  </a:moveTo>
                  <a:lnTo>
                    <a:pt x="21600" y="13467"/>
                  </a:lnTo>
                  <a:cubicBezTo>
                    <a:pt x="21600" y="13467"/>
                    <a:pt x="19742" y="19336"/>
                    <a:pt x="12674" y="20491"/>
                  </a:cubicBezTo>
                  <a:cubicBezTo>
                    <a:pt x="5873" y="21600"/>
                    <a:pt x="0" y="12648"/>
                    <a:pt x="0" y="12648"/>
                  </a:cubicBezTo>
                  <a:lnTo>
                    <a:pt x="544" y="0"/>
                  </a:lnTo>
                  <a:cubicBezTo>
                    <a:pt x="544" y="0"/>
                    <a:pt x="9043" y="13833"/>
                    <a:pt x="21584" y="21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6" name="Freeform 63"/>
            <p:cNvSpPr/>
            <p:nvPr/>
          </p:nvSpPr>
          <p:spPr>
            <a:xfrm>
              <a:off x="2037687" y="4534417"/>
              <a:ext cx="166303" cy="96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0559" extrusionOk="0">
                  <a:moveTo>
                    <a:pt x="21410" y="14746"/>
                  </a:moveTo>
                  <a:lnTo>
                    <a:pt x="21551" y="4882"/>
                  </a:lnTo>
                  <a:cubicBezTo>
                    <a:pt x="21590" y="2105"/>
                    <a:pt x="20255" y="-144"/>
                    <a:pt x="18642" y="7"/>
                  </a:cubicBezTo>
                  <a:cubicBezTo>
                    <a:pt x="14775" y="357"/>
                    <a:pt x="7942" y="791"/>
                    <a:pt x="2991" y="37"/>
                  </a:cubicBezTo>
                  <a:cubicBezTo>
                    <a:pt x="1372" y="-208"/>
                    <a:pt x="-10" y="2018"/>
                    <a:pt x="0" y="4811"/>
                  </a:cubicBezTo>
                  <a:lnTo>
                    <a:pt x="41" y="14890"/>
                  </a:lnTo>
                  <a:cubicBezTo>
                    <a:pt x="51" y="17247"/>
                    <a:pt x="1056" y="19227"/>
                    <a:pt x="2411" y="19576"/>
                  </a:cubicBezTo>
                  <a:cubicBezTo>
                    <a:pt x="5631" y="20410"/>
                    <a:pt x="11839" y="21392"/>
                    <a:pt x="19073" y="19345"/>
                  </a:cubicBezTo>
                  <a:cubicBezTo>
                    <a:pt x="20392" y="18968"/>
                    <a:pt x="21380" y="17042"/>
                    <a:pt x="21410" y="1474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7" name="Freeform 64"/>
            <p:cNvSpPr/>
            <p:nvPr/>
          </p:nvSpPr>
          <p:spPr>
            <a:xfrm>
              <a:off x="2056308" y="4548434"/>
              <a:ext cx="128289" cy="68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1" h="20573" extrusionOk="0">
                  <a:moveTo>
                    <a:pt x="21407" y="14747"/>
                  </a:moveTo>
                  <a:lnTo>
                    <a:pt x="21550" y="4883"/>
                  </a:lnTo>
                  <a:cubicBezTo>
                    <a:pt x="21590" y="2103"/>
                    <a:pt x="20256" y="-141"/>
                    <a:pt x="18642" y="7"/>
                  </a:cubicBezTo>
                  <a:cubicBezTo>
                    <a:pt x="14775" y="368"/>
                    <a:pt x="7943" y="805"/>
                    <a:pt x="2988" y="54"/>
                  </a:cubicBezTo>
                  <a:cubicBezTo>
                    <a:pt x="1371" y="-193"/>
                    <a:pt x="-10" y="2041"/>
                    <a:pt x="1" y="4837"/>
                  </a:cubicBezTo>
                  <a:lnTo>
                    <a:pt x="35" y="14914"/>
                  </a:lnTo>
                  <a:cubicBezTo>
                    <a:pt x="43" y="17272"/>
                    <a:pt x="1051" y="19249"/>
                    <a:pt x="2404" y="19601"/>
                  </a:cubicBezTo>
                  <a:cubicBezTo>
                    <a:pt x="5624" y="20428"/>
                    <a:pt x="11833" y="21407"/>
                    <a:pt x="19068" y="19349"/>
                  </a:cubicBezTo>
                  <a:cubicBezTo>
                    <a:pt x="20386" y="18974"/>
                    <a:pt x="21373" y="17044"/>
                    <a:pt x="21407" y="1474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8" name="Freeform 65"/>
            <p:cNvSpPr/>
            <p:nvPr/>
          </p:nvSpPr>
          <p:spPr>
            <a:xfrm>
              <a:off x="2220605" y="3611570"/>
              <a:ext cx="661997" cy="696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6" h="20703" extrusionOk="0">
                  <a:moveTo>
                    <a:pt x="19386" y="19711"/>
                  </a:moveTo>
                  <a:cubicBezTo>
                    <a:pt x="17815" y="21085"/>
                    <a:pt x="15383" y="21025"/>
                    <a:pt x="13889" y="19576"/>
                  </a:cubicBezTo>
                  <a:lnTo>
                    <a:pt x="1304" y="7372"/>
                  </a:lnTo>
                  <a:cubicBezTo>
                    <a:pt x="-499" y="5623"/>
                    <a:pt x="-422" y="2800"/>
                    <a:pt x="1474" y="1142"/>
                  </a:cubicBezTo>
                  <a:cubicBezTo>
                    <a:pt x="3369" y="-515"/>
                    <a:pt x="6330" y="-348"/>
                    <a:pt x="8007" y="1511"/>
                  </a:cubicBezTo>
                  <a:lnTo>
                    <a:pt x="19711" y="14485"/>
                  </a:lnTo>
                  <a:cubicBezTo>
                    <a:pt x="21101" y="16025"/>
                    <a:pt x="20957" y="18338"/>
                    <a:pt x="19386" y="19711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09" name="Freeform 66"/>
            <p:cNvSpPr/>
            <p:nvPr/>
          </p:nvSpPr>
          <p:spPr>
            <a:xfrm>
              <a:off x="2638476" y="3540696"/>
              <a:ext cx="559879" cy="775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2" h="21089" extrusionOk="0">
                  <a:moveTo>
                    <a:pt x="15195" y="0"/>
                  </a:moveTo>
                  <a:lnTo>
                    <a:pt x="20902" y="2461"/>
                  </a:lnTo>
                  <a:lnTo>
                    <a:pt x="8836" y="19332"/>
                  </a:lnTo>
                  <a:cubicBezTo>
                    <a:pt x="7527" y="21032"/>
                    <a:pt x="4541" y="21600"/>
                    <a:pt x="2258" y="20583"/>
                  </a:cubicBezTo>
                  <a:cubicBezTo>
                    <a:pt x="-42" y="19559"/>
                    <a:pt x="-698" y="17342"/>
                    <a:pt x="818" y="15718"/>
                  </a:cubicBezTo>
                  <a:lnTo>
                    <a:pt x="15195" y="0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10" name="Freeform 67"/>
            <p:cNvSpPr/>
            <p:nvPr/>
          </p:nvSpPr>
          <p:spPr>
            <a:xfrm>
              <a:off x="3041920" y="3536755"/>
              <a:ext cx="150530" cy="96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363" extrusionOk="0">
                  <a:moveTo>
                    <a:pt x="101" y="495"/>
                  </a:moveTo>
                  <a:cubicBezTo>
                    <a:pt x="278" y="46"/>
                    <a:pt x="639" y="-118"/>
                    <a:pt x="941" y="88"/>
                  </a:cubicBezTo>
                  <a:lnTo>
                    <a:pt x="1022" y="154"/>
                  </a:lnTo>
                  <a:lnTo>
                    <a:pt x="21094" y="19436"/>
                  </a:lnTo>
                  <a:cubicBezTo>
                    <a:pt x="21410" y="19739"/>
                    <a:pt x="21506" y="20381"/>
                    <a:pt x="21313" y="20868"/>
                  </a:cubicBezTo>
                  <a:cubicBezTo>
                    <a:pt x="21134" y="21318"/>
                    <a:pt x="20773" y="21482"/>
                    <a:pt x="20471" y="21273"/>
                  </a:cubicBezTo>
                  <a:lnTo>
                    <a:pt x="20390" y="21206"/>
                  </a:lnTo>
                  <a:lnTo>
                    <a:pt x="318" y="1928"/>
                  </a:lnTo>
                  <a:cubicBezTo>
                    <a:pt x="2" y="1624"/>
                    <a:pt x="-94" y="983"/>
                    <a:pt x="101" y="495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11" name="Freeform 68"/>
            <p:cNvSpPr/>
            <p:nvPr/>
          </p:nvSpPr>
          <p:spPr>
            <a:xfrm>
              <a:off x="3010113" y="3616834"/>
              <a:ext cx="149639" cy="9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0" h="21358" extrusionOk="0">
                  <a:moveTo>
                    <a:pt x="99" y="506"/>
                  </a:moveTo>
                  <a:cubicBezTo>
                    <a:pt x="277" y="50"/>
                    <a:pt x="640" y="-120"/>
                    <a:pt x="944" y="89"/>
                  </a:cubicBezTo>
                  <a:lnTo>
                    <a:pt x="1025" y="156"/>
                  </a:lnTo>
                  <a:lnTo>
                    <a:pt x="21088" y="19401"/>
                  </a:lnTo>
                  <a:cubicBezTo>
                    <a:pt x="21404" y="19705"/>
                    <a:pt x="21505" y="20356"/>
                    <a:pt x="21311" y="20851"/>
                  </a:cubicBezTo>
                  <a:cubicBezTo>
                    <a:pt x="21133" y="21310"/>
                    <a:pt x="20768" y="21480"/>
                    <a:pt x="20466" y="21268"/>
                  </a:cubicBezTo>
                  <a:lnTo>
                    <a:pt x="20385" y="21204"/>
                  </a:lnTo>
                  <a:lnTo>
                    <a:pt x="322" y="1959"/>
                  </a:lnTo>
                  <a:cubicBezTo>
                    <a:pt x="4" y="1655"/>
                    <a:pt x="-95" y="1004"/>
                    <a:pt x="99" y="50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12" name="Freeform 69"/>
            <p:cNvSpPr/>
            <p:nvPr/>
          </p:nvSpPr>
          <p:spPr>
            <a:xfrm>
              <a:off x="3130747" y="3627488"/>
              <a:ext cx="29322" cy="2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27" h="18930" extrusionOk="0">
                  <a:moveTo>
                    <a:pt x="1397" y="4533"/>
                  </a:moveTo>
                  <a:cubicBezTo>
                    <a:pt x="4123" y="68"/>
                    <a:pt x="9950" y="-1335"/>
                    <a:pt x="14404" y="1390"/>
                  </a:cubicBezTo>
                  <a:cubicBezTo>
                    <a:pt x="18858" y="4125"/>
                    <a:pt x="20262" y="9943"/>
                    <a:pt x="17536" y="14408"/>
                  </a:cubicBezTo>
                  <a:cubicBezTo>
                    <a:pt x="14810" y="18861"/>
                    <a:pt x="8983" y="20265"/>
                    <a:pt x="4530" y="17539"/>
                  </a:cubicBezTo>
                  <a:cubicBezTo>
                    <a:pt x="65" y="14813"/>
                    <a:pt x="-1338" y="8997"/>
                    <a:pt x="1397" y="453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13" name="Freeform 70"/>
            <p:cNvSpPr/>
            <p:nvPr/>
          </p:nvSpPr>
          <p:spPr>
            <a:xfrm>
              <a:off x="2079252" y="4766795"/>
              <a:ext cx="432836" cy="1153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8" h="21242" extrusionOk="0">
                  <a:moveTo>
                    <a:pt x="14256" y="21223"/>
                  </a:moveTo>
                  <a:cubicBezTo>
                    <a:pt x="18112" y="21048"/>
                    <a:pt x="20923" y="19730"/>
                    <a:pt x="20626" y="18236"/>
                  </a:cubicBezTo>
                  <a:lnTo>
                    <a:pt x="17633" y="3148"/>
                  </a:lnTo>
                  <a:cubicBezTo>
                    <a:pt x="17250" y="1217"/>
                    <a:pt x="12782" y="-202"/>
                    <a:pt x="7799" y="24"/>
                  </a:cubicBezTo>
                  <a:cubicBezTo>
                    <a:pt x="2817" y="250"/>
                    <a:pt x="-677" y="2031"/>
                    <a:pt x="111" y="3943"/>
                  </a:cubicBezTo>
                  <a:lnTo>
                    <a:pt x="6264" y="18888"/>
                  </a:lnTo>
                  <a:cubicBezTo>
                    <a:pt x="6873" y="20368"/>
                    <a:pt x="10400" y="21398"/>
                    <a:pt x="14256" y="21223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14" name="Freeform 71"/>
            <p:cNvSpPr/>
            <p:nvPr/>
          </p:nvSpPr>
          <p:spPr>
            <a:xfrm>
              <a:off x="2213086" y="5652007"/>
              <a:ext cx="382707" cy="1231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1" h="21048" extrusionOk="0">
                  <a:moveTo>
                    <a:pt x="9219" y="20861"/>
                  </a:moveTo>
                  <a:lnTo>
                    <a:pt x="95" y="2953"/>
                  </a:lnTo>
                  <a:cubicBezTo>
                    <a:pt x="-609" y="1512"/>
                    <a:pt x="2675" y="177"/>
                    <a:pt x="7326" y="16"/>
                  </a:cubicBezTo>
                  <a:cubicBezTo>
                    <a:pt x="11924" y="-144"/>
                    <a:pt x="16043" y="907"/>
                    <a:pt x="16446" y="2343"/>
                  </a:cubicBezTo>
                  <a:lnTo>
                    <a:pt x="20991" y="20441"/>
                  </a:lnTo>
                  <a:cubicBezTo>
                    <a:pt x="20991" y="20441"/>
                    <a:pt x="16576" y="21456"/>
                    <a:pt x="9219" y="20861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15" name="Freeform 72"/>
            <p:cNvSpPr/>
            <p:nvPr/>
          </p:nvSpPr>
          <p:spPr>
            <a:xfrm>
              <a:off x="1197243" y="6689566"/>
              <a:ext cx="464712" cy="480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62" h="17688" extrusionOk="0">
                  <a:moveTo>
                    <a:pt x="10590" y="7289"/>
                  </a:moveTo>
                  <a:cubicBezTo>
                    <a:pt x="10590" y="7289"/>
                    <a:pt x="7911" y="13177"/>
                    <a:pt x="1600" y="14597"/>
                  </a:cubicBezTo>
                  <a:cubicBezTo>
                    <a:pt x="-2533" y="15527"/>
                    <a:pt x="1834" y="18867"/>
                    <a:pt x="9087" y="17255"/>
                  </a:cubicBezTo>
                  <a:cubicBezTo>
                    <a:pt x="13223" y="16336"/>
                    <a:pt x="12216" y="14440"/>
                    <a:pt x="14535" y="14338"/>
                  </a:cubicBezTo>
                  <a:cubicBezTo>
                    <a:pt x="15880" y="14278"/>
                    <a:pt x="18552" y="13534"/>
                    <a:pt x="18635" y="12606"/>
                  </a:cubicBezTo>
                  <a:cubicBezTo>
                    <a:pt x="18782" y="10985"/>
                    <a:pt x="18820" y="10531"/>
                    <a:pt x="18856" y="8642"/>
                  </a:cubicBezTo>
                  <a:cubicBezTo>
                    <a:pt x="19067" y="-2549"/>
                    <a:pt x="14229" y="-2733"/>
                    <a:pt x="10590" y="7289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16" name="Freeform 73"/>
            <p:cNvSpPr/>
            <p:nvPr/>
          </p:nvSpPr>
          <p:spPr>
            <a:xfrm>
              <a:off x="1616568" y="4756225"/>
              <a:ext cx="472203" cy="1148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4" h="21121" extrusionOk="0">
                  <a:moveTo>
                    <a:pt x="5490" y="21083"/>
                  </a:moveTo>
                  <a:cubicBezTo>
                    <a:pt x="2013" y="20837"/>
                    <a:pt x="-387" y="19469"/>
                    <a:pt x="51" y="17983"/>
                  </a:cubicBezTo>
                  <a:lnTo>
                    <a:pt x="4480" y="2982"/>
                  </a:lnTo>
                  <a:cubicBezTo>
                    <a:pt x="5047" y="1063"/>
                    <a:pt x="9261" y="-271"/>
                    <a:pt x="13754" y="47"/>
                  </a:cubicBezTo>
                  <a:cubicBezTo>
                    <a:pt x="18247" y="366"/>
                    <a:pt x="21213" y="2208"/>
                    <a:pt x="20282" y="4101"/>
                  </a:cubicBezTo>
                  <a:lnTo>
                    <a:pt x="13003" y="18901"/>
                  </a:lnTo>
                  <a:cubicBezTo>
                    <a:pt x="12283" y="20366"/>
                    <a:pt x="8967" y="21329"/>
                    <a:pt x="5490" y="21083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17" name="Freeform 74"/>
            <p:cNvSpPr/>
            <p:nvPr/>
          </p:nvSpPr>
          <p:spPr>
            <a:xfrm>
              <a:off x="1468950" y="5640740"/>
              <a:ext cx="444661" cy="1246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0" h="21047" extrusionOk="0">
                  <a:moveTo>
                    <a:pt x="10484" y="20925"/>
                  </a:moveTo>
                  <a:lnTo>
                    <a:pt x="20810" y="3034"/>
                  </a:lnTo>
                  <a:cubicBezTo>
                    <a:pt x="21600" y="1622"/>
                    <a:pt x="18952" y="258"/>
                    <a:pt x="14982" y="32"/>
                  </a:cubicBezTo>
                  <a:cubicBezTo>
                    <a:pt x="11057" y="-192"/>
                    <a:pt x="7388" y="787"/>
                    <a:pt x="6858" y="2199"/>
                  </a:cubicBezTo>
                  <a:lnTo>
                    <a:pt x="0" y="20302"/>
                  </a:lnTo>
                  <a:cubicBezTo>
                    <a:pt x="0" y="20302"/>
                    <a:pt x="4096" y="21408"/>
                    <a:pt x="10484" y="20925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18" name="Freeform 75"/>
            <p:cNvSpPr/>
            <p:nvPr/>
          </p:nvSpPr>
          <p:spPr>
            <a:xfrm>
              <a:off x="2695507" y="3978416"/>
              <a:ext cx="61910" cy="89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7" h="21290" extrusionOk="0">
                  <a:moveTo>
                    <a:pt x="18273" y="506"/>
                  </a:moveTo>
                  <a:cubicBezTo>
                    <a:pt x="18764" y="-12"/>
                    <a:pt x="19765" y="-155"/>
                    <a:pt x="20510" y="183"/>
                  </a:cubicBezTo>
                  <a:cubicBezTo>
                    <a:pt x="21186" y="495"/>
                    <a:pt x="21418" y="1096"/>
                    <a:pt x="21089" y="1592"/>
                  </a:cubicBezTo>
                  <a:lnTo>
                    <a:pt x="20970" y="1738"/>
                  </a:lnTo>
                  <a:lnTo>
                    <a:pt x="2963" y="20784"/>
                  </a:lnTo>
                  <a:cubicBezTo>
                    <a:pt x="2472" y="21302"/>
                    <a:pt x="1472" y="21445"/>
                    <a:pt x="726" y="21107"/>
                  </a:cubicBezTo>
                  <a:cubicBezTo>
                    <a:pt x="51" y="20795"/>
                    <a:pt x="-182" y="20194"/>
                    <a:pt x="148" y="19694"/>
                  </a:cubicBezTo>
                  <a:lnTo>
                    <a:pt x="267" y="19552"/>
                  </a:lnTo>
                  <a:lnTo>
                    <a:pt x="18273" y="506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19" name="Freeform 76"/>
            <p:cNvSpPr/>
            <p:nvPr/>
          </p:nvSpPr>
          <p:spPr>
            <a:xfrm>
              <a:off x="2060495" y="5040609"/>
              <a:ext cx="155356" cy="44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151" extrusionOk="0">
                  <a:moveTo>
                    <a:pt x="20679" y="63"/>
                  </a:moveTo>
                  <a:cubicBezTo>
                    <a:pt x="21028" y="-227"/>
                    <a:pt x="21381" y="509"/>
                    <a:pt x="21466" y="1699"/>
                  </a:cubicBezTo>
                  <a:cubicBezTo>
                    <a:pt x="21542" y="2791"/>
                    <a:pt x="21370" y="3891"/>
                    <a:pt x="21071" y="4293"/>
                  </a:cubicBezTo>
                  <a:lnTo>
                    <a:pt x="20986" y="4382"/>
                  </a:lnTo>
                  <a:lnTo>
                    <a:pt x="805" y="21091"/>
                  </a:lnTo>
                  <a:cubicBezTo>
                    <a:pt x="456" y="21373"/>
                    <a:pt x="103" y="20644"/>
                    <a:pt x="18" y="19456"/>
                  </a:cubicBezTo>
                  <a:cubicBezTo>
                    <a:pt x="-58" y="18362"/>
                    <a:pt x="114" y="17263"/>
                    <a:pt x="413" y="16862"/>
                  </a:cubicBezTo>
                  <a:lnTo>
                    <a:pt x="498" y="16772"/>
                  </a:lnTo>
                  <a:lnTo>
                    <a:pt x="20679" y="6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20" name="Freeform 77"/>
            <p:cNvSpPr/>
            <p:nvPr/>
          </p:nvSpPr>
          <p:spPr>
            <a:xfrm>
              <a:off x="1672029" y="3558719"/>
              <a:ext cx="786443" cy="999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2" h="21281" extrusionOk="0">
                  <a:moveTo>
                    <a:pt x="18547" y="18029"/>
                  </a:moveTo>
                  <a:cubicBezTo>
                    <a:pt x="18547" y="18029"/>
                    <a:pt x="21600" y="7100"/>
                    <a:pt x="20114" y="1592"/>
                  </a:cubicBezTo>
                  <a:cubicBezTo>
                    <a:pt x="18738" y="1283"/>
                    <a:pt x="17202" y="817"/>
                    <a:pt x="14175" y="83"/>
                  </a:cubicBezTo>
                  <a:cubicBezTo>
                    <a:pt x="13537" y="-72"/>
                    <a:pt x="11968" y="986"/>
                    <a:pt x="11182" y="960"/>
                  </a:cubicBezTo>
                  <a:cubicBezTo>
                    <a:pt x="10019" y="921"/>
                    <a:pt x="9002" y="-84"/>
                    <a:pt x="7897" y="6"/>
                  </a:cubicBezTo>
                  <a:cubicBezTo>
                    <a:pt x="2534" y="443"/>
                    <a:pt x="0" y="1577"/>
                    <a:pt x="0" y="1577"/>
                  </a:cubicBezTo>
                  <a:lnTo>
                    <a:pt x="1304" y="9933"/>
                  </a:lnTo>
                  <a:lnTo>
                    <a:pt x="3499" y="17549"/>
                  </a:lnTo>
                  <a:cubicBezTo>
                    <a:pt x="3499" y="17549"/>
                    <a:pt x="1784" y="19992"/>
                    <a:pt x="5878" y="20784"/>
                  </a:cubicBezTo>
                  <a:cubicBezTo>
                    <a:pt x="9666" y="21516"/>
                    <a:pt x="15681" y="21482"/>
                    <a:pt x="17944" y="20403"/>
                  </a:cubicBezTo>
                  <a:cubicBezTo>
                    <a:pt x="18930" y="19933"/>
                    <a:pt x="19039" y="19072"/>
                    <a:pt x="18547" y="18029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21" name="Freeform 78"/>
            <p:cNvSpPr/>
            <p:nvPr/>
          </p:nvSpPr>
          <p:spPr>
            <a:xfrm>
              <a:off x="2086918" y="3528235"/>
              <a:ext cx="159143" cy="171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52" y="0"/>
                  </a:moveTo>
                  <a:lnTo>
                    <a:pt x="21600" y="6828"/>
                  </a:lnTo>
                  <a:lnTo>
                    <a:pt x="13218" y="21600"/>
                  </a:lnTo>
                  <a:lnTo>
                    <a:pt x="0" y="9477"/>
                  </a:lnTo>
                  <a:lnTo>
                    <a:pt x="15752" y="0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22" name="Freeform 79"/>
            <p:cNvSpPr/>
            <p:nvPr/>
          </p:nvSpPr>
          <p:spPr>
            <a:xfrm>
              <a:off x="1910588" y="3526707"/>
              <a:ext cx="176331" cy="16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951"/>
                  </a:moveTo>
                  <a:lnTo>
                    <a:pt x="5405" y="0"/>
                  </a:lnTo>
                  <a:lnTo>
                    <a:pt x="0" y="6838"/>
                  </a:lnTo>
                  <a:lnTo>
                    <a:pt x="10840" y="21600"/>
                  </a:lnTo>
                  <a:lnTo>
                    <a:pt x="21600" y="9951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23" name="Freeform 80"/>
            <p:cNvSpPr/>
            <p:nvPr/>
          </p:nvSpPr>
          <p:spPr>
            <a:xfrm>
              <a:off x="2013568" y="3604121"/>
              <a:ext cx="147644" cy="150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22"/>
                  </a:moveTo>
                  <a:lnTo>
                    <a:pt x="10726" y="0"/>
                  </a:lnTo>
                  <a:lnTo>
                    <a:pt x="0" y="11050"/>
                  </a:lnTo>
                  <a:lnTo>
                    <a:pt x="6338" y="21600"/>
                  </a:lnTo>
                  <a:lnTo>
                    <a:pt x="18514" y="21385"/>
                  </a:lnTo>
                  <a:lnTo>
                    <a:pt x="21600" y="10722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24" name="Freeform 81"/>
            <p:cNvSpPr/>
            <p:nvPr/>
          </p:nvSpPr>
          <p:spPr>
            <a:xfrm>
              <a:off x="2018007" y="3751353"/>
              <a:ext cx="219047" cy="656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9" h="21425" extrusionOk="0">
                  <a:moveTo>
                    <a:pt x="11885" y="33"/>
                  </a:moveTo>
                  <a:lnTo>
                    <a:pt x="3845" y="0"/>
                  </a:lnTo>
                  <a:lnTo>
                    <a:pt x="15" y="16315"/>
                  </a:lnTo>
                  <a:cubicBezTo>
                    <a:pt x="-70" y="16668"/>
                    <a:pt x="226" y="17020"/>
                    <a:pt x="846" y="17308"/>
                  </a:cubicBezTo>
                  <a:lnTo>
                    <a:pt x="8776" y="20987"/>
                  </a:lnTo>
                  <a:cubicBezTo>
                    <a:pt x="10097" y="21600"/>
                    <a:pt x="12862" y="21563"/>
                    <a:pt x="14032" y="20917"/>
                  </a:cubicBezTo>
                  <a:lnTo>
                    <a:pt x="20753" y="17203"/>
                  </a:lnTo>
                  <a:cubicBezTo>
                    <a:pt x="21330" y="16885"/>
                    <a:pt x="21530" y="16506"/>
                    <a:pt x="21316" y="16140"/>
                  </a:cubicBezTo>
                  <a:lnTo>
                    <a:pt x="11885" y="33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25" name="Freeform 82"/>
            <p:cNvSpPr/>
            <p:nvPr/>
          </p:nvSpPr>
          <p:spPr>
            <a:xfrm>
              <a:off x="1905879" y="3574648"/>
              <a:ext cx="344893" cy="127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0" h="21397" extrusionOk="0">
                  <a:moveTo>
                    <a:pt x="113" y="167"/>
                  </a:moveTo>
                  <a:cubicBezTo>
                    <a:pt x="231" y="-77"/>
                    <a:pt x="394" y="-48"/>
                    <a:pt x="497" y="220"/>
                  </a:cubicBezTo>
                  <a:lnTo>
                    <a:pt x="527" y="307"/>
                  </a:lnTo>
                  <a:lnTo>
                    <a:pt x="5844" y="18717"/>
                  </a:lnTo>
                  <a:lnTo>
                    <a:pt x="11091" y="4400"/>
                  </a:lnTo>
                  <a:cubicBezTo>
                    <a:pt x="11194" y="4122"/>
                    <a:pt x="11354" y="4090"/>
                    <a:pt x="11470" y="4310"/>
                  </a:cubicBezTo>
                  <a:lnTo>
                    <a:pt x="11504" y="4382"/>
                  </a:lnTo>
                  <a:lnTo>
                    <a:pt x="17327" y="19313"/>
                  </a:lnTo>
                  <a:lnTo>
                    <a:pt x="20977" y="925"/>
                  </a:lnTo>
                  <a:cubicBezTo>
                    <a:pt x="21048" y="569"/>
                    <a:pt x="21203" y="418"/>
                    <a:pt x="21339" y="556"/>
                  </a:cubicBezTo>
                  <a:lnTo>
                    <a:pt x="21375" y="599"/>
                  </a:lnTo>
                  <a:cubicBezTo>
                    <a:pt x="21506" y="789"/>
                    <a:pt x="21563" y="1208"/>
                    <a:pt x="21512" y="1574"/>
                  </a:cubicBezTo>
                  <a:lnTo>
                    <a:pt x="21496" y="1672"/>
                  </a:lnTo>
                  <a:lnTo>
                    <a:pt x="17664" y="20977"/>
                  </a:lnTo>
                  <a:cubicBezTo>
                    <a:pt x="17578" y="21406"/>
                    <a:pt x="17375" y="21523"/>
                    <a:pt x="17233" y="21250"/>
                  </a:cubicBezTo>
                  <a:lnTo>
                    <a:pt x="17202" y="21178"/>
                  </a:lnTo>
                  <a:lnTo>
                    <a:pt x="11307" y="6064"/>
                  </a:lnTo>
                  <a:lnTo>
                    <a:pt x="6028" y="20474"/>
                  </a:lnTo>
                  <a:cubicBezTo>
                    <a:pt x="5914" y="20784"/>
                    <a:pt x="5730" y="20784"/>
                    <a:pt x="5616" y="20490"/>
                  </a:cubicBezTo>
                  <a:lnTo>
                    <a:pt x="5586" y="20402"/>
                  </a:lnTo>
                  <a:lnTo>
                    <a:pt x="62" y="1280"/>
                  </a:lnTo>
                  <a:cubicBezTo>
                    <a:pt x="-37" y="932"/>
                    <a:pt x="-14" y="437"/>
                    <a:pt x="113" y="167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26" name="Freeform 83"/>
            <p:cNvSpPr/>
            <p:nvPr/>
          </p:nvSpPr>
          <p:spPr>
            <a:xfrm>
              <a:off x="2058687" y="3748225"/>
              <a:ext cx="77982" cy="11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21548" extrusionOk="0">
                  <a:moveTo>
                    <a:pt x="20715" y="0"/>
                  </a:moveTo>
                  <a:cubicBezTo>
                    <a:pt x="21199" y="0"/>
                    <a:pt x="21587" y="4430"/>
                    <a:pt x="21592" y="9970"/>
                  </a:cubicBezTo>
                  <a:cubicBezTo>
                    <a:pt x="21596" y="14902"/>
                    <a:pt x="21291" y="19031"/>
                    <a:pt x="20885" y="19887"/>
                  </a:cubicBezTo>
                  <a:lnTo>
                    <a:pt x="20728" y="20088"/>
                  </a:lnTo>
                  <a:lnTo>
                    <a:pt x="873" y="21547"/>
                  </a:lnTo>
                  <a:cubicBezTo>
                    <a:pt x="393" y="21600"/>
                    <a:pt x="4" y="17117"/>
                    <a:pt x="0" y="11582"/>
                  </a:cubicBezTo>
                  <a:cubicBezTo>
                    <a:pt x="-4" y="6645"/>
                    <a:pt x="301" y="2564"/>
                    <a:pt x="707" y="1660"/>
                  </a:cubicBezTo>
                  <a:lnTo>
                    <a:pt x="864" y="1507"/>
                  </a:lnTo>
                  <a:lnTo>
                    <a:pt x="20715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27" name="Freeform 84"/>
            <p:cNvSpPr/>
            <p:nvPr/>
          </p:nvSpPr>
          <p:spPr>
            <a:xfrm>
              <a:off x="2344393" y="3777156"/>
              <a:ext cx="113085" cy="748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79" extrusionOk="0">
                  <a:moveTo>
                    <a:pt x="20310" y="0"/>
                  </a:moveTo>
                  <a:cubicBezTo>
                    <a:pt x="20801" y="-2"/>
                    <a:pt x="21212" y="57"/>
                    <a:pt x="21226" y="132"/>
                  </a:cubicBezTo>
                  <a:cubicBezTo>
                    <a:pt x="21476" y="1336"/>
                    <a:pt x="21348" y="2619"/>
                    <a:pt x="20875" y="3972"/>
                  </a:cubicBezTo>
                  <a:cubicBezTo>
                    <a:pt x="19900" y="6769"/>
                    <a:pt x="17499" y="9758"/>
                    <a:pt x="14109" y="12788"/>
                  </a:cubicBezTo>
                  <a:cubicBezTo>
                    <a:pt x="12526" y="14204"/>
                    <a:pt x="10828" y="15537"/>
                    <a:pt x="9132" y="16746"/>
                  </a:cubicBezTo>
                  <a:lnTo>
                    <a:pt x="8609" y="17114"/>
                  </a:lnTo>
                  <a:cubicBezTo>
                    <a:pt x="8270" y="17352"/>
                    <a:pt x="7945" y="17572"/>
                    <a:pt x="7642" y="17774"/>
                  </a:cubicBezTo>
                  <a:lnTo>
                    <a:pt x="7199" y="18064"/>
                  </a:lnTo>
                  <a:lnTo>
                    <a:pt x="6949" y="18224"/>
                  </a:lnTo>
                  <a:lnTo>
                    <a:pt x="7128" y="18275"/>
                  </a:lnTo>
                  <a:lnTo>
                    <a:pt x="7223" y="18304"/>
                  </a:lnTo>
                  <a:cubicBezTo>
                    <a:pt x="7556" y="18405"/>
                    <a:pt x="7889" y="18519"/>
                    <a:pt x="8198" y="18642"/>
                  </a:cubicBezTo>
                  <a:cubicBezTo>
                    <a:pt x="9412" y="19124"/>
                    <a:pt x="9953" y="19617"/>
                    <a:pt x="9430" y="20084"/>
                  </a:cubicBezTo>
                  <a:cubicBezTo>
                    <a:pt x="8722" y="20718"/>
                    <a:pt x="6098" y="21230"/>
                    <a:pt x="1256" y="21567"/>
                  </a:cubicBezTo>
                  <a:cubicBezTo>
                    <a:pt x="810" y="21598"/>
                    <a:pt x="284" y="21568"/>
                    <a:pt x="81" y="21499"/>
                  </a:cubicBezTo>
                  <a:cubicBezTo>
                    <a:pt x="-124" y="21431"/>
                    <a:pt x="75" y="21350"/>
                    <a:pt x="521" y="21319"/>
                  </a:cubicBezTo>
                  <a:cubicBezTo>
                    <a:pt x="4831" y="21020"/>
                    <a:pt x="7071" y="20583"/>
                    <a:pt x="7678" y="20038"/>
                  </a:cubicBezTo>
                  <a:cubicBezTo>
                    <a:pt x="8139" y="19627"/>
                    <a:pt x="7648" y="19180"/>
                    <a:pt x="6541" y="18739"/>
                  </a:cubicBezTo>
                  <a:cubicBezTo>
                    <a:pt x="6253" y="18624"/>
                    <a:pt x="5944" y="18520"/>
                    <a:pt x="5637" y="18427"/>
                  </a:cubicBezTo>
                  <a:lnTo>
                    <a:pt x="5400" y="18357"/>
                  </a:lnTo>
                  <a:cubicBezTo>
                    <a:pt x="5331" y="18338"/>
                    <a:pt x="5277" y="18324"/>
                    <a:pt x="5242" y="18315"/>
                  </a:cubicBezTo>
                  <a:cubicBezTo>
                    <a:pt x="5120" y="18284"/>
                    <a:pt x="5084" y="18247"/>
                    <a:pt x="5141" y="18212"/>
                  </a:cubicBezTo>
                  <a:lnTo>
                    <a:pt x="5560" y="17942"/>
                  </a:lnTo>
                  <a:lnTo>
                    <a:pt x="6063" y="17611"/>
                  </a:lnTo>
                  <a:cubicBezTo>
                    <a:pt x="6473" y="17334"/>
                    <a:pt x="6919" y="17026"/>
                    <a:pt x="7395" y="16689"/>
                  </a:cubicBezTo>
                  <a:cubicBezTo>
                    <a:pt x="9085" y="15484"/>
                    <a:pt x="10777" y="14155"/>
                    <a:pt x="12357" y="12743"/>
                  </a:cubicBezTo>
                  <a:cubicBezTo>
                    <a:pt x="15735" y="9721"/>
                    <a:pt x="18127" y="6743"/>
                    <a:pt x="19100" y="3957"/>
                  </a:cubicBezTo>
                  <a:cubicBezTo>
                    <a:pt x="19570" y="2613"/>
                    <a:pt x="19697" y="1337"/>
                    <a:pt x="19451" y="140"/>
                  </a:cubicBezTo>
                  <a:cubicBezTo>
                    <a:pt x="19436" y="65"/>
                    <a:pt x="19819" y="3"/>
                    <a:pt x="20310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28" name="Freeform 85"/>
            <p:cNvSpPr/>
            <p:nvPr/>
          </p:nvSpPr>
          <p:spPr>
            <a:xfrm>
              <a:off x="1717305" y="3916665"/>
              <a:ext cx="77674" cy="113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8" h="21353" extrusionOk="0">
                  <a:moveTo>
                    <a:pt x="18938" y="400"/>
                  </a:moveTo>
                  <a:cubicBezTo>
                    <a:pt x="19327" y="-10"/>
                    <a:pt x="20131" y="-123"/>
                    <a:pt x="20727" y="147"/>
                  </a:cubicBezTo>
                  <a:cubicBezTo>
                    <a:pt x="21267" y="391"/>
                    <a:pt x="21453" y="869"/>
                    <a:pt x="21190" y="1261"/>
                  </a:cubicBezTo>
                  <a:lnTo>
                    <a:pt x="21095" y="1374"/>
                  </a:lnTo>
                  <a:lnTo>
                    <a:pt x="2373" y="20951"/>
                  </a:lnTo>
                  <a:cubicBezTo>
                    <a:pt x="1979" y="21361"/>
                    <a:pt x="1180" y="21477"/>
                    <a:pt x="583" y="21207"/>
                  </a:cubicBezTo>
                  <a:cubicBezTo>
                    <a:pt x="39" y="20963"/>
                    <a:pt x="-147" y="20485"/>
                    <a:pt x="121" y="20093"/>
                  </a:cubicBezTo>
                  <a:lnTo>
                    <a:pt x="211" y="19977"/>
                  </a:lnTo>
                  <a:lnTo>
                    <a:pt x="18938" y="40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29" name="Freeform 86"/>
            <p:cNvSpPr/>
            <p:nvPr/>
          </p:nvSpPr>
          <p:spPr>
            <a:xfrm>
              <a:off x="1680266" y="3623088"/>
              <a:ext cx="129682" cy="159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0" h="21538" extrusionOk="0">
                  <a:moveTo>
                    <a:pt x="846" y="2"/>
                  </a:moveTo>
                  <a:cubicBezTo>
                    <a:pt x="1606" y="55"/>
                    <a:pt x="2885" y="289"/>
                    <a:pt x="4506" y="833"/>
                  </a:cubicBezTo>
                  <a:cubicBezTo>
                    <a:pt x="7179" y="1729"/>
                    <a:pt x="9842" y="3195"/>
                    <a:pt x="12322" y="5351"/>
                  </a:cubicBezTo>
                  <a:cubicBezTo>
                    <a:pt x="16392" y="8892"/>
                    <a:pt x="19553" y="13949"/>
                    <a:pt x="21470" y="20761"/>
                  </a:cubicBezTo>
                  <a:cubicBezTo>
                    <a:pt x="21566" y="21103"/>
                    <a:pt x="21302" y="21443"/>
                    <a:pt x="20885" y="21521"/>
                  </a:cubicBezTo>
                  <a:cubicBezTo>
                    <a:pt x="20464" y="21600"/>
                    <a:pt x="20044" y="21385"/>
                    <a:pt x="19950" y="21046"/>
                  </a:cubicBezTo>
                  <a:cubicBezTo>
                    <a:pt x="18091" y="14444"/>
                    <a:pt x="15055" y="9588"/>
                    <a:pt x="11181" y="6217"/>
                  </a:cubicBezTo>
                  <a:cubicBezTo>
                    <a:pt x="8860" y="4197"/>
                    <a:pt x="6383" y="2836"/>
                    <a:pt x="3911" y="2005"/>
                  </a:cubicBezTo>
                  <a:cubicBezTo>
                    <a:pt x="3052" y="1718"/>
                    <a:pt x="2258" y="1517"/>
                    <a:pt x="1551" y="1387"/>
                  </a:cubicBezTo>
                  <a:lnTo>
                    <a:pt x="1227" y="1332"/>
                  </a:lnTo>
                  <a:cubicBezTo>
                    <a:pt x="984" y="1294"/>
                    <a:pt x="812" y="1274"/>
                    <a:pt x="713" y="1266"/>
                  </a:cubicBezTo>
                  <a:cubicBezTo>
                    <a:pt x="284" y="1238"/>
                    <a:pt x="-34" y="930"/>
                    <a:pt x="2" y="582"/>
                  </a:cubicBezTo>
                  <a:cubicBezTo>
                    <a:pt x="34" y="261"/>
                    <a:pt x="355" y="17"/>
                    <a:pt x="739" y="0"/>
                  </a:cubicBezTo>
                  <a:lnTo>
                    <a:pt x="846" y="2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30" name="Freeform 87"/>
            <p:cNvSpPr/>
            <p:nvPr/>
          </p:nvSpPr>
          <p:spPr>
            <a:xfrm>
              <a:off x="10026427" y="3404806"/>
              <a:ext cx="245290" cy="369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4" h="21487" extrusionOk="0">
                  <a:moveTo>
                    <a:pt x="8" y="14078"/>
                  </a:moveTo>
                  <a:lnTo>
                    <a:pt x="821" y="0"/>
                  </a:lnTo>
                  <a:lnTo>
                    <a:pt x="19437" y="392"/>
                  </a:lnTo>
                  <a:lnTo>
                    <a:pt x="20913" y="13824"/>
                  </a:lnTo>
                  <a:cubicBezTo>
                    <a:pt x="21370" y="17881"/>
                    <a:pt x="16743" y="21370"/>
                    <a:pt x="10768" y="21484"/>
                  </a:cubicBezTo>
                  <a:cubicBezTo>
                    <a:pt x="4708" y="21600"/>
                    <a:pt x="-230" y="18200"/>
                    <a:pt x="8" y="14078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31" name="Freeform 88"/>
            <p:cNvSpPr/>
            <p:nvPr/>
          </p:nvSpPr>
          <p:spPr>
            <a:xfrm>
              <a:off x="9927834" y="3362520"/>
              <a:ext cx="74301" cy="115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385" h="18894" extrusionOk="0">
                  <a:moveTo>
                    <a:pt x="9889" y="2989"/>
                  </a:moveTo>
                  <a:cubicBezTo>
                    <a:pt x="9889" y="2989"/>
                    <a:pt x="3234" y="-2489"/>
                    <a:pt x="663" y="1388"/>
                  </a:cubicBezTo>
                  <a:cubicBezTo>
                    <a:pt x="-1908" y="5259"/>
                    <a:pt x="3350" y="18724"/>
                    <a:pt x="10347" y="18892"/>
                  </a:cubicBezTo>
                  <a:cubicBezTo>
                    <a:pt x="19692" y="19111"/>
                    <a:pt x="9889" y="2989"/>
                    <a:pt x="9889" y="2989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32" name="Freeform 89"/>
            <p:cNvSpPr/>
            <p:nvPr/>
          </p:nvSpPr>
          <p:spPr>
            <a:xfrm>
              <a:off x="9956009" y="3166274"/>
              <a:ext cx="327428" cy="448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9" h="19519" extrusionOk="0">
                  <a:moveTo>
                    <a:pt x="15156" y="18278"/>
                  </a:moveTo>
                  <a:cubicBezTo>
                    <a:pt x="15156" y="18278"/>
                    <a:pt x="10793" y="20896"/>
                    <a:pt x="4746" y="18524"/>
                  </a:cubicBezTo>
                  <a:cubicBezTo>
                    <a:pt x="392" y="16817"/>
                    <a:pt x="-430" y="10316"/>
                    <a:pt x="176" y="5518"/>
                  </a:cubicBezTo>
                  <a:cubicBezTo>
                    <a:pt x="519" y="2803"/>
                    <a:pt x="2268" y="1309"/>
                    <a:pt x="6068" y="427"/>
                  </a:cubicBezTo>
                  <a:cubicBezTo>
                    <a:pt x="9869" y="-456"/>
                    <a:pt x="20273" y="-704"/>
                    <a:pt x="20692" y="7254"/>
                  </a:cubicBezTo>
                  <a:cubicBezTo>
                    <a:pt x="21170" y="16118"/>
                    <a:pt x="15156" y="18278"/>
                    <a:pt x="15156" y="18278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33" name="Freeform 90"/>
            <p:cNvSpPr/>
            <p:nvPr/>
          </p:nvSpPr>
          <p:spPr>
            <a:xfrm>
              <a:off x="10055982" y="3318665"/>
              <a:ext cx="50524" cy="150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0" h="21548" extrusionOk="0">
                  <a:moveTo>
                    <a:pt x="3809" y="18"/>
                  </a:moveTo>
                  <a:cubicBezTo>
                    <a:pt x="4482" y="-45"/>
                    <a:pt x="5181" y="64"/>
                    <a:pt x="5477" y="267"/>
                  </a:cubicBezTo>
                  <a:lnTo>
                    <a:pt x="5572" y="349"/>
                  </a:lnTo>
                  <a:lnTo>
                    <a:pt x="10268" y="5861"/>
                  </a:lnTo>
                  <a:cubicBezTo>
                    <a:pt x="10302" y="5907"/>
                    <a:pt x="10322" y="5954"/>
                    <a:pt x="10322" y="6002"/>
                  </a:cubicBezTo>
                  <a:lnTo>
                    <a:pt x="10302" y="6072"/>
                  </a:lnTo>
                  <a:lnTo>
                    <a:pt x="3115" y="20578"/>
                  </a:lnTo>
                  <a:lnTo>
                    <a:pt x="20126" y="20449"/>
                  </a:lnTo>
                  <a:cubicBezTo>
                    <a:pt x="20833" y="20444"/>
                    <a:pt x="21432" y="20614"/>
                    <a:pt x="21560" y="20840"/>
                  </a:cubicBezTo>
                  <a:lnTo>
                    <a:pt x="21580" y="20917"/>
                  </a:lnTo>
                  <a:cubicBezTo>
                    <a:pt x="21600" y="21157"/>
                    <a:pt x="21096" y="21358"/>
                    <a:pt x="20422" y="21399"/>
                  </a:cubicBezTo>
                  <a:lnTo>
                    <a:pt x="20187" y="21408"/>
                  </a:lnTo>
                  <a:lnTo>
                    <a:pt x="1453" y="21548"/>
                  </a:lnTo>
                  <a:cubicBezTo>
                    <a:pt x="646" y="21555"/>
                    <a:pt x="0" y="21333"/>
                    <a:pt x="0" y="21071"/>
                  </a:cubicBezTo>
                  <a:lnTo>
                    <a:pt x="20" y="20989"/>
                  </a:lnTo>
                  <a:lnTo>
                    <a:pt x="7435" y="6022"/>
                  </a:lnTo>
                  <a:lnTo>
                    <a:pt x="2826" y="611"/>
                  </a:lnTo>
                  <a:cubicBezTo>
                    <a:pt x="2637" y="385"/>
                    <a:pt x="2961" y="150"/>
                    <a:pt x="3566" y="50"/>
                  </a:cubicBezTo>
                  <a:lnTo>
                    <a:pt x="3809" y="18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34" name="Freeform 91"/>
            <p:cNvSpPr/>
            <p:nvPr/>
          </p:nvSpPr>
          <p:spPr>
            <a:xfrm>
              <a:off x="10106980" y="3299145"/>
              <a:ext cx="104719" cy="22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0" h="21040" extrusionOk="0">
                  <a:moveTo>
                    <a:pt x="1781" y="0"/>
                  </a:moveTo>
                  <a:lnTo>
                    <a:pt x="1955" y="30"/>
                  </a:lnTo>
                  <a:lnTo>
                    <a:pt x="8697" y="2608"/>
                  </a:lnTo>
                  <a:lnTo>
                    <a:pt x="10264" y="3142"/>
                  </a:lnTo>
                  <a:cubicBezTo>
                    <a:pt x="14793" y="4608"/>
                    <a:pt x="17706" y="4727"/>
                    <a:pt x="19126" y="3215"/>
                  </a:cubicBezTo>
                  <a:cubicBezTo>
                    <a:pt x="20102" y="2177"/>
                    <a:pt x="21075" y="4977"/>
                    <a:pt x="21303" y="9481"/>
                  </a:cubicBezTo>
                  <a:cubicBezTo>
                    <a:pt x="21528" y="13985"/>
                    <a:pt x="20918" y="18488"/>
                    <a:pt x="19941" y="19525"/>
                  </a:cubicBezTo>
                  <a:cubicBezTo>
                    <a:pt x="17985" y="21600"/>
                    <a:pt x="14757" y="21437"/>
                    <a:pt x="9558" y="19689"/>
                  </a:cubicBezTo>
                  <a:lnTo>
                    <a:pt x="6831" y="18696"/>
                  </a:lnTo>
                  <a:lnTo>
                    <a:pt x="1926" y="16800"/>
                  </a:lnTo>
                  <a:cubicBezTo>
                    <a:pt x="1842" y="16769"/>
                    <a:pt x="1756" y="16740"/>
                    <a:pt x="1672" y="16710"/>
                  </a:cubicBezTo>
                  <a:cubicBezTo>
                    <a:pt x="673" y="16356"/>
                    <a:pt x="-72" y="12326"/>
                    <a:pt x="5" y="7717"/>
                  </a:cubicBezTo>
                  <a:cubicBezTo>
                    <a:pt x="79" y="3378"/>
                    <a:pt x="856" y="75"/>
                    <a:pt x="1781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35" name="Freeform 92"/>
            <p:cNvSpPr/>
            <p:nvPr/>
          </p:nvSpPr>
          <p:spPr>
            <a:xfrm>
              <a:off x="10054785" y="3488811"/>
              <a:ext cx="85646" cy="15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19700" extrusionOk="0">
                  <a:moveTo>
                    <a:pt x="19929" y="236"/>
                  </a:moveTo>
                  <a:cubicBezTo>
                    <a:pt x="20547" y="-681"/>
                    <a:pt x="21193" y="1149"/>
                    <a:pt x="21375" y="4338"/>
                  </a:cubicBezTo>
                  <a:cubicBezTo>
                    <a:pt x="21552" y="7529"/>
                    <a:pt x="21197" y="10861"/>
                    <a:pt x="20579" y="11796"/>
                  </a:cubicBezTo>
                  <a:lnTo>
                    <a:pt x="20015" y="12546"/>
                  </a:lnTo>
                  <a:cubicBezTo>
                    <a:pt x="19889" y="12709"/>
                    <a:pt x="19748" y="12892"/>
                    <a:pt x="19590" y="13076"/>
                  </a:cubicBezTo>
                  <a:cubicBezTo>
                    <a:pt x="18806" y="13991"/>
                    <a:pt x="17891" y="14925"/>
                    <a:pt x="16855" y="15778"/>
                  </a:cubicBezTo>
                  <a:cubicBezTo>
                    <a:pt x="12300" y="19537"/>
                    <a:pt x="6985" y="20919"/>
                    <a:pt x="1071" y="18481"/>
                  </a:cubicBezTo>
                  <a:cubicBezTo>
                    <a:pt x="433" y="18216"/>
                    <a:pt x="-48" y="15311"/>
                    <a:pt x="3" y="11998"/>
                  </a:cubicBezTo>
                  <a:cubicBezTo>
                    <a:pt x="55" y="8686"/>
                    <a:pt x="618" y="6228"/>
                    <a:pt x="1260" y="6493"/>
                  </a:cubicBezTo>
                  <a:cubicBezTo>
                    <a:pt x="6974" y="8850"/>
                    <a:pt x="12108" y="7529"/>
                    <a:pt x="16485" y="3912"/>
                  </a:cubicBezTo>
                  <a:cubicBezTo>
                    <a:pt x="17273" y="3263"/>
                    <a:pt x="17982" y="2572"/>
                    <a:pt x="18613" y="1881"/>
                  </a:cubicBezTo>
                  <a:lnTo>
                    <a:pt x="19452" y="885"/>
                  </a:lnTo>
                  <a:cubicBezTo>
                    <a:pt x="19676" y="601"/>
                    <a:pt x="19834" y="377"/>
                    <a:pt x="19929" y="236"/>
                  </a:cubicBez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36" name="Freeform 93"/>
            <p:cNvSpPr/>
            <p:nvPr/>
          </p:nvSpPr>
          <p:spPr>
            <a:xfrm>
              <a:off x="9945450" y="3086274"/>
              <a:ext cx="359866" cy="325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9" h="21405" extrusionOk="0">
                  <a:moveTo>
                    <a:pt x="18303" y="21405"/>
                  </a:moveTo>
                  <a:lnTo>
                    <a:pt x="20217" y="16701"/>
                  </a:lnTo>
                  <a:cubicBezTo>
                    <a:pt x="20217" y="16701"/>
                    <a:pt x="21328" y="9976"/>
                    <a:pt x="19901" y="7154"/>
                  </a:cubicBezTo>
                  <a:cubicBezTo>
                    <a:pt x="17679" y="2775"/>
                    <a:pt x="12892" y="3071"/>
                    <a:pt x="10015" y="1988"/>
                  </a:cubicBezTo>
                  <a:cubicBezTo>
                    <a:pt x="7139" y="903"/>
                    <a:pt x="7135" y="-195"/>
                    <a:pt x="5987" y="30"/>
                  </a:cubicBezTo>
                  <a:cubicBezTo>
                    <a:pt x="4838" y="255"/>
                    <a:pt x="473" y="3989"/>
                    <a:pt x="77" y="7738"/>
                  </a:cubicBezTo>
                  <a:cubicBezTo>
                    <a:pt x="-272" y="11036"/>
                    <a:pt x="691" y="19367"/>
                    <a:pt x="691" y="19367"/>
                  </a:cubicBezTo>
                  <a:cubicBezTo>
                    <a:pt x="691" y="19367"/>
                    <a:pt x="1288" y="11935"/>
                    <a:pt x="1855" y="9959"/>
                  </a:cubicBezTo>
                  <a:cubicBezTo>
                    <a:pt x="4079" y="8797"/>
                    <a:pt x="12265" y="8442"/>
                    <a:pt x="15716" y="9523"/>
                  </a:cubicBezTo>
                  <a:cubicBezTo>
                    <a:pt x="15716" y="9523"/>
                    <a:pt x="16082" y="12031"/>
                    <a:pt x="16303" y="13800"/>
                  </a:cubicBezTo>
                  <a:cubicBezTo>
                    <a:pt x="18176" y="15233"/>
                    <a:pt x="18303" y="21405"/>
                    <a:pt x="18303" y="2140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37" name="Freeform 94"/>
            <p:cNvSpPr/>
            <p:nvPr/>
          </p:nvSpPr>
          <p:spPr>
            <a:xfrm>
              <a:off x="10023730" y="3498319"/>
              <a:ext cx="236243" cy="118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7" h="19863" extrusionOk="0">
                  <a:moveTo>
                    <a:pt x="20949" y="283"/>
                  </a:moveTo>
                  <a:cubicBezTo>
                    <a:pt x="21032" y="13"/>
                    <a:pt x="21217" y="-79"/>
                    <a:pt x="21363" y="75"/>
                  </a:cubicBezTo>
                  <a:cubicBezTo>
                    <a:pt x="21508" y="228"/>
                    <a:pt x="21560" y="569"/>
                    <a:pt x="21477" y="839"/>
                  </a:cubicBezTo>
                  <a:cubicBezTo>
                    <a:pt x="20063" y="5405"/>
                    <a:pt x="18554" y="9101"/>
                    <a:pt x="16957" y="11979"/>
                  </a:cubicBezTo>
                  <a:cubicBezTo>
                    <a:pt x="12124" y="20703"/>
                    <a:pt x="6953" y="21521"/>
                    <a:pt x="2207" y="17669"/>
                  </a:cubicBezTo>
                  <a:cubicBezTo>
                    <a:pt x="1636" y="17206"/>
                    <a:pt x="1125" y="16709"/>
                    <a:pt x="682" y="16214"/>
                  </a:cubicBezTo>
                  <a:cubicBezTo>
                    <a:pt x="564" y="16082"/>
                    <a:pt x="458" y="15957"/>
                    <a:pt x="362" y="15841"/>
                  </a:cubicBezTo>
                  <a:lnTo>
                    <a:pt x="146" y="15569"/>
                  </a:lnTo>
                  <a:cubicBezTo>
                    <a:pt x="138" y="15556"/>
                    <a:pt x="129" y="15545"/>
                    <a:pt x="122" y="15537"/>
                  </a:cubicBezTo>
                  <a:cubicBezTo>
                    <a:pt x="-13" y="15352"/>
                    <a:pt x="-40" y="15000"/>
                    <a:pt x="60" y="14751"/>
                  </a:cubicBezTo>
                  <a:cubicBezTo>
                    <a:pt x="161" y="14503"/>
                    <a:pt x="352" y="14452"/>
                    <a:pt x="487" y="14638"/>
                  </a:cubicBezTo>
                  <a:lnTo>
                    <a:pt x="567" y="14746"/>
                  </a:lnTo>
                  <a:cubicBezTo>
                    <a:pt x="663" y="14870"/>
                    <a:pt x="808" y="15042"/>
                    <a:pt x="996" y="15254"/>
                  </a:cubicBezTo>
                  <a:cubicBezTo>
                    <a:pt x="1419" y="15727"/>
                    <a:pt x="1907" y="16201"/>
                    <a:pt x="2451" y="16643"/>
                  </a:cubicBezTo>
                  <a:cubicBezTo>
                    <a:pt x="6989" y="20325"/>
                    <a:pt x="11895" y="19550"/>
                    <a:pt x="16532" y="11180"/>
                  </a:cubicBezTo>
                  <a:cubicBezTo>
                    <a:pt x="18086" y="8376"/>
                    <a:pt x="19563" y="4762"/>
                    <a:pt x="20949" y="283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38" name="Freeform 95"/>
            <p:cNvSpPr/>
            <p:nvPr/>
          </p:nvSpPr>
          <p:spPr>
            <a:xfrm>
              <a:off x="10062409" y="3354221"/>
              <a:ext cx="45640" cy="13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extrusionOk="0">
                  <a:moveTo>
                    <a:pt x="3187" y="0"/>
                  </a:moveTo>
                  <a:lnTo>
                    <a:pt x="18444" y="448"/>
                  </a:lnTo>
                  <a:cubicBezTo>
                    <a:pt x="20185" y="524"/>
                    <a:pt x="21586" y="5287"/>
                    <a:pt x="21570" y="11125"/>
                  </a:cubicBezTo>
                  <a:cubicBezTo>
                    <a:pt x="21556" y="16564"/>
                    <a:pt x="20313" y="21026"/>
                    <a:pt x="18734" y="21550"/>
                  </a:cubicBezTo>
                  <a:lnTo>
                    <a:pt x="18391" y="21600"/>
                  </a:lnTo>
                  <a:lnTo>
                    <a:pt x="3128" y="21152"/>
                  </a:lnTo>
                  <a:cubicBezTo>
                    <a:pt x="1385" y="21076"/>
                    <a:pt x="-14" y="16313"/>
                    <a:pt x="0" y="10475"/>
                  </a:cubicBezTo>
                  <a:cubicBezTo>
                    <a:pt x="15" y="5039"/>
                    <a:pt x="1259" y="574"/>
                    <a:pt x="2845" y="50"/>
                  </a:cubicBezTo>
                  <a:lnTo>
                    <a:pt x="3187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39" name="Freeform 96"/>
            <p:cNvSpPr/>
            <p:nvPr/>
          </p:nvSpPr>
          <p:spPr>
            <a:xfrm>
              <a:off x="10060964" y="3371581"/>
              <a:ext cx="48432" cy="19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306" extrusionOk="0">
                  <a:moveTo>
                    <a:pt x="8138" y="132"/>
                  </a:moveTo>
                  <a:cubicBezTo>
                    <a:pt x="10883" y="-458"/>
                    <a:pt x="13696" y="966"/>
                    <a:pt x="16441" y="3651"/>
                  </a:cubicBezTo>
                  <a:cubicBezTo>
                    <a:pt x="17814" y="4996"/>
                    <a:pt x="18880" y="6354"/>
                    <a:pt x="19532" y="7337"/>
                  </a:cubicBezTo>
                  <a:cubicBezTo>
                    <a:pt x="20885" y="9351"/>
                    <a:pt x="21293" y="13642"/>
                    <a:pt x="20450" y="16885"/>
                  </a:cubicBezTo>
                  <a:cubicBezTo>
                    <a:pt x="19615" y="20143"/>
                    <a:pt x="17834" y="21142"/>
                    <a:pt x="16489" y="19111"/>
                  </a:cubicBezTo>
                  <a:lnTo>
                    <a:pt x="16061" y="18522"/>
                  </a:lnTo>
                  <a:cubicBezTo>
                    <a:pt x="15625" y="17949"/>
                    <a:pt x="15014" y="17229"/>
                    <a:pt x="14274" y="16508"/>
                  </a:cubicBezTo>
                  <a:cubicBezTo>
                    <a:pt x="12303" y="14574"/>
                    <a:pt x="10347" y="13577"/>
                    <a:pt x="8648" y="13953"/>
                  </a:cubicBezTo>
                  <a:cubicBezTo>
                    <a:pt x="7343" y="14230"/>
                    <a:pt x="6249" y="15296"/>
                    <a:pt x="5311" y="17327"/>
                  </a:cubicBezTo>
                  <a:lnTo>
                    <a:pt x="4972" y="18145"/>
                  </a:lnTo>
                  <a:cubicBezTo>
                    <a:pt x="3878" y="20913"/>
                    <a:pt x="2057" y="21044"/>
                    <a:pt x="902" y="18407"/>
                  </a:cubicBezTo>
                  <a:cubicBezTo>
                    <a:pt x="-253" y="15771"/>
                    <a:pt x="-307" y="11383"/>
                    <a:pt x="787" y="8598"/>
                  </a:cubicBezTo>
                  <a:cubicBezTo>
                    <a:pt x="2797" y="3472"/>
                    <a:pt x="5326" y="737"/>
                    <a:pt x="8138" y="13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40" name="Freeform 97"/>
            <p:cNvSpPr/>
            <p:nvPr/>
          </p:nvSpPr>
          <p:spPr>
            <a:xfrm>
              <a:off x="9965423" y="3293779"/>
              <a:ext cx="101753" cy="30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7" h="20226" extrusionOk="0">
                  <a:moveTo>
                    <a:pt x="7452" y="151"/>
                  </a:moveTo>
                  <a:cubicBezTo>
                    <a:pt x="10429" y="-550"/>
                    <a:pt x="13550" y="1234"/>
                    <a:pt x="16626" y="4607"/>
                  </a:cubicBezTo>
                  <a:cubicBezTo>
                    <a:pt x="18186" y="6320"/>
                    <a:pt x="19395" y="8053"/>
                    <a:pt x="20110" y="9250"/>
                  </a:cubicBezTo>
                  <a:cubicBezTo>
                    <a:pt x="21007" y="10766"/>
                    <a:pt x="21350" y="14293"/>
                    <a:pt x="20870" y="17140"/>
                  </a:cubicBezTo>
                  <a:cubicBezTo>
                    <a:pt x="20390" y="19977"/>
                    <a:pt x="19274" y="21050"/>
                    <a:pt x="18376" y="19545"/>
                  </a:cubicBezTo>
                  <a:lnTo>
                    <a:pt x="18085" y="19080"/>
                  </a:lnTo>
                  <a:cubicBezTo>
                    <a:pt x="17958" y="18884"/>
                    <a:pt x="17795" y="18636"/>
                    <a:pt x="17602" y="18369"/>
                  </a:cubicBezTo>
                  <a:cubicBezTo>
                    <a:pt x="16949" y="17430"/>
                    <a:pt x="16211" y="16491"/>
                    <a:pt x="15414" y="15615"/>
                  </a:cubicBezTo>
                  <a:cubicBezTo>
                    <a:pt x="12776" y="12715"/>
                    <a:pt x="10129" y="11209"/>
                    <a:pt x="7726" y="11766"/>
                  </a:cubicBezTo>
                  <a:cubicBezTo>
                    <a:pt x="5878" y="12210"/>
                    <a:pt x="4265" y="13860"/>
                    <a:pt x="2907" y="16883"/>
                  </a:cubicBezTo>
                  <a:cubicBezTo>
                    <a:pt x="2074" y="18740"/>
                    <a:pt x="925" y="18110"/>
                    <a:pt x="337" y="15480"/>
                  </a:cubicBezTo>
                  <a:cubicBezTo>
                    <a:pt x="-250" y="12850"/>
                    <a:pt x="-51" y="9218"/>
                    <a:pt x="781" y="7361"/>
                  </a:cubicBezTo>
                  <a:cubicBezTo>
                    <a:pt x="2718" y="3050"/>
                    <a:pt x="4973" y="729"/>
                    <a:pt x="7452" y="15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41" name="Freeform 98"/>
            <p:cNvSpPr/>
            <p:nvPr/>
          </p:nvSpPr>
          <p:spPr>
            <a:xfrm>
              <a:off x="10076287" y="3523704"/>
              <a:ext cx="32989" cy="11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9" h="21553" extrusionOk="0">
                  <a:moveTo>
                    <a:pt x="19393" y="0"/>
                  </a:moveTo>
                  <a:cubicBezTo>
                    <a:pt x="20600" y="0"/>
                    <a:pt x="21579" y="4709"/>
                    <a:pt x="21589" y="10576"/>
                  </a:cubicBezTo>
                  <a:cubicBezTo>
                    <a:pt x="21589" y="15886"/>
                    <a:pt x="20806" y="20248"/>
                    <a:pt x="19764" y="21100"/>
                  </a:cubicBezTo>
                  <a:lnTo>
                    <a:pt x="19414" y="21247"/>
                  </a:lnTo>
                  <a:lnTo>
                    <a:pt x="2196" y="21553"/>
                  </a:lnTo>
                  <a:cubicBezTo>
                    <a:pt x="990" y="21600"/>
                    <a:pt x="0" y="16838"/>
                    <a:pt x="0" y="10976"/>
                  </a:cubicBezTo>
                  <a:cubicBezTo>
                    <a:pt x="-11" y="5709"/>
                    <a:pt x="784" y="1305"/>
                    <a:pt x="1825" y="500"/>
                  </a:cubicBezTo>
                  <a:lnTo>
                    <a:pt x="2176" y="347"/>
                  </a:lnTo>
                  <a:lnTo>
                    <a:pt x="19393" y="0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42" name="Freeform 99"/>
            <p:cNvSpPr/>
            <p:nvPr/>
          </p:nvSpPr>
          <p:spPr>
            <a:xfrm>
              <a:off x="10214321" y="3353275"/>
              <a:ext cx="66325" cy="13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0" h="21503" extrusionOk="0">
                  <a:moveTo>
                    <a:pt x="19385" y="1"/>
                  </a:moveTo>
                  <a:cubicBezTo>
                    <a:pt x="20564" y="-48"/>
                    <a:pt x="21590" y="4546"/>
                    <a:pt x="21590" y="10262"/>
                  </a:cubicBezTo>
                  <a:cubicBezTo>
                    <a:pt x="21590" y="15590"/>
                    <a:pt x="20769" y="20036"/>
                    <a:pt x="19641" y="20646"/>
                  </a:cubicBezTo>
                  <a:lnTo>
                    <a:pt x="19436" y="20721"/>
                  </a:lnTo>
                  <a:lnTo>
                    <a:pt x="2195" y="21503"/>
                  </a:lnTo>
                  <a:cubicBezTo>
                    <a:pt x="995" y="21552"/>
                    <a:pt x="10" y="16958"/>
                    <a:pt x="0" y="11239"/>
                  </a:cubicBezTo>
                  <a:cubicBezTo>
                    <a:pt x="-10" y="5914"/>
                    <a:pt x="826" y="1468"/>
                    <a:pt x="1913" y="855"/>
                  </a:cubicBezTo>
                  <a:lnTo>
                    <a:pt x="2154" y="783"/>
                  </a:lnTo>
                  <a:lnTo>
                    <a:pt x="19385" y="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43" name="Freeform 100"/>
            <p:cNvSpPr/>
            <p:nvPr/>
          </p:nvSpPr>
          <p:spPr>
            <a:xfrm>
              <a:off x="10103224" y="3350013"/>
              <a:ext cx="127408" cy="101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8" h="21446" extrusionOk="0">
                  <a:moveTo>
                    <a:pt x="18641" y="0"/>
                  </a:moveTo>
                  <a:lnTo>
                    <a:pt x="2078" y="87"/>
                  </a:lnTo>
                  <a:cubicBezTo>
                    <a:pt x="922" y="90"/>
                    <a:pt x="-13" y="1305"/>
                    <a:pt x="0" y="2801"/>
                  </a:cubicBezTo>
                  <a:cubicBezTo>
                    <a:pt x="26" y="5589"/>
                    <a:pt x="160" y="10063"/>
                    <a:pt x="733" y="13893"/>
                  </a:cubicBezTo>
                  <a:cubicBezTo>
                    <a:pt x="1407" y="18408"/>
                    <a:pt x="4556" y="21156"/>
                    <a:pt x="8109" y="21353"/>
                  </a:cubicBezTo>
                  <a:cubicBezTo>
                    <a:pt x="12546" y="21593"/>
                    <a:pt x="16530" y="21580"/>
                    <a:pt x="18533" y="18591"/>
                  </a:cubicBezTo>
                  <a:cubicBezTo>
                    <a:pt x="21587" y="14037"/>
                    <a:pt x="20812" y="6574"/>
                    <a:pt x="20732" y="2618"/>
                  </a:cubicBezTo>
                  <a:cubicBezTo>
                    <a:pt x="20706" y="1165"/>
                    <a:pt x="19764" y="-7"/>
                    <a:pt x="1864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44" name="Freeform 101"/>
            <p:cNvSpPr/>
            <p:nvPr/>
          </p:nvSpPr>
          <p:spPr>
            <a:xfrm>
              <a:off x="10101005" y="3347792"/>
              <a:ext cx="131867" cy="105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412" extrusionOk="0">
                  <a:moveTo>
                    <a:pt x="18958" y="0"/>
                  </a:moveTo>
                  <a:lnTo>
                    <a:pt x="2436" y="80"/>
                  </a:lnTo>
                  <a:cubicBezTo>
                    <a:pt x="1079" y="87"/>
                    <a:pt x="-13" y="1454"/>
                    <a:pt x="0" y="3134"/>
                  </a:cubicBezTo>
                  <a:cubicBezTo>
                    <a:pt x="36" y="6984"/>
                    <a:pt x="252" y="10716"/>
                    <a:pt x="736" y="13827"/>
                  </a:cubicBezTo>
                  <a:cubicBezTo>
                    <a:pt x="1419" y="18195"/>
                    <a:pt x="4568" y="21124"/>
                    <a:pt x="8436" y="21329"/>
                  </a:cubicBezTo>
                  <a:lnTo>
                    <a:pt x="9244" y="21367"/>
                  </a:lnTo>
                  <a:cubicBezTo>
                    <a:pt x="14755" y="21594"/>
                    <a:pt x="17392" y="21009"/>
                    <a:pt x="19123" y="18533"/>
                  </a:cubicBezTo>
                  <a:cubicBezTo>
                    <a:pt x="20433" y="16661"/>
                    <a:pt x="21147" y="14214"/>
                    <a:pt x="21420" y="11214"/>
                  </a:cubicBezTo>
                  <a:cubicBezTo>
                    <a:pt x="21579" y="9470"/>
                    <a:pt x="21587" y="7885"/>
                    <a:pt x="21497" y="5435"/>
                  </a:cubicBezTo>
                  <a:lnTo>
                    <a:pt x="21412" y="3090"/>
                  </a:lnTo>
                  <a:cubicBezTo>
                    <a:pt x="21410" y="3045"/>
                    <a:pt x="21410" y="2997"/>
                    <a:pt x="21410" y="2943"/>
                  </a:cubicBezTo>
                  <a:cubicBezTo>
                    <a:pt x="21376" y="1310"/>
                    <a:pt x="20276" y="-6"/>
                    <a:pt x="18958" y="0"/>
                  </a:cubicBezTo>
                  <a:close/>
                  <a:moveTo>
                    <a:pt x="2439" y="984"/>
                  </a:moveTo>
                  <a:lnTo>
                    <a:pt x="18961" y="901"/>
                  </a:lnTo>
                  <a:cubicBezTo>
                    <a:pt x="19885" y="898"/>
                    <a:pt x="20660" y="1825"/>
                    <a:pt x="20681" y="2965"/>
                  </a:cubicBezTo>
                  <a:lnTo>
                    <a:pt x="20717" y="4099"/>
                  </a:lnTo>
                  <a:lnTo>
                    <a:pt x="20750" y="4940"/>
                  </a:lnTo>
                  <a:cubicBezTo>
                    <a:pt x="20858" y="7658"/>
                    <a:pt x="20861" y="9307"/>
                    <a:pt x="20696" y="11115"/>
                  </a:cubicBezTo>
                  <a:cubicBezTo>
                    <a:pt x="20439" y="13946"/>
                    <a:pt x="19774" y="16227"/>
                    <a:pt x="18574" y="17942"/>
                  </a:cubicBezTo>
                  <a:cubicBezTo>
                    <a:pt x="16970" y="20240"/>
                    <a:pt x="14297" y="20732"/>
                    <a:pt x="8467" y="20428"/>
                  </a:cubicBezTo>
                  <a:cubicBezTo>
                    <a:pt x="4916" y="20243"/>
                    <a:pt x="2063" y="17588"/>
                    <a:pt x="1450" y="13658"/>
                  </a:cubicBezTo>
                  <a:cubicBezTo>
                    <a:pt x="976" y="10607"/>
                    <a:pt x="762" y="6927"/>
                    <a:pt x="726" y="3125"/>
                  </a:cubicBezTo>
                  <a:cubicBezTo>
                    <a:pt x="716" y="1946"/>
                    <a:pt x="1483" y="987"/>
                    <a:pt x="2439" y="98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45" name="Freeform 102"/>
            <p:cNvSpPr/>
            <p:nvPr/>
          </p:nvSpPr>
          <p:spPr>
            <a:xfrm>
              <a:off x="9943457" y="3349525"/>
              <a:ext cx="125632" cy="103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4" h="20407" extrusionOk="0">
                  <a:moveTo>
                    <a:pt x="19457" y="0"/>
                  </a:moveTo>
                  <a:lnTo>
                    <a:pt x="243" y="90"/>
                  </a:lnTo>
                  <a:cubicBezTo>
                    <a:pt x="-458" y="3396"/>
                    <a:pt x="272" y="16171"/>
                    <a:pt x="3578" y="18895"/>
                  </a:cubicBezTo>
                  <a:cubicBezTo>
                    <a:pt x="8004" y="21597"/>
                    <a:pt x="16923" y="20377"/>
                    <a:pt x="18299" y="17597"/>
                  </a:cubicBezTo>
                  <a:cubicBezTo>
                    <a:pt x="20391" y="13376"/>
                    <a:pt x="21142" y="5345"/>
                    <a:pt x="21092" y="1890"/>
                  </a:cubicBezTo>
                  <a:cubicBezTo>
                    <a:pt x="21079" y="837"/>
                    <a:pt x="20351" y="-3"/>
                    <a:pt x="1945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46" name="Freeform 103"/>
            <p:cNvSpPr/>
            <p:nvPr/>
          </p:nvSpPr>
          <p:spPr>
            <a:xfrm>
              <a:off x="9940883" y="3347289"/>
              <a:ext cx="130430" cy="107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5" h="20502" extrusionOk="0">
                  <a:moveTo>
                    <a:pt x="18947" y="0"/>
                  </a:moveTo>
                  <a:lnTo>
                    <a:pt x="641" y="87"/>
                  </a:lnTo>
                  <a:cubicBezTo>
                    <a:pt x="479" y="90"/>
                    <a:pt x="338" y="222"/>
                    <a:pt x="298" y="408"/>
                  </a:cubicBezTo>
                  <a:cubicBezTo>
                    <a:pt x="-672" y="5040"/>
                    <a:pt x="802" y="16638"/>
                    <a:pt x="3617" y="18981"/>
                  </a:cubicBezTo>
                  <a:cubicBezTo>
                    <a:pt x="7843" y="21597"/>
                    <a:pt x="16661" y="20646"/>
                    <a:pt x="18153" y="17595"/>
                  </a:cubicBezTo>
                  <a:cubicBezTo>
                    <a:pt x="19880" y="14076"/>
                    <a:pt x="20928" y="6960"/>
                    <a:pt x="20862" y="2238"/>
                  </a:cubicBezTo>
                  <a:cubicBezTo>
                    <a:pt x="20848" y="993"/>
                    <a:pt x="19996" y="-3"/>
                    <a:pt x="18947" y="0"/>
                  </a:cubicBezTo>
                  <a:close/>
                  <a:moveTo>
                    <a:pt x="928" y="933"/>
                  </a:moveTo>
                  <a:lnTo>
                    <a:pt x="18950" y="849"/>
                  </a:lnTo>
                  <a:cubicBezTo>
                    <a:pt x="19607" y="846"/>
                    <a:pt x="20142" y="1470"/>
                    <a:pt x="20152" y="2253"/>
                  </a:cubicBezTo>
                  <a:cubicBezTo>
                    <a:pt x="20215" y="6834"/>
                    <a:pt x="19187" y="13806"/>
                    <a:pt x="17538" y="17169"/>
                  </a:cubicBezTo>
                  <a:cubicBezTo>
                    <a:pt x="16273" y="19755"/>
                    <a:pt x="7874" y="20661"/>
                    <a:pt x="3983" y="18258"/>
                  </a:cubicBezTo>
                  <a:lnTo>
                    <a:pt x="3844" y="18132"/>
                  </a:lnTo>
                  <a:cubicBezTo>
                    <a:pt x="1550" y="15864"/>
                    <a:pt x="205" y="5688"/>
                    <a:pt x="895" y="1134"/>
                  </a:cubicBezTo>
                  <a:lnTo>
                    <a:pt x="928" y="933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47" name="Freeform 104"/>
            <p:cNvSpPr/>
            <p:nvPr/>
          </p:nvSpPr>
          <p:spPr>
            <a:xfrm>
              <a:off x="10096009" y="3343993"/>
              <a:ext cx="138623" cy="17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336" extrusionOk="0">
                  <a:moveTo>
                    <a:pt x="20497" y="4"/>
                  </a:moveTo>
                  <a:cubicBezTo>
                    <a:pt x="21071" y="-132"/>
                    <a:pt x="21549" y="3477"/>
                    <a:pt x="21566" y="8068"/>
                  </a:cubicBezTo>
                  <a:cubicBezTo>
                    <a:pt x="21583" y="12345"/>
                    <a:pt x="21191" y="15974"/>
                    <a:pt x="20674" y="16545"/>
                  </a:cubicBezTo>
                  <a:lnTo>
                    <a:pt x="20561" y="16623"/>
                  </a:lnTo>
                  <a:lnTo>
                    <a:pt x="1069" y="21332"/>
                  </a:lnTo>
                  <a:cubicBezTo>
                    <a:pt x="495" y="21468"/>
                    <a:pt x="17" y="17859"/>
                    <a:pt x="0" y="13268"/>
                  </a:cubicBezTo>
                  <a:cubicBezTo>
                    <a:pt x="-17" y="8989"/>
                    <a:pt x="375" y="5360"/>
                    <a:pt x="892" y="4791"/>
                  </a:cubicBezTo>
                  <a:lnTo>
                    <a:pt x="1005" y="4713"/>
                  </a:lnTo>
                  <a:lnTo>
                    <a:pt x="20497" y="4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48" name="Freeform 105"/>
            <p:cNvSpPr/>
            <p:nvPr/>
          </p:nvSpPr>
          <p:spPr>
            <a:xfrm>
              <a:off x="9937293" y="3345824"/>
              <a:ext cx="136144" cy="14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0" h="21600" extrusionOk="0">
                  <a:moveTo>
                    <a:pt x="1069" y="0"/>
                  </a:moveTo>
                  <a:lnTo>
                    <a:pt x="20543" y="1842"/>
                  </a:lnTo>
                  <a:cubicBezTo>
                    <a:pt x="21128" y="1888"/>
                    <a:pt x="21595" y="6367"/>
                    <a:pt x="21590" y="11826"/>
                  </a:cubicBezTo>
                  <a:cubicBezTo>
                    <a:pt x="21585" y="16910"/>
                    <a:pt x="21168" y="21064"/>
                    <a:pt x="20636" y="21553"/>
                  </a:cubicBezTo>
                  <a:lnTo>
                    <a:pt x="20521" y="21600"/>
                  </a:lnTo>
                  <a:lnTo>
                    <a:pt x="1049" y="19780"/>
                  </a:lnTo>
                  <a:cubicBezTo>
                    <a:pt x="465" y="19709"/>
                    <a:pt x="-5" y="15255"/>
                    <a:pt x="0" y="9796"/>
                  </a:cubicBezTo>
                  <a:cubicBezTo>
                    <a:pt x="5" y="4687"/>
                    <a:pt x="422" y="536"/>
                    <a:pt x="954" y="47"/>
                  </a:cubicBezTo>
                  <a:lnTo>
                    <a:pt x="1069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49" name="Freeform 106"/>
            <p:cNvSpPr/>
            <p:nvPr/>
          </p:nvSpPr>
          <p:spPr>
            <a:xfrm>
              <a:off x="10258305" y="3341881"/>
              <a:ext cx="78023" cy="13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524" h="20716" extrusionOk="0">
                  <a:moveTo>
                    <a:pt x="4364" y="2003"/>
                  </a:moveTo>
                  <a:cubicBezTo>
                    <a:pt x="6967" y="-168"/>
                    <a:pt x="11171" y="-884"/>
                    <a:pt x="14340" y="1425"/>
                  </a:cubicBezTo>
                  <a:cubicBezTo>
                    <a:pt x="19378" y="5143"/>
                    <a:pt x="15775" y="19691"/>
                    <a:pt x="2762" y="20716"/>
                  </a:cubicBezTo>
                  <a:cubicBezTo>
                    <a:pt x="-2222" y="20370"/>
                    <a:pt x="294" y="5395"/>
                    <a:pt x="4364" y="200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50" name="Freeform 107"/>
            <p:cNvSpPr/>
            <p:nvPr/>
          </p:nvSpPr>
          <p:spPr>
            <a:xfrm>
              <a:off x="10280850" y="3361670"/>
              <a:ext cx="29001" cy="76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374" extrusionOk="0">
                  <a:moveTo>
                    <a:pt x="17587" y="75"/>
                  </a:moveTo>
                  <a:cubicBezTo>
                    <a:pt x="18837" y="-126"/>
                    <a:pt x="20201" y="93"/>
                    <a:pt x="20770" y="561"/>
                  </a:cubicBezTo>
                  <a:cubicBezTo>
                    <a:pt x="21225" y="1034"/>
                    <a:pt x="20657" y="1577"/>
                    <a:pt x="19519" y="1778"/>
                  </a:cubicBezTo>
                  <a:lnTo>
                    <a:pt x="18837" y="1892"/>
                  </a:lnTo>
                  <a:cubicBezTo>
                    <a:pt x="18497" y="1967"/>
                    <a:pt x="17929" y="2067"/>
                    <a:pt x="17359" y="2199"/>
                  </a:cubicBezTo>
                  <a:cubicBezTo>
                    <a:pt x="15768" y="2557"/>
                    <a:pt x="14176" y="2995"/>
                    <a:pt x="12585" y="3503"/>
                  </a:cubicBezTo>
                  <a:cubicBezTo>
                    <a:pt x="7242" y="5302"/>
                    <a:pt x="4740" y="7482"/>
                    <a:pt x="6446" y="10118"/>
                  </a:cubicBezTo>
                  <a:cubicBezTo>
                    <a:pt x="6901" y="10823"/>
                    <a:pt x="7697" y="11151"/>
                    <a:pt x="9516" y="11545"/>
                  </a:cubicBezTo>
                  <a:lnTo>
                    <a:pt x="10538" y="11782"/>
                  </a:lnTo>
                  <a:cubicBezTo>
                    <a:pt x="14291" y="12535"/>
                    <a:pt x="15995" y="13204"/>
                    <a:pt x="16563" y="14741"/>
                  </a:cubicBezTo>
                  <a:cubicBezTo>
                    <a:pt x="17359" y="17075"/>
                    <a:pt x="14518" y="18874"/>
                    <a:pt x="9742" y="20143"/>
                  </a:cubicBezTo>
                  <a:cubicBezTo>
                    <a:pt x="7242" y="20786"/>
                    <a:pt x="4740" y="21168"/>
                    <a:pt x="3036" y="21343"/>
                  </a:cubicBezTo>
                  <a:cubicBezTo>
                    <a:pt x="1785" y="21474"/>
                    <a:pt x="421" y="21181"/>
                    <a:pt x="80" y="20686"/>
                  </a:cubicBezTo>
                  <a:cubicBezTo>
                    <a:pt x="-262" y="20187"/>
                    <a:pt x="534" y="19679"/>
                    <a:pt x="1785" y="19548"/>
                  </a:cubicBezTo>
                  <a:lnTo>
                    <a:pt x="2581" y="19456"/>
                  </a:lnTo>
                  <a:cubicBezTo>
                    <a:pt x="2808" y="19421"/>
                    <a:pt x="3036" y="19386"/>
                    <a:pt x="3377" y="19338"/>
                  </a:cubicBezTo>
                  <a:cubicBezTo>
                    <a:pt x="4627" y="19149"/>
                    <a:pt x="5878" y="18904"/>
                    <a:pt x="7015" y="18606"/>
                  </a:cubicBezTo>
                  <a:cubicBezTo>
                    <a:pt x="10425" y="17696"/>
                    <a:pt x="12244" y="16527"/>
                    <a:pt x="11789" y="14981"/>
                  </a:cubicBezTo>
                  <a:cubicBezTo>
                    <a:pt x="11448" y="14242"/>
                    <a:pt x="10993" y="13971"/>
                    <a:pt x="8947" y="13546"/>
                  </a:cubicBezTo>
                  <a:lnTo>
                    <a:pt x="7810" y="13323"/>
                  </a:lnTo>
                  <a:cubicBezTo>
                    <a:pt x="4514" y="12640"/>
                    <a:pt x="2695" y="11961"/>
                    <a:pt x="1785" y="10577"/>
                  </a:cubicBezTo>
                  <a:cubicBezTo>
                    <a:pt x="-375" y="7172"/>
                    <a:pt x="2808" y="4322"/>
                    <a:pt x="9402" y="2102"/>
                  </a:cubicBezTo>
                  <a:cubicBezTo>
                    <a:pt x="11221" y="1511"/>
                    <a:pt x="13153" y="1008"/>
                    <a:pt x="14972" y="588"/>
                  </a:cubicBezTo>
                  <a:cubicBezTo>
                    <a:pt x="16108" y="338"/>
                    <a:pt x="17019" y="167"/>
                    <a:pt x="17587" y="7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51" name="Freeform 108"/>
            <p:cNvSpPr/>
            <p:nvPr/>
          </p:nvSpPr>
          <p:spPr>
            <a:xfrm>
              <a:off x="9999676" y="3362388"/>
              <a:ext cx="28017" cy="36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8" h="21264" extrusionOk="0">
                  <a:moveTo>
                    <a:pt x="21024" y="10317"/>
                  </a:moveTo>
                  <a:cubicBezTo>
                    <a:pt x="21318" y="16179"/>
                    <a:pt x="16859" y="21085"/>
                    <a:pt x="11062" y="21259"/>
                  </a:cubicBezTo>
                  <a:cubicBezTo>
                    <a:pt x="5266" y="21431"/>
                    <a:pt x="309" y="16818"/>
                    <a:pt x="14" y="10946"/>
                  </a:cubicBezTo>
                  <a:cubicBezTo>
                    <a:pt x="-282" y="5083"/>
                    <a:pt x="4178" y="178"/>
                    <a:pt x="9974" y="4"/>
                  </a:cubicBezTo>
                  <a:cubicBezTo>
                    <a:pt x="15770" y="-169"/>
                    <a:pt x="20727" y="4445"/>
                    <a:pt x="21024" y="1031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52" name="Freeform 109"/>
            <p:cNvSpPr/>
            <p:nvPr/>
          </p:nvSpPr>
          <p:spPr>
            <a:xfrm>
              <a:off x="10145114" y="3364531"/>
              <a:ext cx="28017" cy="36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8" h="21264" extrusionOk="0">
                  <a:moveTo>
                    <a:pt x="21023" y="10317"/>
                  </a:moveTo>
                  <a:cubicBezTo>
                    <a:pt x="21330" y="16189"/>
                    <a:pt x="16870" y="21085"/>
                    <a:pt x="11062" y="21259"/>
                  </a:cubicBezTo>
                  <a:cubicBezTo>
                    <a:pt x="5265" y="21431"/>
                    <a:pt x="321" y="16818"/>
                    <a:pt x="13" y="10955"/>
                  </a:cubicBezTo>
                  <a:cubicBezTo>
                    <a:pt x="-270" y="5083"/>
                    <a:pt x="4177" y="178"/>
                    <a:pt x="9986" y="4"/>
                  </a:cubicBezTo>
                  <a:cubicBezTo>
                    <a:pt x="15782" y="-169"/>
                    <a:pt x="20726" y="4445"/>
                    <a:pt x="21023" y="1031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53" name="Freeform 110"/>
            <p:cNvSpPr/>
            <p:nvPr/>
          </p:nvSpPr>
          <p:spPr>
            <a:xfrm>
              <a:off x="9509735" y="3739979"/>
              <a:ext cx="491245" cy="794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0" h="20636" extrusionOk="0">
                  <a:moveTo>
                    <a:pt x="2934" y="20376"/>
                  </a:moveTo>
                  <a:cubicBezTo>
                    <a:pt x="558" y="19719"/>
                    <a:pt x="-595" y="17998"/>
                    <a:pt x="306" y="16457"/>
                  </a:cubicBezTo>
                  <a:lnTo>
                    <a:pt x="8471" y="2489"/>
                  </a:lnTo>
                  <a:cubicBezTo>
                    <a:pt x="9672" y="435"/>
                    <a:pt x="13347" y="-557"/>
                    <a:pt x="16512" y="320"/>
                  </a:cubicBezTo>
                  <a:cubicBezTo>
                    <a:pt x="19639" y="1186"/>
                    <a:pt x="21005" y="3528"/>
                    <a:pt x="19518" y="5477"/>
                  </a:cubicBezTo>
                  <a:lnTo>
                    <a:pt x="9287" y="18886"/>
                  </a:lnTo>
                  <a:cubicBezTo>
                    <a:pt x="8144" y="20385"/>
                    <a:pt x="5338" y="21043"/>
                    <a:pt x="2934" y="20376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54" name="Freeform 111"/>
            <p:cNvSpPr/>
            <p:nvPr/>
          </p:nvSpPr>
          <p:spPr>
            <a:xfrm>
              <a:off x="9571335" y="3736200"/>
              <a:ext cx="425960" cy="548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94" h="20821" extrusionOk="0">
                  <a:moveTo>
                    <a:pt x="12406" y="20821"/>
                  </a:moveTo>
                  <a:lnTo>
                    <a:pt x="0" y="16570"/>
                  </a:lnTo>
                  <a:lnTo>
                    <a:pt x="6952" y="3433"/>
                  </a:lnTo>
                  <a:cubicBezTo>
                    <a:pt x="8474" y="558"/>
                    <a:pt x="12703" y="-779"/>
                    <a:pt x="16338" y="467"/>
                  </a:cubicBezTo>
                  <a:cubicBezTo>
                    <a:pt x="19972" y="1712"/>
                    <a:pt x="21600" y="5056"/>
                    <a:pt x="19949" y="7887"/>
                  </a:cubicBezTo>
                  <a:lnTo>
                    <a:pt x="12406" y="20821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55" name="Freeform 112"/>
            <p:cNvSpPr/>
            <p:nvPr/>
          </p:nvSpPr>
          <p:spPr>
            <a:xfrm>
              <a:off x="9580898" y="4179264"/>
              <a:ext cx="265207" cy="1100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2" h="21443" extrusionOk="0">
                  <a:moveTo>
                    <a:pt x="26" y="556"/>
                  </a:moveTo>
                  <a:cubicBezTo>
                    <a:pt x="94" y="142"/>
                    <a:pt x="279" y="-79"/>
                    <a:pt x="454" y="25"/>
                  </a:cubicBezTo>
                  <a:lnTo>
                    <a:pt x="501" y="62"/>
                  </a:lnTo>
                  <a:lnTo>
                    <a:pt x="21271" y="19745"/>
                  </a:lnTo>
                  <a:cubicBezTo>
                    <a:pt x="21459" y="19923"/>
                    <a:pt x="21552" y="20435"/>
                    <a:pt x="21477" y="20886"/>
                  </a:cubicBezTo>
                  <a:cubicBezTo>
                    <a:pt x="21409" y="21300"/>
                    <a:pt x="21225" y="21521"/>
                    <a:pt x="21050" y="21417"/>
                  </a:cubicBezTo>
                  <a:lnTo>
                    <a:pt x="21002" y="21380"/>
                  </a:lnTo>
                  <a:lnTo>
                    <a:pt x="232" y="1697"/>
                  </a:lnTo>
                  <a:cubicBezTo>
                    <a:pt x="44" y="1519"/>
                    <a:pt x="-48" y="1007"/>
                    <a:pt x="26" y="55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56" name="Freeform 113"/>
            <p:cNvSpPr/>
            <p:nvPr/>
          </p:nvSpPr>
          <p:spPr>
            <a:xfrm>
              <a:off x="9453488" y="6739280"/>
              <a:ext cx="424372" cy="365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18490" extrusionOk="0">
                  <a:moveTo>
                    <a:pt x="9094" y="17680"/>
                  </a:moveTo>
                  <a:cubicBezTo>
                    <a:pt x="3014" y="20091"/>
                    <a:pt x="6" y="16352"/>
                    <a:pt x="6" y="16352"/>
                  </a:cubicBezTo>
                  <a:cubicBezTo>
                    <a:pt x="6" y="16352"/>
                    <a:pt x="-136" y="15065"/>
                    <a:pt x="950" y="13653"/>
                  </a:cubicBezTo>
                  <a:cubicBezTo>
                    <a:pt x="2309" y="11887"/>
                    <a:pt x="5261" y="11315"/>
                    <a:pt x="8820" y="7957"/>
                  </a:cubicBezTo>
                  <a:cubicBezTo>
                    <a:pt x="11554" y="5378"/>
                    <a:pt x="13411" y="1309"/>
                    <a:pt x="13411" y="1309"/>
                  </a:cubicBezTo>
                  <a:cubicBezTo>
                    <a:pt x="15408" y="-1509"/>
                    <a:pt x="21376" y="1102"/>
                    <a:pt x="21376" y="1102"/>
                  </a:cubicBezTo>
                  <a:cubicBezTo>
                    <a:pt x="21376" y="1102"/>
                    <a:pt x="21464" y="7955"/>
                    <a:pt x="21263" y="11335"/>
                  </a:cubicBezTo>
                  <a:cubicBezTo>
                    <a:pt x="21263" y="11335"/>
                    <a:pt x="20999" y="13193"/>
                    <a:pt x="16363" y="13755"/>
                  </a:cubicBezTo>
                  <a:cubicBezTo>
                    <a:pt x="12893" y="14174"/>
                    <a:pt x="12735" y="16235"/>
                    <a:pt x="9094" y="1768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57" name="Freeform 114"/>
            <p:cNvSpPr/>
            <p:nvPr/>
          </p:nvSpPr>
          <p:spPr>
            <a:xfrm>
              <a:off x="9650893" y="5604687"/>
              <a:ext cx="398374" cy="1201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5" h="21008" extrusionOk="0">
                  <a:moveTo>
                    <a:pt x="13007" y="20813"/>
                  </a:moveTo>
                  <a:lnTo>
                    <a:pt x="20994" y="3107"/>
                  </a:lnTo>
                  <a:cubicBezTo>
                    <a:pt x="21600" y="1576"/>
                    <a:pt x="18275" y="180"/>
                    <a:pt x="13631" y="16"/>
                  </a:cubicBezTo>
                  <a:cubicBezTo>
                    <a:pt x="8987" y="-148"/>
                    <a:pt x="4846" y="984"/>
                    <a:pt x="4461" y="2523"/>
                  </a:cubicBezTo>
                  <a:lnTo>
                    <a:pt x="0" y="20317"/>
                  </a:lnTo>
                  <a:cubicBezTo>
                    <a:pt x="0" y="20317"/>
                    <a:pt x="6410" y="21452"/>
                    <a:pt x="13007" y="20813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58" name="Freeform 115"/>
            <p:cNvSpPr/>
            <p:nvPr/>
          </p:nvSpPr>
          <p:spPr>
            <a:xfrm>
              <a:off x="9735521" y="4770475"/>
              <a:ext cx="412735" cy="1134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8" h="21276" extrusionOk="0">
                  <a:moveTo>
                    <a:pt x="7029" y="21259"/>
                  </a:moveTo>
                  <a:cubicBezTo>
                    <a:pt x="2761" y="21089"/>
                    <a:pt x="-354" y="19671"/>
                    <a:pt x="32" y="18074"/>
                  </a:cubicBezTo>
                  <a:lnTo>
                    <a:pt x="3698" y="2901"/>
                  </a:lnTo>
                  <a:cubicBezTo>
                    <a:pt x="4126" y="1127"/>
                    <a:pt x="8361" y="-171"/>
                    <a:pt x="13101" y="18"/>
                  </a:cubicBezTo>
                  <a:cubicBezTo>
                    <a:pt x="17840" y="207"/>
                    <a:pt x="21246" y="1810"/>
                    <a:pt x="20662" y="3577"/>
                  </a:cubicBezTo>
                  <a:lnTo>
                    <a:pt x="15669" y="18697"/>
                  </a:lnTo>
                  <a:cubicBezTo>
                    <a:pt x="15143" y="20289"/>
                    <a:pt x="11298" y="21429"/>
                    <a:pt x="7029" y="21259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59" name="Freeform 116"/>
            <p:cNvSpPr/>
            <p:nvPr/>
          </p:nvSpPr>
          <p:spPr>
            <a:xfrm>
              <a:off x="10257818" y="6745629"/>
              <a:ext cx="427331" cy="360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18268" extrusionOk="0">
                  <a:moveTo>
                    <a:pt x="12418" y="17471"/>
                  </a:moveTo>
                  <a:cubicBezTo>
                    <a:pt x="18481" y="19864"/>
                    <a:pt x="21466" y="16106"/>
                    <a:pt x="21466" y="16106"/>
                  </a:cubicBezTo>
                  <a:cubicBezTo>
                    <a:pt x="21466" y="16106"/>
                    <a:pt x="21600" y="14815"/>
                    <a:pt x="20516" y="13405"/>
                  </a:cubicBezTo>
                  <a:cubicBezTo>
                    <a:pt x="19154" y="11640"/>
                    <a:pt x="16210" y="11077"/>
                    <a:pt x="12648" y="7725"/>
                  </a:cubicBezTo>
                  <a:cubicBezTo>
                    <a:pt x="9917" y="5150"/>
                    <a:pt x="8049" y="1081"/>
                    <a:pt x="8049" y="1081"/>
                  </a:cubicBezTo>
                  <a:cubicBezTo>
                    <a:pt x="6046" y="-1736"/>
                    <a:pt x="0" y="1841"/>
                    <a:pt x="0" y="1841"/>
                  </a:cubicBezTo>
                  <a:cubicBezTo>
                    <a:pt x="0" y="1841"/>
                    <a:pt x="51" y="7771"/>
                    <a:pt x="260" y="11158"/>
                  </a:cubicBezTo>
                  <a:cubicBezTo>
                    <a:pt x="260" y="11158"/>
                    <a:pt x="537" y="13019"/>
                    <a:pt x="5152" y="13564"/>
                  </a:cubicBezTo>
                  <a:cubicBezTo>
                    <a:pt x="8611" y="13972"/>
                    <a:pt x="8777" y="16037"/>
                    <a:pt x="12418" y="17471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60" name="Freeform 117"/>
            <p:cNvSpPr/>
            <p:nvPr/>
          </p:nvSpPr>
          <p:spPr>
            <a:xfrm>
              <a:off x="10145640" y="5598287"/>
              <a:ext cx="314598" cy="1203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080" extrusionOk="0">
                  <a:moveTo>
                    <a:pt x="3471" y="20747"/>
                  </a:moveTo>
                  <a:lnTo>
                    <a:pt x="14" y="2891"/>
                  </a:lnTo>
                  <a:cubicBezTo>
                    <a:pt x="-285" y="1347"/>
                    <a:pt x="4394" y="41"/>
                    <a:pt x="10375" y="1"/>
                  </a:cubicBezTo>
                  <a:cubicBezTo>
                    <a:pt x="16363" y="-40"/>
                    <a:pt x="21294" y="1200"/>
                    <a:pt x="21315" y="2746"/>
                  </a:cubicBezTo>
                  <a:lnTo>
                    <a:pt x="20237" y="20627"/>
                  </a:lnTo>
                  <a:cubicBezTo>
                    <a:pt x="20237" y="20627"/>
                    <a:pt x="11698" y="21560"/>
                    <a:pt x="3471" y="20747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61" name="Freeform 118"/>
            <p:cNvSpPr/>
            <p:nvPr/>
          </p:nvSpPr>
          <p:spPr>
            <a:xfrm>
              <a:off x="10111527" y="4769043"/>
              <a:ext cx="347928" cy="1138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3" h="21513" extrusionOk="0">
                  <a:moveTo>
                    <a:pt x="11971" y="21512"/>
                  </a:moveTo>
                  <a:cubicBezTo>
                    <a:pt x="17202" y="21469"/>
                    <a:pt x="21361" y="20139"/>
                    <a:pt x="21313" y="18524"/>
                  </a:cubicBezTo>
                  <a:lnTo>
                    <a:pt x="20811" y="3179"/>
                  </a:lnTo>
                  <a:cubicBezTo>
                    <a:pt x="20753" y="1385"/>
                    <a:pt x="15947" y="-46"/>
                    <a:pt x="10128" y="1"/>
                  </a:cubicBezTo>
                  <a:cubicBezTo>
                    <a:pt x="4321" y="49"/>
                    <a:pt x="-239" y="1556"/>
                    <a:pt x="10" y="3348"/>
                  </a:cubicBezTo>
                  <a:lnTo>
                    <a:pt x="2133" y="18680"/>
                  </a:lnTo>
                  <a:cubicBezTo>
                    <a:pt x="2357" y="20294"/>
                    <a:pt x="6734" y="21554"/>
                    <a:pt x="11971" y="21512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62" name="Freeform 119"/>
            <p:cNvSpPr/>
            <p:nvPr/>
          </p:nvSpPr>
          <p:spPr>
            <a:xfrm>
              <a:off x="9784230" y="3688449"/>
              <a:ext cx="720095" cy="927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03" h="21472" extrusionOk="0">
                  <a:moveTo>
                    <a:pt x="17412" y="18053"/>
                  </a:moveTo>
                  <a:cubicBezTo>
                    <a:pt x="17412" y="18053"/>
                    <a:pt x="18476" y="12060"/>
                    <a:pt x="19040" y="9671"/>
                  </a:cubicBezTo>
                  <a:cubicBezTo>
                    <a:pt x="19609" y="7281"/>
                    <a:pt x="20646" y="1557"/>
                    <a:pt x="19451" y="1171"/>
                  </a:cubicBezTo>
                  <a:cubicBezTo>
                    <a:pt x="18257" y="786"/>
                    <a:pt x="15137" y="0"/>
                    <a:pt x="15137" y="0"/>
                  </a:cubicBezTo>
                  <a:cubicBezTo>
                    <a:pt x="15137" y="0"/>
                    <a:pt x="12638" y="80"/>
                    <a:pt x="10143" y="609"/>
                  </a:cubicBezTo>
                  <a:cubicBezTo>
                    <a:pt x="8167" y="1028"/>
                    <a:pt x="8394" y="-24"/>
                    <a:pt x="5994" y="388"/>
                  </a:cubicBezTo>
                  <a:cubicBezTo>
                    <a:pt x="4977" y="563"/>
                    <a:pt x="494" y="738"/>
                    <a:pt x="362" y="1555"/>
                  </a:cubicBezTo>
                  <a:cubicBezTo>
                    <a:pt x="-954" y="9667"/>
                    <a:pt x="1737" y="19371"/>
                    <a:pt x="1737" y="19371"/>
                  </a:cubicBezTo>
                  <a:cubicBezTo>
                    <a:pt x="1737" y="19371"/>
                    <a:pt x="820" y="20221"/>
                    <a:pt x="2029" y="21245"/>
                  </a:cubicBezTo>
                  <a:cubicBezTo>
                    <a:pt x="2428" y="21576"/>
                    <a:pt x="5105" y="21474"/>
                    <a:pt x="8287" y="21375"/>
                  </a:cubicBezTo>
                  <a:cubicBezTo>
                    <a:pt x="11910" y="21264"/>
                    <a:pt x="16414" y="21082"/>
                    <a:pt x="16953" y="20903"/>
                  </a:cubicBezTo>
                  <a:cubicBezTo>
                    <a:pt x="18690" y="20323"/>
                    <a:pt x="17412" y="18053"/>
                    <a:pt x="17412" y="18053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63" name="Freeform 120"/>
            <p:cNvSpPr/>
            <p:nvPr/>
          </p:nvSpPr>
          <p:spPr>
            <a:xfrm>
              <a:off x="9984050" y="3649916"/>
              <a:ext cx="141344" cy="167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55" y="0"/>
                  </a:moveTo>
                  <a:lnTo>
                    <a:pt x="21600" y="8687"/>
                  </a:lnTo>
                  <a:lnTo>
                    <a:pt x="7875" y="21600"/>
                  </a:lnTo>
                  <a:lnTo>
                    <a:pt x="0" y="6983"/>
                  </a:lnTo>
                  <a:lnTo>
                    <a:pt x="8455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64" name="Freeform 121"/>
            <p:cNvSpPr/>
            <p:nvPr/>
          </p:nvSpPr>
          <p:spPr>
            <a:xfrm>
              <a:off x="10123314" y="3625891"/>
              <a:ext cx="202073" cy="205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850"/>
                  </a:moveTo>
                  <a:lnTo>
                    <a:pt x="9279" y="21600"/>
                  </a:lnTo>
                  <a:lnTo>
                    <a:pt x="21600" y="6191"/>
                  </a:lnTo>
                  <a:lnTo>
                    <a:pt x="15892" y="0"/>
                  </a:lnTo>
                  <a:lnTo>
                    <a:pt x="0" y="985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65" name="Freeform 122"/>
            <p:cNvSpPr/>
            <p:nvPr/>
          </p:nvSpPr>
          <p:spPr>
            <a:xfrm>
              <a:off x="10076681" y="3733918"/>
              <a:ext cx="48198" cy="839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7" h="21578" extrusionOk="0">
                  <a:moveTo>
                    <a:pt x="16791" y="83"/>
                  </a:moveTo>
                  <a:cubicBezTo>
                    <a:pt x="17129" y="19"/>
                    <a:pt x="18259" y="-15"/>
                    <a:pt x="19307" y="6"/>
                  </a:cubicBezTo>
                  <a:cubicBezTo>
                    <a:pt x="20363" y="26"/>
                    <a:pt x="20938" y="94"/>
                    <a:pt x="20600" y="156"/>
                  </a:cubicBezTo>
                  <a:lnTo>
                    <a:pt x="20417" y="193"/>
                  </a:lnTo>
                  <a:cubicBezTo>
                    <a:pt x="20316" y="214"/>
                    <a:pt x="20180" y="242"/>
                    <a:pt x="20031" y="278"/>
                  </a:cubicBezTo>
                  <a:lnTo>
                    <a:pt x="19910" y="306"/>
                  </a:lnTo>
                  <a:cubicBezTo>
                    <a:pt x="19341" y="439"/>
                    <a:pt x="18705" y="607"/>
                    <a:pt x="18022" y="813"/>
                  </a:cubicBezTo>
                  <a:lnTo>
                    <a:pt x="17569" y="952"/>
                  </a:lnTo>
                  <a:cubicBezTo>
                    <a:pt x="15756" y="1523"/>
                    <a:pt x="13949" y="2252"/>
                    <a:pt x="12252" y="3155"/>
                  </a:cubicBezTo>
                  <a:lnTo>
                    <a:pt x="11839" y="3377"/>
                  </a:lnTo>
                  <a:cubicBezTo>
                    <a:pt x="8003" y="5505"/>
                    <a:pt x="5324" y="8260"/>
                    <a:pt x="4296" y="11718"/>
                  </a:cubicBezTo>
                  <a:lnTo>
                    <a:pt x="4188" y="12085"/>
                  </a:lnTo>
                  <a:cubicBezTo>
                    <a:pt x="3214" y="15840"/>
                    <a:pt x="6129" y="19053"/>
                    <a:pt x="10709" y="21445"/>
                  </a:cubicBezTo>
                  <a:cubicBezTo>
                    <a:pt x="10831" y="21510"/>
                    <a:pt x="10047" y="21570"/>
                    <a:pt x="8950" y="21577"/>
                  </a:cubicBezTo>
                  <a:cubicBezTo>
                    <a:pt x="7848" y="21585"/>
                    <a:pt x="6854" y="21538"/>
                    <a:pt x="6731" y="21472"/>
                  </a:cubicBezTo>
                  <a:lnTo>
                    <a:pt x="6271" y="21225"/>
                  </a:lnTo>
                  <a:cubicBezTo>
                    <a:pt x="2016" y="18893"/>
                    <a:pt x="-662" y="15829"/>
                    <a:pt x="143" y="12272"/>
                  </a:cubicBezTo>
                  <a:lnTo>
                    <a:pt x="292" y="11714"/>
                  </a:lnTo>
                  <a:cubicBezTo>
                    <a:pt x="1361" y="8127"/>
                    <a:pt x="4202" y="5294"/>
                    <a:pt x="8274" y="3128"/>
                  </a:cubicBezTo>
                  <a:lnTo>
                    <a:pt x="8700" y="2905"/>
                  </a:lnTo>
                  <a:cubicBezTo>
                    <a:pt x="10358" y="2061"/>
                    <a:pt x="12110" y="1376"/>
                    <a:pt x="13862" y="836"/>
                  </a:cubicBezTo>
                  <a:lnTo>
                    <a:pt x="14091" y="766"/>
                  </a:lnTo>
                  <a:cubicBezTo>
                    <a:pt x="14714" y="579"/>
                    <a:pt x="15296" y="422"/>
                    <a:pt x="15830" y="294"/>
                  </a:cubicBezTo>
                  <a:lnTo>
                    <a:pt x="16277" y="190"/>
                  </a:lnTo>
                  <a:cubicBezTo>
                    <a:pt x="16507" y="138"/>
                    <a:pt x="16676" y="103"/>
                    <a:pt x="16791" y="8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66" name="Freeform 123"/>
            <p:cNvSpPr/>
            <p:nvPr/>
          </p:nvSpPr>
          <p:spPr>
            <a:xfrm>
              <a:off x="10218023" y="3925712"/>
              <a:ext cx="182203" cy="206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1287" extrusionOk="0">
                  <a:moveTo>
                    <a:pt x="880" y="1666"/>
                  </a:moveTo>
                  <a:lnTo>
                    <a:pt x="377" y="1809"/>
                  </a:lnTo>
                  <a:cubicBezTo>
                    <a:pt x="147" y="1875"/>
                    <a:pt x="-6" y="2066"/>
                    <a:pt x="0" y="2275"/>
                  </a:cubicBezTo>
                  <a:lnTo>
                    <a:pt x="31" y="3373"/>
                  </a:lnTo>
                  <a:cubicBezTo>
                    <a:pt x="126" y="6435"/>
                    <a:pt x="270" y="9078"/>
                    <a:pt x="447" y="11328"/>
                  </a:cubicBezTo>
                  <a:lnTo>
                    <a:pt x="531" y="12338"/>
                  </a:lnTo>
                  <a:cubicBezTo>
                    <a:pt x="617" y="13306"/>
                    <a:pt x="707" y="14145"/>
                    <a:pt x="796" y="14862"/>
                  </a:cubicBezTo>
                  <a:lnTo>
                    <a:pt x="826" y="15097"/>
                  </a:lnTo>
                  <a:cubicBezTo>
                    <a:pt x="863" y="15377"/>
                    <a:pt x="897" y="15621"/>
                    <a:pt x="929" y="15831"/>
                  </a:cubicBezTo>
                  <a:lnTo>
                    <a:pt x="986" y="16192"/>
                  </a:lnTo>
                  <a:cubicBezTo>
                    <a:pt x="992" y="16226"/>
                    <a:pt x="998" y="16254"/>
                    <a:pt x="1002" y="16273"/>
                  </a:cubicBezTo>
                  <a:cubicBezTo>
                    <a:pt x="1028" y="16410"/>
                    <a:pt x="1119" y="16530"/>
                    <a:pt x="1253" y="16603"/>
                  </a:cubicBezTo>
                  <a:lnTo>
                    <a:pt x="9691" y="21214"/>
                  </a:lnTo>
                  <a:cubicBezTo>
                    <a:pt x="9878" y="21311"/>
                    <a:pt x="10102" y="21311"/>
                    <a:pt x="10288" y="21215"/>
                  </a:cubicBezTo>
                  <a:lnTo>
                    <a:pt x="20699" y="15658"/>
                  </a:lnTo>
                  <a:cubicBezTo>
                    <a:pt x="20848" y="15574"/>
                    <a:pt x="20941" y="15428"/>
                    <a:pt x="20960" y="15267"/>
                  </a:cubicBezTo>
                  <a:lnTo>
                    <a:pt x="21575" y="978"/>
                  </a:lnTo>
                  <a:cubicBezTo>
                    <a:pt x="21594" y="739"/>
                    <a:pt x="21408" y="529"/>
                    <a:pt x="21128" y="487"/>
                  </a:cubicBezTo>
                  <a:lnTo>
                    <a:pt x="20829" y="441"/>
                  </a:lnTo>
                  <a:lnTo>
                    <a:pt x="20605" y="410"/>
                  </a:lnTo>
                  <a:cubicBezTo>
                    <a:pt x="20176" y="355"/>
                    <a:pt x="19673" y="300"/>
                    <a:pt x="19132" y="249"/>
                  </a:cubicBezTo>
                  <a:cubicBezTo>
                    <a:pt x="13348" y="-289"/>
                    <a:pt x="6930" y="-16"/>
                    <a:pt x="880" y="1666"/>
                  </a:cubicBezTo>
                  <a:close/>
                  <a:moveTo>
                    <a:pt x="19001" y="1205"/>
                  </a:moveTo>
                  <a:lnTo>
                    <a:pt x="19318" y="1236"/>
                  </a:lnTo>
                  <a:lnTo>
                    <a:pt x="19803" y="1287"/>
                  </a:lnTo>
                  <a:cubicBezTo>
                    <a:pt x="19952" y="1303"/>
                    <a:pt x="20102" y="1319"/>
                    <a:pt x="20232" y="1337"/>
                  </a:cubicBezTo>
                  <a:lnTo>
                    <a:pt x="20456" y="1366"/>
                  </a:lnTo>
                  <a:lnTo>
                    <a:pt x="19859" y="14972"/>
                  </a:lnTo>
                  <a:lnTo>
                    <a:pt x="9990" y="20239"/>
                  </a:lnTo>
                  <a:lnTo>
                    <a:pt x="2054" y="15904"/>
                  </a:lnTo>
                  <a:lnTo>
                    <a:pt x="1975" y="15374"/>
                  </a:lnTo>
                  <a:lnTo>
                    <a:pt x="1923" y="14989"/>
                  </a:lnTo>
                  <a:cubicBezTo>
                    <a:pt x="1815" y="14156"/>
                    <a:pt x="1708" y="13143"/>
                    <a:pt x="1604" y="11938"/>
                  </a:cubicBezTo>
                  <a:lnTo>
                    <a:pt x="1518" y="10863"/>
                  </a:lnTo>
                  <a:lnTo>
                    <a:pt x="1458" y="10040"/>
                  </a:lnTo>
                  <a:cubicBezTo>
                    <a:pt x="1334" y="8222"/>
                    <a:pt x="1229" y="6173"/>
                    <a:pt x="1153" y="3880"/>
                  </a:cubicBezTo>
                  <a:lnTo>
                    <a:pt x="1113" y="2610"/>
                  </a:lnTo>
                  <a:lnTo>
                    <a:pt x="1216" y="2583"/>
                  </a:lnTo>
                  <a:cubicBezTo>
                    <a:pt x="7098" y="949"/>
                    <a:pt x="13367" y="682"/>
                    <a:pt x="19001" y="120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67" name="Freeform 124"/>
            <p:cNvSpPr/>
            <p:nvPr/>
          </p:nvSpPr>
          <p:spPr>
            <a:xfrm>
              <a:off x="10121844" y="3793398"/>
              <a:ext cx="25060" cy="30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379" extrusionOk="0">
                  <a:moveTo>
                    <a:pt x="4" y="10896"/>
                  </a:moveTo>
                  <a:cubicBezTo>
                    <a:pt x="164" y="16797"/>
                    <a:pt x="5059" y="21489"/>
                    <a:pt x="10931" y="21377"/>
                  </a:cubicBezTo>
                  <a:cubicBezTo>
                    <a:pt x="16803" y="21254"/>
                    <a:pt x="21444" y="16383"/>
                    <a:pt x="21270" y="10482"/>
                  </a:cubicBezTo>
                  <a:cubicBezTo>
                    <a:pt x="21108" y="4581"/>
                    <a:pt x="16215" y="-111"/>
                    <a:pt x="10343" y="2"/>
                  </a:cubicBezTo>
                  <a:cubicBezTo>
                    <a:pt x="4472" y="124"/>
                    <a:pt x="-156" y="4996"/>
                    <a:pt x="4" y="108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68" name="Freeform 125"/>
            <p:cNvSpPr/>
            <p:nvPr/>
          </p:nvSpPr>
          <p:spPr>
            <a:xfrm>
              <a:off x="10107883" y="3946618"/>
              <a:ext cx="25060" cy="30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6" h="21381" extrusionOk="0">
                  <a:moveTo>
                    <a:pt x="5" y="10898"/>
                  </a:moveTo>
                  <a:cubicBezTo>
                    <a:pt x="166" y="16798"/>
                    <a:pt x="5061" y="21490"/>
                    <a:pt x="10933" y="21378"/>
                  </a:cubicBezTo>
                  <a:cubicBezTo>
                    <a:pt x="16805" y="21267"/>
                    <a:pt x="21432" y="16384"/>
                    <a:pt x="21272" y="10482"/>
                  </a:cubicBezTo>
                  <a:cubicBezTo>
                    <a:pt x="21099" y="4582"/>
                    <a:pt x="16215" y="-110"/>
                    <a:pt x="10331" y="2"/>
                  </a:cubicBezTo>
                  <a:cubicBezTo>
                    <a:pt x="4459" y="125"/>
                    <a:pt x="-168" y="4996"/>
                    <a:pt x="5" y="1089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69" name="Freeform 126"/>
            <p:cNvSpPr/>
            <p:nvPr/>
          </p:nvSpPr>
          <p:spPr>
            <a:xfrm>
              <a:off x="10101710" y="4112189"/>
              <a:ext cx="25074" cy="30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7" h="21379" extrusionOk="0">
                  <a:moveTo>
                    <a:pt x="4" y="10897"/>
                  </a:moveTo>
                  <a:cubicBezTo>
                    <a:pt x="179" y="16797"/>
                    <a:pt x="5073" y="21489"/>
                    <a:pt x="10944" y="21377"/>
                  </a:cubicBezTo>
                  <a:cubicBezTo>
                    <a:pt x="16815" y="21254"/>
                    <a:pt x="21443" y="16383"/>
                    <a:pt x="21283" y="10482"/>
                  </a:cubicBezTo>
                  <a:cubicBezTo>
                    <a:pt x="21109" y="4581"/>
                    <a:pt x="16214" y="-111"/>
                    <a:pt x="10342" y="2"/>
                  </a:cubicBezTo>
                  <a:cubicBezTo>
                    <a:pt x="4471" y="125"/>
                    <a:pt x="-157" y="4996"/>
                    <a:pt x="4" y="1089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70" name="Freeform 127"/>
            <p:cNvSpPr/>
            <p:nvPr/>
          </p:nvSpPr>
          <p:spPr>
            <a:xfrm>
              <a:off x="10106544" y="4279588"/>
              <a:ext cx="25060" cy="30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379" extrusionOk="0">
                  <a:moveTo>
                    <a:pt x="5" y="10896"/>
                  </a:moveTo>
                  <a:cubicBezTo>
                    <a:pt x="166" y="16797"/>
                    <a:pt x="5061" y="21489"/>
                    <a:pt x="10932" y="21377"/>
                  </a:cubicBezTo>
                  <a:cubicBezTo>
                    <a:pt x="16804" y="21254"/>
                    <a:pt x="21432" y="16383"/>
                    <a:pt x="21271" y="10482"/>
                  </a:cubicBezTo>
                  <a:cubicBezTo>
                    <a:pt x="21098" y="4581"/>
                    <a:pt x="16216" y="-111"/>
                    <a:pt x="10331" y="2"/>
                  </a:cubicBezTo>
                  <a:cubicBezTo>
                    <a:pt x="4459" y="124"/>
                    <a:pt x="-168" y="4996"/>
                    <a:pt x="5" y="108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71" name="Freeform 128"/>
            <p:cNvSpPr/>
            <p:nvPr/>
          </p:nvSpPr>
          <p:spPr>
            <a:xfrm>
              <a:off x="10110139" y="4472932"/>
              <a:ext cx="25060" cy="30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3" h="21379" extrusionOk="0">
                  <a:moveTo>
                    <a:pt x="4" y="10896"/>
                  </a:moveTo>
                  <a:cubicBezTo>
                    <a:pt x="179" y="16797"/>
                    <a:pt x="5059" y="21489"/>
                    <a:pt x="10931" y="21377"/>
                  </a:cubicBezTo>
                  <a:cubicBezTo>
                    <a:pt x="16801" y="21254"/>
                    <a:pt x="21443" y="16382"/>
                    <a:pt x="21269" y="10482"/>
                  </a:cubicBezTo>
                  <a:cubicBezTo>
                    <a:pt x="21107" y="4581"/>
                    <a:pt x="16213" y="-111"/>
                    <a:pt x="10343" y="2"/>
                  </a:cubicBezTo>
                  <a:cubicBezTo>
                    <a:pt x="4471" y="124"/>
                    <a:pt x="-157" y="4996"/>
                    <a:pt x="4" y="108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72" name="Freeform 129"/>
            <p:cNvSpPr/>
            <p:nvPr/>
          </p:nvSpPr>
          <p:spPr>
            <a:xfrm>
              <a:off x="10120011" y="3684623"/>
              <a:ext cx="208647" cy="151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7" h="21433" extrusionOk="0">
                  <a:moveTo>
                    <a:pt x="20630" y="253"/>
                  </a:moveTo>
                  <a:cubicBezTo>
                    <a:pt x="20793" y="-34"/>
                    <a:pt x="21101" y="-85"/>
                    <a:pt x="21312" y="140"/>
                  </a:cubicBezTo>
                  <a:cubicBezTo>
                    <a:pt x="21490" y="344"/>
                    <a:pt x="21539" y="705"/>
                    <a:pt x="21425" y="983"/>
                  </a:cubicBezTo>
                  <a:lnTo>
                    <a:pt x="21393" y="1063"/>
                  </a:lnTo>
                  <a:lnTo>
                    <a:pt x="9915" y="21179"/>
                  </a:lnTo>
                  <a:cubicBezTo>
                    <a:pt x="9738" y="21490"/>
                    <a:pt x="9410" y="21515"/>
                    <a:pt x="9208" y="21254"/>
                  </a:cubicBezTo>
                  <a:lnTo>
                    <a:pt x="9160" y="21183"/>
                  </a:lnTo>
                  <a:lnTo>
                    <a:pt x="105" y="5550"/>
                  </a:lnTo>
                  <a:cubicBezTo>
                    <a:pt x="-61" y="5265"/>
                    <a:pt x="-27" y="4849"/>
                    <a:pt x="181" y="4625"/>
                  </a:cubicBezTo>
                  <a:cubicBezTo>
                    <a:pt x="371" y="4417"/>
                    <a:pt x="637" y="4440"/>
                    <a:pt x="807" y="4658"/>
                  </a:cubicBezTo>
                  <a:lnTo>
                    <a:pt x="856" y="4729"/>
                  </a:lnTo>
                  <a:lnTo>
                    <a:pt x="9534" y="19710"/>
                  </a:lnTo>
                  <a:lnTo>
                    <a:pt x="20630" y="253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73" name="Freeform 130"/>
            <p:cNvSpPr/>
            <p:nvPr/>
          </p:nvSpPr>
          <p:spPr>
            <a:xfrm>
              <a:off x="9980032" y="3711524"/>
              <a:ext cx="147784" cy="1271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378" extrusionOk="0">
                  <a:moveTo>
                    <a:pt x="400" y="56"/>
                  </a:moveTo>
                  <a:cubicBezTo>
                    <a:pt x="699" y="-87"/>
                    <a:pt x="1040" y="51"/>
                    <a:pt x="1200" y="366"/>
                  </a:cubicBezTo>
                  <a:lnTo>
                    <a:pt x="1243" y="464"/>
                  </a:lnTo>
                  <a:lnTo>
                    <a:pt x="7872" y="19166"/>
                  </a:lnTo>
                  <a:lnTo>
                    <a:pt x="20290" y="1134"/>
                  </a:lnTo>
                  <a:cubicBezTo>
                    <a:pt x="20494" y="840"/>
                    <a:pt x="20848" y="771"/>
                    <a:pt x="21120" y="954"/>
                  </a:cubicBezTo>
                  <a:lnTo>
                    <a:pt x="21198" y="1018"/>
                  </a:lnTo>
                  <a:cubicBezTo>
                    <a:pt x="21451" y="1251"/>
                    <a:pt x="21513" y="1662"/>
                    <a:pt x="21355" y="1977"/>
                  </a:cubicBezTo>
                  <a:lnTo>
                    <a:pt x="21300" y="2069"/>
                  </a:lnTo>
                  <a:lnTo>
                    <a:pt x="8197" y="21094"/>
                  </a:lnTo>
                  <a:cubicBezTo>
                    <a:pt x="7908" y="21513"/>
                    <a:pt x="7360" y="21452"/>
                    <a:pt x="7136" y="21012"/>
                  </a:cubicBezTo>
                  <a:lnTo>
                    <a:pt x="7092" y="20912"/>
                  </a:lnTo>
                  <a:lnTo>
                    <a:pt x="48" y="1034"/>
                  </a:lnTo>
                  <a:cubicBezTo>
                    <a:pt x="-87" y="652"/>
                    <a:pt x="71" y="215"/>
                    <a:pt x="400" y="5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74" name="Freeform 131"/>
            <p:cNvSpPr/>
            <p:nvPr/>
          </p:nvSpPr>
          <p:spPr>
            <a:xfrm>
              <a:off x="9780307" y="3922106"/>
              <a:ext cx="618684" cy="694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8" h="21553" extrusionOk="0">
                  <a:moveTo>
                    <a:pt x="151" y="0"/>
                  </a:moveTo>
                  <a:cubicBezTo>
                    <a:pt x="229" y="-2"/>
                    <a:pt x="296" y="48"/>
                    <a:pt x="309" y="115"/>
                  </a:cubicBezTo>
                  <a:lnTo>
                    <a:pt x="312" y="167"/>
                  </a:lnTo>
                  <a:lnTo>
                    <a:pt x="327" y="545"/>
                  </a:lnTo>
                  <a:cubicBezTo>
                    <a:pt x="333" y="711"/>
                    <a:pt x="342" y="895"/>
                    <a:pt x="351" y="1095"/>
                  </a:cubicBezTo>
                  <a:lnTo>
                    <a:pt x="377" y="1639"/>
                  </a:lnTo>
                  <a:cubicBezTo>
                    <a:pt x="405" y="2196"/>
                    <a:pt x="437" y="2792"/>
                    <a:pt x="476" y="3421"/>
                  </a:cubicBezTo>
                  <a:lnTo>
                    <a:pt x="489" y="3632"/>
                  </a:lnTo>
                  <a:cubicBezTo>
                    <a:pt x="652" y="6255"/>
                    <a:pt x="876" y="8879"/>
                    <a:pt x="1168" y="11327"/>
                  </a:cubicBezTo>
                  <a:lnTo>
                    <a:pt x="1216" y="11719"/>
                  </a:lnTo>
                  <a:cubicBezTo>
                    <a:pt x="1561" y="14510"/>
                    <a:pt x="1977" y="16872"/>
                    <a:pt x="2471" y="18674"/>
                  </a:cubicBezTo>
                  <a:cubicBezTo>
                    <a:pt x="2482" y="18713"/>
                    <a:pt x="2473" y="18753"/>
                    <a:pt x="2447" y="18786"/>
                  </a:cubicBezTo>
                  <a:cubicBezTo>
                    <a:pt x="1807" y="19601"/>
                    <a:pt x="1880" y="20260"/>
                    <a:pt x="2380" y="20789"/>
                  </a:cubicBezTo>
                  <a:cubicBezTo>
                    <a:pt x="2467" y="20880"/>
                    <a:pt x="2559" y="20959"/>
                    <a:pt x="2651" y="21025"/>
                  </a:cubicBezTo>
                  <a:lnTo>
                    <a:pt x="2701" y="21059"/>
                  </a:lnTo>
                  <a:lnTo>
                    <a:pt x="2742" y="21085"/>
                  </a:lnTo>
                  <a:lnTo>
                    <a:pt x="2808" y="21093"/>
                  </a:lnTo>
                  <a:cubicBezTo>
                    <a:pt x="4587" y="21282"/>
                    <a:pt x="7195" y="21319"/>
                    <a:pt x="10418" y="21232"/>
                  </a:cubicBezTo>
                  <a:lnTo>
                    <a:pt x="10796" y="21221"/>
                  </a:lnTo>
                  <a:cubicBezTo>
                    <a:pt x="12669" y="21165"/>
                    <a:pt x="14665" y="21071"/>
                    <a:pt x="16706" y="20949"/>
                  </a:cubicBezTo>
                  <a:lnTo>
                    <a:pt x="17255" y="20916"/>
                  </a:lnTo>
                  <a:cubicBezTo>
                    <a:pt x="18162" y="20859"/>
                    <a:pt x="19036" y="20801"/>
                    <a:pt x="19850" y="20742"/>
                  </a:cubicBezTo>
                  <a:lnTo>
                    <a:pt x="20845" y="20667"/>
                  </a:lnTo>
                  <a:lnTo>
                    <a:pt x="21417" y="20621"/>
                  </a:lnTo>
                  <a:cubicBezTo>
                    <a:pt x="21505" y="20614"/>
                    <a:pt x="21581" y="20670"/>
                    <a:pt x="21587" y="20746"/>
                  </a:cubicBezTo>
                  <a:cubicBezTo>
                    <a:pt x="21598" y="20822"/>
                    <a:pt x="21532" y="20889"/>
                    <a:pt x="21450" y="20896"/>
                  </a:cubicBezTo>
                  <a:lnTo>
                    <a:pt x="20872" y="20942"/>
                  </a:lnTo>
                  <a:cubicBezTo>
                    <a:pt x="20680" y="20957"/>
                    <a:pt x="20477" y="20973"/>
                    <a:pt x="20251" y="20989"/>
                  </a:cubicBezTo>
                  <a:lnTo>
                    <a:pt x="19377" y="21052"/>
                  </a:lnTo>
                  <a:cubicBezTo>
                    <a:pt x="18542" y="21111"/>
                    <a:pt x="17651" y="21169"/>
                    <a:pt x="16727" y="21225"/>
                  </a:cubicBezTo>
                  <a:cubicBezTo>
                    <a:pt x="14683" y="21347"/>
                    <a:pt x="12683" y="21441"/>
                    <a:pt x="10807" y="21497"/>
                  </a:cubicBezTo>
                  <a:lnTo>
                    <a:pt x="10430" y="21508"/>
                  </a:lnTo>
                  <a:cubicBezTo>
                    <a:pt x="7129" y="21598"/>
                    <a:pt x="4469" y="21557"/>
                    <a:pt x="2667" y="21356"/>
                  </a:cubicBezTo>
                  <a:cubicBezTo>
                    <a:pt x="2645" y="21353"/>
                    <a:pt x="2624" y="21346"/>
                    <a:pt x="2605" y="21336"/>
                  </a:cubicBezTo>
                  <a:cubicBezTo>
                    <a:pt x="2486" y="21271"/>
                    <a:pt x="2314" y="21148"/>
                    <a:pt x="2143" y="20967"/>
                  </a:cubicBezTo>
                  <a:cubicBezTo>
                    <a:pt x="1579" y="20372"/>
                    <a:pt x="1476" y="19615"/>
                    <a:pt x="2108" y="18740"/>
                  </a:cubicBezTo>
                  <a:lnTo>
                    <a:pt x="2153" y="18680"/>
                  </a:lnTo>
                  <a:lnTo>
                    <a:pt x="2134" y="18612"/>
                  </a:lnTo>
                  <a:cubicBezTo>
                    <a:pt x="1641" y="16771"/>
                    <a:pt x="1226" y="14375"/>
                    <a:pt x="884" y="11554"/>
                  </a:cubicBezTo>
                  <a:lnTo>
                    <a:pt x="859" y="11356"/>
                  </a:lnTo>
                  <a:cubicBezTo>
                    <a:pt x="583" y="9047"/>
                    <a:pt x="369" y="6583"/>
                    <a:pt x="208" y="4111"/>
                  </a:cubicBezTo>
                  <a:lnTo>
                    <a:pt x="179" y="3647"/>
                  </a:lnTo>
                  <a:cubicBezTo>
                    <a:pt x="134" y="2939"/>
                    <a:pt x="97" y="2271"/>
                    <a:pt x="67" y="1651"/>
                  </a:cubicBezTo>
                  <a:lnTo>
                    <a:pt x="23" y="727"/>
                  </a:lnTo>
                  <a:lnTo>
                    <a:pt x="0" y="143"/>
                  </a:lnTo>
                  <a:cubicBezTo>
                    <a:pt x="-2" y="66"/>
                    <a:pt x="65" y="2"/>
                    <a:pt x="151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75" name="Freeform 132"/>
            <p:cNvSpPr/>
            <p:nvPr/>
          </p:nvSpPr>
          <p:spPr>
            <a:xfrm>
              <a:off x="9812548" y="4581714"/>
              <a:ext cx="639792" cy="491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7" h="21227" extrusionOk="0">
                  <a:moveTo>
                    <a:pt x="20679" y="15363"/>
                  </a:moveTo>
                  <a:lnTo>
                    <a:pt x="11874" y="20923"/>
                  </a:lnTo>
                  <a:cubicBezTo>
                    <a:pt x="11874" y="20923"/>
                    <a:pt x="9950" y="21600"/>
                    <a:pt x="8414" y="20934"/>
                  </a:cubicBezTo>
                  <a:cubicBezTo>
                    <a:pt x="5946" y="19863"/>
                    <a:pt x="1767" y="18204"/>
                    <a:pt x="38" y="14935"/>
                  </a:cubicBezTo>
                  <a:cubicBezTo>
                    <a:pt x="-255" y="10119"/>
                    <a:pt x="1252" y="3595"/>
                    <a:pt x="1252" y="3595"/>
                  </a:cubicBezTo>
                  <a:lnTo>
                    <a:pt x="1427" y="683"/>
                  </a:lnTo>
                  <a:cubicBezTo>
                    <a:pt x="1427" y="683"/>
                    <a:pt x="9312" y="1519"/>
                    <a:pt x="18794" y="0"/>
                  </a:cubicBezTo>
                  <a:cubicBezTo>
                    <a:pt x="18891" y="1433"/>
                    <a:pt x="19183" y="3176"/>
                    <a:pt x="19183" y="3176"/>
                  </a:cubicBezTo>
                  <a:cubicBezTo>
                    <a:pt x="19183" y="3176"/>
                    <a:pt x="21345" y="10444"/>
                    <a:pt x="20679" y="15363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76" name="Freeform 133"/>
            <p:cNvSpPr/>
            <p:nvPr/>
          </p:nvSpPr>
          <p:spPr>
            <a:xfrm>
              <a:off x="9856555" y="4648416"/>
              <a:ext cx="526380" cy="34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0" h="20212" extrusionOk="0">
                  <a:moveTo>
                    <a:pt x="21578" y="1654"/>
                  </a:moveTo>
                  <a:cubicBezTo>
                    <a:pt x="21591" y="2738"/>
                    <a:pt x="21539" y="3757"/>
                    <a:pt x="21468" y="3936"/>
                  </a:cubicBezTo>
                  <a:lnTo>
                    <a:pt x="21158" y="4637"/>
                  </a:lnTo>
                  <a:lnTo>
                    <a:pt x="20751" y="5515"/>
                  </a:lnTo>
                  <a:cubicBezTo>
                    <a:pt x="20609" y="5825"/>
                    <a:pt x="20454" y="6142"/>
                    <a:pt x="20286" y="6478"/>
                  </a:cubicBezTo>
                  <a:cubicBezTo>
                    <a:pt x="19350" y="8386"/>
                    <a:pt x="18297" y="10294"/>
                    <a:pt x="17154" y="12071"/>
                  </a:cubicBezTo>
                  <a:cubicBezTo>
                    <a:pt x="13128" y="18326"/>
                    <a:pt x="9054" y="21449"/>
                    <a:pt x="5251" y="19757"/>
                  </a:cubicBezTo>
                  <a:cubicBezTo>
                    <a:pt x="3421" y="18934"/>
                    <a:pt x="1704" y="16998"/>
                    <a:pt x="118" y="13837"/>
                  </a:cubicBezTo>
                  <a:cubicBezTo>
                    <a:pt x="43" y="13688"/>
                    <a:pt x="-9" y="12687"/>
                    <a:pt x="1" y="11603"/>
                  </a:cubicBezTo>
                  <a:cubicBezTo>
                    <a:pt x="12" y="10518"/>
                    <a:pt x="81" y="9761"/>
                    <a:pt x="156" y="9910"/>
                  </a:cubicBezTo>
                  <a:cubicBezTo>
                    <a:pt x="1731" y="13052"/>
                    <a:pt x="3439" y="14979"/>
                    <a:pt x="5259" y="15793"/>
                  </a:cubicBezTo>
                  <a:cubicBezTo>
                    <a:pt x="9048" y="17484"/>
                    <a:pt x="13111" y="14370"/>
                    <a:pt x="17122" y="8133"/>
                  </a:cubicBezTo>
                  <a:lnTo>
                    <a:pt x="17645" y="7302"/>
                  </a:lnTo>
                  <a:cubicBezTo>
                    <a:pt x="18497" y="5909"/>
                    <a:pt x="19298" y="4459"/>
                    <a:pt x="20035" y="2991"/>
                  </a:cubicBezTo>
                  <a:lnTo>
                    <a:pt x="20603" y="1831"/>
                  </a:lnTo>
                  <a:lnTo>
                    <a:pt x="21242" y="448"/>
                  </a:lnTo>
                  <a:lnTo>
                    <a:pt x="21423" y="27"/>
                  </a:lnTo>
                  <a:cubicBezTo>
                    <a:pt x="21494" y="-151"/>
                    <a:pt x="21565" y="578"/>
                    <a:pt x="21578" y="165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77" name="Freeform 134"/>
            <p:cNvSpPr/>
            <p:nvPr/>
          </p:nvSpPr>
          <p:spPr>
            <a:xfrm>
              <a:off x="9853147" y="4581046"/>
              <a:ext cx="539363" cy="26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9" h="20263" extrusionOk="0">
                  <a:moveTo>
                    <a:pt x="21589" y="2263"/>
                  </a:moveTo>
                  <a:cubicBezTo>
                    <a:pt x="21595" y="3656"/>
                    <a:pt x="21545" y="4918"/>
                    <a:pt x="21469" y="5074"/>
                  </a:cubicBezTo>
                  <a:lnTo>
                    <a:pt x="20945" y="6131"/>
                  </a:lnTo>
                  <a:cubicBezTo>
                    <a:pt x="20800" y="6407"/>
                    <a:pt x="20649" y="6683"/>
                    <a:pt x="20485" y="6983"/>
                  </a:cubicBezTo>
                  <a:lnTo>
                    <a:pt x="20239" y="7453"/>
                  </a:lnTo>
                  <a:cubicBezTo>
                    <a:pt x="19319" y="9099"/>
                    <a:pt x="18297" y="10756"/>
                    <a:pt x="17193" y="12306"/>
                  </a:cubicBezTo>
                  <a:lnTo>
                    <a:pt x="16941" y="12667"/>
                  </a:lnTo>
                  <a:cubicBezTo>
                    <a:pt x="12678" y="18540"/>
                    <a:pt x="8361" y="21460"/>
                    <a:pt x="4331" y="19803"/>
                  </a:cubicBezTo>
                  <a:cubicBezTo>
                    <a:pt x="2858" y="19190"/>
                    <a:pt x="1452" y="17975"/>
                    <a:pt x="124" y="16090"/>
                  </a:cubicBezTo>
                  <a:cubicBezTo>
                    <a:pt x="50" y="15982"/>
                    <a:pt x="-5" y="14769"/>
                    <a:pt x="0" y="13363"/>
                  </a:cubicBezTo>
                  <a:cubicBezTo>
                    <a:pt x="6" y="11958"/>
                    <a:pt x="70" y="10912"/>
                    <a:pt x="143" y="11008"/>
                  </a:cubicBezTo>
                  <a:cubicBezTo>
                    <a:pt x="1467" y="12882"/>
                    <a:pt x="2868" y="14108"/>
                    <a:pt x="4337" y="14709"/>
                  </a:cubicBezTo>
                  <a:cubicBezTo>
                    <a:pt x="8357" y="16366"/>
                    <a:pt x="12667" y="13459"/>
                    <a:pt x="16922" y="7584"/>
                  </a:cubicBezTo>
                  <a:cubicBezTo>
                    <a:pt x="18120" y="5927"/>
                    <a:pt x="19224" y="4161"/>
                    <a:pt x="20214" y="2382"/>
                  </a:cubicBezTo>
                  <a:lnTo>
                    <a:pt x="20807" y="1265"/>
                  </a:lnTo>
                  <a:lnTo>
                    <a:pt x="21444" y="16"/>
                  </a:lnTo>
                  <a:cubicBezTo>
                    <a:pt x="21513" y="-140"/>
                    <a:pt x="21582" y="869"/>
                    <a:pt x="21589" y="2263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78" name="Freeform 135"/>
            <p:cNvSpPr/>
            <p:nvPr/>
          </p:nvSpPr>
          <p:spPr>
            <a:xfrm>
              <a:off x="10098420" y="4604207"/>
              <a:ext cx="21709" cy="462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5" h="21586" extrusionOk="0">
                  <a:moveTo>
                    <a:pt x="5907" y="0"/>
                  </a:moveTo>
                  <a:cubicBezTo>
                    <a:pt x="7683" y="4"/>
                    <a:pt x="9064" y="76"/>
                    <a:pt x="9004" y="162"/>
                  </a:cubicBezTo>
                  <a:lnTo>
                    <a:pt x="8411" y="1088"/>
                  </a:lnTo>
                  <a:cubicBezTo>
                    <a:pt x="8169" y="1484"/>
                    <a:pt x="7941" y="1920"/>
                    <a:pt x="7729" y="2390"/>
                  </a:cubicBezTo>
                  <a:cubicBezTo>
                    <a:pt x="6150" y="5785"/>
                    <a:pt x="5877" y="9346"/>
                    <a:pt x="7683" y="12675"/>
                  </a:cubicBezTo>
                  <a:lnTo>
                    <a:pt x="7971" y="13185"/>
                  </a:lnTo>
                  <a:cubicBezTo>
                    <a:pt x="10035" y="16552"/>
                    <a:pt x="14224" y="19353"/>
                    <a:pt x="20872" y="21406"/>
                  </a:cubicBezTo>
                  <a:cubicBezTo>
                    <a:pt x="21162" y="21490"/>
                    <a:pt x="19962" y="21571"/>
                    <a:pt x="18201" y="21584"/>
                  </a:cubicBezTo>
                  <a:cubicBezTo>
                    <a:pt x="16440" y="21597"/>
                    <a:pt x="14802" y="21539"/>
                    <a:pt x="14528" y="21454"/>
                  </a:cubicBezTo>
                  <a:lnTo>
                    <a:pt x="13542" y="21138"/>
                  </a:lnTo>
                  <a:cubicBezTo>
                    <a:pt x="7075" y="18996"/>
                    <a:pt x="3114" y="16118"/>
                    <a:pt x="1248" y="12683"/>
                  </a:cubicBezTo>
                  <a:cubicBezTo>
                    <a:pt x="-438" y="9586"/>
                    <a:pt x="-301" y="6291"/>
                    <a:pt x="974" y="3114"/>
                  </a:cubicBezTo>
                  <a:lnTo>
                    <a:pt x="1581" y="1797"/>
                  </a:lnTo>
                  <a:cubicBezTo>
                    <a:pt x="1779" y="1419"/>
                    <a:pt x="1976" y="1069"/>
                    <a:pt x="2172" y="748"/>
                  </a:cubicBezTo>
                  <a:lnTo>
                    <a:pt x="2583" y="151"/>
                  </a:lnTo>
                  <a:cubicBezTo>
                    <a:pt x="2644" y="65"/>
                    <a:pt x="4131" y="-3"/>
                    <a:pt x="5907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79" name="Freeform 136"/>
            <p:cNvSpPr/>
            <p:nvPr/>
          </p:nvSpPr>
          <p:spPr>
            <a:xfrm>
              <a:off x="10050588" y="4628467"/>
              <a:ext cx="23390" cy="30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2" h="21389" extrusionOk="0">
                  <a:moveTo>
                    <a:pt x="5" y="10886"/>
                  </a:moveTo>
                  <a:cubicBezTo>
                    <a:pt x="177" y="16792"/>
                    <a:pt x="5073" y="21489"/>
                    <a:pt x="10941" y="21388"/>
                  </a:cubicBezTo>
                  <a:cubicBezTo>
                    <a:pt x="16810" y="21276"/>
                    <a:pt x="21419" y="16401"/>
                    <a:pt x="21248" y="10505"/>
                  </a:cubicBezTo>
                  <a:cubicBezTo>
                    <a:pt x="21076" y="4586"/>
                    <a:pt x="16180" y="-111"/>
                    <a:pt x="10298" y="2"/>
                  </a:cubicBezTo>
                  <a:cubicBezTo>
                    <a:pt x="4428" y="102"/>
                    <a:pt x="-181" y="4977"/>
                    <a:pt x="5" y="1088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80" name="Freeform 137"/>
            <p:cNvSpPr/>
            <p:nvPr/>
          </p:nvSpPr>
          <p:spPr>
            <a:xfrm>
              <a:off x="10030417" y="4679130"/>
              <a:ext cx="80749" cy="29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0" h="21583" extrusionOk="0">
                  <a:moveTo>
                    <a:pt x="1653" y="0"/>
                  </a:moveTo>
                  <a:cubicBezTo>
                    <a:pt x="2143" y="8"/>
                    <a:pt x="2516" y="123"/>
                    <a:pt x="2491" y="259"/>
                  </a:cubicBezTo>
                  <a:lnTo>
                    <a:pt x="2382" y="925"/>
                  </a:lnTo>
                  <a:cubicBezTo>
                    <a:pt x="2298" y="1461"/>
                    <a:pt x="2215" y="2069"/>
                    <a:pt x="2135" y="2737"/>
                  </a:cubicBezTo>
                  <a:cubicBezTo>
                    <a:pt x="1762" y="5911"/>
                    <a:pt x="1645" y="9195"/>
                    <a:pt x="1938" y="12261"/>
                  </a:cubicBezTo>
                  <a:cubicBezTo>
                    <a:pt x="2064" y="13562"/>
                    <a:pt x="2261" y="14785"/>
                    <a:pt x="2537" y="15919"/>
                  </a:cubicBezTo>
                  <a:cubicBezTo>
                    <a:pt x="3370" y="19353"/>
                    <a:pt x="7222" y="20755"/>
                    <a:pt x="20653" y="21092"/>
                  </a:cubicBezTo>
                  <a:cubicBezTo>
                    <a:pt x="21143" y="21104"/>
                    <a:pt x="21499" y="21223"/>
                    <a:pt x="21457" y="21359"/>
                  </a:cubicBezTo>
                  <a:cubicBezTo>
                    <a:pt x="21411" y="21495"/>
                    <a:pt x="20980" y="21593"/>
                    <a:pt x="20494" y="21581"/>
                  </a:cubicBezTo>
                  <a:lnTo>
                    <a:pt x="19284" y="21548"/>
                  </a:lnTo>
                  <a:cubicBezTo>
                    <a:pt x="5836" y="21126"/>
                    <a:pt x="1628" y="19501"/>
                    <a:pt x="766" y="15952"/>
                  </a:cubicBezTo>
                  <a:cubicBezTo>
                    <a:pt x="489" y="14812"/>
                    <a:pt x="292" y="13582"/>
                    <a:pt x="167" y="12274"/>
                  </a:cubicBezTo>
                  <a:cubicBezTo>
                    <a:pt x="-101" y="9477"/>
                    <a:pt x="-30" y="6500"/>
                    <a:pt x="267" y="3591"/>
                  </a:cubicBezTo>
                  <a:lnTo>
                    <a:pt x="360" y="2721"/>
                  </a:lnTo>
                  <a:cubicBezTo>
                    <a:pt x="406" y="2339"/>
                    <a:pt x="452" y="1976"/>
                    <a:pt x="502" y="1634"/>
                  </a:cubicBezTo>
                  <a:lnTo>
                    <a:pt x="670" y="518"/>
                  </a:lnTo>
                  <a:lnTo>
                    <a:pt x="720" y="233"/>
                  </a:lnTo>
                  <a:cubicBezTo>
                    <a:pt x="745" y="97"/>
                    <a:pt x="1164" y="-7"/>
                    <a:pt x="1653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81" name="Freeform 138"/>
            <p:cNvSpPr/>
            <p:nvPr/>
          </p:nvSpPr>
          <p:spPr>
            <a:xfrm>
              <a:off x="10307871" y="3734942"/>
              <a:ext cx="353207" cy="83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0" h="21112" extrusionOk="0">
                  <a:moveTo>
                    <a:pt x="14557" y="21081"/>
                  </a:moveTo>
                  <a:cubicBezTo>
                    <a:pt x="10943" y="21308"/>
                    <a:pt x="7557" y="20266"/>
                    <a:pt x="6827" y="18707"/>
                  </a:cubicBezTo>
                  <a:lnTo>
                    <a:pt x="166" y="4364"/>
                  </a:lnTo>
                  <a:cubicBezTo>
                    <a:pt x="-765" y="2344"/>
                    <a:pt x="2319" y="388"/>
                    <a:pt x="6982" y="50"/>
                  </a:cubicBezTo>
                  <a:cubicBezTo>
                    <a:pt x="11709" y="-292"/>
                    <a:pt x="16117" y="1161"/>
                    <a:pt x="16655" y="3234"/>
                  </a:cubicBezTo>
                  <a:lnTo>
                    <a:pt x="20415" y="17776"/>
                  </a:lnTo>
                  <a:cubicBezTo>
                    <a:pt x="20835" y="19386"/>
                    <a:pt x="18243" y="20849"/>
                    <a:pt x="14557" y="21081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82" name="Freeform 139"/>
            <p:cNvSpPr/>
            <p:nvPr/>
          </p:nvSpPr>
          <p:spPr>
            <a:xfrm>
              <a:off x="10303003" y="3730456"/>
              <a:ext cx="339188" cy="54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1" h="21200" extrusionOk="0">
                  <a:moveTo>
                    <a:pt x="20911" y="19630"/>
                  </a:moveTo>
                  <a:lnTo>
                    <a:pt x="3827" y="21200"/>
                  </a:lnTo>
                  <a:lnTo>
                    <a:pt x="117" y="6681"/>
                  </a:lnTo>
                  <a:cubicBezTo>
                    <a:pt x="-689" y="3503"/>
                    <a:pt x="2749" y="519"/>
                    <a:pt x="7751" y="59"/>
                  </a:cubicBezTo>
                  <a:cubicBezTo>
                    <a:pt x="12762" y="-400"/>
                    <a:pt x="17385" y="1843"/>
                    <a:pt x="18017" y="5037"/>
                  </a:cubicBezTo>
                  <a:lnTo>
                    <a:pt x="20911" y="1963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83" name="Freeform 140"/>
            <p:cNvSpPr/>
            <p:nvPr/>
          </p:nvSpPr>
          <p:spPr>
            <a:xfrm>
              <a:off x="10360318" y="4225947"/>
              <a:ext cx="286486" cy="49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9" h="21323" extrusionOk="0">
                  <a:moveTo>
                    <a:pt x="21152" y="20"/>
                  </a:moveTo>
                  <a:cubicBezTo>
                    <a:pt x="21354" y="-136"/>
                    <a:pt x="21532" y="627"/>
                    <a:pt x="21555" y="1731"/>
                  </a:cubicBezTo>
                  <a:cubicBezTo>
                    <a:pt x="21579" y="2738"/>
                    <a:pt x="21472" y="3685"/>
                    <a:pt x="21306" y="3958"/>
                  </a:cubicBezTo>
                  <a:lnTo>
                    <a:pt x="21259" y="4012"/>
                  </a:lnTo>
                  <a:lnTo>
                    <a:pt x="406" y="21301"/>
                  </a:lnTo>
                  <a:cubicBezTo>
                    <a:pt x="216" y="21464"/>
                    <a:pt x="38" y="20694"/>
                    <a:pt x="3" y="19597"/>
                  </a:cubicBezTo>
                  <a:cubicBezTo>
                    <a:pt x="-21" y="18583"/>
                    <a:pt x="97" y="17643"/>
                    <a:pt x="264" y="17370"/>
                  </a:cubicBezTo>
                  <a:lnTo>
                    <a:pt x="299" y="17315"/>
                  </a:lnTo>
                  <a:lnTo>
                    <a:pt x="21152" y="2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84" name="Freeform 141"/>
            <p:cNvSpPr/>
            <p:nvPr/>
          </p:nvSpPr>
          <p:spPr>
            <a:xfrm>
              <a:off x="10086859" y="3719327"/>
              <a:ext cx="576890" cy="855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02" h="20927" extrusionOk="0">
                  <a:moveTo>
                    <a:pt x="1262" y="230"/>
                  </a:moveTo>
                  <a:cubicBezTo>
                    <a:pt x="110" y="684"/>
                    <a:pt x="-328" y="1673"/>
                    <a:pt x="262" y="2489"/>
                  </a:cubicBezTo>
                  <a:lnTo>
                    <a:pt x="12400" y="19279"/>
                  </a:lnTo>
                  <a:cubicBezTo>
                    <a:pt x="13503" y="20802"/>
                    <a:pt x="16242" y="21379"/>
                    <a:pt x="18403" y="20544"/>
                  </a:cubicBezTo>
                  <a:cubicBezTo>
                    <a:pt x="20597" y="19694"/>
                    <a:pt x="21272" y="17742"/>
                    <a:pt x="19866" y="16308"/>
                  </a:cubicBezTo>
                  <a:lnTo>
                    <a:pt x="4602" y="762"/>
                  </a:lnTo>
                  <a:cubicBezTo>
                    <a:pt x="3864" y="11"/>
                    <a:pt x="2407" y="-221"/>
                    <a:pt x="1262" y="23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85" name="Freeform 142"/>
            <p:cNvSpPr/>
            <p:nvPr/>
          </p:nvSpPr>
          <p:spPr>
            <a:xfrm>
              <a:off x="9502263" y="4334794"/>
              <a:ext cx="945244" cy="243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0894" extrusionOk="0">
                  <a:moveTo>
                    <a:pt x="21535" y="12198"/>
                  </a:moveTo>
                  <a:cubicBezTo>
                    <a:pt x="21510" y="15574"/>
                    <a:pt x="20792" y="18298"/>
                    <a:pt x="19898" y="18428"/>
                  </a:cubicBezTo>
                  <a:lnTo>
                    <a:pt x="2875" y="20886"/>
                  </a:lnTo>
                  <a:cubicBezTo>
                    <a:pt x="1277" y="21116"/>
                    <a:pt x="-40" y="16207"/>
                    <a:pt x="1" y="10178"/>
                  </a:cubicBezTo>
                  <a:cubicBezTo>
                    <a:pt x="42" y="4158"/>
                    <a:pt x="1420" y="-484"/>
                    <a:pt x="3010" y="40"/>
                  </a:cubicBezTo>
                  <a:lnTo>
                    <a:pt x="19981" y="5630"/>
                  </a:lnTo>
                  <a:cubicBezTo>
                    <a:pt x="20878" y="5926"/>
                    <a:pt x="21560" y="8806"/>
                    <a:pt x="21535" y="12198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86" name="Freeform 144"/>
            <p:cNvSpPr/>
            <p:nvPr/>
          </p:nvSpPr>
          <p:spPr>
            <a:xfrm>
              <a:off x="9970562" y="3522499"/>
              <a:ext cx="266320" cy="336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36" h="19740" extrusionOk="0">
                  <a:moveTo>
                    <a:pt x="4487" y="13377"/>
                  </a:moveTo>
                  <a:cubicBezTo>
                    <a:pt x="4487" y="13377"/>
                    <a:pt x="10033" y="20241"/>
                    <a:pt x="14707" y="19711"/>
                  </a:cubicBezTo>
                  <a:cubicBezTo>
                    <a:pt x="18941" y="19231"/>
                    <a:pt x="18910" y="14728"/>
                    <a:pt x="18910" y="14728"/>
                  </a:cubicBezTo>
                  <a:cubicBezTo>
                    <a:pt x="18910" y="14728"/>
                    <a:pt x="19359" y="10773"/>
                    <a:pt x="16582" y="7542"/>
                  </a:cubicBezTo>
                  <a:cubicBezTo>
                    <a:pt x="14677" y="5326"/>
                    <a:pt x="13965" y="297"/>
                    <a:pt x="12300" y="461"/>
                  </a:cubicBezTo>
                  <a:cubicBezTo>
                    <a:pt x="10127" y="674"/>
                    <a:pt x="12574" y="5433"/>
                    <a:pt x="11450" y="6353"/>
                  </a:cubicBezTo>
                  <a:cubicBezTo>
                    <a:pt x="9175" y="8219"/>
                    <a:pt x="4363" y="1063"/>
                    <a:pt x="2822" y="243"/>
                  </a:cubicBezTo>
                  <a:cubicBezTo>
                    <a:pt x="-191" y="-1359"/>
                    <a:pt x="-2241" y="5185"/>
                    <a:pt x="4487" y="1337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87" name="Freeform 145"/>
            <p:cNvSpPr/>
            <p:nvPr/>
          </p:nvSpPr>
          <p:spPr>
            <a:xfrm>
              <a:off x="9988222" y="3538139"/>
              <a:ext cx="81814" cy="116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453" extrusionOk="0">
                  <a:moveTo>
                    <a:pt x="581" y="35"/>
                  </a:moveTo>
                  <a:cubicBezTo>
                    <a:pt x="1034" y="-78"/>
                    <a:pt x="1533" y="88"/>
                    <a:pt x="1697" y="407"/>
                  </a:cubicBezTo>
                  <a:cubicBezTo>
                    <a:pt x="3600" y="4188"/>
                    <a:pt x="6508" y="7919"/>
                    <a:pt x="10154" y="11519"/>
                  </a:cubicBezTo>
                  <a:cubicBezTo>
                    <a:pt x="12551" y="13889"/>
                    <a:pt x="15121" y="16060"/>
                    <a:pt x="17691" y="17988"/>
                  </a:cubicBezTo>
                  <a:cubicBezTo>
                    <a:pt x="18412" y="18525"/>
                    <a:pt x="19087" y="19013"/>
                    <a:pt x="19713" y="19449"/>
                  </a:cubicBezTo>
                  <a:lnTo>
                    <a:pt x="20805" y="20189"/>
                  </a:lnTo>
                  <a:cubicBezTo>
                    <a:pt x="20929" y="20271"/>
                    <a:pt x="21028" y="20334"/>
                    <a:pt x="21097" y="20378"/>
                  </a:cubicBezTo>
                  <a:cubicBezTo>
                    <a:pt x="21460" y="20604"/>
                    <a:pt x="21489" y="20993"/>
                    <a:pt x="21168" y="21246"/>
                  </a:cubicBezTo>
                  <a:cubicBezTo>
                    <a:pt x="20846" y="21502"/>
                    <a:pt x="20294" y="21522"/>
                    <a:pt x="19936" y="21296"/>
                  </a:cubicBezTo>
                  <a:lnTo>
                    <a:pt x="19483" y="21000"/>
                  </a:lnTo>
                  <a:cubicBezTo>
                    <a:pt x="19330" y="20901"/>
                    <a:pt x="19157" y="20784"/>
                    <a:pt x="18960" y="20648"/>
                  </a:cubicBezTo>
                  <a:cubicBezTo>
                    <a:pt x="18193" y="20128"/>
                    <a:pt x="17341" y="19519"/>
                    <a:pt x="16422" y="18830"/>
                  </a:cubicBezTo>
                  <a:cubicBezTo>
                    <a:pt x="13799" y="16865"/>
                    <a:pt x="11179" y="14652"/>
                    <a:pt x="8732" y="12234"/>
                  </a:cubicBezTo>
                  <a:cubicBezTo>
                    <a:pt x="5001" y="8546"/>
                    <a:pt x="2014" y="4719"/>
                    <a:pt x="50" y="819"/>
                  </a:cubicBezTo>
                  <a:cubicBezTo>
                    <a:pt x="-111" y="500"/>
                    <a:pt x="128" y="148"/>
                    <a:pt x="581" y="3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88" name="Freeform 146"/>
            <p:cNvSpPr/>
            <p:nvPr/>
          </p:nvSpPr>
          <p:spPr>
            <a:xfrm>
              <a:off x="9971759" y="3568830"/>
              <a:ext cx="78326" cy="119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464" extrusionOk="0">
                  <a:moveTo>
                    <a:pt x="646" y="26"/>
                  </a:moveTo>
                  <a:cubicBezTo>
                    <a:pt x="1128" y="-70"/>
                    <a:pt x="1636" y="108"/>
                    <a:pt x="1782" y="425"/>
                  </a:cubicBezTo>
                  <a:lnTo>
                    <a:pt x="1928" y="714"/>
                  </a:lnTo>
                  <a:lnTo>
                    <a:pt x="2229" y="1259"/>
                  </a:lnTo>
                  <a:cubicBezTo>
                    <a:pt x="2359" y="1488"/>
                    <a:pt x="2509" y="1740"/>
                    <a:pt x="2677" y="2009"/>
                  </a:cubicBezTo>
                  <a:cubicBezTo>
                    <a:pt x="3473" y="3301"/>
                    <a:pt x="4506" y="4764"/>
                    <a:pt x="5796" y="6365"/>
                  </a:cubicBezTo>
                  <a:cubicBezTo>
                    <a:pt x="9501" y="10949"/>
                    <a:pt x="14553" y="15729"/>
                    <a:pt x="21153" y="20461"/>
                  </a:cubicBezTo>
                  <a:cubicBezTo>
                    <a:pt x="21493" y="20704"/>
                    <a:pt x="21467" y="21083"/>
                    <a:pt x="21097" y="21306"/>
                  </a:cubicBezTo>
                  <a:cubicBezTo>
                    <a:pt x="20727" y="21530"/>
                    <a:pt x="20150" y="21513"/>
                    <a:pt x="19810" y="21270"/>
                  </a:cubicBezTo>
                  <a:cubicBezTo>
                    <a:pt x="13103" y="16462"/>
                    <a:pt x="7960" y="11600"/>
                    <a:pt x="4187" y="6927"/>
                  </a:cubicBezTo>
                  <a:cubicBezTo>
                    <a:pt x="2862" y="5287"/>
                    <a:pt x="1803" y="3788"/>
                    <a:pt x="986" y="2458"/>
                  </a:cubicBezTo>
                  <a:lnTo>
                    <a:pt x="663" y="1924"/>
                  </a:lnTo>
                  <a:cubicBezTo>
                    <a:pt x="564" y="1754"/>
                    <a:pt x="474" y="1596"/>
                    <a:pt x="388" y="1443"/>
                  </a:cubicBezTo>
                  <a:lnTo>
                    <a:pt x="104" y="906"/>
                  </a:lnTo>
                  <a:cubicBezTo>
                    <a:pt x="78" y="852"/>
                    <a:pt x="57" y="810"/>
                    <a:pt x="39" y="776"/>
                  </a:cubicBezTo>
                  <a:cubicBezTo>
                    <a:pt x="-107" y="459"/>
                    <a:pt x="164" y="125"/>
                    <a:pt x="646" y="26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89" name="Freeform 147"/>
            <p:cNvSpPr/>
            <p:nvPr/>
          </p:nvSpPr>
          <p:spPr>
            <a:xfrm>
              <a:off x="9978695" y="3635481"/>
              <a:ext cx="63028" cy="88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1" h="21404" extrusionOk="0">
                  <a:moveTo>
                    <a:pt x="603" y="92"/>
                  </a:moveTo>
                  <a:cubicBezTo>
                    <a:pt x="1151" y="-113"/>
                    <a:pt x="1833" y="35"/>
                    <a:pt x="2127" y="425"/>
                  </a:cubicBezTo>
                  <a:cubicBezTo>
                    <a:pt x="6646" y="6474"/>
                    <a:pt x="11165" y="11454"/>
                    <a:pt x="15455" y="15430"/>
                  </a:cubicBezTo>
                  <a:cubicBezTo>
                    <a:pt x="16766" y="16647"/>
                    <a:pt x="17976" y="17689"/>
                    <a:pt x="19058" y="18561"/>
                  </a:cubicBezTo>
                  <a:lnTo>
                    <a:pt x="19516" y="18928"/>
                  </a:lnTo>
                  <a:cubicBezTo>
                    <a:pt x="20225" y="19489"/>
                    <a:pt x="20720" y="19850"/>
                    <a:pt x="20971" y="20020"/>
                  </a:cubicBezTo>
                  <a:cubicBezTo>
                    <a:pt x="21424" y="20327"/>
                    <a:pt x="21440" y="20835"/>
                    <a:pt x="21008" y="21157"/>
                  </a:cubicBezTo>
                  <a:cubicBezTo>
                    <a:pt x="20576" y="21475"/>
                    <a:pt x="19862" y="21487"/>
                    <a:pt x="19415" y="21184"/>
                  </a:cubicBezTo>
                  <a:lnTo>
                    <a:pt x="18988" y="20881"/>
                  </a:lnTo>
                  <a:lnTo>
                    <a:pt x="18456" y="20479"/>
                  </a:lnTo>
                  <a:cubicBezTo>
                    <a:pt x="18264" y="20335"/>
                    <a:pt x="18056" y="20175"/>
                    <a:pt x="17837" y="20001"/>
                  </a:cubicBezTo>
                  <a:cubicBezTo>
                    <a:pt x="16601" y="19027"/>
                    <a:pt x="15199" y="17829"/>
                    <a:pt x="13664" y="16408"/>
                  </a:cubicBezTo>
                  <a:cubicBezTo>
                    <a:pt x="9294" y="12364"/>
                    <a:pt x="4711" y="7308"/>
                    <a:pt x="133" y="1179"/>
                  </a:cubicBezTo>
                  <a:cubicBezTo>
                    <a:pt x="-160" y="789"/>
                    <a:pt x="48" y="300"/>
                    <a:pt x="603" y="92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90" name="Freeform 148"/>
            <p:cNvSpPr/>
            <p:nvPr/>
          </p:nvSpPr>
          <p:spPr>
            <a:xfrm>
              <a:off x="9977627" y="3515979"/>
              <a:ext cx="261838" cy="268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3" h="21391" extrusionOk="0">
                  <a:moveTo>
                    <a:pt x="756" y="180"/>
                  </a:moveTo>
                  <a:cubicBezTo>
                    <a:pt x="1482" y="-209"/>
                    <a:pt x="2232" y="60"/>
                    <a:pt x="2929" y="707"/>
                  </a:cubicBezTo>
                  <a:cubicBezTo>
                    <a:pt x="3087" y="852"/>
                    <a:pt x="3231" y="1008"/>
                    <a:pt x="3358" y="1165"/>
                  </a:cubicBezTo>
                  <a:lnTo>
                    <a:pt x="3474" y="1312"/>
                  </a:lnTo>
                  <a:cubicBezTo>
                    <a:pt x="3494" y="1341"/>
                    <a:pt x="3511" y="1365"/>
                    <a:pt x="3526" y="1386"/>
                  </a:cubicBezTo>
                  <a:lnTo>
                    <a:pt x="3702" y="1656"/>
                  </a:lnTo>
                  <a:lnTo>
                    <a:pt x="3973" y="2061"/>
                  </a:lnTo>
                  <a:cubicBezTo>
                    <a:pt x="4091" y="2237"/>
                    <a:pt x="4220" y="2423"/>
                    <a:pt x="4355" y="2617"/>
                  </a:cubicBezTo>
                  <a:cubicBezTo>
                    <a:pt x="4999" y="3543"/>
                    <a:pt x="5688" y="4468"/>
                    <a:pt x="6394" y="5330"/>
                  </a:cubicBezTo>
                  <a:cubicBezTo>
                    <a:pt x="7095" y="6188"/>
                    <a:pt x="7774" y="6937"/>
                    <a:pt x="8415" y="7545"/>
                  </a:cubicBezTo>
                  <a:cubicBezTo>
                    <a:pt x="9516" y="8588"/>
                    <a:pt x="10459" y="9168"/>
                    <a:pt x="11162" y="9198"/>
                  </a:cubicBezTo>
                  <a:cubicBezTo>
                    <a:pt x="12093" y="9238"/>
                    <a:pt x="12548" y="8943"/>
                    <a:pt x="12728" y="8304"/>
                  </a:cubicBezTo>
                  <a:cubicBezTo>
                    <a:pt x="12867" y="7815"/>
                    <a:pt x="12856" y="7295"/>
                    <a:pt x="12720" y="6134"/>
                  </a:cubicBezTo>
                  <a:lnTo>
                    <a:pt x="12624" y="5342"/>
                  </a:lnTo>
                  <a:cubicBezTo>
                    <a:pt x="12573" y="4896"/>
                    <a:pt x="12549" y="4607"/>
                    <a:pt x="12540" y="4299"/>
                  </a:cubicBezTo>
                  <a:lnTo>
                    <a:pt x="12509" y="3420"/>
                  </a:lnTo>
                  <a:cubicBezTo>
                    <a:pt x="12449" y="1464"/>
                    <a:pt x="12577" y="1192"/>
                    <a:pt x="13620" y="884"/>
                  </a:cubicBezTo>
                  <a:lnTo>
                    <a:pt x="13662" y="879"/>
                  </a:lnTo>
                  <a:cubicBezTo>
                    <a:pt x="13984" y="852"/>
                    <a:pt x="14372" y="948"/>
                    <a:pt x="14739" y="1262"/>
                  </a:cubicBezTo>
                  <a:cubicBezTo>
                    <a:pt x="15014" y="1499"/>
                    <a:pt x="15241" y="1837"/>
                    <a:pt x="15407" y="2288"/>
                  </a:cubicBezTo>
                  <a:lnTo>
                    <a:pt x="15503" y="2575"/>
                  </a:lnTo>
                  <a:cubicBezTo>
                    <a:pt x="15573" y="2792"/>
                    <a:pt x="15701" y="3189"/>
                    <a:pt x="15762" y="3374"/>
                  </a:cubicBezTo>
                  <a:cubicBezTo>
                    <a:pt x="15916" y="3839"/>
                    <a:pt x="16063" y="4279"/>
                    <a:pt x="16222" y="4729"/>
                  </a:cubicBezTo>
                  <a:cubicBezTo>
                    <a:pt x="16641" y="5925"/>
                    <a:pt x="17078" y="7054"/>
                    <a:pt x="17546" y="8117"/>
                  </a:cubicBezTo>
                  <a:cubicBezTo>
                    <a:pt x="18291" y="9806"/>
                    <a:pt x="19062" y="11205"/>
                    <a:pt x="19854" y="12232"/>
                  </a:cubicBezTo>
                  <a:cubicBezTo>
                    <a:pt x="20493" y="13060"/>
                    <a:pt x="20930" y="14494"/>
                    <a:pt x="21213" y="16375"/>
                  </a:cubicBezTo>
                  <a:cubicBezTo>
                    <a:pt x="21366" y="17398"/>
                    <a:pt x="21464" y="18491"/>
                    <a:pt x="21519" y="19586"/>
                  </a:cubicBezTo>
                  <a:lnTo>
                    <a:pt x="21540" y="20063"/>
                  </a:lnTo>
                  <a:cubicBezTo>
                    <a:pt x="21556" y="20512"/>
                    <a:pt x="21563" y="20875"/>
                    <a:pt x="21563" y="21122"/>
                  </a:cubicBezTo>
                  <a:cubicBezTo>
                    <a:pt x="21562" y="21273"/>
                    <a:pt x="21438" y="21391"/>
                    <a:pt x="21287" y="21391"/>
                  </a:cubicBezTo>
                  <a:cubicBezTo>
                    <a:pt x="21150" y="21391"/>
                    <a:pt x="21036" y="21294"/>
                    <a:pt x="21015" y="21167"/>
                  </a:cubicBezTo>
                  <a:lnTo>
                    <a:pt x="21013" y="21125"/>
                  </a:lnTo>
                  <a:lnTo>
                    <a:pt x="21009" y="20734"/>
                  </a:lnTo>
                  <a:cubicBezTo>
                    <a:pt x="21004" y="20434"/>
                    <a:pt x="20991" y="20053"/>
                    <a:pt x="20970" y="19612"/>
                  </a:cubicBezTo>
                  <a:cubicBezTo>
                    <a:pt x="20917" y="18532"/>
                    <a:pt x="20820" y="17456"/>
                    <a:pt x="20669" y="16452"/>
                  </a:cubicBezTo>
                  <a:cubicBezTo>
                    <a:pt x="20398" y="14653"/>
                    <a:pt x="19983" y="13288"/>
                    <a:pt x="19413" y="12549"/>
                  </a:cubicBezTo>
                  <a:cubicBezTo>
                    <a:pt x="18591" y="11484"/>
                    <a:pt x="17801" y="10050"/>
                    <a:pt x="17040" y="8325"/>
                  </a:cubicBezTo>
                  <a:cubicBezTo>
                    <a:pt x="16567" y="7250"/>
                    <a:pt x="16124" y="6108"/>
                    <a:pt x="15701" y="4901"/>
                  </a:cubicBezTo>
                  <a:cubicBezTo>
                    <a:pt x="15595" y="4598"/>
                    <a:pt x="15493" y="4300"/>
                    <a:pt x="15391" y="3996"/>
                  </a:cubicBezTo>
                  <a:lnTo>
                    <a:pt x="14931" y="2586"/>
                  </a:lnTo>
                  <a:cubicBezTo>
                    <a:pt x="14789" y="2154"/>
                    <a:pt x="14599" y="1854"/>
                    <a:pt x="14374" y="1661"/>
                  </a:cubicBezTo>
                  <a:cubicBezTo>
                    <a:pt x="14156" y="1474"/>
                    <a:pt x="13940" y="1408"/>
                    <a:pt x="13764" y="1408"/>
                  </a:cubicBezTo>
                  <a:lnTo>
                    <a:pt x="13717" y="1409"/>
                  </a:lnTo>
                  <a:lnTo>
                    <a:pt x="13601" y="1445"/>
                  </a:lnTo>
                  <a:cubicBezTo>
                    <a:pt x="13063" y="1626"/>
                    <a:pt x="13006" y="1841"/>
                    <a:pt x="13059" y="3410"/>
                  </a:cubicBezTo>
                  <a:lnTo>
                    <a:pt x="13095" y="4442"/>
                  </a:lnTo>
                  <a:cubicBezTo>
                    <a:pt x="13104" y="4628"/>
                    <a:pt x="13121" y="4822"/>
                    <a:pt x="13147" y="5065"/>
                  </a:cubicBezTo>
                  <a:lnTo>
                    <a:pt x="13286" y="6245"/>
                  </a:lnTo>
                  <a:cubicBezTo>
                    <a:pt x="13412" y="7363"/>
                    <a:pt x="13414" y="7893"/>
                    <a:pt x="13258" y="8444"/>
                  </a:cubicBezTo>
                  <a:cubicBezTo>
                    <a:pt x="13007" y="9331"/>
                    <a:pt x="12318" y="9781"/>
                    <a:pt x="11137" y="9729"/>
                  </a:cubicBezTo>
                  <a:cubicBezTo>
                    <a:pt x="10260" y="9692"/>
                    <a:pt x="9221" y="9052"/>
                    <a:pt x="8031" y="7924"/>
                  </a:cubicBezTo>
                  <a:cubicBezTo>
                    <a:pt x="7371" y="7300"/>
                    <a:pt x="6677" y="6535"/>
                    <a:pt x="5963" y="5661"/>
                  </a:cubicBezTo>
                  <a:cubicBezTo>
                    <a:pt x="5249" y="4787"/>
                    <a:pt x="4551" y="3851"/>
                    <a:pt x="3899" y="2915"/>
                  </a:cubicBezTo>
                  <a:lnTo>
                    <a:pt x="3636" y="2534"/>
                  </a:lnTo>
                  <a:cubicBezTo>
                    <a:pt x="3552" y="2411"/>
                    <a:pt x="3471" y="2292"/>
                    <a:pt x="3395" y="2178"/>
                  </a:cubicBezTo>
                  <a:lnTo>
                    <a:pt x="3062" y="1673"/>
                  </a:lnTo>
                  <a:lnTo>
                    <a:pt x="2998" y="1584"/>
                  </a:lnTo>
                  <a:cubicBezTo>
                    <a:pt x="2977" y="1557"/>
                    <a:pt x="2953" y="1527"/>
                    <a:pt x="2928" y="1494"/>
                  </a:cubicBezTo>
                  <a:cubicBezTo>
                    <a:pt x="2815" y="1357"/>
                    <a:pt x="2687" y="1219"/>
                    <a:pt x="2549" y="1091"/>
                  </a:cubicBezTo>
                  <a:cubicBezTo>
                    <a:pt x="2005" y="587"/>
                    <a:pt x="1482" y="400"/>
                    <a:pt x="1022" y="646"/>
                  </a:cubicBezTo>
                  <a:cubicBezTo>
                    <a:pt x="845" y="742"/>
                    <a:pt x="670" y="901"/>
                    <a:pt x="499" y="1135"/>
                  </a:cubicBezTo>
                  <a:cubicBezTo>
                    <a:pt x="411" y="1254"/>
                    <a:pt x="239" y="1283"/>
                    <a:pt x="116" y="1198"/>
                  </a:cubicBezTo>
                  <a:cubicBezTo>
                    <a:pt x="-9" y="1113"/>
                    <a:pt x="-37" y="947"/>
                    <a:pt x="50" y="827"/>
                  </a:cubicBezTo>
                  <a:cubicBezTo>
                    <a:pt x="267" y="532"/>
                    <a:pt x="501" y="317"/>
                    <a:pt x="756" y="18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91" name="Freeform 149"/>
            <p:cNvSpPr/>
            <p:nvPr/>
          </p:nvSpPr>
          <p:spPr>
            <a:xfrm>
              <a:off x="9654868" y="4336933"/>
              <a:ext cx="672579" cy="63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extrusionOk="0">
                  <a:moveTo>
                    <a:pt x="108" y="0"/>
                  </a:moveTo>
                  <a:lnTo>
                    <a:pt x="21505" y="19524"/>
                  </a:lnTo>
                  <a:cubicBezTo>
                    <a:pt x="21556" y="19573"/>
                    <a:pt x="21596" y="20078"/>
                    <a:pt x="21591" y="20653"/>
                  </a:cubicBezTo>
                  <a:cubicBezTo>
                    <a:pt x="21591" y="21159"/>
                    <a:pt x="21550" y="21553"/>
                    <a:pt x="21505" y="21600"/>
                  </a:cubicBezTo>
                  <a:lnTo>
                    <a:pt x="21485" y="21600"/>
                  </a:lnTo>
                  <a:lnTo>
                    <a:pt x="91" y="2076"/>
                  </a:lnTo>
                  <a:cubicBezTo>
                    <a:pt x="36" y="2027"/>
                    <a:pt x="-4" y="1522"/>
                    <a:pt x="1" y="948"/>
                  </a:cubicBezTo>
                  <a:cubicBezTo>
                    <a:pt x="5" y="436"/>
                    <a:pt x="44" y="48"/>
                    <a:pt x="90" y="0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92" name="Freeform 150"/>
            <p:cNvSpPr/>
            <p:nvPr/>
          </p:nvSpPr>
          <p:spPr>
            <a:xfrm>
              <a:off x="10281912" y="4387960"/>
              <a:ext cx="387600" cy="220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41" h="18713" extrusionOk="0">
                  <a:moveTo>
                    <a:pt x="7345" y="16982"/>
                  </a:moveTo>
                  <a:cubicBezTo>
                    <a:pt x="7345" y="16982"/>
                    <a:pt x="2121" y="14019"/>
                    <a:pt x="532" y="9271"/>
                  </a:cubicBezTo>
                  <a:cubicBezTo>
                    <a:pt x="-1738" y="2479"/>
                    <a:pt x="3995" y="503"/>
                    <a:pt x="3995" y="503"/>
                  </a:cubicBezTo>
                  <a:cubicBezTo>
                    <a:pt x="3995" y="503"/>
                    <a:pt x="5659" y="-330"/>
                    <a:pt x="9391" y="149"/>
                  </a:cubicBezTo>
                  <a:cubicBezTo>
                    <a:pt x="11468" y="415"/>
                    <a:pt x="16819" y="1409"/>
                    <a:pt x="16182" y="3256"/>
                  </a:cubicBezTo>
                  <a:cubicBezTo>
                    <a:pt x="15432" y="5443"/>
                    <a:pt x="11805" y="3680"/>
                    <a:pt x="11647" y="5524"/>
                  </a:cubicBezTo>
                  <a:cubicBezTo>
                    <a:pt x="11498" y="7418"/>
                    <a:pt x="12210" y="8931"/>
                    <a:pt x="14143" y="10925"/>
                  </a:cubicBezTo>
                  <a:cubicBezTo>
                    <a:pt x="15350" y="12171"/>
                    <a:pt x="17164" y="12427"/>
                    <a:pt x="18078" y="13833"/>
                  </a:cubicBezTo>
                  <a:cubicBezTo>
                    <a:pt x="19862" y="16581"/>
                    <a:pt x="14878" y="21270"/>
                    <a:pt x="7345" y="16982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93" name="Freeform 151"/>
            <p:cNvSpPr/>
            <p:nvPr/>
          </p:nvSpPr>
          <p:spPr>
            <a:xfrm>
              <a:off x="10526402" y="4522742"/>
              <a:ext cx="124310" cy="51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427" extrusionOk="0">
                  <a:moveTo>
                    <a:pt x="164" y="384"/>
                  </a:moveTo>
                  <a:cubicBezTo>
                    <a:pt x="355" y="-122"/>
                    <a:pt x="709" y="-129"/>
                    <a:pt x="900" y="371"/>
                  </a:cubicBezTo>
                  <a:lnTo>
                    <a:pt x="1064" y="746"/>
                  </a:lnTo>
                  <a:cubicBezTo>
                    <a:pt x="1119" y="857"/>
                    <a:pt x="1173" y="989"/>
                    <a:pt x="1255" y="1134"/>
                  </a:cubicBezTo>
                  <a:cubicBezTo>
                    <a:pt x="1555" y="1771"/>
                    <a:pt x="1909" y="2475"/>
                    <a:pt x="2346" y="3238"/>
                  </a:cubicBezTo>
                  <a:cubicBezTo>
                    <a:pt x="3546" y="5427"/>
                    <a:pt x="4991" y="7623"/>
                    <a:pt x="6682" y="9675"/>
                  </a:cubicBezTo>
                  <a:cubicBezTo>
                    <a:pt x="10801" y="14679"/>
                    <a:pt x="15573" y="18006"/>
                    <a:pt x="21028" y="18860"/>
                  </a:cubicBezTo>
                  <a:cubicBezTo>
                    <a:pt x="21328" y="18906"/>
                    <a:pt x="21546" y="19518"/>
                    <a:pt x="21519" y="20228"/>
                  </a:cubicBezTo>
                  <a:cubicBezTo>
                    <a:pt x="21519" y="20938"/>
                    <a:pt x="21246" y="21471"/>
                    <a:pt x="20946" y="21425"/>
                  </a:cubicBezTo>
                  <a:cubicBezTo>
                    <a:pt x="15355" y="20551"/>
                    <a:pt x="10419" y="17131"/>
                    <a:pt x="6191" y="11969"/>
                  </a:cubicBezTo>
                  <a:cubicBezTo>
                    <a:pt x="4473" y="9852"/>
                    <a:pt x="2973" y="7577"/>
                    <a:pt x="1691" y="5302"/>
                  </a:cubicBezTo>
                  <a:cubicBezTo>
                    <a:pt x="1255" y="4500"/>
                    <a:pt x="873" y="3751"/>
                    <a:pt x="546" y="3080"/>
                  </a:cubicBezTo>
                  <a:lnTo>
                    <a:pt x="273" y="2469"/>
                  </a:lnTo>
                  <a:cubicBezTo>
                    <a:pt x="219" y="2363"/>
                    <a:pt x="191" y="2271"/>
                    <a:pt x="164" y="2205"/>
                  </a:cubicBezTo>
                  <a:cubicBezTo>
                    <a:pt x="-54" y="1706"/>
                    <a:pt x="-54" y="891"/>
                    <a:pt x="164" y="38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94" name="Freeform 152"/>
            <p:cNvSpPr/>
            <p:nvPr/>
          </p:nvSpPr>
          <p:spPr>
            <a:xfrm>
              <a:off x="10501493" y="4554212"/>
              <a:ext cx="108720" cy="39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333" extrusionOk="0">
                  <a:moveTo>
                    <a:pt x="97" y="760"/>
                  </a:moveTo>
                  <a:cubicBezTo>
                    <a:pt x="284" y="-11"/>
                    <a:pt x="658" y="-234"/>
                    <a:pt x="938" y="272"/>
                  </a:cubicBezTo>
                  <a:cubicBezTo>
                    <a:pt x="1905" y="1975"/>
                    <a:pt x="2871" y="3551"/>
                    <a:pt x="3900" y="5015"/>
                  </a:cubicBezTo>
                  <a:cubicBezTo>
                    <a:pt x="7640" y="10331"/>
                    <a:pt x="11630" y="13910"/>
                    <a:pt x="15619" y="16067"/>
                  </a:cubicBezTo>
                  <a:cubicBezTo>
                    <a:pt x="16803" y="16708"/>
                    <a:pt x="17926" y="17188"/>
                    <a:pt x="18954" y="17514"/>
                  </a:cubicBezTo>
                  <a:lnTo>
                    <a:pt x="19484" y="17667"/>
                  </a:lnTo>
                  <a:cubicBezTo>
                    <a:pt x="19765" y="17754"/>
                    <a:pt x="20045" y="17822"/>
                    <a:pt x="20295" y="17882"/>
                  </a:cubicBezTo>
                  <a:lnTo>
                    <a:pt x="20856" y="17976"/>
                  </a:lnTo>
                  <a:cubicBezTo>
                    <a:pt x="20887" y="17976"/>
                    <a:pt x="20887" y="17976"/>
                    <a:pt x="20918" y="17985"/>
                  </a:cubicBezTo>
                  <a:cubicBezTo>
                    <a:pt x="21261" y="18011"/>
                    <a:pt x="21510" y="18789"/>
                    <a:pt x="21510" y="19714"/>
                  </a:cubicBezTo>
                  <a:cubicBezTo>
                    <a:pt x="21479" y="20638"/>
                    <a:pt x="21198" y="21366"/>
                    <a:pt x="20887" y="21332"/>
                  </a:cubicBezTo>
                  <a:lnTo>
                    <a:pt x="20450" y="21272"/>
                  </a:lnTo>
                  <a:lnTo>
                    <a:pt x="19951" y="21161"/>
                  </a:lnTo>
                  <a:cubicBezTo>
                    <a:pt x="19765" y="21118"/>
                    <a:pt x="19546" y="21067"/>
                    <a:pt x="19359" y="21006"/>
                  </a:cubicBezTo>
                  <a:cubicBezTo>
                    <a:pt x="18144" y="20664"/>
                    <a:pt x="16803" y="20125"/>
                    <a:pt x="15370" y="19354"/>
                  </a:cubicBezTo>
                  <a:cubicBezTo>
                    <a:pt x="11287" y="17145"/>
                    <a:pt x="7172" y="13473"/>
                    <a:pt x="3339" y="7994"/>
                  </a:cubicBezTo>
                  <a:cubicBezTo>
                    <a:pt x="2279" y="6478"/>
                    <a:pt x="1250" y="4843"/>
                    <a:pt x="284" y="3080"/>
                  </a:cubicBezTo>
                  <a:cubicBezTo>
                    <a:pt x="4" y="2575"/>
                    <a:pt x="-90" y="1538"/>
                    <a:pt x="97" y="76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95" name="Freeform 153"/>
            <p:cNvSpPr/>
            <p:nvPr/>
          </p:nvSpPr>
          <p:spPr>
            <a:xfrm>
              <a:off x="10463924" y="4569683"/>
              <a:ext cx="93567" cy="38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3" h="21242" extrusionOk="0">
                  <a:moveTo>
                    <a:pt x="166" y="624"/>
                  </a:moveTo>
                  <a:cubicBezTo>
                    <a:pt x="382" y="-98"/>
                    <a:pt x="852" y="-210"/>
                    <a:pt x="1141" y="375"/>
                  </a:cubicBezTo>
                  <a:lnTo>
                    <a:pt x="1285" y="624"/>
                  </a:lnTo>
                  <a:cubicBezTo>
                    <a:pt x="1394" y="786"/>
                    <a:pt x="1502" y="993"/>
                    <a:pt x="1647" y="1259"/>
                  </a:cubicBezTo>
                  <a:cubicBezTo>
                    <a:pt x="2116" y="1997"/>
                    <a:pt x="2694" y="2830"/>
                    <a:pt x="3345" y="3724"/>
                  </a:cubicBezTo>
                  <a:cubicBezTo>
                    <a:pt x="5259" y="6301"/>
                    <a:pt x="7643" y="8894"/>
                    <a:pt x="10532" y="11316"/>
                  </a:cubicBezTo>
                  <a:cubicBezTo>
                    <a:pt x="13567" y="13893"/>
                    <a:pt x="17034" y="16125"/>
                    <a:pt x="20863" y="17912"/>
                  </a:cubicBezTo>
                  <a:cubicBezTo>
                    <a:pt x="21260" y="18092"/>
                    <a:pt x="21513" y="18976"/>
                    <a:pt x="21441" y="19887"/>
                  </a:cubicBezTo>
                  <a:cubicBezTo>
                    <a:pt x="21368" y="20798"/>
                    <a:pt x="21007" y="21390"/>
                    <a:pt x="20610" y="21210"/>
                  </a:cubicBezTo>
                  <a:cubicBezTo>
                    <a:pt x="16709" y="19397"/>
                    <a:pt x="13169" y="17122"/>
                    <a:pt x="10063" y="14485"/>
                  </a:cubicBezTo>
                  <a:cubicBezTo>
                    <a:pt x="7101" y="11995"/>
                    <a:pt x="4644" y="9332"/>
                    <a:pt x="2658" y="6652"/>
                  </a:cubicBezTo>
                  <a:cubicBezTo>
                    <a:pt x="2080" y="5897"/>
                    <a:pt x="1611" y="5185"/>
                    <a:pt x="1177" y="4523"/>
                  </a:cubicBezTo>
                  <a:lnTo>
                    <a:pt x="852" y="4033"/>
                  </a:lnTo>
                  <a:cubicBezTo>
                    <a:pt x="563" y="3553"/>
                    <a:pt x="382" y="3192"/>
                    <a:pt x="274" y="2994"/>
                  </a:cubicBezTo>
                  <a:cubicBezTo>
                    <a:pt x="-51" y="2410"/>
                    <a:pt x="-87" y="1345"/>
                    <a:pt x="166" y="62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96" name="Freeform 154"/>
            <p:cNvSpPr/>
            <p:nvPr/>
          </p:nvSpPr>
          <p:spPr>
            <a:xfrm>
              <a:off x="10337393" y="4385507"/>
              <a:ext cx="335375" cy="226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8" h="20965" extrusionOk="0">
                  <a:moveTo>
                    <a:pt x="2049" y="634"/>
                  </a:moveTo>
                  <a:cubicBezTo>
                    <a:pt x="4130" y="83"/>
                    <a:pt x="6426" y="-152"/>
                    <a:pt x="8819" y="104"/>
                  </a:cubicBezTo>
                  <a:cubicBezTo>
                    <a:pt x="10715" y="308"/>
                    <a:pt x="12903" y="682"/>
                    <a:pt x="14583" y="1159"/>
                  </a:cubicBezTo>
                  <a:lnTo>
                    <a:pt x="14954" y="1269"/>
                  </a:lnTo>
                  <a:cubicBezTo>
                    <a:pt x="15863" y="1546"/>
                    <a:pt x="16586" y="1850"/>
                    <a:pt x="17074" y="2183"/>
                  </a:cubicBezTo>
                  <a:cubicBezTo>
                    <a:pt x="17788" y="2658"/>
                    <a:pt x="18100" y="3253"/>
                    <a:pt x="17817" y="3934"/>
                  </a:cubicBezTo>
                  <a:cubicBezTo>
                    <a:pt x="17407" y="4941"/>
                    <a:pt x="16547" y="5337"/>
                    <a:pt x="14915" y="5566"/>
                  </a:cubicBezTo>
                  <a:lnTo>
                    <a:pt x="13929" y="5690"/>
                  </a:lnTo>
                  <a:cubicBezTo>
                    <a:pt x="12453" y="5883"/>
                    <a:pt x="11916" y="6119"/>
                    <a:pt x="11858" y="6675"/>
                  </a:cubicBezTo>
                  <a:cubicBezTo>
                    <a:pt x="11692" y="8381"/>
                    <a:pt x="12678" y="9816"/>
                    <a:pt x="15511" y="12256"/>
                  </a:cubicBezTo>
                  <a:cubicBezTo>
                    <a:pt x="15912" y="12608"/>
                    <a:pt x="16361" y="12879"/>
                    <a:pt x="16938" y="13146"/>
                  </a:cubicBezTo>
                  <a:lnTo>
                    <a:pt x="17436" y="13365"/>
                  </a:lnTo>
                  <a:lnTo>
                    <a:pt x="17817" y="13522"/>
                  </a:lnTo>
                  <a:cubicBezTo>
                    <a:pt x="19097" y="14051"/>
                    <a:pt x="19683" y="14402"/>
                    <a:pt x="20249" y="15123"/>
                  </a:cubicBezTo>
                  <a:cubicBezTo>
                    <a:pt x="21578" y="16848"/>
                    <a:pt x="20396" y="19106"/>
                    <a:pt x="17729" y="20219"/>
                  </a:cubicBezTo>
                  <a:cubicBezTo>
                    <a:pt x="14798" y="21448"/>
                    <a:pt x="10705" y="21200"/>
                    <a:pt x="6318" y="19171"/>
                  </a:cubicBezTo>
                  <a:lnTo>
                    <a:pt x="5996" y="19019"/>
                  </a:lnTo>
                  <a:lnTo>
                    <a:pt x="5664" y="18844"/>
                  </a:lnTo>
                  <a:cubicBezTo>
                    <a:pt x="5332" y="18673"/>
                    <a:pt x="4970" y="18470"/>
                    <a:pt x="4579" y="18236"/>
                  </a:cubicBezTo>
                  <a:cubicBezTo>
                    <a:pt x="3466" y="17570"/>
                    <a:pt x="2352" y="16795"/>
                    <a:pt x="1307" y="15918"/>
                  </a:cubicBezTo>
                  <a:cubicBezTo>
                    <a:pt x="1189" y="15823"/>
                    <a:pt x="1082" y="15727"/>
                    <a:pt x="965" y="15629"/>
                  </a:cubicBezTo>
                  <a:cubicBezTo>
                    <a:pt x="877" y="15549"/>
                    <a:pt x="847" y="15373"/>
                    <a:pt x="896" y="15237"/>
                  </a:cubicBezTo>
                  <a:cubicBezTo>
                    <a:pt x="955" y="15101"/>
                    <a:pt x="1072" y="15055"/>
                    <a:pt x="1160" y="15135"/>
                  </a:cubicBezTo>
                  <a:cubicBezTo>
                    <a:pt x="1268" y="15230"/>
                    <a:pt x="1385" y="15325"/>
                    <a:pt x="1492" y="15420"/>
                  </a:cubicBezTo>
                  <a:cubicBezTo>
                    <a:pt x="2518" y="16282"/>
                    <a:pt x="3622" y="17047"/>
                    <a:pt x="4726" y="17704"/>
                  </a:cubicBezTo>
                  <a:cubicBezTo>
                    <a:pt x="5048" y="17897"/>
                    <a:pt x="5351" y="18068"/>
                    <a:pt x="5625" y="18217"/>
                  </a:cubicBezTo>
                  <a:lnTo>
                    <a:pt x="6084" y="18458"/>
                  </a:lnTo>
                  <a:lnTo>
                    <a:pt x="6191" y="18509"/>
                  </a:lnTo>
                  <a:cubicBezTo>
                    <a:pt x="10597" y="20611"/>
                    <a:pt x="14710" y="20888"/>
                    <a:pt x="17631" y="19668"/>
                  </a:cubicBezTo>
                  <a:cubicBezTo>
                    <a:pt x="20054" y="18654"/>
                    <a:pt x="21002" y="16854"/>
                    <a:pt x="19995" y="15557"/>
                  </a:cubicBezTo>
                  <a:cubicBezTo>
                    <a:pt x="19517" y="14935"/>
                    <a:pt x="18989" y="14606"/>
                    <a:pt x="17856" y="14133"/>
                  </a:cubicBezTo>
                  <a:lnTo>
                    <a:pt x="16986" y="13767"/>
                  </a:lnTo>
                  <a:cubicBezTo>
                    <a:pt x="16303" y="13463"/>
                    <a:pt x="15795" y="13162"/>
                    <a:pt x="15316" y="12753"/>
                  </a:cubicBezTo>
                  <a:lnTo>
                    <a:pt x="15013" y="12491"/>
                  </a:lnTo>
                  <a:cubicBezTo>
                    <a:pt x="12278" y="10082"/>
                    <a:pt x="11291" y="8569"/>
                    <a:pt x="11486" y="6592"/>
                  </a:cubicBezTo>
                  <a:cubicBezTo>
                    <a:pt x="11584" y="5588"/>
                    <a:pt x="12190" y="5329"/>
                    <a:pt x="14026" y="5103"/>
                  </a:cubicBezTo>
                  <a:lnTo>
                    <a:pt x="14730" y="5017"/>
                  </a:lnTo>
                  <a:lnTo>
                    <a:pt x="15013" y="4977"/>
                  </a:lnTo>
                  <a:cubicBezTo>
                    <a:pt x="16430" y="4763"/>
                    <a:pt x="17182" y="4400"/>
                    <a:pt x="17494" y="3636"/>
                  </a:cubicBezTo>
                  <a:cubicBezTo>
                    <a:pt x="17602" y="3360"/>
                    <a:pt x="17446" y="3058"/>
                    <a:pt x="16918" y="2705"/>
                  </a:cubicBezTo>
                  <a:cubicBezTo>
                    <a:pt x="16391" y="2350"/>
                    <a:pt x="15570" y="2020"/>
                    <a:pt x="14515" y="1721"/>
                  </a:cubicBezTo>
                  <a:cubicBezTo>
                    <a:pt x="12854" y="1250"/>
                    <a:pt x="10675" y="878"/>
                    <a:pt x="8790" y="675"/>
                  </a:cubicBezTo>
                  <a:cubicBezTo>
                    <a:pt x="6436" y="422"/>
                    <a:pt x="4169" y="655"/>
                    <a:pt x="2118" y="1198"/>
                  </a:cubicBezTo>
                  <a:lnTo>
                    <a:pt x="1736" y="1302"/>
                  </a:lnTo>
                  <a:cubicBezTo>
                    <a:pt x="1434" y="1390"/>
                    <a:pt x="1150" y="1480"/>
                    <a:pt x="887" y="1571"/>
                  </a:cubicBezTo>
                  <a:lnTo>
                    <a:pt x="730" y="1625"/>
                  </a:lnTo>
                  <a:cubicBezTo>
                    <a:pt x="593" y="1676"/>
                    <a:pt x="467" y="1723"/>
                    <a:pt x="369" y="1765"/>
                  </a:cubicBezTo>
                  <a:lnTo>
                    <a:pt x="242" y="1818"/>
                  </a:lnTo>
                  <a:cubicBezTo>
                    <a:pt x="144" y="1863"/>
                    <a:pt x="37" y="1777"/>
                    <a:pt x="7" y="1625"/>
                  </a:cubicBezTo>
                  <a:cubicBezTo>
                    <a:pt x="-22" y="1473"/>
                    <a:pt x="37" y="1314"/>
                    <a:pt x="134" y="1269"/>
                  </a:cubicBezTo>
                  <a:lnTo>
                    <a:pt x="271" y="1213"/>
                  </a:lnTo>
                  <a:lnTo>
                    <a:pt x="437" y="1144"/>
                  </a:lnTo>
                  <a:cubicBezTo>
                    <a:pt x="506" y="1119"/>
                    <a:pt x="574" y="1095"/>
                    <a:pt x="642" y="1068"/>
                  </a:cubicBezTo>
                  <a:lnTo>
                    <a:pt x="965" y="957"/>
                  </a:lnTo>
                  <a:cubicBezTo>
                    <a:pt x="1287" y="848"/>
                    <a:pt x="1649" y="738"/>
                    <a:pt x="2049" y="63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97" name="Freeform 155"/>
            <p:cNvSpPr/>
            <p:nvPr/>
          </p:nvSpPr>
          <p:spPr>
            <a:xfrm>
              <a:off x="9993557" y="4986258"/>
              <a:ext cx="133711" cy="230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557" extrusionOk="0">
                  <a:moveTo>
                    <a:pt x="103" y="129"/>
                  </a:moveTo>
                  <a:cubicBezTo>
                    <a:pt x="278" y="-11"/>
                    <a:pt x="615" y="-42"/>
                    <a:pt x="854" y="60"/>
                  </a:cubicBezTo>
                  <a:lnTo>
                    <a:pt x="1736" y="427"/>
                  </a:lnTo>
                  <a:lnTo>
                    <a:pt x="2872" y="890"/>
                  </a:lnTo>
                  <a:cubicBezTo>
                    <a:pt x="3273" y="1052"/>
                    <a:pt x="3697" y="1222"/>
                    <a:pt x="4138" y="1398"/>
                  </a:cubicBezTo>
                  <a:cubicBezTo>
                    <a:pt x="6672" y="2401"/>
                    <a:pt x="9337" y="3405"/>
                    <a:pt x="12010" y="4342"/>
                  </a:cubicBezTo>
                  <a:cubicBezTo>
                    <a:pt x="13747" y="4951"/>
                    <a:pt x="15431" y="5512"/>
                    <a:pt x="17044" y="6013"/>
                  </a:cubicBezTo>
                  <a:cubicBezTo>
                    <a:pt x="18162" y="6361"/>
                    <a:pt x="19240" y="6679"/>
                    <a:pt x="20270" y="6962"/>
                  </a:cubicBezTo>
                  <a:cubicBezTo>
                    <a:pt x="20442" y="7011"/>
                    <a:pt x="20559" y="7109"/>
                    <a:pt x="20575" y="7221"/>
                  </a:cubicBezTo>
                  <a:lnTo>
                    <a:pt x="20689" y="8140"/>
                  </a:lnTo>
                  <a:cubicBezTo>
                    <a:pt x="20727" y="8450"/>
                    <a:pt x="20762" y="8766"/>
                    <a:pt x="20798" y="9086"/>
                  </a:cubicBezTo>
                  <a:cubicBezTo>
                    <a:pt x="21056" y="11451"/>
                    <a:pt x="21242" y="13964"/>
                    <a:pt x="21366" y="16494"/>
                  </a:cubicBezTo>
                  <a:lnTo>
                    <a:pt x="21411" y="17444"/>
                  </a:lnTo>
                  <a:cubicBezTo>
                    <a:pt x="21437" y="18013"/>
                    <a:pt x="21457" y="18559"/>
                    <a:pt x="21472" y="19078"/>
                  </a:cubicBezTo>
                  <a:lnTo>
                    <a:pt x="21510" y="20368"/>
                  </a:lnTo>
                  <a:lnTo>
                    <a:pt x="21525" y="21242"/>
                  </a:lnTo>
                  <a:cubicBezTo>
                    <a:pt x="21528" y="21415"/>
                    <a:pt x="21290" y="21557"/>
                    <a:pt x="20993" y="21557"/>
                  </a:cubicBezTo>
                  <a:cubicBezTo>
                    <a:pt x="20696" y="21558"/>
                    <a:pt x="20453" y="21419"/>
                    <a:pt x="20450" y="21247"/>
                  </a:cubicBezTo>
                  <a:lnTo>
                    <a:pt x="20430" y="20205"/>
                  </a:lnTo>
                  <a:lnTo>
                    <a:pt x="20384" y="18696"/>
                  </a:lnTo>
                  <a:cubicBezTo>
                    <a:pt x="20372" y="18298"/>
                    <a:pt x="20354" y="17885"/>
                    <a:pt x="20336" y="17459"/>
                  </a:cubicBezTo>
                  <a:cubicBezTo>
                    <a:pt x="20214" y="14618"/>
                    <a:pt x="20014" y="11777"/>
                    <a:pt x="19725" y="9126"/>
                  </a:cubicBezTo>
                  <a:lnTo>
                    <a:pt x="19618" y="8183"/>
                  </a:lnTo>
                  <a:lnTo>
                    <a:pt x="19524" y="7447"/>
                  </a:lnTo>
                  <a:lnTo>
                    <a:pt x="19175" y="7350"/>
                  </a:lnTo>
                  <a:cubicBezTo>
                    <a:pt x="18538" y="7168"/>
                    <a:pt x="17881" y="6977"/>
                    <a:pt x="17212" y="6772"/>
                  </a:cubicBezTo>
                  <a:lnTo>
                    <a:pt x="16537" y="6564"/>
                  </a:lnTo>
                  <a:cubicBezTo>
                    <a:pt x="14909" y="6058"/>
                    <a:pt x="13207" y="5491"/>
                    <a:pt x="11455" y="4878"/>
                  </a:cubicBezTo>
                  <a:cubicBezTo>
                    <a:pt x="8764" y="3935"/>
                    <a:pt x="6083" y="2924"/>
                    <a:pt x="3534" y="1914"/>
                  </a:cubicBezTo>
                  <a:lnTo>
                    <a:pt x="2259" y="1404"/>
                  </a:lnTo>
                  <a:lnTo>
                    <a:pt x="602" y="725"/>
                  </a:lnTo>
                  <a:lnTo>
                    <a:pt x="222" y="566"/>
                  </a:lnTo>
                  <a:cubicBezTo>
                    <a:pt x="-19" y="464"/>
                    <a:pt x="-72" y="268"/>
                    <a:pt x="103" y="129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98" name="Freeform 156"/>
            <p:cNvSpPr/>
            <p:nvPr/>
          </p:nvSpPr>
          <p:spPr>
            <a:xfrm>
              <a:off x="0" y="2100040"/>
              <a:ext cx="1760865" cy="1013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18" y="0"/>
                  </a:moveTo>
                  <a:lnTo>
                    <a:pt x="15382" y="0"/>
                  </a:lnTo>
                  <a:cubicBezTo>
                    <a:pt x="18816" y="0"/>
                    <a:pt x="21600" y="4835"/>
                    <a:pt x="21600" y="10800"/>
                  </a:cubicBezTo>
                  <a:cubicBezTo>
                    <a:pt x="21600" y="16764"/>
                    <a:pt x="18816" y="21600"/>
                    <a:pt x="15382" y="21600"/>
                  </a:cubicBezTo>
                  <a:lnTo>
                    <a:pt x="6218" y="21600"/>
                  </a:lnTo>
                  <a:cubicBezTo>
                    <a:pt x="2784" y="21600"/>
                    <a:pt x="0" y="16764"/>
                    <a:pt x="0" y="10800"/>
                  </a:cubicBezTo>
                  <a:cubicBezTo>
                    <a:pt x="0" y="4835"/>
                    <a:pt x="2784" y="0"/>
                    <a:pt x="6218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299" name="Freeform 157"/>
            <p:cNvSpPr/>
            <p:nvPr/>
          </p:nvSpPr>
          <p:spPr>
            <a:xfrm>
              <a:off x="1285877" y="2966334"/>
              <a:ext cx="230791" cy="286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0008"/>
                  </a:lnTo>
                  <a:cubicBezTo>
                    <a:pt x="21600" y="20887"/>
                    <a:pt x="20714" y="21600"/>
                    <a:pt x="19623" y="21600"/>
                  </a:cubicBezTo>
                  <a:cubicBezTo>
                    <a:pt x="19111" y="21600"/>
                    <a:pt x="18619" y="21441"/>
                    <a:pt x="18250" y="21153"/>
                  </a:cubicBezTo>
                  <a:lnTo>
                    <a:pt x="0" y="696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00" name="Freeform 158"/>
            <p:cNvSpPr/>
            <p:nvPr/>
          </p:nvSpPr>
          <p:spPr>
            <a:xfrm>
              <a:off x="1137824" y="2506578"/>
              <a:ext cx="163682" cy="163682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01" name="Freeform 159"/>
            <p:cNvSpPr/>
            <p:nvPr/>
          </p:nvSpPr>
          <p:spPr>
            <a:xfrm>
              <a:off x="802554" y="2506578"/>
              <a:ext cx="163666" cy="163682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02" name="Freeform 160"/>
            <p:cNvSpPr/>
            <p:nvPr/>
          </p:nvSpPr>
          <p:spPr>
            <a:xfrm>
              <a:off x="459345" y="2506578"/>
              <a:ext cx="163682" cy="163682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316" name="Graphic 2"/>
            <p:cNvGrpSpPr/>
            <p:nvPr/>
          </p:nvGrpSpPr>
          <p:grpSpPr>
            <a:xfrm>
              <a:off x="10555546" y="1149465"/>
              <a:ext cx="1851842" cy="1354453"/>
              <a:chOff x="0" y="0"/>
              <a:chExt cx="1851840" cy="1354451"/>
            </a:xfrm>
          </p:grpSpPr>
          <p:sp>
            <p:nvSpPr>
              <p:cNvPr id="303" name="Freeform 166"/>
              <p:cNvSpPr/>
              <p:nvPr/>
            </p:nvSpPr>
            <p:spPr>
              <a:xfrm>
                <a:off x="1673510" y="-1"/>
                <a:ext cx="1" cy="638576"/>
              </a:xfrm>
              <a:prstGeom prst="line">
                <a:avLst/>
              </a:prstGeom>
              <a:noFill/>
              <a:ln w="57150" cap="rnd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04" name="Freeform 167"/>
              <p:cNvSpPr/>
              <p:nvPr/>
            </p:nvSpPr>
            <p:spPr>
              <a:xfrm>
                <a:off x="259147" y="69724"/>
                <a:ext cx="1592694" cy="7981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88" y="0"/>
                    </a:moveTo>
                    <a:lnTo>
                      <a:pt x="812" y="0"/>
                    </a:lnTo>
                    <a:cubicBezTo>
                      <a:pt x="363" y="0"/>
                      <a:pt x="0" y="725"/>
                      <a:pt x="0" y="1619"/>
                    </a:cubicBezTo>
                    <a:lnTo>
                      <a:pt x="0" y="19982"/>
                    </a:lnTo>
                    <a:cubicBezTo>
                      <a:pt x="0" y="20876"/>
                      <a:pt x="363" y="21600"/>
                      <a:pt x="812" y="21600"/>
                    </a:cubicBezTo>
                    <a:lnTo>
                      <a:pt x="20788" y="21600"/>
                    </a:lnTo>
                    <a:cubicBezTo>
                      <a:pt x="21237" y="21600"/>
                      <a:pt x="21600" y="20876"/>
                      <a:pt x="21600" y="19982"/>
                    </a:cubicBezTo>
                    <a:lnTo>
                      <a:pt x="21600" y="1619"/>
                    </a:lnTo>
                    <a:cubicBezTo>
                      <a:pt x="21600" y="725"/>
                      <a:pt x="21237" y="0"/>
                      <a:pt x="20788" y="0"/>
                    </a:cubicBez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05" name="Freeform 168"/>
              <p:cNvSpPr/>
              <p:nvPr/>
            </p:nvSpPr>
            <p:spPr>
              <a:xfrm>
                <a:off x="897170" y="269118"/>
                <a:ext cx="715376" cy="797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996" y="0"/>
                    </a:moveTo>
                    <a:lnTo>
                      <a:pt x="604" y="0"/>
                    </a:lnTo>
                    <a:cubicBezTo>
                      <a:pt x="271" y="0"/>
                      <a:pt x="0" y="2415"/>
                      <a:pt x="0" y="5398"/>
                    </a:cubicBezTo>
                    <a:lnTo>
                      <a:pt x="0" y="16202"/>
                    </a:lnTo>
                    <a:cubicBezTo>
                      <a:pt x="0" y="19185"/>
                      <a:pt x="271" y="21600"/>
                      <a:pt x="604" y="21600"/>
                    </a:cubicBezTo>
                    <a:lnTo>
                      <a:pt x="20996" y="21600"/>
                    </a:lnTo>
                    <a:cubicBezTo>
                      <a:pt x="21329" y="21600"/>
                      <a:pt x="21600" y="19185"/>
                      <a:pt x="21600" y="16202"/>
                    </a:cubicBezTo>
                    <a:lnTo>
                      <a:pt x="21600" y="5398"/>
                    </a:lnTo>
                    <a:cubicBezTo>
                      <a:pt x="21600" y="2415"/>
                      <a:pt x="21329" y="0"/>
                      <a:pt x="20996" y="0"/>
                    </a:cubicBezTo>
                    <a:close/>
                  </a:path>
                </a:pathLst>
              </a:custGeom>
              <a:solidFill>
                <a:srgbClr val="2F54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06" name="Freeform 169"/>
              <p:cNvSpPr/>
              <p:nvPr/>
            </p:nvSpPr>
            <p:spPr>
              <a:xfrm>
                <a:off x="897170" y="588131"/>
                <a:ext cx="401405" cy="797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23" y="0"/>
                    </a:moveTo>
                    <a:lnTo>
                      <a:pt x="1077" y="0"/>
                    </a:lnTo>
                    <a:cubicBezTo>
                      <a:pt x="483" y="0"/>
                      <a:pt x="0" y="2420"/>
                      <a:pt x="0" y="5402"/>
                    </a:cubicBezTo>
                    <a:lnTo>
                      <a:pt x="0" y="16202"/>
                    </a:lnTo>
                    <a:cubicBezTo>
                      <a:pt x="0" y="19185"/>
                      <a:pt x="483" y="21600"/>
                      <a:pt x="1077" y="21600"/>
                    </a:cubicBezTo>
                    <a:lnTo>
                      <a:pt x="20523" y="21600"/>
                    </a:lnTo>
                    <a:cubicBezTo>
                      <a:pt x="21117" y="21600"/>
                      <a:pt x="21600" y="19185"/>
                      <a:pt x="21600" y="16202"/>
                    </a:cubicBezTo>
                    <a:lnTo>
                      <a:pt x="21600" y="5402"/>
                    </a:lnTo>
                    <a:cubicBezTo>
                      <a:pt x="21600" y="2420"/>
                      <a:pt x="21117" y="0"/>
                      <a:pt x="20523" y="0"/>
                    </a:cubicBez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07" name="Freeform 170"/>
              <p:cNvSpPr/>
              <p:nvPr/>
            </p:nvSpPr>
            <p:spPr>
              <a:xfrm>
                <a:off x="897170" y="428625"/>
                <a:ext cx="715376" cy="797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996" y="0"/>
                    </a:moveTo>
                    <a:lnTo>
                      <a:pt x="604" y="0"/>
                    </a:lnTo>
                    <a:cubicBezTo>
                      <a:pt x="271" y="0"/>
                      <a:pt x="0" y="2415"/>
                      <a:pt x="0" y="5398"/>
                    </a:cubicBezTo>
                    <a:lnTo>
                      <a:pt x="0" y="16202"/>
                    </a:lnTo>
                    <a:cubicBezTo>
                      <a:pt x="0" y="19185"/>
                      <a:pt x="271" y="21600"/>
                      <a:pt x="604" y="21600"/>
                    </a:cubicBezTo>
                    <a:lnTo>
                      <a:pt x="20996" y="21600"/>
                    </a:lnTo>
                    <a:cubicBezTo>
                      <a:pt x="21329" y="21600"/>
                      <a:pt x="21600" y="19185"/>
                      <a:pt x="21600" y="16202"/>
                    </a:cubicBezTo>
                    <a:lnTo>
                      <a:pt x="21600" y="5398"/>
                    </a:lnTo>
                    <a:cubicBezTo>
                      <a:pt x="21600" y="2415"/>
                      <a:pt x="21329" y="0"/>
                      <a:pt x="20996" y="0"/>
                    </a:cubicBezTo>
                    <a:close/>
                  </a:path>
                </a:pathLst>
              </a:custGeom>
              <a:solidFill>
                <a:srgbClr val="2F54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08" name="Freeform 171"/>
              <p:cNvSpPr/>
              <p:nvPr/>
            </p:nvSpPr>
            <p:spPr>
              <a:xfrm>
                <a:off x="358867" y="269118"/>
                <a:ext cx="319012" cy="3190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01" y="0"/>
                    </a:moveTo>
                    <a:lnTo>
                      <a:pt x="2699" y="0"/>
                    </a:lnTo>
                    <a:cubicBezTo>
                      <a:pt x="1216" y="0"/>
                      <a:pt x="0" y="1209"/>
                      <a:pt x="0" y="2700"/>
                    </a:cubicBezTo>
                    <a:lnTo>
                      <a:pt x="0" y="18899"/>
                    </a:lnTo>
                    <a:cubicBezTo>
                      <a:pt x="0" y="20390"/>
                      <a:pt x="1216" y="21600"/>
                      <a:pt x="2699" y="21600"/>
                    </a:cubicBezTo>
                    <a:lnTo>
                      <a:pt x="18901" y="21600"/>
                    </a:lnTo>
                    <a:cubicBezTo>
                      <a:pt x="20395" y="21600"/>
                      <a:pt x="21600" y="20390"/>
                      <a:pt x="21600" y="18899"/>
                    </a:cubicBezTo>
                    <a:lnTo>
                      <a:pt x="21600" y="2700"/>
                    </a:lnTo>
                    <a:cubicBezTo>
                      <a:pt x="21600" y="1209"/>
                      <a:pt x="20395" y="0"/>
                      <a:pt x="18901" y="0"/>
                    </a:cubicBezTo>
                    <a:close/>
                  </a:path>
                </a:pathLst>
              </a:custGeom>
              <a:solidFill>
                <a:srgbClr val="2F54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09" name="Freeform 172"/>
              <p:cNvSpPr/>
              <p:nvPr/>
            </p:nvSpPr>
            <p:spPr>
              <a:xfrm flipH="1">
                <a:off x="778860" y="269118"/>
                <a:ext cx="1" cy="519241"/>
              </a:xfrm>
              <a:prstGeom prst="line">
                <a:avLst/>
              </a:prstGeom>
              <a:noFill/>
              <a:ln w="57150" cap="rnd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10" name="Freeform 173"/>
              <p:cNvSpPr/>
              <p:nvPr/>
            </p:nvSpPr>
            <p:spPr>
              <a:xfrm>
                <a:off x="-1" y="556324"/>
                <a:ext cx="1592697" cy="7981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88" y="0"/>
                    </a:moveTo>
                    <a:lnTo>
                      <a:pt x="812" y="0"/>
                    </a:lnTo>
                    <a:cubicBezTo>
                      <a:pt x="363" y="0"/>
                      <a:pt x="0" y="725"/>
                      <a:pt x="0" y="1619"/>
                    </a:cubicBezTo>
                    <a:lnTo>
                      <a:pt x="0" y="19981"/>
                    </a:lnTo>
                    <a:cubicBezTo>
                      <a:pt x="0" y="20875"/>
                      <a:pt x="363" y="21600"/>
                      <a:pt x="812" y="21600"/>
                    </a:cubicBezTo>
                    <a:lnTo>
                      <a:pt x="20788" y="21600"/>
                    </a:lnTo>
                    <a:cubicBezTo>
                      <a:pt x="21237" y="21600"/>
                      <a:pt x="21600" y="20875"/>
                      <a:pt x="21600" y="19981"/>
                    </a:cubicBezTo>
                    <a:lnTo>
                      <a:pt x="21600" y="1619"/>
                    </a:lnTo>
                    <a:cubicBezTo>
                      <a:pt x="21600" y="725"/>
                      <a:pt x="21237" y="0"/>
                      <a:pt x="20788" y="0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11" name="Freeform 174"/>
              <p:cNvSpPr/>
              <p:nvPr/>
            </p:nvSpPr>
            <p:spPr>
              <a:xfrm>
                <a:off x="638022" y="755718"/>
                <a:ext cx="715375" cy="797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996" y="0"/>
                    </a:moveTo>
                    <a:lnTo>
                      <a:pt x="604" y="0"/>
                    </a:lnTo>
                    <a:cubicBezTo>
                      <a:pt x="271" y="0"/>
                      <a:pt x="0" y="2415"/>
                      <a:pt x="0" y="5398"/>
                    </a:cubicBezTo>
                    <a:lnTo>
                      <a:pt x="0" y="16202"/>
                    </a:lnTo>
                    <a:cubicBezTo>
                      <a:pt x="0" y="19185"/>
                      <a:pt x="271" y="21600"/>
                      <a:pt x="604" y="21600"/>
                    </a:cubicBezTo>
                    <a:lnTo>
                      <a:pt x="20996" y="21600"/>
                    </a:lnTo>
                    <a:cubicBezTo>
                      <a:pt x="21329" y="21600"/>
                      <a:pt x="21600" y="19185"/>
                      <a:pt x="21600" y="16202"/>
                    </a:cubicBezTo>
                    <a:lnTo>
                      <a:pt x="21600" y="5398"/>
                    </a:lnTo>
                    <a:cubicBezTo>
                      <a:pt x="21600" y="2415"/>
                      <a:pt x="21329" y="0"/>
                      <a:pt x="20996" y="0"/>
                    </a:cubicBez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12" name="Freeform 175"/>
              <p:cNvSpPr/>
              <p:nvPr/>
            </p:nvSpPr>
            <p:spPr>
              <a:xfrm>
                <a:off x="638022" y="1074713"/>
                <a:ext cx="401248" cy="79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31" y="0"/>
                    </a:moveTo>
                    <a:lnTo>
                      <a:pt x="1077" y="0"/>
                    </a:lnTo>
                    <a:cubicBezTo>
                      <a:pt x="483" y="0"/>
                      <a:pt x="0" y="2419"/>
                      <a:pt x="0" y="5401"/>
                    </a:cubicBezTo>
                    <a:lnTo>
                      <a:pt x="0" y="16199"/>
                    </a:lnTo>
                    <a:cubicBezTo>
                      <a:pt x="0" y="19181"/>
                      <a:pt x="483" y="21600"/>
                      <a:pt x="1077" y="21600"/>
                    </a:cubicBezTo>
                    <a:lnTo>
                      <a:pt x="20531" y="21600"/>
                    </a:lnTo>
                    <a:cubicBezTo>
                      <a:pt x="21125" y="21600"/>
                      <a:pt x="21600" y="19181"/>
                      <a:pt x="21600" y="16199"/>
                    </a:cubicBezTo>
                    <a:lnTo>
                      <a:pt x="21600" y="5401"/>
                    </a:lnTo>
                    <a:cubicBezTo>
                      <a:pt x="21600" y="2419"/>
                      <a:pt x="21125" y="0"/>
                      <a:pt x="20531" y="0"/>
                    </a:cubicBez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13" name="Freeform 176"/>
              <p:cNvSpPr/>
              <p:nvPr/>
            </p:nvSpPr>
            <p:spPr>
              <a:xfrm>
                <a:off x="638022" y="915208"/>
                <a:ext cx="715375" cy="797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996" y="0"/>
                    </a:moveTo>
                    <a:lnTo>
                      <a:pt x="604" y="0"/>
                    </a:lnTo>
                    <a:cubicBezTo>
                      <a:pt x="271" y="0"/>
                      <a:pt x="0" y="2419"/>
                      <a:pt x="0" y="5401"/>
                    </a:cubicBezTo>
                    <a:lnTo>
                      <a:pt x="0" y="16199"/>
                    </a:lnTo>
                    <a:cubicBezTo>
                      <a:pt x="0" y="19181"/>
                      <a:pt x="271" y="21600"/>
                      <a:pt x="604" y="21600"/>
                    </a:cubicBezTo>
                    <a:lnTo>
                      <a:pt x="20996" y="21600"/>
                    </a:lnTo>
                    <a:cubicBezTo>
                      <a:pt x="21329" y="21600"/>
                      <a:pt x="21600" y="19181"/>
                      <a:pt x="21600" y="16199"/>
                    </a:cubicBezTo>
                    <a:lnTo>
                      <a:pt x="21600" y="5401"/>
                    </a:lnTo>
                    <a:cubicBezTo>
                      <a:pt x="21600" y="2419"/>
                      <a:pt x="21329" y="0"/>
                      <a:pt x="20996" y="0"/>
                    </a:cubicBez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14" name="Freeform 177"/>
              <p:cNvSpPr/>
              <p:nvPr/>
            </p:nvSpPr>
            <p:spPr>
              <a:xfrm>
                <a:off x="99721" y="755718"/>
                <a:ext cx="319012" cy="3190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01" y="0"/>
                    </a:moveTo>
                    <a:lnTo>
                      <a:pt x="2699" y="0"/>
                    </a:lnTo>
                    <a:cubicBezTo>
                      <a:pt x="1205" y="0"/>
                      <a:pt x="0" y="1209"/>
                      <a:pt x="0" y="2700"/>
                    </a:cubicBezTo>
                    <a:lnTo>
                      <a:pt x="0" y="18899"/>
                    </a:lnTo>
                    <a:cubicBezTo>
                      <a:pt x="0" y="20390"/>
                      <a:pt x="1205" y="21600"/>
                      <a:pt x="2699" y="21600"/>
                    </a:cubicBezTo>
                    <a:lnTo>
                      <a:pt x="18901" y="21600"/>
                    </a:lnTo>
                    <a:cubicBezTo>
                      <a:pt x="20395" y="21600"/>
                      <a:pt x="21600" y="20390"/>
                      <a:pt x="21600" y="18899"/>
                    </a:cubicBezTo>
                    <a:lnTo>
                      <a:pt x="21600" y="2700"/>
                    </a:lnTo>
                    <a:cubicBezTo>
                      <a:pt x="21600" y="1209"/>
                      <a:pt x="20395" y="0"/>
                      <a:pt x="18901" y="0"/>
                    </a:cubicBez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315" name="Freeform 178"/>
              <p:cNvSpPr/>
              <p:nvPr/>
            </p:nvSpPr>
            <p:spPr>
              <a:xfrm flipH="1">
                <a:off x="519711" y="755718"/>
                <a:ext cx="1" cy="519242"/>
              </a:xfrm>
              <a:prstGeom prst="line">
                <a:avLst/>
              </a:prstGeom>
              <a:noFill/>
              <a:ln w="57150" cap="rnd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2438337"/>
                <a:endParaRPr/>
              </a:p>
            </p:txBody>
          </p:sp>
        </p:grpSp>
        <p:sp>
          <p:nvSpPr>
            <p:cNvPr id="317" name="Freeform 162"/>
            <p:cNvSpPr/>
            <p:nvPr/>
          </p:nvSpPr>
          <p:spPr>
            <a:xfrm>
              <a:off x="11090540" y="5020893"/>
              <a:ext cx="308772" cy="1210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2721"/>
                  </a:lnTo>
                  <a:cubicBezTo>
                    <a:pt x="0" y="1218"/>
                    <a:pt x="4805" y="0"/>
                    <a:pt x="10745" y="0"/>
                  </a:cubicBezTo>
                  <a:lnTo>
                    <a:pt x="10855" y="0"/>
                  </a:lnTo>
                  <a:cubicBezTo>
                    <a:pt x="16795" y="0"/>
                    <a:pt x="21600" y="1218"/>
                    <a:pt x="21600" y="2721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18" name="Freeform 163"/>
            <p:cNvSpPr/>
            <p:nvPr/>
          </p:nvSpPr>
          <p:spPr>
            <a:xfrm>
              <a:off x="11243192" y="5789515"/>
              <a:ext cx="309719" cy="701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4575"/>
                  </a:lnTo>
                  <a:cubicBezTo>
                    <a:pt x="0" y="2048"/>
                    <a:pt x="4691" y="0"/>
                    <a:pt x="10481" y="0"/>
                  </a:cubicBezTo>
                  <a:lnTo>
                    <a:pt x="11130" y="0"/>
                  </a:lnTo>
                  <a:cubicBezTo>
                    <a:pt x="16909" y="0"/>
                    <a:pt x="21600" y="2048"/>
                    <a:pt x="21600" y="4575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19" name="Freeform 164"/>
            <p:cNvSpPr/>
            <p:nvPr/>
          </p:nvSpPr>
          <p:spPr>
            <a:xfrm>
              <a:off x="10823988" y="5480916"/>
              <a:ext cx="311766" cy="750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4300"/>
                  </a:lnTo>
                  <a:cubicBezTo>
                    <a:pt x="0" y="1925"/>
                    <a:pt x="4671" y="0"/>
                    <a:pt x="10434" y="0"/>
                  </a:cubicBezTo>
                  <a:lnTo>
                    <a:pt x="11166" y="0"/>
                  </a:lnTo>
                  <a:cubicBezTo>
                    <a:pt x="16929" y="0"/>
                    <a:pt x="21600" y="1925"/>
                    <a:pt x="21600" y="43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20" name="Freeform 165"/>
            <p:cNvSpPr/>
            <p:nvPr/>
          </p:nvSpPr>
          <p:spPr>
            <a:xfrm>
              <a:off x="10702213" y="6195769"/>
              <a:ext cx="927260" cy="912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46" y="21600"/>
                  </a:moveTo>
                  <a:lnTo>
                    <a:pt x="1350" y="21600"/>
                  </a:lnTo>
                  <a:cubicBezTo>
                    <a:pt x="605" y="21600"/>
                    <a:pt x="0" y="20991"/>
                    <a:pt x="0" y="20240"/>
                  </a:cubicBezTo>
                  <a:lnTo>
                    <a:pt x="0" y="1359"/>
                  </a:lnTo>
                  <a:cubicBezTo>
                    <a:pt x="0" y="608"/>
                    <a:pt x="605" y="0"/>
                    <a:pt x="1350" y="0"/>
                  </a:cubicBezTo>
                  <a:lnTo>
                    <a:pt x="20246" y="0"/>
                  </a:lnTo>
                  <a:cubicBezTo>
                    <a:pt x="20995" y="0"/>
                    <a:pt x="21600" y="608"/>
                    <a:pt x="21600" y="1359"/>
                  </a:cubicBezTo>
                  <a:lnTo>
                    <a:pt x="21600" y="20240"/>
                  </a:lnTo>
                  <a:cubicBezTo>
                    <a:pt x="21600" y="20991"/>
                    <a:pt x="20995" y="21600"/>
                    <a:pt x="20246" y="2160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790" name="Group"/>
          <p:cNvGrpSpPr/>
          <p:nvPr/>
        </p:nvGrpSpPr>
        <p:grpSpPr>
          <a:xfrm>
            <a:off x="2766686" y="5117735"/>
            <a:ext cx="18850628" cy="6181326"/>
            <a:chOff x="0" y="0"/>
            <a:chExt cx="18850626" cy="6181325"/>
          </a:xfrm>
        </p:grpSpPr>
        <p:sp>
          <p:nvSpPr>
            <p:cNvPr id="324" name="Freeform 251"/>
            <p:cNvSpPr/>
            <p:nvPr/>
          </p:nvSpPr>
          <p:spPr>
            <a:xfrm>
              <a:off x="6300484" y="1791446"/>
              <a:ext cx="384078" cy="942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6" h="21459" extrusionOk="0">
                  <a:moveTo>
                    <a:pt x="9800" y="21456"/>
                  </a:moveTo>
                  <a:cubicBezTo>
                    <a:pt x="4213" y="21384"/>
                    <a:pt x="-172" y="19464"/>
                    <a:pt x="6" y="17169"/>
                  </a:cubicBezTo>
                  <a:lnTo>
                    <a:pt x="1019" y="4025"/>
                  </a:lnTo>
                  <a:cubicBezTo>
                    <a:pt x="1197" y="1730"/>
                    <a:pt x="5869" y="-71"/>
                    <a:pt x="11456" y="2"/>
                  </a:cubicBezTo>
                  <a:cubicBezTo>
                    <a:pt x="17043" y="74"/>
                    <a:pt x="21428" y="1994"/>
                    <a:pt x="21251" y="4289"/>
                  </a:cubicBezTo>
                  <a:lnTo>
                    <a:pt x="20236" y="17433"/>
                  </a:lnTo>
                  <a:cubicBezTo>
                    <a:pt x="20059" y="19728"/>
                    <a:pt x="15386" y="21529"/>
                    <a:pt x="9800" y="2145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25" name="Freeform 252"/>
            <p:cNvSpPr/>
            <p:nvPr/>
          </p:nvSpPr>
          <p:spPr>
            <a:xfrm>
              <a:off x="6044663" y="5049048"/>
              <a:ext cx="566442" cy="969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31" h="20996" extrusionOk="0">
                  <a:moveTo>
                    <a:pt x="3285" y="11"/>
                  </a:moveTo>
                  <a:cubicBezTo>
                    <a:pt x="1155" y="146"/>
                    <a:pt x="-339" y="1475"/>
                    <a:pt x="67" y="2878"/>
                  </a:cubicBezTo>
                  <a:cubicBezTo>
                    <a:pt x="760" y="5277"/>
                    <a:pt x="1756" y="8974"/>
                    <a:pt x="2394" y="12440"/>
                  </a:cubicBezTo>
                  <a:cubicBezTo>
                    <a:pt x="2966" y="15547"/>
                    <a:pt x="2433" y="17710"/>
                    <a:pt x="3413" y="18489"/>
                  </a:cubicBezTo>
                  <a:cubicBezTo>
                    <a:pt x="4470" y="19330"/>
                    <a:pt x="6511" y="18524"/>
                    <a:pt x="8292" y="19590"/>
                  </a:cubicBezTo>
                  <a:cubicBezTo>
                    <a:pt x="10073" y="20656"/>
                    <a:pt x="11360" y="21477"/>
                    <a:pt x="15924" y="20671"/>
                  </a:cubicBezTo>
                  <a:cubicBezTo>
                    <a:pt x="21261" y="19728"/>
                    <a:pt x="16428" y="18902"/>
                    <a:pt x="13822" y="17449"/>
                  </a:cubicBezTo>
                  <a:cubicBezTo>
                    <a:pt x="9220" y="14885"/>
                    <a:pt x="8601" y="13625"/>
                    <a:pt x="8230" y="11643"/>
                  </a:cubicBezTo>
                  <a:cubicBezTo>
                    <a:pt x="7470" y="7585"/>
                    <a:pt x="7284" y="4444"/>
                    <a:pt x="7253" y="2391"/>
                  </a:cubicBezTo>
                  <a:cubicBezTo>
                    <a:pt x="7232" y="976"/>
                    <a:pt x="5396" y="-123"/>
                    <a:pt x="3285" y="11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26" name="Freeform 253"/>
            <p:cNvSpPr/>
            <p:nvPr/>
          </p:nvSpPr>
          <p:spPr>
            <a:xfrm>
              <a:off x="6125805" y="5763689"/>
              <a:ext cx="502392" cy="284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3" h="20922" extrusionOk="0">
                  <a:moveTo>
                    <a:pt x="124" y="0"/>
                  </a:moveTo>
                  <a:cubicBezTo>
                    <a:pt x="124" y="0"/>
                    <a:pt x="1139" y="2199"/>
                    <a:pt x="4575" y="6729"/>
                  </a:cubicBezTo>
                  <a:cubicBezTo>
                    <a:pt x="7285" y="10301"/>
                    <a:pt x="9043" y="12456"/>
                    <a:pt x="10440" y="11227"/>
                  </a:cubicBezTo>
                  <a:cubicBezTo>
                    <a:pt x="12990" y="8985"/>
                    <a:pt x="14968" y="7795"/>
                    <a:pt x="14968" y="7795"/>
                  </a:cubicBezTo>
                  <a:cubicBezTo>
                    <a:pt x="14968" y="7795"/>
                    <a:pt x="17447" y="9814"/>
                    <a:pt x="19331" y="12164"/>
                  </a:cubicBezTo>
                  <a:cubicBezTo>
                    <a:pt x="21215" y="14514"/>
                    <a:pt x="21103" y="18644"/>
                    <a:pt x="17120" y="20122"/>
                  </a:cubicBezTo>
                  <a:cubicBezTo>
                    <a:pt x="13136" y="21600"/>
                    <a:pt x="10817" y="21373"/>
                    <a:pt x="6873" y="16467"/>
                  </a:cubicBezTo>
                  <a:cubicBezTo>
                    <a:pt x="2927" y="11559"/>
                    <a:pt x="1331" y="13866"/>
                    <a:pt x="662" y="10921"/>
                  </a:cubicBezTo>
                  <a:cubicBezTo>
                    <a:pt x="-385" y="631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27" name="Freeform 254"/>
            <p:cNvSpPr/>
            <p:nvPr/>
          </p:nvSpPr>
          <p:spPr>
            <a:xfrm>
              <a:off x="5606778" y="3381891"/>
              <a:ext cx="646407" cy="1165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47" h="20635" extrusionOk="0">
                  <a:moveTo>
                    <a:pt x="6354" y="17868"/>
                  </a:moveTo>
                  <a:lnTo>
                    <a:pt x="275" y="5554"/>
                  </a:lnTo>
                  <a:cubicBezTo>
                    <a:pt x="-928" y="2998"/>
                    <a:pt x="1950" y="400"/>
                    <a:pt x="6380" y="41"/>
                  </a:cubicBezTo>
                  <a:cubicBezTo>
                    <a:pt x="10216" y="-270"/>
                    <a:pt x="13803" y="1231"/>
                    <a:pt x="14599" y="3479"/>
                  </a:cubicBezTo>
                  <a:lnTo>
                    <a:pt x="19067" y="16110"/>
                  </a:lnTo>
                  <a:cubicBezTo>
                    <a:pt x="19067" y="16110"/>
                    <a:pt x="20672" y="19667"/>
                    <a:pt x="14316" y="20510"/>
                  </a:cubicBezTo>
                  <a:cubicBezTo>
                    <a:pt x="8135" y="21330"/>
                    <a:pt x="6354" y="17868"/>
                    <a:pt x="6354" y="1786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28" name="Freeform 255"/>
            <p:cNvSpPr/>
            <p:nvPr/>
          </p:nvSpPr>
          <p:spPr>
            <a:xfrm>
              <a:off x="5815162" y="4071886"/>
              <a:ext cx="570370" cy="1533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8" h="21281" extrusionOk="0">
                  <a:moveTo>
                    <a:pt x="25" y="2946"/>
                  </a:moveTo>
                  <a:lnTo>
                    <a:pt x="8259" y="20564"/>
                  </a:lnTo>
                  <a:cubicBezTo>
                    <a:pt x="8456" y="20985"/>
                    <a:pt x="9425" y="21289"/>
                    <a:pt x="10544" y="21281"/>
                  </a:cubicBezTo>
                  <a:lnTo>
                    <a:pt x="18447" y="21220"/>
                  </a:lnTo>
                  <a:cubicBezTo>
                    <a:pt x="19777" y="21210"/>
                    <a:pt x="20802" y="20767"/>
                    <a:pt x="20665" y="20261"/>
                  </a:cubicBezTo>
                  <a:lnTo>
                    <a:pt x="15907" y="2688"/>
                  </a:lnTo>
                  <a:cubicBezTo>
                    <a:pt x="15907" y="2688"/>
                    <a:pt x="15393" y="-311"/>
                    <a:pt x="7016" y="26"/>
                  </a:cubicBezTo>
                  <a:cubicBezTo>
                    <a:pt x="-798" y="341"/>
                    <a:pt x="25" y="2946"/>
                    <a:pt x="25" y="294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29" name="Freeform 256"/>
            <p:cNvSpPr/>
            <p:nvPr/>
          </p:nvSpPr>
          <p:spPr>
            <a:xfrm>
              <a:off x="5992967" y="5428844"/>
              <a:ext cx="418537" cy="186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570" extrusionOk="0">
                  <a:moveTo>
                    <a:pt x="2482" y="21570"/>
                  </a:moveTo>
                  <a:lnTo>
                    <a:pt x="20832" y="20742"/>
                  </a:lnTo>
                  <a:cubicBezTo>
                    <a:pt x="21220" y="20724"/>
                    <a:pt x="21522" y="19973"/>
                    <a:pt x="21490" y="19100"/>
                  </a:cubicBezTo>
                  <a:lnTo>
                    <a:pt x="20846" y="1394"/>
                  </a:lnTo>
                  <a:cubicBezTo>
                    <a:pt x="20818" y="594"/>
                    <a:pt x="20518" y="-16"/>
                    <a:pt x="20161" y="0"/>
                  </a:cubicBezTo>
                  <a:lnTo>
                    <a:pt x="661" y="880"/>
                  </a:lnTo>
                  <a:cubicBezTo>
                    <a:pt x="234" y="900"/>
                    <a:pt x="-78" y="1798"/>
                    <a:pt x="17" y="2735"/>
                  </a:cubicBezTo>
                  <a:lnTo>
                    <a:pt x="1812" y="20392"/>
                  </a:lnTo>
                  <a:cubicBezTo>
                    <a:pt x="1883" y="21092"/>
                    <a:pt x="2162" y="21584"/>
                    <a:pt x="2482" y="2157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30" name="Freeform 257"/>
            <p:cNvSpPr/>
            <p:nvPr/>
          </p:nvSpPr>
          <p:spPr>
            <a:xfrm>
              <a:off x="5537324" y="4865773"/>
              <a:ext cx="533976" cy="103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5" h="20434" extrusionOk="0">
                  <a:moveTo>
                    <a:pt x="18464" y="270"/>
                  </a:moveTo>
                  <a:cubicBezTo>
                    <a:pt x="16210" y="-353"/>
                    <a:pt x="13387" y="141"/>
                    <a:pt x="12380" y="1337"/>
                  </a:cubicBezTo>
                  <a:cubicBezTo>
                    <a:pt x="10658" y="3382"/>
                    <a:pt x="7931" y="6508"/>
                    <a:pt x="5080" y="9338"/>
                  </a:cubicBezTo>
                  <a:cubicBezTo>
                    <a:pt x="2525" y="11874"/>
                    <a:pt x="-181" y="13324"/>
                    <a:pt x="10" y="14245"/>
                  </a:cubicBezTo>
                  <a:cubicBezTo>
                    <a:pt x="216" y="15238"/>
                    <a:pt x="3056" y="15325"/>
                    <a:pt x="3755" y="16734"/>
                  </a:cubicBezTo>
                  <a:cubicBezTo>
                    <a:pt x="4454" y="18143"/>
                    <a:pt x="4909" y="19200"/>
                    <a:pt x="10258" y="20143"/>
                  </a:cubicBezTo>
                  <a:cubicBezTo>
                    <a:pt x="16513" y="21247"/>
                    <a:pt x="12538" y="18981"/>
                    <a:pt x="11406" y="17000"/>
                  </a:cubicBezTo>
                  <a:cubicBezTo>
                    <a:pt x="9410" y="13502"/>
                    <a:pt x="10060" y="12341"/>
                    <a:pt x="11684" y="10721"/>
                  </a:cubicBezTo>
                  <a:cubicBezTo>
                    <a:pt x="15010" y="7403"/>
                    <a:pt x="17983" y="4971"/>
                    <a:pt x="20016" y="3414"/>
                  </a:cubicBezTo>
                  <a:cubicBezTo>
                    <a:pt x="21419" y="2339"/>
                    <a:pt x="20698" y="886"/>
                    <a:pt x="18464" y="27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31" name="Freeform 258"/>
            <p:cNvSpPr/>
            <p:nvPr/>
          </p:nvSpPr>
          <p:spPr>
            <a:xfrm>
              <a:off x="5524729" y="5461638"/>
              <a:ext cx="376193" cy="473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3" h="20566" extrusionOk="0">
                  <a:moveTo>
                    <a:pt x="3978" y="0"/>
                  </a:moveTo>
                  <a:cubicBezTo>
                    <a:pt x="3978" y="0"/>
                    <a:pt x="4184" y="1681"/>
                    <a:pt x="6092" y="5940"/>
                  </a:cubicBezTo>
                  <a:cubicBezTo>
                    <a:pt x="7597" y="9301"/>
                    <a:pt x="8640" y="11401"/>
                    <a:pt x="10684" y="11629"/>
                  </a:cubicBezTo>
                  <a:cubicBezTo>
                    <a:pt x="14416" y="12048"/>
                    <a:pt x="17082" y="12641"/>
                    <a:pt x="17082" y="12641"/>
                  </a:cubicBezTo>
                  <a:cubicBezTo>
                    <a:pt x="17082" y="12641"/>
                    <a:pt x="18974" y="15103"/>
                    <a:pt x="20075" y="17373"/>
                  </a:cubicBezTo>
                  <a:cubicBezTo>
                    <a:pt x="21176" y="19644"/>
                    <a:pt x="19347" y="21600"/>
                    <a:pt x="14355" y="19956"/>
                  </a:cubicBezTo>
                  <a:cubicBezTo>
                    <a:pt x="9364" y="18311"/>
                    <a:pt x="6908" y="16822"/>
                    <a:pt x="4596" y="12075"/>
                  </a:cubicBezTo>
                  <a:cubicBezTo>
                    <a:pt x="2285" y="7327"/>
                    <a:pt x="-424" y="7508"/>
                    <a:pt x="56" y="5666"/>
                  </a:cubicBezTo>
                  <a:cubicBezTo>
                    <a:pt x="808" y="2790"/>
                    <a:pt x="3978" y="0"/>
                    <a:pt x="3978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32" name="Freeform 259"/>
            <p:cNvSpPr/>
            <p:nvPr/>
          </p:nvSpPr>
          <p:spPr>
            <a:xfrm>
              <a:off x="5906959" y="3297897"/>
              <a:ext cx="592331" cy="1180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0" h="20396" extrusionOk="0">
                  <a:moveTo>
                    <a:pt x="19997" y="16051"/>
                  </a:moveTo>
                  <a:lnTo>
                    <a:pt x="16663" y="3640"/>
                  </a:lnTo>
                  <a:cubicBezTo>
                    <a:pt x="15910" y="1078"/>
                    <a:pt x="10895" y="-555"/>
                    <a:pt x="6022" y="174"/>
                  </a:cubicBezTo>
                  <a:cubicBezTo>
                    <a:pt x="1803" y="805"/>
                    <a:pt x="-741" y="2992"/>
                    <a:pt x="193" y="5183"/>
                  </a:cubicBezTo>
                  <a:lnTo>
                    <a:pt x="5445" y="17495"/>
                  </a:lnTo>
                  <a:cubicBezTo>
                    <a:pt x="5445" y="17495"/>
                    <a:pt x="6564" y="21045"/>
                    <a:pt x="13811" y="20291"/>
                  </a:cubicBezTo>
                  <a:cubicBezTo>
                    <a:pt x="20859" y="19558"/>
                    <a:pt x="19997" y="16051"/>
                    <a:pt x="19997" y="1605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33" name="Freeform 260"/>
            <p:cNvSpPr/>
            <p:nvPr/>
          </p:nvSpPr>
          <p:spPr>
            <a:xfrm>
              <a:off x="5604693" y="4067190"/>
              <a:ext cx="894195" cy="1352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8" h="20523" extrusionOk="0">
                  <a:moveTo>
                    <a:pt x="19787" y="4035"/>
                  </a:moveTo>
                  <a:lnTo>
                    <a:pt x="7314" y="20058"/>
                  </a:lnTo>
                  <a:cubicBezTo>
                    <a:pt x="7015" y="20441"/>
                    <a:pt x="6310" y="20617"/>
                    <a:pt x="5650" y="20472"/>
                  </a:cubicBezTo>
                  <a:lnTo>
                    <a:pt x="997" y="19452"/>
                  </a:lnTo>
                  <a:cubicBezTo>
                    <a:pt x="213" y="19280"/>
                    <a:pt x="-202" y="18728"/>
                    <a:pt x="97" y="18255"/>
                  </a:cubicBezTo>
                  <a:lnTo>
                    <a:pt x="10493" y="1852"/>
                  </a:lnTo>
                  <a:cubicBezTo>
                    <a:pt x="10493" y="1852"/>
                    <a:pt x="12091" y="-983"/>
                    <a:pt x="16906" y="362"/>
                  </a:cubicBezTo>
                  <a:cubicBezTo>
                    <a:pt x="21398" y="1617"/>
                    <a:pt x="19787" y="4035"/>
                    <a:pt x="19787" y="403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34" name="Freeform 261"/>
            <p:cNvSpPr/>
            <p:nvPr/>
          </p:nvSpPr>
          <p:spPr>
            <a:xfrm>
              <a:off x="5566334" y="5155161"/>
              <a:ext cx="444590" cy="299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1385" extrusionOk="0">
                  <a:moveTo>
                    <a:pt x="16310" y="21315"/>
                  </a:moveTo>
                  <a:lnTo>
                    <a:pt x="392" y="11670"/>
                  </a:lnTo>
                  <a:cubicBezTo>
                    <a:pt x="55" y="11466"/>
                    <a:pt x="-96" y="10881"/>
                    <a:pt x="63" y="10396"/>
                  </a:cubicBezTo>
                  <a:lnTo>
                    <a:pt x="3274" y="529"/>
                  </a:lnTo>
                  <a:cubicBezTo>
                    <a:pt x="3419" y="83"/>
                    <a:pt x="3772" y="-117"/>
                    <a:pt x="4081" y="69"/>
                  </a:cubicBezTo>
                  <a:lnTo>
                    <a:pt x="20996" y="10320"/>
                  </a:lnTo>
                  <a:cubicBezTo>
                    <a:pt x="21367" y="10545"/>
                    <a:pt x="21504" y="11217"/>
                    <a:pt x="21280" y="11709"/>
                  </a:cubicBezTo>
                  <a:lnTo>
                    <a:pt x="17072" y="20971"/>
                  </a:lnTo>
                  <a:cubicBezTo>
                    <a:pt x="16905" y="21339"/>
                    <a:pt x="16586" y="21483"/>
                    <a:pt x="16310" y="21315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35" name="Freeform 262"/>
            <p:cNvSpPr/>
            <p:nvPr/>
          </p:nvSpPr>
          <p:spPr>
            <a:xfrm>
              <a:off x="5660560" y="3193750"/>
              <a:ext cx="901575" cy="767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355" extrusionOk="0">
                  <a:moveTo>
                    <a:pt x="12564" y="20999"/>
                  </a:moveTo>
                  <a:lnTo>
                    <a:pt x="20083" y="12708"/>
                  </a:lnTo>
                  <a:cubicBezTo>
                    <a:pt x="20723" y="12150"/>
                    <a:pt x="21059" y="11239"/>
                    <a:pt x="20966" y="10317"/>
                  </a:cubicBezTo>
                  <a:lnTo>
                    <a:pt x="21593" y="0"/>
                  </a:lnTo>
                  <a:lnTo>
                    <a:pt x="110" y="395"/>
                  </a:lnTo>
                  <a:lnTo>
                    <a:pt x="0" y="11316"/>
                  </a:lnTo>
                  <a:cubicBezTo>
                    <a:pt x="-7" y="11995"/>
                    <a:pt x="215" y="12648"/>
                    <a:pt x="616" y="13142"/>
                  </a:cubicBezTo>
                  <a:cubicBezTo>
                    <a:pt x="1848" y="14657"/>
                    <a:pt x="4935" y="17668"/>
                    <a:pt x="10305" y="20911"/>
                  </a:cubicBezTo>
                  <a:cubicBezTo>
                    <a:pt x="11034" y="21351"/>
                    <a:pt x="11927" y="21600"/>
                    <a:pt x="12564" y="20999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36" name="Freeform 263"/>
            <p:cNvSpPr/>
            <p:nvPr/>
          </p:nvSpPr>
          <p:spPr>
            <a:xfrm>
              <a:off x="5722603" y="3302571"/>
              <a:ext cx="822658" cy="26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502" extrusionOk="0">
                  <a:moveTo>
                    <a:pt x="21463" y="1"/>
                  </a:moveTo>
                  <a:cubicBezTo>
                    <a:pt x="21536" y="-50"/>
                    <a:pt x="21597" y="1724"/>
                    <a:pt x="21598" y="3959"/>
                  </a:cubicBezTo>
                  <a:cubicBezTo>
                    <a:pt x="21599" y="5968"/>
                    <a:pt x="21553" y="7667"/>
                    <a:pt x="21490" y="8029"/>
                  </a:cubicBezTo>
                  <a:lnTo>
                    <a:pt x="21468" y="8092"/>
                  </a:lnTo>
                  <a:lnTo>
                    <a:pt x="135" y="21501"/>
                  </a:lnTo>
                  <a:cubicBezTo>
                    <a:pt x="62" y="21550"/>
                    <a:pt x="2" y="19778"/>
                    <a:pt x="0" y="17543"/>
                  </a:cubicBezTo>
                  <a:cubicBezTo>
                    <a:pt x="-1" y="15532"/>
                    <a:pt x="46" y="13834"/>
                    <a:pt x="108" y="13473"/>
                  </a:cubicBezTo>
                  <a:lnTo>
                    <a:pt x="130" y="13410"/>
                  </a:lnTo>
                  <a:lnTo>
                    <a:pt x="21463" y="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37" name="Freeform 264"/>
            <p:cNvSpPr/>
            <p:nvPr/>
          </p:nvSpPr>
          <p:spPr>
            <a:xfrm>
              <a:off x="6063369" y="3201484"/>
              <a:ext cx="20664" cy="120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7" h="21583" extrusionOk="0">
                  <a:moveTo>
                    <a:pt x="8556" y="0"/>
                  </a:moveTo>
                  <a:cubicBezTo>
                    <a:pt x="12914" y="-8"/>
                    <a:pt x="16574" y="311"/>
                    <a:pt x="17325" y="735"/>
                  </a:cubicBezTo>
                  <a:lnTo>
                    <a:pt x="17489" y="882"/>
                  </a:lnTo>
                  <a:lnTo>
                    <a:pt x="21415" y="20666"/>
                  </a:lnTo>
                  <a:cubicBezTo>
                    <a:pt x="21522" y="21162"/>
                    <a:pt x="17675" y="21575"/>
                    <a:pt x="12860" y="21584"/>
                  </a:cubicBezTo>
                  <a:cubicBezTo>
                    <a:pt x="8530" y="21592"/>
                    <a:pt x="4870" y="21276"/>
                    <a:pt x="4091" y="20849"/>
                  </a:cubicBezTo>
                  <a:lnTo>
                    <a:pt x="3958" y="20705"/>
                  </a:lnTo>
                  <a:lnTo>
                    <a:pt x="1" y="918"/>
                  </a:lnTo>
                  <a:cubicBezTo>
                    <a:pt x="-78" y="422"/>
                    <a:pt x="3740" y="11"/>
                    <a:pt x="8556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38" name="Freeform 265"/>
            <p:cNvSpPr/>
            <p:nvPr/>
          </p:nvSpPr>
          <p:spPr>
            <a:xfrm>
              <a:off x="5736113" y="927551"/>
              <a:ext cx="574063" cy="580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0" h="21534" extrusionOk="0">
                  <a:moveTo>
                    <a:pt x="2764" y="10041"/>
                  </a:moveTo>
                  <a:cubicBezTo>
                    <a:pt x="2764" y="10041"/>
                    <a:pt x="975" y="87"/>
                    <a:pt x="13510" y="0"/>
                  </a:cubicBezTo>
                  <a:cubicBezTo>
                    <a:pt x="20521" y="426"/>
                    <a:pt x="20886" y="12115"/>
                    <a:pt x="20886" y="12115"/>
                  </a:cubicBezTo>
                  <a:cubicBezTo>
                    <a:pt x="20886" y="12115"/>
                    <a:pt x="21483" y="14546"/>
                    <a:pt x="20683" y="17112"/>
                  </a:cubicBezTo>
                  <a:cubicBezTo>
                    <a:pt x="19786" y="19986"/>
                    <a:pt x="17165" y="21055"/>
                    <a:pt x="13672" y="21533"/>
                  </a:cubicBezTo>
                  <a:cubicBezTo>
                    <a:pt x="7145" y="21600"/>
                    <a:pt x="4355" y="18110"/>
                    <a:pt x="4355" y="18110"/>
                  </a:cubicBezTo>
                  <a:cubicBezTo>
                    <a:pt x="4355" y="18110"/>
                    <a:pt x="-117" y="18654"/>
                    <a:pt x="3" y="12948"/>
                  </a:cubicBezTo>
                  <a:cubicBezTo>
                    <a:pt x="150" y="7655"/>
                    <a:pt x="2764" y="10041"/>
                    <a:pt x="2764" y="10041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39" name="Freeform 266"/>
            <p:cNvSpPr/>
            <p:nvPr/>
          </p:nvSpPr>
          <p:spPr>
            <a:xfrm>
              <a:off x="5578794" y="892875"/>
              <a:ext cx="252597" cy="252146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40" name="Freeform 267"/>
            <p:cNvSpPr/>
            <p:nvPr/>
          </p:nvSpPr>
          <p:spPr>
            <a:xfrm>
              <a:off x="5656283" y="833091"/>
              <a:ext cx="704445" cy="737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41" h="21004" extrusionOk="0">
                  <a:moveTo>
                    <a:pt x="16847" y="12271"/>
                  </a:moveTo>
                  <a:cubicBezTo>
                    <a:pt x="16847" y="12271"/>
                    <a:pt x="17802" y="10155"/>
                    <a:pt x="18303" y="7676"/>
                  </a:cubicBezTo>
                  <a:cubicBezTo>
                    <a:pt x="18803" y="5198"/>
                    <a:pt x="14271" y="639"/>
                    <a:pt x="13672" y="288"/>
                  </a:cubicBezTo>
                  <a:cubicBezTo>
                    <a:pt x="13074" y="-63"/>
                    <a:pt x="12763" y="-435"/>
                    <a:pt x="8905" y="1417"/>
                  </a:cubicBezTo>
                  <a:cubicBezTo>
                    <a:pt x="-2797" y="2771"/>
                    <a:pt x="693" y="14307"/>
                    <a:pt x="693" y="14307"/>
                  </a:cubicBezTo>
                  <a:cubicBezTo>
                    <a:pt x="693" y="14307"/>
                    <a:pt x="-609" y="15484"/>
                    <a:pt x="357" y="18330"/>
                  </a:cubicBezTo>
                  <a:cubicBezTo>
                    <a:pt x="1466" y="21165"/>
                    <a:pt x="5144" y="21003"/>
                    <a:pt x="5144" y="21003"/>
                  </a:cubicBezTo>
                  <a:lnTo>
                    <a:pt x="4999" y="16453"/>
                  </a:lnTo>
                  <a:cubicBezTo>
                    <a:pt x="4999" y="16453"/>
                    <a:pt x="3764" y="16644"/>
                    <a:pt x="2735" y="15142"/>
                  </a:cubicBezTo>
                  <a:cubicBezTo>
                    <a:pt x="1707" y="13641"/>
                    <a:pt x="2399" y="11676"/>
                    <a:pt x="2965" y="11478"/>
                  </a:cubicBezTo>
                  <a:cubicBezTo>
                    <a:pt x="3451" y="11022"/>
                    <a:pt x="4743" y="11140"/>
                    <a:pt x="4845" y="12817"/>
                  </a:cubicBezTo>
                  <a:cubicBezTo>
                    <a:pt x="4895" y="13661"/>
                    <a:pt x="6253" y="11663"/>
                    <a:pt x="6635" y="8409"/>
                  </a:cubicBezTo>
                  <a:cubicBezTo>
                    <a:pt x="10679" y="7252"/>
                    <a:pt x="11518" y="4066"/>
                    <a:pt x="11518" y="4066"/>
                  </a:cubicBezTo>
                  <a:cubicBezTo>
                    <a:pt x="11518" y="4066"/>
                    <a:pt x="11841" y="7037"/>
                    <a:pt x="11270" y="8338"/>
                  </a:cubicBezTo>
                  <a:cubicBezTo>
                    <a:pt x="13383" y="7478"/>
                    <a:pt x="14458" y="6140"/>
                    <a:pt x="14018" y="4832"/>
                  </a:cubicBezTo>
                  <a:cubicBezTo>
                    <a:pt x="16532" y="5834"/>
                    <a:pt x="16847" y="12271"/>
                    <a:pt x="16847" y="1227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41" name="Freeform 268"/>
            <p:cNvSpPr/>
            <p:nvPr/>
          </p:nvSpPr>
          <p:spPr>
            <a:xfrm>
              <a:off x="5808721" y="1339136"/>
              <a:ext cx="420463" cy="371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119" h="18271" extrusionOk="0">
                  <a:moveTo>
                    <a:pt x="1670" y="12362"/>
                  </a:moveTo>
                  <a:lnTo>
                    <a:pt x="1250" y="650"/>
                  </a:lnTo>
                  <a:lnTo>
                    <a:pt x="12434" y="0"/>
                  </a:lnTo>
                  <a:cubicBezTo>
                    <a:pt x="12434" y="0"/>
                    <a:pt x="12775" y="7991"/>
                    <a:pt x="13152" y="11212"/>
                  </a:cubicBezTo>
                  <a:cubicBezTo>
                    <a:pt x="20684" y="16021"/>
                    <a:pt x="4445" y="21600"/>
                    <a:pt x="348" y="15785"/>
                  </a:cubicBezTo>
                  <a:cubicBezTo>
                    <a:pt x="-916" y="13989"/>
                    <a:pt x="1670" y="12362"/>
                    <a:pt x="1670" y="12362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42" name="Freeform 269"/>
            <p:cNvSpPr/>
            <p:nvPr/>
          </p:nvSpPr>
          <p:spPr>
            <a:xfrm>
              <a:off x="5931535" y="1111911"/>
              <a:ext cx="190639" cy="219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5" h="21297" extrusionOk="0">
                  <a:moveTo>
                    <a:pt x="21198" y="10929"/>
                  </a:moveTo>
                  <a:cubicBezTo>
                    <a:pt x="20991" y="16807"/>
                    <a:pt x="16082" y="21448"/>
                    <a:pt x="10228" y="21293"/>
                  </a:cubicBezTo>
                  <a:cubicBezTo>
                    <a:pt x="4380" y="21137"/>
                    <a:pt x="-197" y="16246"/>
                    <a:pt x="6" y="10367"/>
                  </a:cubicBezTo>
                  <a:cubicBezTo>
                    <a:pt x="215" y="4488"/>
                    <a:pt x="5124" y="-152"/>
                    <a:pt x="10976" y="4"/>
                  </a:cubicBezTo>
                  <a:cubicBezTo>
                    <a:pt x="16826" y="159"/>
                    <a:pt x="21403" y="5050"/>
                    <a:pt x="21198" y="1092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43" name="Freeform 270"/>
            <p:cNvSpPr/>
            <p:nvPr/>
          </p:nvSpPr>
          <p:spPr>
            <a:xfrm>
              <a:off x="5924977" y="1105353"/>
              <a:ext cx="203756" cy="232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8" h="21294" extrusionOk="0">
                  <a:moveTo>
                    <a:pt x="10975" y="4"/>
                  </a:moveTo>
                  <a:cubicBezTo>
                    <a:pt x="5099" y="-153"/>
                    <a:pt x="212" y="4502"/>
                    <a:pt x="7" y="10364"/>
                  </a:cubicBezTo>
                  <a:cubicBezTo>
                    <a:pt x="-195" y="16225"/>
                    <a:pt x="4360" y="21134"/>
                    <a:pt x="10235" y="21291"/>
                  </a:cubicBezTo>
                  <a:cubicBezTo>
                    <a:pt x="16111" y="21447"/>
                    <a:pt x="20997" y="16792"/>
                    <a:pt x="21202" y="10931"/>
                  </a:cubicBezTo>
                  <a:cubicBezTo>
                    <a:pt x="21405" y="5069"/>
                    <a:pt x="16851" y="162"/>
                    <a:pt x="10975" y="4"/>
                  </a:cubicBezTo>
                  <a:close/>
                  <a:moveTo>
                    <a:pt x="10933" y="1202"/>
                  </a:moveTo>
                  <a:cubicBezTo>
                    <a:pt x="16008" y="1338"/>
                    <a:pt x="20019" y="5661"/>
                    <a:pt x="19837" y="10894"/>
                  </a:cubicBezTo>
                  <a:cubicBezTo>
                    <a:pt x="19653" y="16130"/>
                    <a:pt x="15351" y="20229"/>
                    <a:pt x="10275" y="20093"/>
                  </a:cubicBezTo>
                  <a:cubicBezTo>
                    <a:pt x="5202" y="19957"/>
                    <a:pt x="1192" y="15635"/>
                    <a:pt x="1371" y="10401"/>
                  </a:cubicBezTo>
                  <a:cubicBezTo>
                    <a:pt x="1552" y="5249"/>
                    <a:pt x="5723" y="1197"/>
                    <a:pt x="10693" y="1199"/>
                  </a:cubicBezTo>
                  <a:lnTo>
                    <a:pt x="10933" y="1202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44" name="Freeform 271"/>
            <p:cNvSpPr/>
            <p:nvPr/>
          </p:nvSpPr>
          <p:spPr>
            <a:xfrm>
              <a:off x="6154534" y="1090128"/>
              <a:ext cx="178497" cy="219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8" h="21315" extrusionOk="0">
                  <a:moveTo>
                    <a:pt x="21169" y="10921"/>
                  </a:moveTo>
                  <a:cubicBezTo>
                    <a:pt x="20951" y="16805"/>
                    <a:pt x="16036" y="21457"/>
                    <a:pt x="10191" y="21311"/>
                  </a:cubicBezTo>
                  <a:cubicBezTo>
                    <a:pt x="4348" y="21167"/>
                    <a:pt x="-210" y="16278"/>
                    <a:pt x="7" y="10395"/>
                  </a:cubicBezTo>
                  <a:cubicBezTo>
                    <a:pt x="227" y="4509"/>
                    <a:pt x="5142" y="-143"/>
                    <a:pt x="10987" y="3"/>
                  </a:cubicBezTo>
                  <a:cubicBezTo>
                    <a:pt x="16830" y="147"/>
                    <a:pt x="21390" y="5036"/>
                    <a:pt x="21169" y="1092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45" name="Freeform 272"/>
            <p:cNvSpPr/>
            <p:nvPr/>
          </p:nvSpPr>
          <p:spPr>
            <a:xfrm>
              <a:off x="6147975" y="1083583"/>
              <a:ext cx="191615" cy="232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3" h="21309" extrusionOk="0">
                  <a:moveTo>
                    <a:pt x="10985" y="4"/>
                  </a:moveTo>
                  <a:cubicBezTo>
                    <a:pt x="5102" y="-145"/>
                    <a:pt x="225" y="4530"/>
                    <a:pt x="7" y="10389"/>
                  </a:cubicBezTo>
                  <a:cubicBezTo>
                    <a:pt x="-207" y="16248"/>
                    <a:pt x="4318" y="21159"/>
                    <a:pt x="10199" y="21306"/>
                  </a:cubicBezTo>
                  <a:cubicBezTo>
                    <a:pt x="16082" y="21455"/>
                    <a:pt x="20960" y="16780"/>
                    <a:pt x="21176" y="10921"/>
                  </a:cubicBezTo>
                  <a:cubicBezTo>
                    <a:pt x="21393" y="5063"/>
                    <a:pt x="16869" y="152"/>
                    <a:pt x="10985" y="4"/>
                  </a:cubicBezTo>
                  <a:close/>
                  <a:moveTo>
                    <a:pt x="10941" y="1203"/>
                  </a:moveTo>
                  <a:cubicBezTo>
                    <a:pt x="15949" y="1328"/>
                    <a:pt x="19920" y="5641"/>
                    <a:pt x="19726" y="10886"/>
                  </a:cubicBezTo>
                  <a:cubicBezTo>
                    <a:pt x="19532" y="16131"/>
                    <a:pt x="15251" y="20235"/>
                    <a:pt x="10244" y="20109"/>
                  </a:cubicBezTo>
                  <a:cubicBezTo>
                    <a:pt x="5236" y="19983"/>
                    <a:pt x="1265" y="15671"/>
                    <a:pt x="1457" y="10425"/>
                  </a:cubicBezTo>
                  <a:cubicBezTo>
                    <a:pt x="1648" y="5265"/>
                    <a:pt x="5796" y="1208"/>
                    <a:pt x="10699" y="1200"/>
                  </a:cubicBezTo>
                  <a:lnTo>
                    <a:pt x="10941" y="1203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46" name="Freeform 273"/>
            <p:cNvSpPr/>
            <p:nvPr/>
          </p:nvSpPr>
          <p:spPr>
            <a:xfrm>
              <a:off x="6138250" y="1236406"/>
              <a:ext cx="46671" cy="79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1" h="21343" extrusionOk="0">
                  <a:moveTo>
                    <a:pt x="603" y="416"/>
                  </a:moveTo>
                  <a:cubicBezTo>
                    <a:pt x="1355" y="-58"/>
                    <a:pt x="2556" y="-129"/>
                    <a:pt x="3441" y="212"/>
                  </a:cubicBezTo>
                  <a:lnTo>
                    <a:pt x="3758" y="358"/>
                  </a:lnTo>
                  <a:lnTo>
                    <a:pt x="20460" y="9624"/>
                  </a:lnTo>
                  <a:cubicBezTo>
                    <a:pt x="21276" y="10077"/>
                    <a:pt x="21381" y="10800"/>
                    <a:pt x="20769" y="11328"/>
                  </a:cubicBezTo>
                  <a:lnTo>
                    <a:pt x="20509" y="11515"/>
                  </a:lnTo>
                  <a:lnTo>
                    <a:pt x="4517" y="20960"/>
                  </a:lnTo>
                  <a:cubicBezTo>
                    <a:pt x="3646" y="21471"/>
                    <a:pt x="2233" y="21471"/>
                    <a:pt x="1362" y="20960"/>
                  </a:cubicBezTo>
                  <a:cubicBezTo>
                    <a:pt x="589" y="20503"/>
                    <a:pt x="505" y="19792"/>
                    <a:pt x="1101" y="19276"/>
                  </a:cubicBezTo>
                  <a:lnTo>
                    <a:pt x="1362" y="19093"/>
                  </a:lnTo>
                  <a:lnTo>
                    <a:pt x="15732" y="10609"/>
                  </a:lnTo>
                  <a:lnTo>
                    <a:pt x="701" y="2278"/>
                  </a:lnTo>
                  <a:cubicBezTo>
                    <a:pt x="-93" y="1833"/>
                    <a:pt x="-219" y="1127"/>
                    <a:pt x="357" y="603"/>
                  </a:cubicBezTo>
                  <a:lnTo>
                    <a:pt x="603" y="416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47" name="Freeform 274"/>
            <p:cNvSpPr/>
            <p:nvPr/>
          </p:nvSpPr>
          <p:spPr>
            <a:xfrm>
              <a:off x="6070172" y="1331504"/>
              <a:ext cx="91915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0491" extrusionOk="0">
                  <a:moveTo>
                    <a:pt x="32" y="5559"/>
                  </a:moveTo>
                  <a:cubicBezTo>
                    <a:pt x="204" y="1782"/>
                    <a:pt x="1008" y="-640"/>
                    <a:pt x="1830" y="149"/>
                  </a:cubicBezTo>
                  <a:lnTo>
                    <a:pt x="2652" y="877"/>
                  </a:lnTo>
                  <a:lnTo>
                    <a:pt x="2957" y="1140"/>
                  </a:lnTo>
                  <a:cubicBezTo>
                    <a:pt x="3858" y="1898"/>
                    <a:pt x="4855" y="2641"/>
                    <a:pt x="5911" y="3350"/>
                  </a:cubicBezTo>
                  <a:cubicBezTo>
                    <a:pt x="8111" y="4817"/>
                    <a:pt x="10279" y="5873"/>
                    <a:pt x="12292" y="6318"/>
                  </a:cubicBezTo>
                  <a:cubicBezTo>
                    <a:pt x="15257" y="6977"/>
                    <a:pt x="17687" y="6285"/>
                    <a:pt x="19342" y="4058"/>
                  </a:cubicBezTo>
                  <a:cubicBezTo>
                    <a:pt x="20149" y="2987"/>
                    <a:pt x="20993" y="5097"/>
                    <a:pt x="21226" y="8791"/>
                  </a:cubicBezTo>
                  <a:cubicBezTo>
                    <a:pt x="21463" y="12486"/>
                    <a:pt x="21000" y="16360"/>
                    <a:pt x="20196" y="17432"/>
                  </a:cubicBezTo>
                  <a:cubicBezTo>
                    <a:pt x="18146" y="20186"/>
                    <a:pt x="15419" y="20960"/>
                    <a:pt x="12145" y="20235"/>
                  </a:cubicBezTo>
                  <a:cubicBezTo>
                    <a:pt x="10024" y="19757"/>
                    <a:pt x="7763" y="18668"/>
                    <a:pt x="5473" y="17151"/>
                  </a:cubicBezTo>
                  <a:cubicBezTo>
                    <a:pt x="4927" y="16772"/>
                    <a:pt x="4396" y="16409"/>
                    <a:pt x="3883" y="16014"/>
                  </a:cubicBezTo>
                  <a:lnTo>
                    <a:pt x="1812" y="14331"/>
                  </a:lnTo>
                  <a:cubicBezTo>
                    <a:pt x="1550" y="14118"/>
                    <a:pt x="1345" y="13919"/>
                    <a:pt x="1209" y="13788"/>
                  </a:cubicBezTo>
                  <a:cubicBezTo>
                    <a:pt x="387" y="13012"/>
                    <a:pt x="-137" y="9320"/>
                    <a:pt x="32" y="5559"/>
                  </a:cubicBezTo>
                  <a:close/>
                </a:path>
              </a:pathLst>
            </a:custGeom>
            <a:solidFill>
              <a:srgbClr val="F5222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48" name="Freeform 275"/>
            <p:cNvSpPr/>
            <p:nvPr/>
          </p:nvSpPr>
          <p:spPr>
            <a:xfrm>
              <a:off x="6121663" y="1182552"/>
              <a:ext cx="31351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0787" extrusionOk="0">
                  <a:moveTo>
                    <a:pt x="0" y="10787"/>
                  </a:moveTo>
                  <a:cubicBezTo>
                    <a:pt x="0" y="10787"/>
                    <a:pt x="10934" y="-10813"/>
                    <a:pt x="21600" y="7118"/>
                  </a:cubicBezTo>
                  <a:lnTo>
                    <a:pt x="0" y="10787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49" name="Freeform 276"/>
            <p:cNvSpPr/>
            <p:nvPr/>
          </p:nvSpPr>
          <p:spPr>
            <a:xfrm>
              <a:off x="6121663" y="1182552"/>
              <a:ext cx="31351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0787" extrusionOk="0">
                  <a:moveTo>
                    <a:pt x="0" y="10787"/>
                  </a:moveTo>
                  <a:cubicBezTo>
                    <a:pt x="0" y="10787"/>
                    <a:pt x="10934" y="-10813"/>
                    <a:pt x="21600" y="7118"/>
                  </a:cubicBezTo>
                </a:path>
              </a:pathLst>
            </a:custGeom>
            <a:noFill/>
            <a:ln w="14288" cap="rnd">
              <a:solidFill>
                <a:srgbClr val="4E5C9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50" name="Freeform 277"/>
            <p:cNvSpPr/>
            <p:nvPr/>
          </p:nvSpPr>
          <p:spPr>
            <a:xfrm>
              <a:off x="5997120" y="1489369"/>
              <a:ext cx="160553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0807" extrusionOk="0">
                  <a:moveTo>
                    <a:pt x="769" y="106"/>
                  </a:moveTo>
                  <a:cubicBezTo>
                    <a:pt x="2530" y="3159"/>
                    <a:pt x="4535" y="5201"/>
                    <a:pt x="6738" y="6359"/>
                  </a:cubicBezTo>
                  <a:cubicBezTo>
                    <a:pt x="10356" y="8234"/>
                    <a:pt x="14237" y="7601"/>
                    <a:pt x="17977" y="5391"/>
                  </a:cubicBezTo>
                  <a:lnTo>
                    <a:pt x="19271" y="4547"/>
                  </a:lnTo>
                  <a:lnTo>
                    <a:pt x="20795" y="3349"/>
                  </a:lnTo>
                  <a:cubicBezTo>
                    <a:pt x="21157" y="3010"/>
                    <a:pt x="21478" y="5707"/>
                    <a:pt x="21512" y="9370"/>
                  </a:cubicBezTo>
                  <a:cubicBezTo>
                    <a:pt x="21547" y="13032"/>
                    <a:pt x="21279" y="16297"/>
                    <a:pt x="20918" y="16633"/>
                  </a:cubicBezTo>
                  <a:lnTo>
                    <a:pt x="20320" y="17139"/>
                  </a:lnTo>
                  <a:lnTo>
                    <a:pt x="19362" y="17875"/>
                  </a:lnTo>
                  <a:cubicBezTo>
                    <a:pt x="18953" y="18149"/>
                    <a:pt x="18515" y="18443"/>
                    <a:pt x="18052" y="18718"/>
                  </a:cubicBezTo>
                  <a:cubicBezTo>
                    <a:pt x="14268" y="20950"/>
                    <a:pt x="10343" y="21580"/>
                    <a:pt x="6669" y="19686"/>
                  </a:cubicBezTo>
                  <a:cubicBezTo>
                    <a:pt x="4418" y="18508"/>
                    <a:pt x="2364" y="16403"/>
                    <a:pt x="547" y="13264"/>
                  </a:cubicBezTo>
                  <a:cubicBezTo>
                    <a:pt x="188" y="12632"/>
                    <a:pt x="-53" y="9180"/>
                    <a:pt x="9" y="5559"/>
                  </a:cubicBezTo>
                  <a:cubicBezTo>
                    <a:pt x="63" y="2274"/>
                    <a:pt x="346" y="-20"/>
                    <a:pt x="663" y="0"/>
                  </a:cubicBezTo>
                  <a:lnTo>
                    <a:pt x="769" y="106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51" name="Freeform 278"/>
            <p:cNvSpPr/>
            <p:nvPr/>
          </p:nvSpPr>
          <p:spPr>
            <a:xfrm>
              <a:off x="6037642" y="1186568"/>
              <a:ext cx="29706" cy="54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6" h="21200" extrusionOk="0">
                  <a:moveTo>
                    <a:pt x="20332" y="10220"/>
                  </a:moveTo>
                  <a:cubicBezTo>
                    <a:pt x="21003" y="16072"/>
                    <a:pt x="17011" y="20987"/>
                    <a:pt x="11421" y="21193"/>
                  </a:cubicBezTo>
                  <a:cubicBezTo>
                    <a:pt x="5822" y="21400"/>
                    <a:pt x="744" y="16832"/>
                    <a:pt x="74" y="10980"/>
                  </a:cubicBezTo>
                  <a:cubicBezTo>
                    <a:pt x="-597" y="5129"/>
                    <a:pt x="3384" y="220"/>
                    <a:pt x="8984" y="7"/>
                  </a:cubicBezTo>
                  <a:cubicBezTo>
                    <a:pt x="14573" y="-200"/>
                    <a:pt x="19662" y="4368"/>
                    <a:pt x="20332" y="1022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52" name="Freeform 279"/>
            <p:cNvSpPr/>
            <p:nvPr/>
          </p:nvSpPr>
          <p:spPr>
            <a:xfrm>
              <a:off x="6229494" y="1176461"/>
              <a:ext cx="29706" cy="53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6" h="21188" extrusionOk="0">
                  <a:moveTo>
                    <a:pt x="20332" y="10212"/>
                  </a:moveTo>
                  <a:cubicBezTo>
                    <a:pt x="21003" y="16062"/>
                    <a:pt x="17022" y="20975"/>
                    <a:pt x="11432" y="21182"/>
                  </a:cubicBezTo>
                  <a:cubicBezTo>
                    <a:pt x="5833" y="21395"/>
                    <a:pt x="744" y="16822"/>
                    <a:pt x="74" y="10972"/>
                  </a:cubicBezTo>
                  <a:cubicBezTo>
                    <a:pt x="-597" y="5122"/>
                    <a:pt x="3384" y="214"/>
                    <a:pt x="8984" y="8"/>
                  </a:cubicBezTo>
                  <a:cubicBezTo>
                    <a:pt x="14573" y="-205"/>
                    <a:pt x="19662" y="4362"/>
                    <a:pt x="20332" y="1021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53" name="Freeform 280"/>
            <p:cNvSpPr/>
            <p:nvPr/>
          </p:nvSpPr>
          <p:spPr>
            <a:xfrm flipH="1">
              <a:off x="5846006" y="1218849"/>
              <a:ext cx="85606" cy="7470"/>
            </a:xfrm>
            <a:prstGeom prst="line">
              <a:avLst/>
            </a:prstGeom>
            <a:noFill/>
            <a:ln w="14288" cap="rnd">
              <a:solidFill>
                <a:srgbClr val="4E5C9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54" name="Freeform 281"/>
            <p:cNvSpPr/>
            <p:nvPr/>
          </p:nvSpPr>
          <p:spPr>
            <a:xfrm>
              <a:off x="5752866" y="1613385"/>
              <a:ext cx="618535" cy="1615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77" h="20798" extrusionOk="0">
                  <a:moveTo>
                    <a:pt x="14433" y="219"/>
                  </a:moveTo>
                  <a:lnTo>
                    <a:pt x="13985" y="212"/>
                  </a:lnTo>
                  <a:cubicBezTo>
                    <a:pt x="14272" y="1359"/>
                    <a:pt x="4124" y="1456"/>
                    <a:pt x="2608" y="117"/>
                  </a:cubicBezTo>
                  <a:cubicBezTo>
                    <a:pt x="2570" y="83"/>
                    <a:pt x="2539" y="51"/>
                    <a:pt x="2514" y="21"/>
                  </a:cubicBezTo>
                  <a:lnTo>
                    <a:pt x="1279" y="0"/>
                  </a:lnTo>
                  <a:lnTo>
                    <a:pt x="0" y="19933"/>
                  </a:lnTo>
                  <a:cubicBezTo>
                    <a:pt x="0" y="19933"/>
                    <a:pt x="8778" y="21600"/>
                    <a:pt x="17307" y="20306"/>
                  </a:cubicBezTo>
                  <a:cubicBezTo>
                    <a:pt x="21600" y="4414"/>
                    <a:pt x="14433" y="219"/>
                    <a:pt x="14433" y="219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55" name="Freeform 282"/>
            <p:cNvSpPr/>
            <p:nvPr/>
          </p:nvSpPr>
          <p:spPr>
            <a:xfrm>
              <a:off x="5872085" y="1738965"/>
              <a:ext cx="316758" cy="44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5" h="18048" extrusionOk="0">
                  <a:moveTo>
                    <a:pt x="32" y="1191"/>
                  </a:moveTo>
                  <a:cubicBezTo>
                    <a:pt x="112" y="162"/>
                    <a:pt x="315" y="-289"/>
                    <a:pt x="486" y="194"/>
                  </a:cubicBezTo>
                  <a:lnTo>
                    <a:pt x="588" y="467"/>
                  </a:lnTo>
                  <a:lnTo>
                    <a:pt x="700" y="760"/>
                  </a:lnTo>
                  <a:cubicBezTo>
                    <a:pt x="880" y="1223"/>
                    <a:pt x="1091" y="1738"/>
                    <a:pt x="1332" y="2291"/>
                  </a:cubicBezTo>
                  <a:cubicBezTo>
                    <a:pt x="2024" y="3892"/>
                    <a:pt x="2814" y="5487"/>
                    <a:pt x="3690" y="6981"/>
                  </a:cubicBezTo>
                  <a:cubicBezTo>
                    <a:pt x="9047" y="16106"/>
                    <a:pt x="14702" y="17098"/>
                    <a:pt x="19984" y="4718"/>
                  </a:cubicBezTo>
                  <a:cubicBezTo>
                    <a:pt x="20334" y="3898"/>
                    <a:pt x="20680" y="3022"/>
                    <a:pt x="21023" y="2088"/>
                  </a:cubicBezTo>
                  <a:cubicBezTo>
                    <a:pt x="21195" y="1617"/>
                    <a:pt x="21397" y="2075"/>
                    <a:pt x="21475" y="3117"/>
                  </a:cubicBezTo>
                  <a:cubicBezTo>
                    <a:pt x="21553" y="4153"/>
                    <a:pt x="21476" y="5373"/>
                    <a:pt x="21305" y="5837"/>
                  </a:cubicBezTo>
                  <a:cubicBezTo>
                    <a:pt x="20950" y="6803"/>
                    <a:pt x="20592" y="7712"/>
                    <a:pt x="20232" y="8557"/>
                  </a:cubicBezTo>
                  <a:cubicBezTo>
                    <a:pt x="14790" y="21311"/>
                    <a:pt x="8992" y="20294"/>
                    <a:pt x="3504" y="10946"/>
                  </a:cubicBezTo>
                  <a:cubicBezTo>
                    <a:pt x="2608" y="9421"/>
                    <a:pt x="1798" y="7781"/>
                    <a:pt x="1088" y="6142"/>
                  </a:cubicBezTo>
                  <a:lnTo>
                    <a:pt x="803" y="5468"/>
                  </a:lnTo>
                  <a:cubicBezTo>
                    <a:pt x="714" y="5252"/>
                    <a:pt x="628" y="5042"/>
                    <a:pt x="548" y="4846"/>
                  </a:cubicBezTo>
                  <a:lnTo>
                    <a:pt x="198" y="3930"/>
                  </a:lnTo>
                  <a:cubicBezTo>
                    <a:pt x="27" y="3447"/>
                    <a:pt x="-47" y="2221"/>
                    <a:pt x="32" y="1191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56" name="Freeform 283"/>
            <p:cNvSpPr/>
            <p:nvPr/>
          </p:nvSpPr>
          <p:spPr>
            <a:xfrm>
              <a:off x="6171540" y="1584844"/>
              <a:ext cx="441603" cy="2654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5" h="21517" extrusionOk="0">
                  <a:moveTo>
                    <a:pt x="2" y="38"/>
                  </a:moveTo>
                  <a:cubicBezTo>
                    <a:pt x="2" y="38"/>
                    <a:pt x="3871" y="1640"/>
                    <a:pt x="4195" y="7878"/>
                  </a:cubicBezTo>
                  <a:cubicBezTo>
                    <a:pt x="4452" y="12846"/>
                    <a:pt x="3059" y="21517"/>
                    <a:pt x="3059" y="21517"/>
                  </a:cubicBezTo>
                  <a:cubicBezTo>
                    <a:pt x="3059" y="21517"/>
                    <a:pt x="15592" y="21355"/>
                    <a:pt x="18135" y="20530"/>
                  </a:cubicBezTo>
                  <a:cubicBezTo>
                    <a:pt x="20757" y="19681"/>
                    <a:pt x="20828" y="13380"/>
                    <a:pt x="20662" y="10203"/>
                  </a:cubicBezTo>
                  <a:cubicBezTo>
                    <a:pt x="20360" y="4417"/>
                    <a:pt x="21466" y="3108"/>
                    <a:pt x="18755" y="1813"/>
                  </a:cubicBezTo>
                  <a:cubicBezTo>
                    <a:pt x="15630" y="1502"/>
                    <a:pt x="10684" y="1043"/>
                    <a:pt x="5852" y="589"/>
                  </a:cubicBezTo>
                  <a:cubicBezTo>
                    <a:pt x="4678" y="478"/>
                    <a:pt x="2639" y="181"/>
                    <a:pt x="1893" y="110"/>
                  </a:cubicBezTo>
                  <a:cubicBezTo>
                    <a:pt x="-134" y="-83"/>
                    <a:pt x="2" y="38"/>
                    <a:pt x="2" y="38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57" name="Freeform 284"/>
            <p:cNvSpPr/>
            <p:nvPr/>
          </p:nvSpPr>
          <p:spPr>
            <a:xfrm>
              <a:off x="6551309" y="1956399"/>
              <a:ext cx="57318" cy="782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9" h="21587" extrusionOk="0">
                  <a:moveTo>
                    <a:pt x="2054" y="1"/>
                  </a:moveTo>
                  <a:cubicBezTo>
                    <a:pt x="3351" y="-12"/>
                    <a:pt x="4541" y="57"/>
                    <a:pt x="4714" y="156"/>
                  </a:cubicBezTo>
                  <a:lnTo>
                    <a:pt x="5184" y="436"/>
                  </a:lnTo>
                  <a:lnTo>
                    <a:pt x="6162" y="1054"/>
                  </a:lnTo>
                  <a:cubicBezTo>
                    <a:pt x="6497" y="1269"/>
                    <a:pt x="6843" y="1501"/>
                    <a:pt x="7207" y="1748"/>
                  </a:cubicBezTo>
                  <a:lnTo>
                    <a:pt x="7911" y="2233"/>
                  </a:lnTo>
                  <a:cubicBezTo>
                    <a:pt x="9543" y="3382"/>
                    <a:pt x="11163" y="4650"/>
                    <a:pt x="12689" y="6017"/>
                  </a:cubicBezTo>
                  <a:cubicBezTo>
                    <a:pt x="18389" y="11122"/>
                    <a:pt x="21452" y="16368"/>
                    <a:pt x="20496" y="21409"/>
                  </a:cubicBezTo>
                  <a:cubicBezTo>
                    <a:pt x="20474" y="21508"/>
                    <a:pt x="19401" y="21588"/>
                    <a:pt x="18093" y="21587"/>
                  </a:cubicBezTo>
                  <a:cubicBezTo>
                    <a:pt x="16785" y="21585"/>
                    <a:pt x="15746" y="21503"/>
                    <a:pt x="15763" y="21403"/>
                  </a:cubicBezTo>
                  <a:cubicBezTo>
                    <a:pt x="16679" y="16577"/>
                    <a:pt x="13896" y="11560"/>
                    <a:pt x="8643" y="6660"/>
                  </a:cubicBezTo>
                  <a:lnTo>
                    <a:pt x="7978" y="6048"/>
                  </a:lnTo>
                  <a:cubicBezTo>
                    <a:pt x="6346" y="4586"/>
                    <a:pt x="4603" y="3238"/>
                    <a:pt x="2853" y="2029"/>
                  </a:cubicBezTo>
                  <a:lnTo>
                    <a:pt x="1870" y="1362"/>
                  </a:lnTo>
                  <a:cubicBezTo>
                    <a:pt x="1596" y="1180"/>
                    <a:pt x="1328" y="1008"/>
                    <a:pt x="1076" y="848"/>
                  </a:cubicBezTo>
                  <a:lnTo>
                    <a:pt x="20" y="204"/>
                  </a:lnTo>
                  <a:cubicBezTo>
                    <a:pt x="-148" y="105"/>
                    <a:pt x="758" y="14"/>
                    <a:pt x="2054" y="1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58" name="Freeform 285"/>
            <p:cNvSpPr/>
            <p:nvPr/>
          </p:nvSpPr>
          <p:spPr>
            <a:xfrm>
              <a:off x="5416584" y="1569389"/>
              <a:ext cx="559198" cy="271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47" h="21408" extrusionOk="0">
                  <a:moveTo>
                    <a:pt x="1155" y="1305"/>
                  </a:moveTo>
                  <a:cubicBezTo>
                    <a:pt x="4762" y="931"/>
                    <a:pt x="8691" y="791"/>
                    <a:pt x="10980" y="509"/>
                  </a:cubicBezTo>
                  <a:cubicBezTo>
                    <a:pt x="12445" y="328"/>
                    <a:pt x="13633" y="81"/>
                    <a:pt x="14780" y="0"/>
                  </a:cubicBezTo>
                  <a:cubicBezTo>
                    <a:pt x="21600" y="7597"/>
                    <a:pt x="18832" y="17040"/>
                    <a:pt x="17077" y="21387"/>
                  </a:cubicBezTo>
                  <a:cubicBezTo>
                    <a:pt x="8432" y="21600"/>
                    <a:pt x="0" y="20079"/>
                    <a:pt x="0" y="20079"/>
                  </a:cubicBezTo>
                  <a:cubicBezTo>
                    <a:pt x="0" y="20079"/>
                    <a:pt x="622" y="13116"/>
                    <a:pt x="1837" y="9164"/>
                  </a:cubicBezTo>
                  <a:cubicBezTo>
                    <a:pt x="2848" y="5877"/>
                    <a:pt x="232" y="1401"/>
                    <a:pt x="1155" y="1305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59" name="Freeform 286"/>
            <p:cNvSpPr/>
            <p:nvPr/>
          </p:nvSpPr>
          <p:spPr>
            <a:xfrm>
              <a:off x="5732690" y="1559465"/>
              <a:ext cx="209813" cy="1182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3" h="21578" extrusionOk="0">
                  <a:moveTo>
                    <a:pt x="11175" y="19"/>
                  </a:moveTo>
                  <a:cubicBezTo>
                    <a:pt x="11485" y="-17"/>
                    <a:pt x="11900" y="-2"/>
                    <a:pt x="12105" y="53"/>
                  </a:cubicBezTo>
                  <a:cubicBezTo>
                    <a:pt x="12290" y="103"/>
                    <a:pt x="12235" y="169"/>
                    <a:pt x="11990" y="208"/>
                  </a:cubicBezTo>
                  <a:lnTo>
                    <a:pt x="11911" y="219"/>
                  </a:lnTo>
                  <a:lnTo>
                    <a:pt x="1445" y="1442"/>
                  </a:lnTo>
                  <a:lnTo>
                    <a:pt x="1418" y="1533"/>
                  </a:lnTo>
                  <a:lnTo>
                    <a:pt x="1409" y="1573"/>
                  </a:lnTo>
                  <a:cubicBezTo>
                    <a:pt x="1248" y="2232"/>
                    <a:pt x="1362" y="3132"/>
                    <a:pt x="1952" y="4249"/>
                  </a:cubicBezTo>
                  <a:cubicBezTo>
                    <a:pt x="2785" y="5825"/>
                    <a:pt x="4446" y="7555"/>
                    <a:pt x="7118" y="9415"/>
                  </a:cubicBezTo>
                  <a:lnTo>
                    <a:pt x="7408" y="9615"/>
                  </a:lnTo>
                  <a:cubicBezTo>
                    <a:pt x="7902" y="9951"/>
                    <a:pt x="8387" y="10279"/>
                    <a:pt x="8910" y="10629"/>
                  </a:cubicBezTo>
                  <a:lnTo>
                    <a:pt x="12701" y="13147"/>
                  </a:lnTo>
                  <a:cubicBezTo>
                    <a:pt x="14527" y="14366"/>
                    <a:pt x="15711" y="15204"/>
                    <a:pt x="16758" y="16034"/>
                  </a:cubicBezTo>
                  <a:cubicBezTo>
                    <a:pt x="18932" y="17756"/>
                    <a:pt x="20368" y="19378"/>
                    <a:pt x="21470" y="21446"/>
                  </a:cubicBezTo>
                  <a:cubicBezTo>
                    <a:pt x="21505" y="21512"/>
                    <a:pt x="21235" y="21571"/>
                    <a:pt x="20866" y="21577"/>
                  </a:cubicBezTo>
                  <a:cubicBezTo>
                    <a:pt x="20496" y="21583"/>
                    <a:pt x="20168" y="21535"/>
                    <a:pt x="20133" y="21469"/>
                  </a:cubicBezTo>
                  <a:cubicBezTo>
                    <a:pt x="19070" y="19474"/>
                    <a:pt x="17699" y="17900"/>
                    <a:pt x="15649" y="16246"/>
                  </a:cubicBezTo>
                  <a:lnTo>
                    <a:pt x="15245" y="15926"/>
                  </a:lnTo>
                  <a:cubicBezTo>
                    <a:pt x="14388" y="15257"/>
                    <a:pt x="13419" y="14568"/>
                    <a:pt x="12076" y="13661"/>
                  </a:cubicBezTo>
                  <a:lnTo>
                    <a:pt x="10723" y="12756"/>
                  </a:lnTo>
                  <a:lnTo>
                    <a:pt x="7968" y="10928"/>
                  </a:lnTo>
                  <a:cubicBezTo>
                    <a:pt x="7305" y="10485"/>
                    <a:pt x="6712" y="10086"/>
                    <a:pt x="6109" y="9675"/>
                  </a:cubicBezTo>
                  <a:cubicBezTo>
                    <a:pt x="3247" y="7726"/>
                    <a:pt x="1485" y="5916"/>
                    <a:pt x="616" y="4271"/>
                  </a:cubicBezTo>
                  <a:cubicBezTo>
                    <a:pt x="19" y="3144"/>
                    <a:pt x="-95" y="2232"/>
                    <a:pt x="67" y="1563"/>
                  </a:cubicBezTo>
                  <a:lnTo>
                    <a:pt x="110" y="1416"/>
                  </a:lnTo>
                  <a:cubicBezTo>
                    <a:pt x="119" y="1391"/>
                    <a:pt x="125" y="1374"/>
                    <a:pt x="130" y="1365"/>
                  </a:cubicBezTo>
                  <a:cubicBezTo>
                    <a:pt x="144" y="1335"/>
                    <a:pt x="224" y="1307"/>
                    <a:pt x="349" y="1286"/>
                  </a:cubicBezTo>
                  <a:lnTo>
                    <a:pt x="430" y="1275"/>
                  </a:lnTo>
                  <a:lnTo>
                    <a:pt x="11175" y="19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60" name="Freeform 287"/>
            <p:cNvSpPr/>
            <p:nvPr/>
          </p:nvSpPr>
          <p:spPr>
            <a:xfrm>
              <a:off x="6169193" y="1570743"/>
              <a:ext cx="161252" cy="1188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8" h="21581" extrusionOk="0">
                  <a:moveTo>
                    <a:pt x="128" y="56"/>
                  </a:moveTo>
                  <a:cubicBezTo>
                    <a:pt x="350" y="5"/>
                    <a:pt x="797" y="-13"/>
                    <a:pt x="1168" y="10"/>
                  </a:cubicBezTo>
                  <a:lnTo>
                    <a:pt x="1276" y="19"/>
                  </a:lnTo>
                  <a:lnTo>
                    <a:pt x="17507" y="1479"/>
                  </a:lnTo>
                  <a:cubicBezTo>
                    <a:pt x="17704" y="1497"/>
                    <a:pt x="17841" y="1525"/>
                    <a:pt x="17883" y="1558"/>
                  </a:cubicBezTo>
                  <a:lnTo>
                    <a:pt x="17969" y="1632"/>
                  </a:lnTo>
                  <a:lnTo>
                    <a:pt x="18130" y="1786"/>
                  </a:lnTo>
                  <a:cubicBezTo>
                    <a:pt x="18164" y="1817"/>
                    <a:pt x="18195" y="1852"/>
                    <a:pt x="18231" y="1887"/>
                  </a:cubicBezTo>
                  <a:lnTo>
                    <a:pt x="18282" y="1942"/>
                  </a:lnTo>
                  <a:cubicBezTo>
                    <a:pt x="18576" y="2263"/>
                    <a:pt x="18874" y="2655"/>
                    <a:pt x="19149" y="3122"/>
                  </a:cubicBezTo>
                  <a:lnTo>
                    <a:pt x="19288" y="3366"/>
                  </a:lnTo>
                  <a:cubicBezTo>
                    <a:pt x="21506" y="7395"/>
                    <a:pt x="20800" y="13346"/>
                    <a:pt x="15189" y="21474"/>
                  </a:cubicBezTo>
                  <a:cubicBezTo>
                    <a:pt x="15144" y="21539"/>
                    <a:pt x="14737" y="21587"/>
                    <a:pt x="14279" y="21581"/>
                  </a:cubicBezTo>
                  <a:cubicBezTo>
                    <a:pt x="13820" y="21574"/>
                    <a:pt x="13486" y="21516"/>
                    <a:pt x="13531" y="21451"/>
                  </a:cubicBezTo>
                  <a:lnTo>
                    <a:pt x="13869" y="20956"/>
                  </a:lnTo>
                  <a:cubicBezTo>
                    <a:pt x="19273" y="12931"/>
                    <a:pt x="19817" y="7077"/>
                    <a:pt x="17489" y="3142"/>
                  </a:cubicBezTo>
                  <a:lnTo>
                    <a:pt x="17371" y="2948"/>
                  </a:lnTo>
                  <a:cubicBezTo>
                    <a:pt x="17133" y="2569"/>
                    <a:pt x="16882" y="2245"/>
                    <a:pt x="16630" y="1973"/>
                  </a:cubicBezTo>
                  <a:lnTo>
                    <a:pt x="16437" y="1774"/>
                  </a:lnTo>
                  <a:lnTo>
                    <a:pt x="16325" y="1670"/>
                  </a:lnTo>
                  <a:lnTo>
                    <a:pt x="16304" y="1652"/>
                  </a:lnTo>
                  <a:lnTo>
                    <a:pt x="390" y="220"/>
                  </a:lnTo>
                  <a:cubicBezTo>
                    <a:pt x="36" y="188"/>
                    <a:pt x="-94" y="125"/>
                    <a:pt x="71" y="71"/>
                  </a:cubicBezTo>
                  <a:lnTo>
                    <a:pt x="128" y="56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61" name="Freeform 288"/>
            <p:cNvSpPr/>
            <p:nvPr/>
          </p:nvSpPr>
          <p:spPr>
            <a:xfrm>
              <a:off x="5422126" y="3059093"/>
              <a:ext cx="267159" cy="586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399" extrusionOk="0">
                  <a:moveTo>
                    <a:pt x="2947" y="4"/>
                  </a:moveTo>
                  <a:lnTo>
                    <a:pt x="21121" y="1464"/>
                  </a:lnTo>
                  <a:cubicBezTo>
                    <a:pt x="21359" y="1483"/>
                    <a:pt x="21534" y="1571"/>
                    <a:pt x="21557" y="1677"/>
                  </a:cubicBezTo>
                  <a:lnTo>
                    <a:pt x="21558" y="1709"/>
                  </a:lnTo>
                  <a:lnTo>
                    <a:pt x="20071" y="18826"/>
                  </a:lnTo>
                  <a:cubicBezTo>
                    <a:pt x="19932" y="20417"/>
                    <a:pt x="16774" y="21596"/>
                    <a:pt x="13307" y="21372"/>
                  </a:cubicBezTo>
                  <a:lnTo>
                    <a:pt x="13128" y="21360"/>
                  </a:lnTo>
                  <a:lnTo>
                    <a:pt x="438" y="20366"/>
                  </a:lnTo>
                  <a:cubicBezTo>
                    <a:pt x="151" y="20344"/>
                    <a:pt x="-42" y="20220"/>
                    <a:pt x="8" y="20090"/>
                  </a:cubicBezTo>
                  <a:cubicBezTo>
                    <a:pt x="53" y="19970"/>
                    <a:pt x="288" y="19887"/>
                    <a:pt x="548" y="19892"/>
                  </a:cubicBezTo>
                  <a:lnTo>
                    <a:pt x="620" y="19895"/>
                  </a:lnTo>
                  <a:lnTo>
                    <a:pt x="13310" y="20889"/>
                  </a:lnTo>
                  <a:cubicBezTo>
                    <a:pt x="16160" y="21112"/>
                    <a:pt x="18798" y="20173"/>
                    <a:pt x="19003" y="18881"/>
                  </a:cubicBezTo>
                  <a:lnTo>
                    <a:pt x="19013" y="18807"/>
                  </a:lnTo>
                  <a:lnTo>
                    <a:pt x="20481" y="1898"/>
                  </a:lnTo>
                  <a:lnTo>
                    <a:pt x="2762" y="475"/>
                  </a:lnTo>
                  <a:cubicBezTo>
                    <a:pt x="2498" y="453"/>
                    <a:pt x="2314" y="348"/>
                    <a:pt x="2325" y="230"/>
                  </a:cubicBezTo>
                  <a:lnTo>
                    <a:pt x="2333" y="198"/>
                  </a:lnTo>
                  <a:cubicBezTo>
                    <a:pt x="2380" y="79"/>
                    <a:pt x="2615" y="-4"/>
                    <a:pt x="2875" y="1"/>
                  </a:cubicBezTo>
                  <a:lnTo>
                    <a:pt x="2947" y="4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62" name="Freeform 289"/>
            <p:cNvSpPr/>
            <p:nvPr/>
          </p:nvSpPr>
          <p:spPr>
            <a:xfrm>
              <a:off x="6433866" y="3077199"/>
              <a:ext cx="155142" cy="572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349" extrusionOk="0">
                  <a:moveTo>
                    <a:pt x="18378" y="11"/>
                  </a:moveTo>
                  <a:cubicBezTo>
                    <a:pt x="18858" y="-28"/>
                    <a:pt x="19365" y="45"/>
                    <a:pt x="19509" y="175"/>
                  </a:cubicBezTo>
                  <a:cubicBezTo>
                    <a:pt x="19642" y="292"/>
                    <a:pt x="19423" y="417"/>
                    <a:pt x="19015" y="466"/>
                  </a:cubicBezTo>
                  <a:lnTo>
                    <a:pt x="18899" y="478"/>
                  </a:lnTo>
                  <a:lnTo>
                    <a:pt x="3399" y="1725"/>
                  </a:lnTo>
                  <a:lnTo>
                    <a:pt x="1819" y="20204"/>
                  </a:lnTo>
                  <a:cubicBezTo>
                    <a:pt x="1778" y="20654"/>
                    <a:pt x="3424" y="20969"/>
                    <a:pt x="4975" y="20825"/>
                  </a:cubicBezTo>
                  <a:lnTo>
                    <a:pt x="5140" y="20809"/>
                  </a:lnTo>
                  <a:lnTo>
                    <a:pt x="20228" y="19080"/>
                  </a:lnTo>
                  <a:cubicBezTo>
                    <a:pt x="20690" y="19027"/>
                    <a:pt x="21222" y="19085"/>
                    <a:pt x="21420" y="19209"/>
                  </a:cubicBezTo>
                  <a:cubicBezTo>
                    <a:pt x="21600" y="19323"/>
                    <a:pt x="21435" y="19453"/>
                    <a:pt x="21050" y="19514"/>
                  </a:cubicBezTo>
                  <a:lnTo>
                    <a:pt x="20941" y="19529"/>
                  </a:lnTo>
                  <a:lnTo>
                    <a:pt x="5852" y="21257"/>
                  </a:lnTo>
                  <a:cubicBezTo>
                    <a:pt x="3107" y="21572"/>
                    <a:pt x="73" y="21039"/>
                    <a:pt x="0" y="20250"/>
                  </a:cubicBezTo>
                  <a:lnTo>
                    <a:pt x="0" y="20192"/>
                  </a:lnTo>
                  <a:lnTo>
                    <a:pt x="1597" y="1536"/>
                  </a:lnTo>
                  <a:cubicBezTo>
                    <a:pt x="1606" y="1442"/>
                    <a:pt x="1814" y="1359"/>
                    <a:pt x="2125" y="1320"/>
                  </a:cubicBezTo>
                  <a:lnTo>
                    <a:pt x="2246" y="1308"/>
                  </a:lnTo>
                  <a:lnTo>
                    <a:pt x="18378" y="11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63" name="Freeform 290"/>
            <p:cNvSpPr/>
            <p:nvPr/>
          </p:nvSpPr>
          <p:spPr>
            <a:xfrm>
              <a:off x="6337344" y="1958919"/>
              <a:ext cx="1157088" cy="721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6" h="21582" extrusionOk="0">
                  <a:moveTo>
                    <a:pt x="17028" y="21337"/>
                  </a:moveTo>
                  <a:lnTo>
                    <a:pt x="918" y="21582"/>
                  </a:lnTo>
                  <a:cubicBezTo>
                    <a:pt x="306" y="21591"/>
                    <a:pt x="-137" y="20637"/>
                    <a:pt x="38" y="19687"/>
                  </a:cubicBezTo>
                  <a:lnTo>
                    <a:pt x="3435" y="1297"/>
                  </a:lnTo>
                  <a:cubicBezTo>
                    <a:pt x="3549" y="678"/>
                    <a:pt x="3899" y="251"/>
                    <a:pt x="4298" y="245"/>
                  </a:cubicBezTo>
                  <a:lnTo>
                    <a:pt x="20408" y="0"/>
                  </a:lnTo>
                  <a:cubicBezTo>
                    <a:pt x="21020" y="-9"/>
                    <a:pt x="21463" y="945"/>
                    <a:pt x="21287" y="1896"/>
                  </a:cubicBezTo>
                  <a:lnTo>
                    <a:pt x="17891" y="20286"/>
                  </a:lnTo>
                  <a:cubicBezTo>
                    <a:pt x="17777" y="20905"/>
                    <a:pt x="17427" y="21331"/>
                    <a:pt x="17028" y="21337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64" name="Freeform 291"/>
            <p:cNvSpPr/>
            <p:nvPr/>
          </p:nvSpPr>
          <p:spPr>
            <a:xfrm>
              <a:off x="6374283" y="1958919"/>
              <a:ext cx="1157093" cy="721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6" h="21582" extrusionOk="0">
                  <a:moveTo>
                    <a:pt x="17028" y="21337"/>
                  </a:moveTo>
                  <a:lnTo>
                    <a:pt x="919" y="21582"/>
                  </a:lnTo>
                  <a:cubicBezTo>
                    <a:pt x="306" y="21591"/>
                    <a:pt x="-137" y="20637"/>
                    <a:pt x="39" y="19687"/>
                  </a:cubicBezTo>
                  <a:lnTo>
                    <a:pt x="3435" y="1297"/>
                  </a:lnTo>
                  <a:cubicBezTo>
                    <a:pt x="3550" y="678"/>
                    <a:pt x="3899" y="251"/>
                    <a:pt x="4298" y="245"/>
                  </a:cubicBezTo>
                  <a:lnTo>
                    <a:pt x="20408" y="0"/>
                  </a:lnTo>
                  <a:cubicBezTo>
                    <a:pt x="21020" y="-9"/>
                    <a:pt x="21463" y="945"/>
                    <a:pt x="21287" y="1896"/>
                  </a:cubicBezTo>
                  <a:lnTo>
                    <a:pt x="17891" y="20286"/>
                  </a:lnTo>
                  <a:cubicBezTo>
                    <a:pt x="17777" y="20905"/>
                    <a:pt x="17427" y="21331"/>
                    <a:pt x="17028" y="2133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65" name="Freeform 292"/>
            <p:cNvSpPr/>
            <p:nvPr/>
          </p:nvSpPr>
          <p:spPr>
            <a:xfrm>
              <a:off x="7323828" y="2366791"/>
              <a:ext cx="202958" cy="277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61" h="20091" extrusionOk="0">
                  <a:moveTo>
                    <a:pt x="4238" y="2663"/>
                  </a:moveTo>
                  <a:cubicBezTo>
                    <a:pt x="4238" y="2663"/>
                    <a:pt x="13817" y="-804"/>
                    <a:pt x="16060" y="174"/>
                  </a:cubicBezTo>
                  <a:cubicBezTo>
                    <a:pt x="19537" y="1690"/>
                    <a:pt x="14355" y="6859"/>
                    <a:pt x="14355" y="6859"/>
                  </a:cubicBezTo>
                  <a:cubicBezTo>
                    <a:pt x="14355" y="6859"/>
                    <a:pt x="16659" y="9618"/>
                    <a:pt x="13232" y="11985"/>
                  </a:cubicBezTo>
                  <a:cubicBezTo>
                    <a:pt x="13187" y="15363"/>
                    <a:pt x="10626" y="16146"/>
                    <a:pt x="10626" y="16146"/>
                  </a:cubicBezTo>
                  <a:cubicBezTo>
                    <a:pt x="10626" y="16146"/>
                    <a:pt x="11624" y="19054"/>
                    <a:pt x="7923" y="19925"/>
                  </a:cubicBezTo>
                  <a:cubicBezTo>
                    <a:pt x="4222" y="20796"/>
                    <a:pt x="-2063" y="18113"/>
                    <a:pt x="668" y="14577"/>
                  </a:cubicBezTo>
                  <a:cubicBezTo>
                    <a:pt x="-973" y="11572"/>
                    <a:pt x="2156" y="10160"/>
                    <a:pt x="2156" y="10160"/>
                  </a:cubicBezTo>
                  <a:cubicBezTo>
                    <a:pt x="2156" y="10160"/>
                    <a:pt x="1186" y="7495"/>
                    <a:pt x="4264" y="6182"/>
                  </a:cubicBezTo>
                  <a:cubicBezTo>
                    <a:pt x="2778" y="4634"/>
                    <a:pt x="3243" y="3033"/>
                    <a:pt x="4238" y="2663"/>
                  </a:cubicBezTo>
                  <a:close/>
                </a:path>
              </a:pathLst>
            </a:custGeom>
            <a:solidFill>
              <a:srgbClr val="F4B78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66" name="Freeform 293"/>
            <p:cNvSpPr/>
            <p:nvPr/>
          </p:nvSpPr>
          <p:spPr>
            <a:xfrm>
              <a:off x="7369111" y="2431488"/>
              <a:ext cx="109682" cy="25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8" h="21008" extrusionOk="0">
                  <a:moveTo>
                    <a:pt x="20377" y="49"/>
                  </a:moveTo>
                  <a:cubicBezTo>
                    <a:pt x="20896" y="-296"/>
                    <a:pt x="21384" y="1201"/>
                    <a:pt x="21466" y="3391"/>
                  </a:cubicBezTo>
                  <a:cubicBezTo>
                    <a:pt x="21539" y="5363"/>
                    <a:pt x="21260" y="7233"/>
                    <a:pt x="20823" y="7834"/>
                  </a:cubicBezTo>
                  <a:lnTo>
                    <a:pt x="20671" y="7988"/>
                  </a:lnTo>
                  <a:lnTo>
                    <a:pt x="1101" y="20959"/>
                  </a:lnTo>
                  <a:cubicBezTo>
                    <a:pt x="582" y="21304"/>
                    <a:pt x="94" y="19805"/>
                    <a:pt x="12" y="17616"/>
                  </a:cubicBezTo>
                  <a:cubicBezTo>
                    <a:pt x="-61" y="15644"/>
                    <a:pt x="218" y="13787"/>
                    <a:pt x="655" y="13186"/>
                  </a:cubicBezTo>
                  <a:lnTo>
                    <a:pt x="804" y="13033"/>
                  </a:lnTo>
                  <a:lnTo>
                    <a:pt x="20377" y="49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67" name="Freeform 294"/>
            <p:cNvSpPr/>
            <p:nvPr/>
          </p:nvSpPr>
          <p:spPr>
            <a:xfrm>
              <a:off x="7344307" y="2500747"/>
              <a:ext cx="96981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4" h="21600" extrusionOk="0">
                  <a:moveTo>
                    <a:pt x="1183" y="19"/>
                  </a:moveTo>
                  <a:lnTo>
                    <a:pt x="20517" y="10022"/>
                  </a:lnTo>
                  <a:cubicBezTo>
                    <a:pt x="21111" y="10318"/>
                    <a:pt x="21547" y="13153"/>
                    <a:pt x="21489" y="16359"/>
                  </a:cubicBezTo>
                  <a:cubicBezTo>
                    <a:pt x="21437" y="19229"/>
                    <a:pt x="21004" y="21415"/>
                    <a:pt x="20486" y="21600"/>
                  </a:cubicBezTo>
                  <a:lnTo>
                    <a:pt x="20311" y="21582"/>
                  </a:lnTo>
                  <a:lnTo>
                    <a:pt x="977" y="11578"/>
                  </a:lnTo>
                  <a:cubicBezTo>
                    <a:pt x="383" y="11265"/>
                    <a:pt x="-53" y="8429"/>
                    <a:pt x="5" y="5243"/>
                  </a:cubicBezTo>
                  <a:cubicBezTo>
                    <a:pt x="57" y="2371"/>
                    <a:pt x="490" y="185"/>
                    <a:pt x="1008" y="0"/>
                  </a:cubicBezTo>
                  <a:lnTo>
                    <a:pt x="1183" y="19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68" name="Freeform 295"/>
            <p:cNvSpPr/>
            <p:nvPr/>
          </p:nvSpPr>
          <p:spPr>
            <a:xfrm>
              <a:off x="7326804" y="2562960"/>
              <a:ext cx="90885" cy="25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1" h="21487" extrusionOk="0">
                  <a:moveTo>
                    <a:pt x="1365" y="67"/>
                  </a:moveTo>
                  <a:lnTo>
                    <a:pt x="20472" y="13327"/>
                  </a:lnTo>
                  <a:cubicBezTo>
                    <a:pt x="21092" y="13759"/>
                    <a:pt x="21501" y="15924"/>
                    <a:pt x="21380" y="18153"/>
                  </a:cubicBezTo>
                  <a:cubicBezTo>
                    <a:pt x="21271" y="20159"/>
                    <a:pt x="20775" y="21536"/>
                    <a:pt x="20220" y="21485"/>
                  </a:cubicBezTo>
                  <a:lnTo>
                    <a:pt x="20037" y="21405"/>
                  </a:lnTo>
                  <a:lnTo>
                    <a:pt x="930" y="8145"/>
                  </a:lnTo>
                  <a:cubicBezTo>
                    <a:pt x="306" y="7713"/>
                    <a:pt x="-99" y="5562"/>
                    <a:pt x="21" y="3333"/>
                  </a:cubicBezTo>
                  <a:cubicBezTo>
                    <a:pt x="131" y="1327"/>
                    <a:pt x="627" y="-64"/>
                    <a:pt x="1178" y="2"/>
                  </a:cubicBezTo>
                  <a:lnTo>
                    <a:pt x="1365" y="67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69" name="Freeform 296"/>
            <p:cNvSpPr/>
            <p:nvPr/>
          </p:nvSpPr>
          <p:spPr>
            <a:xfrm>
              <a:off x="5160530" y="1717479"/>
              <a:ext cx="538374" cy="1007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15" h="20782" extrusionOk="0">
                  <a:moveTo>
                    <a:pt x="5066" y="20653"/>
                  </a:moveTo>
                  <a:cubicBezTo>
                    <a:pt x="1421" y="20115"/>
                    <a:pt x="-743" y="18051"/>
                    <a:pt x="235" y="16043"/>
                  </a:cubicBezTo>
                  <a:lnTo>
                    <a:pt x="6681" y="2790"/>
                  </a:lnTo>
                  <a:cubicBezTo>
                    <a:pt x="7657" y="783"/>
                    <a:pt x="11404" y="-409"/>
                    <a:pt x="15049" y="129"/>
                  </a:cubicBezTo>
                  <a:cubicBezTo>
                    <a:pt x="18694" y="667"/>
                    <a:pt x="20857" y="2731"/>
                    <a:pt x="19881" y="4739"/>
                  </a:cubicBezTo>
                  <a:lnTo>
                    <a:pt x="13434" y="17992"/>
                  </a:lnTo>
                  <a:cubicBezTo>
                    <a:pt x="12457" y="19999"/>
                    <a:pt x="8711" y="21191"/>
                    <a:pt x="5066" y="20653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70" name="Freeform 297"/>
            <p:cNvSpPr/>
            <p:nvPr/>
          </p:nvSpPr>
          <p:spPr>
            <a:xfrm>
              <a:off x="6122818" y="2468648"/>
              <a:ext cx="493640" cy="286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0" h="19009" extrusionOk="0">
                  <a:moveTo>
                    <a:pt x="7000" y="18288"/>
                  </a:moveTo>
                  <a:cubicBezTo>
                    <a:pt x="7000" y="18288"/>
                    <a:pt x="1074" y="17254"/>
                    <a:pt x="150" y="11488"/>
                  </a:cubicBezTo>
                  <a:cubicBezTo>
                    <a:pt x="-688" y="6267"/>
                    <a:pt x="2272" y="4217"/>
                    <a:pt x="2272" y="4217"/>
                  </a:cubicBezTo>
                  <a:cubicBezTo>
                    <a:pt x="2272" y="4217"/>
                    <a:pt x="5025" y="1387"/>
                    <a:pt x="8561" y="476"/>
                  </a:cubicBezTo>
                  <a:cubicBezTo>
                    <a:pt x="10890" y="-124"/>
                    <a:pt x="15387" y="-500"/>
                    <a:pt x="15738" y="1538"/>
                  </a:cubicBezTo>
                  <a:cubicBezTo>
                    <a:pt x="16195" y="4197"/>
                    <a:pt x="11091" y="4120"/>
                    <a:pt x="11063" y="6135"/>
                  </a:cubicBezTo>
                  <a:cubicBezTo>
                    <a:pt x="11036" y="8203"/>
                    <a:pt x="12090" y="8352"/>
                    <a:pt x="14421" y="10033"/>
                  </a:cubicBezTo>
                  <a:cubicBezTo>
                    <a:pt x="15878" y="11083"/>
                    <a:pt x="17557" y="11143"/>
                    <a:pt x="18692" y="12434"/>
                  </a:cubicBezTo>
                  <a:cubicBezTo>
                    <a:pt x="20912" y="14958"/>
                    <a:pt x="15812" y="21100"/>
                    <a:pt x="7000" y="18288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71" name="Freeform 298"/>
            <p:cNvSpPr/>
            <p:nvPr/>
          </p:nvSpPr>
          <p:spPr>
            <a:xfrm>
              <a:off x="6411915" y="2639302"/>
              <a:ext cx="180093" cy="5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6" h="20435" extrusionOk="0">
                  <a:moveTo>
                    <a:pt x="121" y="750"/>
                  </a:moveTo>
                  <a:cubicBezTo>
                    <a:pt x="319" y="-91"/>
                    <a:pt x="687" y="-248"/>
                    <a:pt x="946" y="399"/>
                  </a:cubicBezTo>
                  <a:lnTo>
                    <a:pt x="1146" y="865"/>
                  </a:lnTo>
                  <a:lnTo>
                    <a:pt x="1226" y="1047"/>
                  </a:lnTo>
                  <a:cubicBezTo>
                    <a:pt x="1470" y="1592"/>
                    <a:pt x="1763" y="2203"/>
                    <a:pt x="2101" y="2862"/>
                  </a:cubicBezTo>
                  <a:cubicBezTo>
                    <a:pt x="3075" y="4763"/>
                    <a:pt x="4226" y="6663"/>
                    <a:pt x="5547" y="8442"/>
                  </a:cubicBezTo>
                  <a:cubicBezTo>
                    <a:pt x="9935" y="14350"/>
                    <a:pt x="15074" y="17485"/>
                    <a:pt x="20883" y="16377"/>
                  </a:cubicBezTo>
                  <a:cubicBezTo>
                    <a:pt x="21207" y="16317"/>
                    <a:pt x="21484" y="17122"/>
                    <a:pt x="21505" y="18181"/>
                  </a:cubicBezTo>
                  <a:cubicBezTo>
                    <a:pt x="21523" y="19240"/>
                    <a:pt x="21275" y="20148"/>
                    <a:pt x="20951" y="20208"/>
                  </a:cubicBezTo>
                  <a:cubicBezTo>
                    <a:pt x="14957" y="21352"/>
                    <a:pt x="9644" y="18108"/>
                    <a:pt x="5099" y="11989"/>
                  </a:cubicBezTo>
                  <a:cubicBezTo>
                    <a:pt x="3724" y="10138"/>
                    <a:pt x="2521" y="8153"/>
                    <a:pt x="1498" y="6161"/>
                  </a:cubicBezTo>
                  <a:cubicBezTo>
                    <a:pt x="1228" y="5635"/>
                    <a:pt x="985" y="5132"/>
                    <a:pt x="769" y="4666"/>
                  </a:cubicBezTo>
                  <a:lnTo>
                    <a:pt x="393" y="3831"/>
                  </a:lnTo>
                  <a:cubicBezTo>
                    <a:pt x="321" y="3662"/>
                    <a:pt x="265" y="3528"/>
                    <a:pt x="230" y="3437"/>
                  </a:cubicBezTo>
                  <a:cubicBezTo>
                    <a:pt x="-27" y="2796"/>
                    <a:pt x="-77" y="1592"/>
                    <a:pt x="121" y="75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72" name="Freeform 299"/>
            <p:cNvSpPr/>
            <p:nvPr/>
          </p:nvSpPr>
          <p:spPr>
            <a:xfrm>
              <a:off x="6382993" y="2686733"/>
              <a:ext cx="156507" cy="38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5" h="20406" extrusionOk="0">
                  <a:moveTo>
                    <a:pt x="68" y="1467"/>
                  </a:moveTo>
                  <a:cubicBezTo>
                    <a:pt x="231" y="175"/>
                    <a:pt x="636" y="-369"/>
                    <a:pt x="971" y="265"/>
                  </a:cubicBezTo>
                  <a:cubicBezTo>
                    <a:pt x="1422" y="1113"/>
                    <a:pt x="1879" y="1919"/>
                    <a:pt x="2343" y="2693"/>
                  </a:cubicBezTo>
                  <a:cubicBezTo>
                    <a:pt x="5849" y="8546"/>
                    <a:pt x="9602" y="12143"/>
                    <a:pt x="13417" y="13913"/>
                  </a:cubicBezTo>
                  <a:cubicBezTo>
                    <a:pt x="15837" y="15033"/>
                    <a:pt x="18000" y="15312"/>
                    <a:pt x="19764" y="15082"/>
                  </a:cubicBezTo>
                  <a:lnTo>
                    <a:pt x="20196" y="15008"/>
                  </a:lnTo>
                  <a:cubicBezTo>
                    <a:pt x="20466" y="14959"/>
                    <a:pt x="20649" y="14909"/>
                    <a:pt x="20740" y="14884"/>
                  </a:cubicBezTo>
                  <a:cubicBezTo>
                    <a:pt x="21113" y="14753"/>
                    <a:pt x="21440" y="15814"/>
                    <a:pt x="21472" y="17247"/>
                  </a:cubicBezTo>
                  <a:cubicBezTo>
                    <a:pt x="21506" y="18679"/>
                    <a:pt x="21232" y="19947"/>
                    <a:pt x="20860" y="20078"/>
                  </a:cubicBezTo>
                  <a:lnTo>
                    <a:pt x="20424" y="20194"/>
                  </a:lnTo>
                  <a:lnTo>
                    <a:pt x="20262" y="20227"/>
                  </a:lnTo>
                  <a:cubicBezTo>
                    <a:pt x="14838" y="21231"/>
                    <a:pt x="8206" y="18152"/>
                    <a:pt x="1809" y="7484"/>
                  </a:cubicBezTo>
                  <a:cubicBezTo>
                    <a:pt x="1327" y="6686"/>
                    <a:pt x="850" y="5838"/>
                    <a:pt x="380" y="4957"/>
                  </a:cubicBezTo>
                  <a:cubicBezTo>
                    <a:pt x="44" y="4331"/>
                    <a:pt x="-94" y="2767"/>
                    <a:pt x="68" y="1467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73" name="Freeform 300"/>
            <p:cNvSpPr/>
            <p:nvPr/>
          </p:nvSpPr>
          <p:spPr>
            <a:xfrm>
              <a:off x="6334002" y="2714358"/>
              <a:ext cx="135600" cy="39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0" h="21145" extrusionOk="0">
                  <a:moveTo>
                    <a:pt x="118" y="1227"/>
                  </a:moveTo>
                  <a:cubicBezTo>
                    <a:pt x="344" y="5"/>
                    <a:pt x="825" y="-363"/>
                    <a:pt x="1190" y="391"/>
                  </a:cubicBezTo>
                  <a:lnTo>
                    <a:pt x="1376" y="760"/>
                  </a:lnTo>
                  <a:cubicBezTo>
                    <a:pt x="1639" y="1243"/>
                    <a:pt x="2058" y="1956"/>
                    <a:pt x="2639" y="2833"/>
                  </a:cubicBezTo>
                  <a:cubicBezTo>
                    <a:pt x="3902" y="4733"/>
                    <a:pt x="5450" y="6651"/>
                    <a:pt x="7289" y="8438"/>
                  </a:cubicBezTo>
                  <a:cubicBezTo>
                    <a:pt x="11054" y="12100"/>
                    <a:pt x="15528" y="14747"/>
                    <a:pt x="20737" y="15960"/>
                  </a:cubicBezTo>
                  <a:cubicBezTo>
                    <a:pt x="21166" y="16058"/>
                    <a:pt x="21490" y="17295"/>
                    <a:pt x="21458" y="18729"/>
                  </a:cubicBezTo>
                  <a:cubicBezTo>
                    <a:pt x="21429" y="20156"/>
                    <a:pt x="21058" y="21237"/>
                    <a:pt x="20629" y="21139"/>
                  </a:cubicBezTo>
                  <a:cubicBezTo>
                    <a:pt x="15309" y="19910"/>
                    <a:pt x="10726" y="17189"/>
                    <a:pt x="6853" y="13420"/>
                  </a:cubicBezTo>
                  <a:cubicBezTo>
                    <a:pt x="4942" y="11567"/>
                    <a:pt x="3329" y="9568"/>
                    <a:pt x="1997" y="7569"/>
                  </a:cubicBezTo>
                  <a:lnTo>
                    <a:pt x="1496" y="6790"/>
                  </a:lnTo>
                  <a:cubicBezTo>
                    <a:pt x="959" y="5938"/>
                    <a:pt x="584" y="5249"/>
                    <a:pt x="368" y="4800"/>
                  </a:cubicBezTo>
                  <a:cubicBezTo>
                    <a:pt x="3" y="4045"/>
                    <a:pt x="-110" y="2439"/>
                    <a:pt x="118" y="1227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74" name="Freeform 301"/>
            <p:cNvSpPr/>
            <p:nvPr/>
          </p:nvSpPr>
          <p:spPr>
            <a:xfrm>
              <a:off x="5182731" y="2384402"/>
              <a:ext cx="1040284" cy="365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0" h="21431" extrusionOk="0">
                  <a:moveTo>
                    <a:pt x="21540" y="3002"/>
                  </a:moveTo>
                  <a:lnTo>
                    <a:pt x="21351" y="21354"/>
                  </a:lnTo>
                  <a:lnTo>
                    <a:pt x="3675" y="21431"/>
                  </a:lnTo>
                  <a:cubicBezTo>
                    <a:pt x="1585" y="21259"/>
                    <a:pt x="-60" y="16321"/>
                    <a:pt x="1" y="10404"/>
                  </a:cubicBezTo>
                  <a:cubicBezTo>
                    <a:pt x="62" y="4488"/>
                    <a:pt x="1806" y="-169"/>
                    <a:pt x="3897" y="5"/>
                  </a:cubicBezTo>
                  <a:lnTo>
                    <a:pt x="21540" y="3002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75" name="Freeform 302"/>
            <p:cNvSpPr/>
            <p:nvPr/>
          </p:nvSpPr>
          <p:spPr>
            <a:xfrm>
              <a:off x="5353681" y="2365748"/>
              <a:ext cx="880506" cy="390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813" y="1"/>
                  </a:moveTo>
                  <a:lnTo>
                    <a:pt x="21452" y="3508"/>
                  </a:lnTo>
                  <a:cubicBezTo>
                    <a:pt x="21530" y="3523"/>
                    <a:pt x="21591" y="3661"/>
                    <a:pt x="21599" y="3833"/>
                  </a:cubicBezTo>
                  <a:lnTo>
                    <a:pt x="21600" y="3881"/>
                  </a:lnTo>
                  <a:lnTo>
                    <a:pt x="21375" y="21183"/>
                  </a:lnTo>
                  <a:cubicBezTo>
                    <a:pt x="21373" y="21362"/>
                    <a:pt x="21313" y="21508"/>
                    <a:pt x="21236" y="21531"/>
                  </a:cubicBezTo>
                  <a:lnTo>
                    <a:pt x="21215" y="21535"/>
                  </a:lnTo>
                  <a:lnTo>
                    <a:pt x="161" y="21599"/>
                  </a:lnTo>
                  <a:cubicBezTo>
                    <a:pt x="73" y="21600"/>
                    <a:pt x="0" y="21438"/>
                    <a:pt x="0" y="21237"/>
                  </a:cubicBezTo>
                  <a:cubicBezTo>
                    <a:pt x="0" y="21054"/>
                    <a:pt x="60" y="20902"/>
                    <a:pt x="139" y="20878"/>
                  </a:cubicBezTo>
                  <a:lnTo>
                    <a:pt x="161" y="20874"/>
                  </a:lnTo>
                  <a:lnTo>
                    <a:pt x="21058" y="20810"/>
                  </a:lnTo>
                  <a:lnTo>
                    <a:pt x="21273" y="4204"/>
                  </a:lnTo>
                  <a:lnTo>
                    <a:pt x="1788" y="724"/>
                  </a:lnTo>
                  <a:cubicBezTo>
                    <a:pt x="1707" y="709"/>
                    <a:pt x="1645" y="561"/>
                    <a:pt x="1640" y="383"/>
                  </a:cubicBezTo>
                  <a:lnTo>
                    <a:pt x="1640" y="334"/>
                  </a:lnTo>
                  <a:cubicBezTo>
                    <a:pt x="1647" y="151"/>
                    <a:pt x="1712" y="10"/>
                    <a:pt x="1792" y="0"/>
                  </a:cubicBezTo>
                  <a:lnTo>
                    <a:pt x="1813" y="1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76" name="Freeform 303"/>
            <p:cNvSpPr/>
            <p:nvPr/>
          </p:nvSpPr>
          <p:spPr>
            <a:xfrm>
              <a:off x="6076196" y="2449196"/>
              <a:ext cx="20892" cy="278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5014" y="0"/>
                  </a:moveTo>
                  <a:cubicBezTo>
                    <a:pt x="18442" y="8"/>
                    <a:pt x="21200" y="205"/>
                    <a:pt x="21551" y="453"/>
                  </a:cubicBezTo>
                  <a:lnTo>
                    <a:pt x="21600" y="522"/>
                  </a:lnTo>
                  <a:lnTo>
                    <a:pt x="13556" y="21091"/>
                  </a:lnTo>
                  <a:cubicBezTo>
                    <a:pt x="13443" y="21371"/>
                    <a:pt x="10319" y="21592"/>
                    <a:pt x="6586" y="21584"/>
                  </a:cubicBezTo>
                  <a:cubicBezTo>
                    <a:pt x="3156" y="21576"/>
                    <a:pt x="384" y="21379"/>
                    <a:pt x="32" y="21131"/>
                  </a:cubicBezTo>
                  <a:lnTo>
                    <a:pt x="0" y="21061"/>
                  </a:lnTo>
                  <a:lnTo>
                    <a:pt x="8028" y="493"/>
                  </a:lnTo>
                  <a:cubicBezTo>
                    <a:pt x="8140" y="212"/>
                    <a:pt x="11264" y="-8"/>
                    <a:pt x="15014" y="0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77" name="Freeform 345"/>
            <p:cNvSpPr/>
            <p:nvPr/>
          </p:nvSpPr>
          <p:spPr>
            <a:xfrm>
              <a:off x="622755" y="1245349"/>
              <a:ext cx="375213" cy="294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4" h="19282" extrusionOk="0">
                  <a:moveTo>
                    <a:pt x="6348" y="4577"/>
                  </a:moveTo>
                  <a:cubicBezTo>
                    <a:pt x="6348" y="4577"/>
                    <a:pt x="-511" y="10231"/>
                    <a:pt x="30" y="14998"/>
                  </a:cubicBezTo>
                  <a:cubicBezTo>
                    <a:pt x="521" y="19315"/>
                    <a:pt x="5028" y="19282"/>
                    <a:pt x="5028" y="19282"/>
                  </a:cubicBezTo>
                  <a:cubicBezTo>
                    <a:pt x="5028" y="19282"/>
                    <a:pt x="8550" y="18756"/>
                    <a:pt x="12217" y="16905"/>
                  </a:cubicBezTo>
                  <a:cubicBezTo>
                    <a:pt x="14620" y="15693"/>
                    <a:pt x="19464" y="14236"/>
                    <a:pt x="19296" y="12537"/>
                  </a:cubicBezTo>
                  <a:cubicBezTo>
                    <a:pt x="19078" y="10323"/>
                    <a:pt x="14320" y="12819"/>
                    <a:pt x="13395" y="11674"/>
                  </a:cubicBezTo>
                  <a:cubicBezTo>
                    <a:pt x="11522" y="9354"/>
                    <a:pt x="18676" y="4446"/>
                    <a:pt x="19493" y="2876"/>
                  </a:cubicBezTo>
                  <a:cubicBezTo>
                    <a:pt x="21089" y="-196"/>
                    <a:pt x="14533" y="-2285"/>
                    <a:pt x="6348" y="4577"/>
                  </a:cubicBezTo>
                  <a:close/>
                </a:path>
              </a:pathLst>
            </a:custGeom>
            <a:solidFill>
              <a:srgbClr val="B7837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78" name="Freeform 346"/>
            <p:cNvSpPr/>
            <p:nvPr/>
          </p:nvSpPr>
          <p:spPr>
            <a:xfrm>
              <a:off x="849778" y="1263795"/>
              <a:ext cx="131829" cy="92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334" extrusionOk="0">
                  <a:moveTo>
                    <a:pt x="21367" y="738"/>
                  </a:moveTo>
                  <a:cubicBezTo>
                    <a:pt x="21223" y="162"/>
                    <a:pt x="20776" y="-140"/>
                    <a:pt x="20369" y="63"/>
                  </a:cubicBezTo>
                  <a:cubicBezTo>
                    <a:pt x="16524" y="1983"/>
                    <a:pt x="12753" y="4898"/>
                    <a:pt x="9123" y="8543"/>
                  </a:cubicBezTo>
                  <a:cubicBezTo>
                    <a:pt x="6742" y="10932"/>
                    <a:pt x="4562" y="13488"/>
                    <a:pt x="2629" y="16048"/>
                  </a:cubicBezTo>
                  <a:cubicBezTo>
                    <a:pt x="1952" y="16945"/>
                    <a:pt x="1353" y="17780"/>
                    <a:pt x="839" y="18527"/>
                  </a:cubicBezTo>
                  <a:lnTo>
                    <a:pt x="265" y="19384"/>
                  </a:lnTo>
                  <a:cubicBezTo>
                    <a:pt x="241" y="19423"/>
                    <a:pt x="219" y="19455"/>
                    <a:pt x="200" y="19487"/>
                  </a:cubicBezTo>
                  <a:cubicBezTo>
                    <a:pt x="-89" y="19942"/>
                    <a:pt x="-62" y="20642"/>
                    <a:pt x="259" y="21051"/>
                  </a:cubicBezTo>
                  <a:cubicBezTo>
                    <a:pt x="581" y="21460"/>
                    <a:pt x="1076" y="21421"/>
                    <a:pt x="1364" y="20966"/>
                  </a:cubicBezTo>
                  <a:lnTo>
                    <a:pt x="1822" y="20276"/>
                  </a:lnTo>
                  <a:lnTo>
                    <a:pt x="1962" y="20070"/>
                  </a:lnTo>
                  <a:cubicBezTo>
                    <a:pt x="2459" y="19345"/>
                    <a:pt x="3040" y="18538"/>
                    <a:pt x="3698" y="17666"/>
                  </a:cubicBezTo>
                  <a:cubicBezTo>
                    <a:pt x="5583" y="15170"/>
                    <a:pt x="7708" y="12674"/>
                    <a:pt x="10028" y="10349"/>
                  </a:cubicBezTo>
                  <a:cubicBezTo>
                    <a:pt x="13548" y="6818"/>
                    <a:pt x="17194" y="3999"/>
                    <a:pt x="20889" y="2150"/>
                  </a:cubicBezTo>
                  <a:cubicBezTo>
                    <a:pt x="21297" y="1947"/>
                    <a:pt x="21511" y="1314"/>
                    <a:pt x="21367" y="738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79" name="Freeform 347"/>
            <p:cNvSpPr/>
            <p:nvPr/>
          </p:nvSpPr>
          <p:spPr>
            <a:xfrm>
              <a:off x="811954" y="1245542"/>
              <a:ext cx="135337" cy="89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336" extrusionOk="0">
                  <a:moveTo>
                    <a:pt x="21392" y="822"/>
                  </a:moveTo>
                  <a:cubicBezTo>
                    <a:pt x="21270" y="209"/>
                    <a:pt x="20844" y="-136"/>
                    <a:pt x="20441" y="50"/>
                  </a:cubicBezTo>
                  <a:lnTo>
                    <a:pt x="20143" y="198"/>
                  </a:lnTo>
                  <a:lnTo>
                    <a:pt x="19994" y="276"/>
                  </a:lnTo>
                  <a:cubicBezTo>
                    <a:pt x="19642" y="465"/>
                    <a:pt x="19234" y="695"/>
                    <a:pt x="18772" y="977"/>
                  </a:cubicBezTo>
                  <a:cubicBezTo>
                    <a:pt x="17461" y="1779"/>
                    <a:pt x="15983" y="2810"/>
                    <a:pt x="14367" y="4102"/>
                  </a:cubicBezTo>
                  <a:cubicBezTo>
                    <a:pt x="9764" y="7783"/>
                    <a:pt x="4977" y="12792"/>
                    <a:pt x="249" y="19326"/>
                  </a:cubicBezTo>
                  <a:cubicBezTo>
                    <a:pt x="-63" y="19757"/>
                    <a:pt x="-85" y="20488"/>
                    <a:pt x="199" y="20959"/>
                  </a:cubicBezTo>
                  <a:cubicBezTo>
                    <a:pt x="483" y="21430"/>
                    <a:pt x="965" y="21464"/>
                    <a:pt x="1277" y="21034"/>
                  </a:cubicBezTo>
                  <a:cubicBezTo>
                    <a:pt x="5907" y="14636"/>
                    <a:pt x="10587" y="9738"/>
                    <a:pt x="15079" y="6146"/>
                  </a:cubicBezTo>
                  <a:cubicBezTo>
                    <a:pt x="16648" y="4892"/>
                    <a:pt x="18079" y="3894"/>
                    <a:pt x="19342" y="3122"/>
                  </a:cubicBezTo>
                  <a:cubicBezTo>
                    <a:pt x="19562" y="2989"/>
                    <a:pt x="19769" y="2866"/>
                    <a:pt x="19962" y="2755"/>
                  </a:cubicBezTo>
                  <a:lnTo>
                    <a:pt x="20741" y="2332"/>
                  </a:lnTo>
                  <a:cubicBezTo>
                    <a:pt x="20806" y="2298"/>
                    <a:pt x="20854" y="2276"/>
                    <a:pt x="20884" y="2261"/>
                  </a:cubicBezTo>
                  <a:cubicBezTo>
                    <a:pt x="21288" y="2076"/>
                    <a:pt x="21515" y="1430"/>
                    <a:pt x="21392" y="822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80" name="Freeform 348"/>
            <p:cNvSpPr/>
            <p:nvPr/>
          </p:nvSpPr>
          <p:spPr>
            <a:xfrm>
              <a:off x="771689" y="1253252"/>
              <a:ext cx="101274" cy="72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0" h="21251" extrusionOk="0">
                  <a:moveTo>
                    <a:pt x="21232" y="758"/>
                  </a:moveTo>
                  <a:cubicBezTo>
                    <a:pt x="20970" y="64"/>
                    <a:pt x="20355" y="-201"/>
                    <a:pt x="19859" y="164"/>
                  </a:cubicBezTo>
                  <a:cubicBezTo>
                    <a:pt x="13865" y="4596"/>
                    <a:pt x="8922" y="9033"/>
                    <a:pt x="4963" y="13260"/>
                  </a:cubicBezTo>
                  <a:cubicBezTo>
                    <a:pt x="3771" y="14534"/>
                    <a:pt x="2741" y="15716"/>
                    <a:pt x="1868" y="16784"/>
                  </a:cubicBezTo>
                  <a:lnTo>
                    <a:pt x="1445" y="17305"/>
                  </a:lnTo>
                  <a:cubicBezTo>
                    <a:pt x="864" y="18035"/>
                    <a:pt x="479" y="18560"/>
                    <a:pt x="283" y="18843"/>
                  </a:cubicBezTo>
                  <a:cubicBezTo>
                    <a:pt x="-106" y="19409"/>
                    <a:pt x="-93" y="20313"/>
                    <a:pt x="312" y="20856"/>
                  </a:cubicBezTo>
                  <a:cubicBezTo>
                    <a:pt x="717" y="21399"/>
                    <a:pt x="1360" y="21381"/>
                    <a:pt x="1748" y="20814"/>
                  </a:cubicBezTo>
                  <a:lnTo>
                    <a:pt x="1933" y="20555"/>
                  </a:lnTo>
                  <a:cubicBezTo>
                    <a:pt x="2125" y="20290"/>
                    <a:pt x="2414" y="19911"/>
                    <a:pt x="2801" y="19422"/>
                  </a:cubicBezTo>
                  <a:cubicBezTo>
                    <a:pt x="3719" y="18272"/>
                    <a:pt x="4848" y="16962"/>
                    <a:pt x="6196" y="15520"/>
                  </a:cubicBezTo>
                  <a:cubicBezTo>
                    <a:pt x="10065" y="11384"/>
                    <a:pt x="14914" y="7034"/>
                    <a:pt x="20808" y="2680"/>
                  </a:cubicBezTo>
                  <a:cubicBezTo>
                    <a:pt x="21304" y="2314"/>
                    <a:pt x="21494" y="1452"/>
                    <a:pt x="21232" y="758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81" name="Freeform 349"/>
            <p:cNvSpPr/>
            <p:nvPr/>
          </p:nvSpPr>
          <p:spPr>
            <a:xfrm>
              <a:off x="0" y="1454473"/>
              <a:ext cx="700672" cy="668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7" h="19101" extrusionOk="0">
                  <a:moveTo>
                    <a:pt x="7874" y="17525"/>
                  </a:moveTo>
                  <a:cubicBezTo>
                    <a:pt x="7874" y="17525"/>
                    <a:pt x="4022" y="20955"/>
                    <a:pt x="1168" y="17693"/>
                  </a:cubicBezTo>
                  <a:cubicBezTo>
                    <a:pt x="-1776" y="14329"/>
                    <a:pt x="1773" y="10860"/>
                    <a:pt x="1773" y="10860"/>
                  </a:cubicBezTo>
                  <a:cubicBezTo>
                    <a:pt x="1773" y="10860"/>
                    <a:pt x="4328" y="8483"/>
                    <a:pt x="7464" y="5540"/>
                  </a:cubicBezTo>
                  <a:cubicBezTo>
                    <a:pt x="9379" y="3743"/>
                    <a:pt x="11532" y="1803"/>
                    <a:pt x="13288" y="627"/>
                  </a:cubicBezTo>
                  <a:cubicBezTo>
                    <a:pt x="15190" y="-645"/>
                    <a:pt x="16190" y="156"/>
                    <a:pt x="17617" y="1787"/>
                  </a:cubicBezTo>
                  <a:cubicBezTo>
                    <a:pt x="19312" y="3724"/>
                    <a:pt x="19824" y="4704"/>
                    <a:pt x="18393" y="6513"/>
                  </a:cubicBezTo>
                  <a:cubicBezTo>
                    <a:pt x="17030" y="8236"/>
                    <a:pt x="14918" y="10292"/>
                    <a:pt x="13352" y="11961"/>
                  </a:cubicBezTo>
                  <a:cubicBezTo>
                    <a:pt x="10365" y="15145"/>
                    <a:pt x="7874" y="17525"/>
                    <a:pt x="7874" y="17525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82" name="Freeform 350"/>
            <p:cNvSpPr/>
            <p:nvPr/>
          </p:nvSpPr>
          <p:spPr>
            <a:xfrm>
              <a:off x="530093" y="1411831"/>
              <a:ext cx="218016" cy="223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84" y="0"/>
                  </a:moveTo>
                  <a:lnTo>
                    <a:pt x="21600" y="12792"/>
                  </a:lnTo>
                  <a:lnTo>
                    <a:pt x="13633" y="21600"/>
                  </a:lnTo>
                  <a:lnTo>
                    <a:pt x="0" y="6963"/>
                  </a:lnTo>
                  <a:lnTo>
                    <a:pt x="9684" y="0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83" name="Freeform 351"/>
            <p:cNvSpPr/>
            <p:nvPr/>
          </p:nvSpPr>
          <p:spPr>
            <a:xfrm>
              <a:off x="891778" y="1680612"/>
              <a:ext cx="280932" cy="342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21264" extrusionOk="0">
                  <a:moveTo>
                    <a:pt x="93" y="11845"/>
                  </a:moveTo>
                  <a:lnTo>
                    <a:pt x="2037" y="0"/>
                  </a:lnTo>
                  <a:lnTo>
                    <a:pt x="20918" y="1413"/>
                  </a:lnTo>
                  <a:lnTo>
                    <a:pt x="20104" y="13417"/>
                  </a:lnTo>
                  <a:cubicBezTo>
                    <a:pt x="19817" y="18064"/>
                    <a:pt x="15002" y="21600"/>
                    <a:pt x="9450" y="21238"/>
                  </a:cubicBezTo>
                  <a:cubicBezTo>
                    <a:pt x="9343" y="21231"/>
                    <a:pt x="9238" y="21224"/>
                    <a:pt x="9131" y="21218"/>
                  </a:cubicBezTo>
                  <a:cubicBezTo>
                    <a:pt x="3454" y="20849"/>
                    <a:pt x="-682" y="16560"/>
                    <a:pt x="93" y="11845"/>
                  </a:cubicBezTo>
                  <a:close/>
                </a:path>
              </a:pathLst>
            </a:custGeom>
            <a:solidFill>
              <a:srgbClr val="C9938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84" name="Freeform 352"/>
            <p:cNvSpPr/>
            <p:nvPr/>
          </p:nvSpPr>
          <p:spPr>
            <a:xfrm>
              <a:off x="716681" y="1440066"/>
              <a:ext cx="120331" cy="175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21" h="16692" extrusionOk="0">
                  <a:moveTo>
                    <a:pt x="15317" y="3773"/>
                  </a:moveTo>
                  <a:cubicBezTo>
                    <a:pt x="15317" y="3773"/>
                    <a:pt x="7570" y="-3810"/>
                    <a:pt x="1740" y="2524"/>
                  </a:cubicBezTo>
                  <a:cubicBezTo>
                    <a:pt x="-3801" y="8539"/>
                    <a:pt x="4921" y="17790"/>
                    <a:pt x="13437" y="16585"/>
                  </a:cubicBezTo>
                  <a:cubicBezTo>
                    <a:pt x="17799" y="10898"/>
                    <a:pt x="15317" y="3773"/>
                    <a:pt x="15317" y="3773"/>
                  </a:cubicBezTo>
                  <a:close/>
                </a:path>
              </a:pathLst>
            </a:custGeom>
            <a:solidFill>
              <a:srgbClr val="C9938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85" name="Freeform 353"/>
            <p:cNvSpPr/>
            <p:nvPr/>
          </p:nvSpPr>
          <p:spPr>
            <a:xfrm>
              <a:off x="1265642" y="1491092"/>
              <a:ext cx="126475" cy="167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54" h="15986" extrusionOk="0">
                  <a:moveTo>
                    <a:pt x="2294" y="2744"/>
                  </a:moveTo>
                  <a:cubicBezTo>
                    <a:pt x="2294" y="2744"/>
                    <a:pt x="11684" y="-3742"/>
                    <a:pt x="15817" y="3230"/>
                  </a:cubicBezTo>
                  <a:cubicBezTo>
                    <a:pt x="19745" y="9854"/>
                    <a:pt x="9003" y="17858"/>
                    <a:pt x="1006" y="15595"/>
                  </a:cubicBezTo>
                  <a:cubicBezTo>
                    <a:pt x="-1855" y="9444"/>
                    <a:pt x="2294" y="2744"/>
                    <a:pt x="2294" y="2744"/>
                  </a:cubicBezTo>
                  <a:close/>
                </a:path>
              </a:pathLst>
            </a:custGeom>
            <a:solidFill>
              <a:srgbClr val="C9938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86" name="Freeform 354"/>
            <p:cNvSpPr/>
            <p:nvPr/>
          </p:nvSpPr>
          <p:spPr>
            <a:xfrm>
              <a:off x="801310" y="1229432"/>
              <a:ext cx="514679" cy="577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87" h="20813" extrusionOk="0">
                  <a:moveTo>
                    <a:pt x="95" y="9490"/>
                  </a:moveTo>
                  <a:cubicBezTo>
                    <a:pt x="-695" y="17750"/>
                    <a:pt x="3513" y="20298"/>
                    <a:pt x="8961" y="20748"/>
                  </a:cubicBezTo>
                  <a:cubicBezTo>
                    <a:pt x="14410" y="21198"/>
                    <a:pt x="18654" y="19435"/>
                    <a:pt x="19827" y="11119"/>
                  </a:cubicBezTo>
                  <a:cubicBezTo>
                    <a:pt x="20905" y="3470"/>
                    <a:pt x="16391" y="498"/>
                    <a:pt x="10943" y="48"/>
                  </a:cubicBezTo>
                  <a:cubicBezTo>
                    <a:pt x="5494" y="-402"/>
                    <a:pt x="790" y="2238"/>
                    <a:pt x="95" y="9490"/>
                  </a:cubicBezTo>
                  <a:close/>
                </a:path>
              </a:pathLst>
            </a:custGeom>
            <a:solidFill>
              <a:srgbClr val="C9938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87" name="Freeform 355"/>
            <p:cNvSpPr/>
            <p:nvPr/>
          </p:nvSpPr>
          <p:spPr>
            <a:xfrm>
              <a:off x="864301" y="1452237"/>
              <a:ext cx="168129" cy="16844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88" name="Freeform 356"/>
            <p:cNvSpPr/>
            <p:nvPr/>
          </p:nvSpPr>
          <p:spPr>
            <a:xfrm>
              <a:off x="858379" y="1446302"/>
              <a:ext cx="179974" cy="180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21278" extrusionOk="0">
                  <a:moveTo>
                    <a:pt x="11006" y="10"/>
                  </a:moveTo>
                  <a:cubicBezTo>
                    <a:pt x="16837" y="257"/>
                    <a:pt x="21364" y="5215"/>
                    <a:pt x="21120" y="11083"/>
                  </a:cubicBezTo>
                  <a:cubicBezTo>
                    <a:pt x="20876" y="16954"/>
                    <a:pt x="15953" y="21515"/>
                    <a:pt x="10123" y="21268"/>
                  </a:cubicBezTo>
                  <a:cubicBezTo>
                    <a:pt x="4293" y="21023"/>
                    <a:pt x="-236" y="16063"/>
                    <a:pt x="9" y="10195"/>
                  </a:cubicBezTo>
                  <a:cubicBezTo>
                    <a:pt x="249" y="4421"/>
                    <a:pt x="5016" y="-85"/>
                    <a:pt x="10720" y="1"/>
                  </a:cubicBezTo>
                  <a:lnTo>
                    <a:pt x="11006" y="10"/>
                  </a:lnTo>
                  <a:close/>
                  <a:moveTo>
                    <a:pt x="10948" y="1409"/>
                  </a:moveTo>
                  <a:cubicBezTo>
                    <a:pt x="5886" y="1197"/>
                    <a:pt x="1611" y="5156"/>
                    <a:pt x="1399" y="10253"/>
                  </a:cubicBezTo>
                  <a:cubicBezTo>
                    <a:pt x="1186" y="15350"/>
                    <a:pt x="5119" y="19657"/>
                    <a:pt x="10181" y="19869"/>
                  </a:cubicBezTo>
                  <a:cubicBezTo>
                    <a:pt x="15244" y="20083"/>
                    <a:pt x="19519" y="16124"/>
                    <a:pt x="19732" y="11025"/>
                  </a:cubicBezTo>
                  <a:cubicBezTo>
                    <a:pt x="19943" y="5928"/>
                    <a:pt x="16011" y="1623"/>
                    <a:pt x="10948" y="1409"/>
                  </a:cubicBezTo>
                  <a:close/>
                </a:path>
              </a:pathLst>
            </a:custGeom>
            <a:solidFill>
              <a:srgbClr val="7D455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89" name="Freeform 357"/>
            <p:cNvSpPr/>
            <p:nvPr/>
          </p:nvSpPr>
          <p:spPr>
            <a:xfrm>
              <a:off x="913314" y="1503368"/>
              <a:ext cx="67266" cy="44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276" extrusionOk="0">
                  <a:moveTo>
                    <a:pt x="11559" y="18"/>
                  </a:moveTo>
                  <a:cubicBezTo>
                    <a:pt x="7023" y="-267"/>
                    <a:pt x="3777" y="2877"/>
                    <a:pt x="1784" y="8118"/>
                  </a:cubicBezTo>
                  <a:cubicBezTo>
                    <a:pt x="683" y="11015"/>
                    <a:pt x="172" y="13867"/>
                    <a:pt x="13" y="15883"/>
                  </a:cubicBezTo>
                  <a:cubicBezTo>
                    <a:pt x="-110" y="17451"/>
                    <a:pt x="630" y="18877"/>
                    <a:pt x="1667" y="19064"/>
                  </a:cubicBezTo>
                  <a:cubicBezTo>
                    <a:pt x="2616" y="19228"/>
                    <a:pt x="3485" y="18302"/>
                    <a:pt x="3718" y="16943"/>
                  </a:cubicBezTo>
                  <a:lnTo>
                    <a:pt x="3818" y="16077"/>
                  </a:lnTo>
                  <a:cubicBezTo>
                    <a:pt x="3857" y="15764"/>
                    <a:pt x="3917" y="15360"/>
                    <a:pt x="4003" y="14883"/>
                  </a:cubicBezTo>
                  <a:cubicBezTo>
                    <a:pt x="4243" y="13538"/>
                    <a:pt x="4592" y="12195"/>
                    <a:pt x="5060" y="10970"/>
                  </a:cubicBezTo>
                  <a:cubicBezTo>
                    <a:pt x="6392" y="7461"/>
                    <a:pt x="8378" y="5542"/>
                    <a:pt x="11402" y="5729"/>
                  </a:cubicBezTo>
                  <a:cubicBezTo>
                    <a:pt x="14256" y="5915"/>
                    <a:pt x="15940" y="8022"/>
                    <a:pt x="16898" y="11687"/>
                  </a:cubicBezTo>
                  <a:cubicBezTo>
                    <a:pt x="17429" y="13718"/>
                    <a:pt x="17646" y="15861"/>
                    <a:pt x="17675" y="17563"/>
                  </a:cubicBezTo>
                  <a:lnTo>
                    <a:pt x="17676" y="18264"/>
                  </a:lnTo>
                  <a:cubicBezTo>
                    <a:pt x="17631" y="19870"/>
                    <a:pt x="18441" y="21207"/>
                    <a:pt x="19484" y="21273"/>
                  </a:cubicBezTo>
                  <a:cubicBezTo>
                    <a:pt x="20439" y="21333"/>
                    <a:pt x="21259" y="20311"/>
                    <a:pt x="21423" y="18922"/>
                  </a:cubicBezTo>
                  <a:lnTo>
                    <a:pt x="21454" y="18392"/>
                  </a:lnTo>
                  <a:cubicBezTo>
                    <a:pt x="21490" y="15906"/>
                    <a:pt x="21237" y="12740"/>
                    <a:pt x="20413" y="9589"/>
                  </a:cubicBezTo>
                  <a:cubicBezTo>
                    <a:pt x="18941" y="3952"/>
                    <a:pt x="16025" y="301"/>
                    <a:pt x="11559" y="18"/>
                  </a:cubicBezTo>
                  <a:close/>
                </a:path>
              </a:pathLst>
            </a:custGeom>
            <a:solidFill>
              <a:srgbClr val="7D455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90" name="Freeform 358"/>
            <p:cNvSpPr/>
            <p:nvPr/>
          </p:nvSpPr>
          <p:spPr>
            <a:xfrm>
              <a:off x="1110419" y="1429225"/>
              <a:ext cx="134358" cy="37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1" h="18230" extrusionOk="0">
                  <a:moveTo>
                    <a:pt x="18953" y="6780"/>
                  </a:moveTo>
                  <a:cubicBezTo>
                    <a:pt x="15024" y="-1725"/>
                    <a:pt x="9011" y="-2954"/>
                    <a:pt x="597" y="7280"/>
                  </a:cubicBezTo>
                  <a:cubicBezTo>
                    <a:pt x="112" y="7865"/>
                    <a:pt x="-124" y="9549"/>
                    <a:pt x="65" y="11044"/>
                  </a:cubicBezTo>
                  <a:cubicBezTo>
                    <a:pt x="255" y="12538"/>
                    <a:pt x="801" y="13274"/>
                    <a:pt x="1286" y="12682"/>
                  </a:cubicBezTo>
                  <a:cubicBezTo>
                    <a:pt x="9144" y="3131"/>
                    <a:pt x="14495" y="4223"/>
                    <a:pt x="17875" y="11537"/>
                  </a:cubicBezTo>
                  <a:cubicBezTo>
                    <a:pt x="18431" y="12735"/>
                    <a:pt x="18877" y="14017"/>
                    <a:pt x="19226" y="15277"/>
                  </a:cubicBezTo>
                  <a:lnTo>
                    <a:pt x="19423" y="16036"/>
                  </a:lnTo>
                  <a:cubicBezTo>
                    <a:pt x="19450" y="16150"/>
                    <a:pt x="19475" y="16248"/>
                    <a:pt x="19495" y="16339"/>
                  </a:cubicBezTo>
                  <a:lnTo>
                    <a:pt x="19581" y="16742"/>
                  </a:lnTo>
                  <a:cubicBezTo>
                    <a:pt x="19834" y="18145"/>
                    <a:pt x="20408" y="18646"/>
                    <a:pt x="20861" y="17857"/>
                  </a:cubicBezTo>
                  <a:cubicBezTo>
                    <a:pt x="21314" y="17075"/>
                    <a:pt x="21476" y="15300"/>
                    <a:pt x="21220" y="13904"/>
                  </a:cubicBezTo>
                  <a:cubicBezTo>
                    <a:pt x="20875" y="12000"/>
                    <a:pt x="20149" y="9359"/>
                    <a:pt x="18953" y="6780"/>
                  </a:cubicBezTo>
                  <a:close/>
                </a:path>
              </a:pathLst>
            </a:custGeom>
            <a:solidFill>
              <a:srgbClr val="7D455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91" name="Freeform 359"/>
            <p:cNvSpPr/>
            <p:nvPr/>
          </p:nvSpPr>
          <p:spPr>
            <a:xfrm>
              <a:off x="895202" y="1412326"/>
              <a:ext cx="124723" cy="36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0676" extrusionOk="0">
                  <a:moveTo>
                    <a:pt x="7637" y="141"/>
                  </a:moveTo>
                  <a:cubicBezTo>
                    <a:pt x="4977" y="-452"/>
                    <a:pt x="2586" y="813"/>
                    <a:pt x="548" y="4296"/>
                  </a:cubicBezTo>
                  <a:cubicBezTo>
                    <a:pt x="51" y="5142"/>
                    <a:pt x="-143" y="7158"/>
                    <a:pt x="114" y="8798"/>
                  </a:cubicBezTo>
                  <a:cubicBezTo>
                    <a:pt x="371" y="10439"/>
                    <a:pt x="981" y="11085"/>
                    <a:pt x="1478" y="10229"/>
                  </a:cubicBezTo>
                  <a:cubicBezTo>
                    <a:pt x="3155" y="7367"/>
                    <a:pt x="5184" y="6294"/>
                    <a:pt x="7499" y="6809"/>
                  </a:cubicBezTo>
                  <a:cubicBezTo>
                    <a:pt x="10018" y="7376"/>
                    <a:pt x="12744" y="9776"/>
                    <a:pt x="15500" y="13442"/>
                  </a:cubicBezTo>
                  <a:cubicBezTo>
                    <a:pt x="16397" y="14628"/>
                    <a:pt x="17248" y="15893"/>
                    <a:pt x="18037" y="17168"/>
                  </a:cubicBezTo>
                  <a:lnTo>
                    <a:pt x="18616" y="18119"/>
                  </a:lnTo>
                  <a:cubicBezTo>
                    <a:pt x="19179" y="19070"/>
                    <a:pt x="19580" y="19803"/>
                    <a:pt x="19786" y="20213"/>
                  </a:cubicBezTo>
                  <a:cubicBezTo>
                    <a:pt x="20268" y="21148"/>
                    <a:pt x="20888" y="20624"/>
                    <a:pt x="21174" y="19035"/>
                  </a:cubicBezTo>
                  <a:cubicBezTo>
                    <a:pt x="21457" y="17447"/>
                    <a:pt x="21298" y="15397"/>
                    <a:pt x="20816" y="14454"/>
                  </a:cubicBezTo>
                  <a:lnTo>
                    <a:pt x="20472" y="13808"/>
                  </a:lnTo>
                  <a:lnTo>
                    <a:pt x="19875" y="12752"/>
                  </a:lnTo>
                  <a:cubicBezTo>
                    <a:pt x="19767" y="12560"/>
                    <a:pt x="19655" y="12368"/>
                    <a:pt x="19538" y="12176"/>
                  </a:cubicBezTo>
                  <a:cubicBezTo>
                    <a:pt x="18541" y="10491"/>
                    <a:pt x="17437" y="8807"/>
                    <a:pt x="16256" y="7236"/>
                  </a:cubicBezTo>
                  <a:cubicBezTo>
                    <a:pt x="13319" y="3336"/>
                    <a:pt x="10396" y="761"/>
                    <a:pt x="7637" y="141"/>
                  </a:cubicBezTo>
                  <a:close/>
                </a:path>
              </a:pathLst>
            </a:custGeom>
            <a:solidFill>
              <a:srgbClr val="7D455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92" name="Freeform 360"/>
            <p:cNvSpPr/>
            <p:nvPr/>
          </p:nvSpPr>
          <p:spPr>
            <a:xfrm>
              <a:off x="1039480" y="1469545"/>
              <a:ext cx="60107" cy="162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1503" extrusionOk="0">
                  <a:moveTo>
                    <a:pt x="20543" y="98"/>
                  </a:moveTo>
                  <a:cubicBezTo>
                    <a:pt x="19740" y="-91"/>
                    <a:pt x="18684" y="2"/>
                    <a:pt x="18183" y="299"/>
                  </a:cubicBezTo>
                  <a:lnTo>
                    <a:pt x="17753" y="571"/>
                  </a:lnTo>
                  <a:cubicBezTo>
                    <a:pt x="17517" y="722"/>
                    <a:pt x="17236" y="911"/>
                    <a:pt x="16912" y="1138"/>
                  </a:cubicBezTo>
                  <a:cubicBezTo>
                    <a:pt x="15976" y="1793"/>
                    <a:pt x="15040" y="2524"/>
                    <a:pt x="14171" y="3313"/>
                  </a:cubicBezTo>
                  <a:cubicBezTo>
                    <a:pt x="11821" y="5445"/>
                    <a:pt x="10347" y="7606"/>
                    <a:pt x="10176" y="9687"/>
                  </a:cubicBezTo>
                  <a:cubicBezTo>
                    <a:pt x="10060" y="11119"/>
                    <a:pt x="10462" y="12401"/>
                    <a:pt x="11403" y="14176"/>
                  </a:cubicBezTo>
                  <a:lnTo>
                    <a:pt x="12383" y="15981"/>
                  </a:lnTo>
                  <a:cubicBezTo>
                    <a:pt x="13301" y="17752"/>
                    <a:pt x="13312" y="18232"/>
                    <a:pt x="12669" y="18828"/>
                  </a:cubicBezTo>
                  <a:cubicBezTo>
                    <a:pt x="11733" y="19693"/>
                    <a:pt x="8597" y="20172"/>
                    <a:pt x="1679" y="20223"/>
                  </a:cubicBezTo>
                  <a:cubicBezTo>
                    <a:pt x="732" y="20229"/>
                    <a:pt x="-16" y="20523"/>
                    <a:pt x="0" y="20874"/>
                  </a:cubicBezTo>
                  <a:cubicBezTo>
                    <a:pt x="23" y="21228"/>
                    <a:pt x="804" y="21509"/>
                    <a:pt x="1745" y="21503"/>
                  </a:cubicBezTo>
                  <a:cubicBezTo>
                    <a:pt x="9884" y="21441"/>
                    <a:pt x="14253" y="20776"/>
                    <a:pt x="15844" y="19307"/>
                  </a:cubicBezTo>
                  <a:lnTo>
                    <a:pt x="16064" y="19089"/>
                  </a:lnTo>
                  <a:cubicBezTo>
                    <a:pt x="16840" y="18276"/>
                    <a:pt x="16757" y="17647"/>
                    <a:pt x="15663" y="15583"/>
                  </a:cubicBezTo>
                  <a:lnTo>
                    <a:pt x="15002" y="14369"/>
                  </a:lnTo>
                  <a:cubicBezTo>
                    <a:pt x="13929" y="12442"/>
                    <a:pt x="13483" y="11154"/>
                    <a:pt x="13599" y="9726"/>
                  </a:cubicBezTo>
                  <a:cubicBezTo>
                    <a:pt x="13753" y="7820"/>
                    <a:pt x="15129" y="5800"/>
                    <a:pt x="17335" y="3802"/>
                  </a:cubicBezTo>
                  <a:cubicBezTo>
                    <a:pt x="18161" y="3052"/>
                    <a:pt x="19046" y="2360"/>
                    <a:pt x="19933" y="1739"/>
                  </a:cubicBezTo>
                  <a:lnTo>
                    <a:pt x="20351" y="1452"/>
                  </a:lnTo>
                  <a:cubicBezTo>
                    <a:pt x="20676" y="1234"/>
                    <a:pt x="20924" y="1074"/>
                    <a:pt x="21083" y="979"/>
                  </a:cubicBezTo>
                  <a:cubicBezTo>
                    <a:pt x="21584" y="679"/>
                    <a:pt x="21341" y="285"/>
                    <a:pt x="20543" y="98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93" name="Freeform 361"/>
            <p:cNvSpPr/>
            <p:nvPr/>
          </p:nvSpPr>
          <p:spPr>
            <a:xfrm>
              <a:off x="983459" y="1638541"/>
              <a:ext cx="136657" cy="2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19321" extrusionOk="0">
                  <a:moveTo>
                    <a:pt x="1061" y="230"/>
                  </a:moveTo>
                  <a:cubicBezTo>
                    <a:pt x="648" y="-507"/>
                    <a:pt x="193" y="586"/>
                    <a:pt x="46" y="2675"/>
                  </a:cubicBezTo>
                  <a:cubicBezTo>
                    <a:pt x="-101" y="4764"/>
                    <a:pt x="115" y="7061"/>
                    <a:pt x="528" y="7811"/>
                  </a:cubicBezTo>
                  <a:cubicBezTo>
                    <a:pt x="6709" y="18967"/>
                    <a:pt x="13213" y="21093"/>
                    <a:pt x="19012" y="18082"/>
                  </a:cubicBezTo>
                  <a:lnTo>
                    <a:pt x="19700" y="17689"/>
                  </a:lnTo>
                  <a:lnTo>
                    <a:pt x="20641" y="17026"/>
                  </a:lnTo>
                  <a:cubicBezTo>
                    <a:pt x="20699" y="16977"/>
                    <a:pt x="20745" y="16939"/>
                    <a:pt x="20780" y="16915"/>
                  </a:cubicBezTo>
                  <a:cubicBezTo>
                    <a:pt x="21212" y="16521"/>
                    <a:pt x="21499" y="14433"/>
                    <a:pt x="21421" y="12245"/>
                  </a:cubicBezTo>
                  <a:cubicBezTo>
                    <a:pt x="21344" y="10059"/>
                    <a:pt x="20933" y="8597"/>
                    <a:pt x="20500" y="8990"/>
                  </a:cubicBezTo>
                  <a:lnTo>
                    <a:pt x="20225" y="9224"/>
                  </a:lnTo>
                  <a:lnTo>
                    <a:pt x="20080" y="9322"/>
                  </a:lnTo>
                  <a:cubicBezTo>
                    <a:pt x="19727" y="9580"/>
                    <a:pt x="19314" y="9838"/>
                    <a:pt x="18850" y="10083"/>
                  </a:cubicBezTo>
                  <a:cubicBezTo>
                    <a:pt x="13267" y="12983"/>
                    <a:pt x="6986" y="10919"/>
                    <a:pt x="1061" y="230"/>
                  </a:cubicBezTo>
                  <a:close/>
                </a:path>
              </a:pathLst>
            </a:custGeom>
            <a:solidFill>
              <a:srgbClr val="7D455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94" name="Freeform 362"/>
            <p:cNvSpPr/>
            <p:nvPr/>
          </p:nvSpPr>
          <p:spPr>
            <a:xfrm>
              <a:off x="1078969" y="1465203"/>
              <a:ext cx="168139" cy="168436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95" name="Freeform 363"/>
            <p:cNvSpPr/>
            <p:nvPr/>
          </p:nvSpPr>
          <p:spPr>
            <a:xfrm>
              <a:off x="1073051" y="1459269"/>
              <a:ext cx="179991" cy="180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5" h="20564" extrusionOk="0">
                  <a:moveTo>
                    <a:pt x="11316" y="53"/>
                  </a:moveTo>
                  <a:cubicBezTo>
                    <a:pt x="16966" y="624"/>
                    <a:pt x="21083" y="5666"/>
                    <a:pt x="20513" y="11315"/>
                  </a:cubicBezTo>
                  <a:cubicBezTo>
                    <a:pt x="19943" y="16965"/>
                    <a:pt x="14900" y="21082"/>
                    <a:pt x="9250" y="20511"/>
                  </a:cubicBezTo>
                  <a:cubicBezTo>
                    <a:pt x="3600" y="19942"/>
                    <a:pt x="-517" y="14899"/>
                    <a:pt x="53" y="9249"/>
                  </a:cubicBezTo>
                  <a:cubicBezTo>
                    <a:pt x="623" y="3598"/>
                    <a:pt x="5666" y="-518"/>
                    <a:pt x="11316" y="53"/>
                  </a:cubicBezTo>
                  <a:close/>
                  <a:moveTo>
                    <a:pt x="1401" y="9385"/>
                  </a:moveTo>
                  <a:cubicBezTo>
                    <a:pt x="905" y="14291"/>
                    <a:pt x="4480" y="18669"/>
                    <a:pt x="9386" y="19164"/>
                  </a:cubicBezTo>
                  <a:cubicBezTo>
                    <a:pt x="14291" y="19661"/>
                    <a:pt x="18670" y="16085"/>
                    <a:pt x="19165" y="11179"/>
                  </a:cubicBezTo>
                  <a:cubicBezTo>
                    <a:pt x="19661" y="6274"/>
                    <a:pt x="16086" y="1895"/>
                    <a:pt x="11180" y="1400"/>
                  </a:cubicBezTo>
                  <a:cubicBezTo>
                    <a:pt x="6273" y="903"/>
                    <a:pt x="1895" y="4479"/>
                    <a:pt x="1401" y="9385"/>
                  </a:cubicBezTo>
                  <a:close/>
                </a:path>
              </a:pathLst>
            </a:custGeom>
            <a:solidFill>
              <a:srgbClr val="7D455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96" name="Freeform 364"/>
            <p:cNvSpPr/>
            <p:nvPr/>
          </p:nvSpPr>
          <p:spPr>
            <a:xfrm>
              <a:off x="1127997" y="1516284"/>
              <a:ext cx="67029" cy="45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0885" extrusionOk="0">
                  <a:moveTo>
                    <a:pt x="12170" y="98"/>
                  </a:moveTo>
                  <a:cubicBezTo>
                    <a:pt x="7555" y="-574"/>
                    <a:pt x="4156" y="2256"/>
                    <a:pt x="1972" y="7216"/>
                  </a:cubicBezTo>
                  <a:cubicBezTo>
                    <a:pt x="841" y="9791"/>
                    <a:pt x="253" y="12331"/>
                    <a:pt x="31" y="14135"/>
                  </a:cubicBezTo>
                  <a:cubicBezTo>
                    <a:pt x="-157" y="15607"/>
                    <a:pt x="530" y="17015"/>
                    <a:pt x="1552" y="17276"/>
                  </a:cubicBezTo>
                  <a:cubicBezTo>
                    <a:pt x="2486" y="17517"/>
                    <a:pt x="3385" y="16731"/>
                    <a:pt x="3677" y="15479"/>
                  </a:cubicBezTo>
                  <a:lnTo>
                    <a:pt x="3870" y="14354"/>
                  </a:lnTo>
                  <a:cubicBezTo>
                    <a:pt x="3914" y="14135"/>
                    <a:pt x="3964" y="13880"/>
                    <a:pt x="4032" y="13597"/>
                  </a:cubicBezTo>
                  <a:cubicBezTo>
                    <a:pt x="4304" y="12402"/>
                    <a:pt x="4680" y="11206"/>
                    <a:pt x="5164" y="10109"/>
                  </a:cubicBezTo>
                  <a:cubicBezTo>
                    <a:pt x="6631" y="6777"/>
                    <a:pt x="8716" y="5044"/>
                    <a:pt x="11794" y="5489"/>
                  </a:cubicBezTo>
                  <a:cubicBezTo>
                    <a:pt x="14566" y="5893"/>
                    <a:pt x="16152" y="7937"/>
                    <a:pt x="16982" y="11341"/>
                  </a:cubicBezTo>
                  <a:cubicBezTo>
                    <a:pt x="17431" y="13158"/>
                    <a:pt x="17599" y="15111"/>
                    <a:pt x="17589" y="16831"/>
                  </a:cubicBezTo>
                  <a:lnTo>
                    <a:pt x="17560" y="17906"/>
                  </a:lnTo>
                  <a:cubicBezTo>
                    <a:pt x="17456" y="19392"/>
                    <a:pt x="18212" y="20722"/>
                    <a:pt x="19249" y="20871"/>
                  </a:cubicBezTo>
                  <a:cubicBezTo>
                    <a:pt x="20287" y="21026"/>
                    <a:pt x="21216" y="19936"/>
                    <a:pt x="21320" y="18451"/>
                  </a:cubicBezTo>
                  <a:lnTo>
                    <a:pt x="21344" y="17963"/>
                  </a:lnTo>
                  <a:cubicBezTo>
                    <a:pt x="21443" y="15416"/>
                    <a:pt x="21260" y="12451"/>
                    <a:pt x="20549" y="9543"/>
                  </a:cubicBezTo>
                  <a:cubicBezTo>
                    <a:pt x="19254" y="4273"/>
                    <a:pt x="16508" y="728"/>
                    <a:pt x="12170" y="98"/>
                  </a:cubicBezTo>
                  <a:close/>
                </a:path>
              </a:pathLst>
            </a:custGeom>
            <a:solidFill>
              <a:srgbClr val="7D455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97" name="Freeform 365"/>
            <p:cNvSpPr/>
            <p:nvPr/>
          </p:nvSpPr>
          <p:spPr>
            <a:xfrm>
              <a:off x="1033469" y="1504104"/>
              <a:ext cx="43934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667" extrusionOk="0">
                  <a:moveTo>
                    <a:pt x="21600" y="11667"/>
                  </a:moveTo>
                  <a:cubicBezTo>
                    <a:pt x="21600" y="11667"/>
                    <a:pt x="10918" y="-9933"/>
                    <a:pt x="0" y="5646"/>
                  </a:cubicBezTo>
                  <a:lnTo>
                    <a:pt x="21600" y="11667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98" name="Freeform 366"/>
            <p:cNvSpPr/>
            <p:nvPr/>
          </p:nvSpPr>
          <p:spPr>
            <a:xfrm>
              <a:off x="1033469" y="1504104"/>
              <a:ext cx="43934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667" extrusionOk="0">
                  <a:moveTo>
                    <a:pt x="21600" y="11667"/>
                  </a:moveTo>
                  <a:cubicBezTo>
                    <a:pt x="21600" y="11667"/>
                    <a:pt x="10918" y="-9933"/>
                    <a:pt x="0" y="5646"/>
                  </a:cubicBezTo>
                </a:path>
              </a:pathLst>
            </a:custGeom>
            <a:noFill/>
            <a:ln w="13173" cap="flat">
              <a:solidFill>
                <a:srgbClr val="7D4556"/>
              </a:solidFill>
              <a:prstDash val="solid"/>
              <a:miter lim="8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399" name="Freeform 367"/>
            <p:cNvSpPr/>
            <p:nvPr/>
          </p:nvSpPr>
          <p:spPr>
            <a:xfrm>
              <a:off x="902475" y="1767785"/>
              <a:ext cx="251810" cy="45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18245" extrusionOk="0">
                  <a:moveTo>
                    <a:pt x="600" y="215"/>
                  </a:moveTo>
                  <a:cubicBezTo>
                    <a:pt x="398" y="-273"/>
                    <a:pt x="150" y="98"/>
                    <a:pt x="46" y="1043"/>
                  </a:cubicBezTo>
                  <a:cubicBezTo>
                    <a:pt x="-58" y="1989"/>
                    <a:pt x="21" y="3150"/>
                    <a:pt x="223" y="3632"/>
                  </a:cubicBezTo>
                  <a:cubicBezTo>
                    <a:pt x="7135" y="20325"/>
                    <a:pt x="14515" y="21327"/>
                    <a:pt x="21187" y="13598"/>
                  </a:cubicBezTo>
                  <a:cubicBezTo>
                    <a:pt x="21407" y="13344"/>
                    <a:pt x="21542" y="12300"/>
                    <a:pt x="21488" y="11268"/>
                  </a:cubicBezTo>
                  <a:cubicBezTo>
                    <a:pt x="21434" y="10236"/>
                    <a:pt x="21210" y="9607"/>
                    <a:pt x="20989" y="9866"/>
                  </a:cubicBezTo>
                  <a:cubicBezTo>
                    <a:pt x="14494" y="17385"/>
                    <a:pt x="7308" y="16409"/>
                    <a:pt x="600" y="215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00" name="Freeform 368"/>
            <p:cNvSpPr/>
            <p:nvPr/>
          </p:nvSpPr>
          <p:spPr>
            <a:xfrm>
              <a:off x="1020774" y="1685745"/>
              <a:ext cx="47475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8" h="20915" extrusionOk="0">
                  <a:moveTo>
                    <a:pt x="2372" y="30"/>
                  </a:moveTo>
                  <a:cubicBezTo>
                    <a:pt x="1176" y="-341"/>
                    <a:pt x="120" y="2794"/>
                    <a:pt x="8" y="7073"/>
                  </a:cubicBezTo>
                  <a:cubicBezTo>
                    <a:pt x="-83" y="10906"/>
                    <a:pt x="623" y="14339"/>
                    <a:pt x="1638" y="15261"/>
                  </a:cubicBezTo>
                  <a:lnTo>
                    <a:pt x="1987" y="15485"/>
                  </a:lnTo>
                  <a:lnTo>
                    <a:pt x="19062" y="20885"/>
                  </a:lnTo>
                  <a:cubicBezTo>
                    <a:pt x="20258" y="21259"/>
                    <a:pt x="21314" y="18121"/>
                    <a:pt x="21419" y="13868"/>
                  </a:cubicBezTo>
                  <a:cubicBezTo>
                    <a:pt x="21517" y="10010"/>
                    <a:pt x="20811" y="6577"/>
                    <a:pt x="19796" y="5655"/>
                  </a:cubicBezTo>
                  <a:lnTo>
                    <a:pt x="19447" y="5456"/>
                  </a:lnTo>
                  <a:lnTo>
                    <a:pt x="2372" y="30"/>
                  </a:ln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01" name="Freeform 369"/>
            <p:cNvSpPr/>
            <p:nvPr/>
          </p:nvSpPr>
          <p:spPr>
            <a:xfrm>
              <a:off x="1040834" y="1743962"/>
              <a:ext cx="20663" cy="62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553" extrusionOk="0">
                  <a:moveTo>
                    <a:pt x="12399" y="0"/>
                  </a:moveTo>
                  <a:cubicBezTo>
                    <a:pt x="7854" y="-21"/>
                    <a:pt x="3960" y="564"/>
                    <a:pt x="3133" y="1354"/>
                  </a:cubicBezTo>
                  <a:lnTo>
                    <a:pt x="2956" y="1623"/>
                  </a:lnTo>
                  <a:lnTo>
                    <a:pt x="4" y="19833"/>
                  </a:lnTo>
                  <a:cubicBezTo>
                    <a:pt x="-142" y="20757"/>
                    <a:pt x="3842" y="21525"/>
                    <a:pt x="8917" y="21552"/>
                  </a:cubicBezTo>
                  <a:cubicBezTo>
                    <a:pt x="13462" y="21579"/>
                    <a:pt x="17356" y="20993"/>
                    <a:pt x="18183" y="20203"/>
                  </a:cubicBezTo>
                  <a:lnTo>
                    <a:pt x="18360" y="19929"/>
                  </a:lnTo>
                  <a:lnTo>
                    <a:pt x="21309" y="1724"/>
                  </a:lnTo>
                  <a:cubicBezTo>
                    <a:pt x="21458" y="801"/>
                    <a:pt x="17474" y="28"/>
                    <a:pt x="12399" y="0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02" name="Freeform 370"/>
            <p:cNvSpPr/>
            <p:nvPr/>
          </p:nvSpPr>
          <p:spPr>
            <a:xfrm>
              <a:off x="1016181" y="1757799"/>
              <a:ext cx="20664" cy="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0" h="21316" extrusionOk="0">
                  <a:moveTo>
                    <a:pt x="15541" y="28"/>
                  </a:moveTo>
                  <a:cubicBezTo>
                    <a:pt x="12549" y="-139"/>
                    <a:pt x="9694" y="463"/>
                    <a:pt x="8729" y="1415"/>
                  </a:cubicBezTo>
                  <a:lnTo>
                    <a:pt x="8491" y="1742"/>
                  </a:lnTo>
                  <a:lnTo>
                    <a:pt x="83" y="18890"/>
                  </a:lnTo>
                  <a:cubicBezTo>
                    <a:pt x="-467" y="20021"/>
                    <a:pt x="1776" y="21100"/>
                    <a:pt x="5125" y="21287"/>
                  </a:cubicBezTo>
                  <a:cubicBezTo>
                    <a:pt x="8119" y="21461"/>
                    <a:pt x="10974" y="20859"/>
                    <a:pt x="11919" y="19907"/>
                  </a:cubicBezTo>
                  <a:lnTo>
                    <a:pt x="12154" y="19573"/>
                  </a:lnTo>
                  <a:lnTo>
                    <a:pt x="20562" y="2432"/>
                  </a:lnTo>
                  <a:cubicBezTo>
                    <a:pt x="21133" y="1294"/>
                    <a:pt x="18869" y="222"/>
                    <a:pt x="15541" y="28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03" name="Freeform 371"/>
            <p:cNvSpPr/>
            <p:nvPr/>
          </p:nvSpPr>
          <p:spPr>
            <a:xfrm>
              <a:off x="1059423" y="1773475"/>
              <a:ext cx="20663" cy="33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94" extrusionOk="0">
                  <a:moveTo>
                    <a:pt x="8743" y="6"/>
                  </a:moveTo>
                  <a:cubicBezTo>
                    <a:pt x="4116" y="105"/>
                    <a:pt x="479" y="1305"/>
                    <a:pt x="32" y="2782"/>
                  </a:cubicBezTo>
                  <a:lnTo>
                    <a:pt x="0" y="3287"/>
                  </a:lnTo>
                  <a:lnTo>
                    <a:pt x="2943" y="18503"/>
                  </a:lnTo>
                  <a:cubicBezTo>
                    <a:pt x="3274" y="20197"/>
                    <a:pt x="7721" y="21497"/>
                    <a:pt x="12860" y="21388"/>
                  </a:cubicBezTo>
                  <a:cubicBezTo>
                    <a:pt x="17515" y="21289"/>
                    <a:pt x="21121" y="20089"/>
                    <a:pt x="21572" y="18612"/>
                  </a:cubicBezTo>
                  <a:lnTo>
                    <a:pt x="21600" y="18107"/>
                  </a:lnTo>
                  <a:lnTo>
                    <a:pt x="18657" y="2891"/>
                  </a:lnTo>
                  <a:cubicBezTo>
                    <a:pt x="18326" y="1196"/>
                    <a:pt x="13882" y="-103"/>
                    <a:pt x="8743" y="6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04" name="Freeform 372"/>
            <p:cNvSpPr/>
            <p:nvPr/>
          </p:nvSpPr>
          <p:spPr>
            <a:xfrm>
              <a:off x="995305" y="1766264"/>
              <a:ext cx="20664" cy="3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07" h="21041" extrusionOk="0">
                  <a:moveTo>
                    <a:pt x="16359" y="115"/>
                  </a:moveTo>
                  <a:cubicBezTo>
                    <a:pt x="13722" y="-277"/>
                    <a:pt x="10962" y="365"/>
                    <a:pt x="9798" y="1559"/>
                  </a:cubicBezTo>
                  <a:lnTo>
                    <a:pt x="9469" y="1985"/>
                  </a:lnTo>
                  <a:lnTo>
                    <a:pt x="233" y="17476"/>
                  </a:lnTo>
                  <a:cubicBezTo>
                    <a:pt x="-643" y="18945"/>
                    <a:pt x="1022" y="20486"/>
                    <a:pt x="3950" y="20922"/>
                  </a:cubicBezTo>
                  <a:cubicBezTo>
                    <a:pt x="6584" y="21323"/>
                    <a:pt x="9346" y="20681"/>
                    <a:pt x="10510" y="19479"/>
                  </a:cubicBezTo>
                  <a:lnTo>
                    <a:pt x="10837" y="19061"/>
                  </a:lnTo>
                  <a:lnTo>
                    <a:pt x="20068" y="3571"/>
                  </a:lnTo>
                  <a:cubicBezTo>
                    <a:pt x="20957" y="2101"/>
                    <a:pt x="19285" y="561"/>
                    <a:pt x="16359" y="115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05" name="Freeform 373"/>
            <p:cNvSpPr/>
            <p:nvPr/>
          </p:nvSpPr>
          <p:spPr>
            <a:xfrm>
              <a:off x="1309016" y="1534214"/>
              <a:ext cx="67983" cy="88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1" h="20524" extrusionOk="0">
                  <a:moveTo>
                    <a:pt x="19758" y="2227"/>
                  </a:moveTo>
                  <a:cubicBezTo>
                    <a:pt x="16775" y="-813"/>
                    <a:pt x="12411" y="-1028"/>
                    <a:pt x="7751" y="3390"/>
                  </a:cubicBezTo>
                  <a:cubicBezTo>
                    <a:pt x="5698" y="6158"/>
                    <a:pt x="5630" y="8059"/>
                    <a:pt x="6802" y="10855"/>
                  </a:cubicBezTo>
                  <a:lnTo>
                    <a:pt x="7430" y="12266"/>
                  </a:lnTo>
                  <a:cubicBezTo>
                    <a:pt x="7464" y="12355"/>
                    <a:pt x="7498" y="12438"/>
                    <a:pt x="7537" y="12538"/>
                  </a:cubicBezTo>
                  <a:cubicBezTo>
                    <a:pt x="8116" y="14074"/>
                    <a:pt x="7892" y="15105"/>
                    <a:pt x="6296" y="16573"/>
                  </a:cubicBezTo>
                  <a:cubicBezTo>
                    <a:pt x="5903" y="16935"/>
                    <a:pt x="5474" y="17232"/>
                    <a:pt x="5012" y="17478"/>
                  </a:cubicBezTo>
                  <a:cubicBezTo>
                    <a:pt x="3932" y="18051"/>
                    <a:pt x="2828" y="18273"/>
                    <a:pt x="1962" y="18291"/>
                  </a:cubicBezTo>
                  <a:lnTo>
                    <a:pt x="1402" y="18291"/>
                  </a:lnTo>
                  <a:cubicBezTo>
                    <a:pt x="672" y="18331"/>
                    <a:pt x="74" y="18753"/>
                    <a:pt x="6" y="19305"/>
                  </a:cubicBezTo>
                  <a:cubicBezTo>
                    <a:pt x="-62" y="19856"/>
                    <a:pt x="429" y="20350"/>
                    <a:pt x="1135" y="20483"/>
                  </a:cubicBezTo>
                  <a:lnTo>
                    <a:pt x="1441" y="20518"/>
                  </a:lnTo>
                  <a:lnTo>
                    <a:pt x="1504" y="20518"/>
                  </a:lnTo>
                  <a:cubicBezTo>
                    <a:pt x="3032" y="20572"/>
                    <a:pt x="4934" y="20268"/>
                    <a:pt x="6783" y="19286"/>
                  </a:cubicBezTo>
                  <a:cubicBezTo>
                    <a:pt x="7459" y="18925"/>
                    <a:pt x="8086" y="18488"/>
                    <a:pt x="8651" y="17969"/>
                  </a:cubicBezTo>
                  <a:cubicBezTo>
                    <a:pt x="10753" y="16039"/>
                    <a:pt x="11224" y="14360"/>
                    <a:pt x="10592" y="12344"/>
                  </a:cubicBezTo>
                  <a:lnTo>
                    <a:pt x="10281" y="11517"/>
                  </a:lnTo>
                  <a:cubicBezTo>
                    <a:pt x="10203" y="11335"/>
                    <a:pt x="10096" y="11099"/>
                    <a:pt x="9891" y="10647"/>
                  </a:cubicBezTo>
                  <a:cubicBezTo>
                    <a:pt x="8739" y="8106"/>
                    <a:pt x="8704" y="6752"/>
                    <a:pt x="10271" y="4615"/>
                  </a:cubicBezTo>
                  <a:cubicBezTo>
                    <a:pt x="13506" y="1561"/>
                    <a:pt x="15462" y="1657"/>
                    <a:pt x="17311" y="3537"/>
                  </a:cubicBezTo>
                  <a:cubicBezTo>
                    <a:pt x="17860" y="4096"/>
                    <a:pt x="18234" y="4665"/>
                    <a:pt x="18410" y="5016"/>
                  </a:cubicBezTo>
                  <a:cubicBezTo>
                    <a:pt x="18697" y="5596"/>
                    <a:pt x="19563" y="5893"/>
                    <a:pt x="20351" y="5678"/>
                  </a:cubicBezTo>
                  <a:cubicBezTo>
                    <a:pt x="21134" y="5467"/>
                    <a:pt x="21538" y="4826"/>
                    <a:pt x="21246" y="4249"/>
                  </a:cubicBezTo>
                  <a:cubicBezTo>
                    <a:pt x="20988" y="3723"/>
                    <a:pt x="20497" y="2982"/>
                    <a:pt x="19758" y="2227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06" name="Freeform 374"/>
            <p:cNvSpPr/>
            <p:nvPr/>
          </p:nvSpPr>
          <p:spPr>
            <a:xfrm>
              <a:off x="741973" y="1481521"/>
              <a:ext cx="55805" cy="95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7" h="21475" extrusionOk="0">
                  <a:moveTo>
                    <a:pt x="8600" y="7"/>
                  </a:moveTo>
                  <a:cubicBezTo>
                    <a:pt x="6264" y="-77"/>
                    <a:pt x="4180" y="591"/>
                    <a:pt x="2340" y="1708"/>
                  </a:cubicBezTo>
                  <a:cubicBezTo>
                    <a:pt x="1366" y="2295"/>
                    <a:pt x="660" y="2883"/>
                    <a:pt x="251" y="3296"/>
                  </a:cubicBezTo>
                  <a:cubicBezTo>
                    <a:pt x="-260" y="3817"/>
                    <a:pt x="35" y="4486"/>
                    <a:pt x="911" y="4787"/>
                  </a:cubicBezTo>
                  <a:cubicBezTo>
                    <a:pt x="1786" y="5091"/>
                    <a:pt x="2910" y="4916"/>
                    <a:pt x="3421" y="4398"/>
                  </a:cubicBezTo>
                  <a:cubicBezTo>
                    <a:pt x="3690" y="4122"/>
                    <a:pt x="4230" y="3674"/>
                    <a:pt x="4962" y="3233"/>
                  </a:cubicBezTo>
                  <a:cubicBezTo>
                    <a:pt x="6130" y="2523"/>
                    <a:pt x="7312" y="2145"/>
                    <a:pt x="8373" y="2183"/>
                  </a:cubicBezTo>
                  <a:cubicBezTo>
                    <a:pt x="9733" y="2233"/>
                    <a:pt x="11254" y="2950"/>
                    <a:pt x="12868" y="4626"/>
                  </a:cubicBezTo>
                  <a:lnTo>
                    <a:pt x="13185" y="4965"/>
                  </a:lnTo>
                  <a:lnTo>
                    <a:pt x="13372" y="5318"/>
                  </a:lnTo>
                  <a:cubicBezTo>
                    <a:pt x="14359" y="7299"/>
                    <a:pt x="13996" y="8559"/>
                    <a:pt x="12392" y="10410"/>
                  </a:cubicBezTo>
                  <a:lnTo>
                    <a:pt x="11255" y="11666"/>
                  </a:lnTo>
                  <a:cubicBezTo>
                    <a:pt x="9289" y="13909"/>
                    <a:pt x="9085" y="15669"/>
                    <a:pt x="11315" y="18097"/>
                  </a:cubicBezTo>
                  <a:cubicBezTo>
                    <a:pt x="12088" y="18940"/>
                    <a:pt x="13068" y="19623"/>
                    <a:pt x="14207" y="20162"/>
                  </a:cubicBezTo>
                  <a:cubicBezTo>
                    <a:pt x="16053" y="21040"/>
                    <a:pt x="17913" y="21397"/>
                    <a:pt x="19259" y="21470"/>
                  </a:cubicBezTo>
                  <a:cubicBezTo>
                    <a:pt x="20268" y="21523"/>
                    <a:pt x="21160" y="21078"/>
                    <a:pt x="21250" y="20480"/>
                  </a:cubicBezTo>
                  <a:cubicBezTo>
                    <a:pt x="21340" y="19882"/>
                    <a:pt x="20594" y="19350"/>
                    <a:pt x="19585" y="19298"/>
                  </a:cubicBezTo>
                  <a:cubicBezTo>
                    <a:pt x="18895" y="19263"/>
                    <a:pt x="17702" y="19032"/>
                    <a:pt x="16496" y="18461"/>
                  </a:cubicBezTo>
                  <a:cubicBezTo>
                    <a:pt x="15734" y="18097"/>
                    <a:pt x="15073" y="17635"/>
                    <a:pt x="14538" y="17054"/>
                  </a:cubicBezTo>
                  <a:cubicBezTo>
                    <a:pt x="13057" y="15441"/>
                    <a:pt x="13060" y="14455"/>
                    <a:pt x="14239" y="12995"/>
                  </a:cubicBezTo>
                  <a:lnTo>
                    <a:pt x="14925" y="12215"/>
                  </a:lnTo>
                  <a:cubicBezTo>
                    <a:pt x="15017" y="12114"/>
                    <a:pt x="15123" y="11998"/>
                    <a:pt x="15253" y="11859"/>
                  </a:cubicBezTo>
                  <a:cubicBezTo>
                    <a:pt x="17732" y="9157"/>
                    <a:pt x="18344" y="7243"/>
                    <a:pt x="16503" y="4028"/>
                  </a:cubicBezTo>
                  <a:lnTo>
                    <a:pt x="16456" y="3975"/>
                  </a:lnTo>
                  <a:cubicBezTo>
                    <a:pt x="14171" y="1427"/>
                    <a:pt x="11538" y="115"/>
                    <a:pt x="8600" y="7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07" name="Freeform 375"/>
            <p:cNvSpPr/>
            <p:nvPr/>
          </p:nvSpPr>
          <p:spPr>
            <a:xfrm>
              <a:off x="770857" y="1152623"/>
              <a:ext cx="597515" cy="455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5" h="18725" extrusionOk="0">
                  <a:moveTo>
                    <a:pt x="19536" y="13733"/>
                  </a:moveTo>
                  <a:cubicBezTo>
                    <a:pt x="20861" y="11384"/>
                    <a:pt x="20300" y="8934"/>
                    <a:pt x="19304" y="7930"/>
                  </a:cubicBezTo>
                  <a:cubicBezTo>
                    <a:pt x="19790" y="5791"/>
                    <a:pt x="18848" y="1805"/>
                    <a:pt x="16346" y="1137"/>
                  </a:cubicBezTo>
                  <a:cubicBezTo>
                    <a:pt x="14802" y="1693"/>
                    <a:pt x="13020" y="1575"/>
                    <a:pt x="13020" y="1575"/>
                  </a:cubicBezTo>
                  <a:cubicBezTo>
                    <a:pt x="13020" y="1575"/>
                    <a:pt x="8991" y="-1846"/>
                    <a:pt x="5790" y="1395"/>
                  </a:cubicBezTo>
                  <a:cubicBezTo>
                    <a:pt x="2797" y="675"/>
                    <a:pt x="940" y="4659"/>
                    <a:pt x="1076" y="6167"/>
                  </a:cubicBezTo>
                  <a:cubicBezTo>
                    <a:pt x="-739" y="8463"/>
                    <a:pt x="292" y="12359"/>
                    <a:pt x="292" y="12359"/>
                  </a:cubicBezTo>
                  <a:cubicBezTo>
                    <a:pt x="292" y="12359"/>
                    <a:pt x="367" y="13831"/>
                    <a:pt x="772" y="15898"/>
                  </a:cubicBezTo>
                  <a:cubicBezTo>
                    <a:pt x="1192" y="18035"/>
                    <a:pt x="1633" y="15392"/>
                    <a:pt x="1676" y="14799"/>
                  </a:cubicBezTo>
                  <a:cubicBezTo>
                    <a:pt x="1720" y="14206"/>
                    <a:pt x="2981" y="13844"/>
                    <a:pt x="2769" y="11131"/>
                  </a:cubicBezTo>
                  <a:cubicBezTo>
                    <a:pt x="4245" y="10095"/>
                    <a:pt x="4073" y="8233"/>
                    <a:pt x="4073" y="8233"/>
                  </a:cubicBezTo>
                  <a:cubicBezTo>
                    <a:pt x="4073" y="8233"/>
                    <a:pt x="4983" y="9577"/>
                    <a:pt x="7965" y="8204"/>
                  </a:cubicBezTo>
                  <a:cubicBezTo>
                    <a:pt x="9854" y="10500"/>
                    <a:pt x="13110" y="8758"/>
                    <a:pt x="13110" y="8758"/>
                  </a:cubicBezTo>
                  <a:cubicBezTo>
                    <a:pt x="13110" y="8758"/>
                    <a:pt x="15515" y="10486"/>
                    <a:pt x="17065" y="9556"/>
                  </a:cubicBezTo>
                  <a:cubicBezTo>
                    <a:pt x="17065" y="9556"/>
                    <a:pt x="16547" y="10995"/>
                    <a:pt x="17538" y="13194"/>
                  </a:cubicBezTo>
                  <a:cubicBezTo>
                    <a:pt x="16985" y="15126"/>
                    <a:pt x="18122" y="16170"/>
                    <a:pt x="17708" y="17321"/>
                  </a:cubicBezTo>
                  <a:cubicBezTo>
                    <a:pt x="17295" y="18472"/>
                    <a:pt x="18106" y="19754"/>
                    <a:pt x="18607" y="17418"/>
                  </a:cubicBezTo>
                  <a:cubicBezTo>
                    <a:pt x="18607" y="17418"/>
                    <a:pt x="20036" y="15878"/>
                    <a:pt x="19536" y="13733"/>
                  </a:cubicBezTo>
                  <a:close/>
                </a:path>
              </a:pathLst>
            </a:custGeom>
            <a:solidFill>
              <a:srgbClr val="7D455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08" name="Freeform 376"/>
            <p:cNvSpPr/>
            <p:nvPr/>
          </p:nvSpPr>
          <p:spPr>
            <a:xfrm>
              <a:off x="622931" y="3256958"/>
              <a:ext cx="403643" cy="1288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63" extrusionOk="0">
                  <a:moveTo>
                    <a:pt x="1952" y="18625"/>
                  </a:moveTo>
                  <a:cubicBezTo>
                    <a:pt x="1036" y="13124"/>
                    <a:pt x="271" y="7434"/>
                    <a:pt x="0" y="2903"/>
                  </a:cubicBezTo>
                  <a:cubicBezTo>
                    <a:pt x="0" y="2903"/>
                    <a:pt x="1617" y="-401"/>
                    <a:pt x="11476" y="41"/>
                  </a:cubicBezTo>
                  <a:cubicBezTo>
                    <a:pt x="21138" y="474"/>
                    <a:pt x="21600" y="4182"/>
                    <a:pt x="21600" y="4182"/>
                  </a:cubicBezTo>
                  <a:lnTo>
                    <a:pt x="19256" y="18817"/>
                  </a:lnTo>
                  <a:cubicBezTo>
                    <a:pt x="19256" y="18817"/>
                    <a:pt x="18788" y="21199"/>
                    <a:pt x="10142" y="21057"/>
                  </a:cubicBezTo>
                  <a:cubicBezTo>
                    <a:pt x="2257" y="20927"/>
                    <a:pt x="1952" y="18625"/>
                    <a:pt x="1952" y="18625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09" name="Freeform 377"/>
            <p:cNvSpPr/>
            <p:nvPr/>
          </p:nvSpPr>
          <p:spPr>
            <a:xfrm>
              <a:off x="539037" y="5224915"/>
              <a:ext cx="389737" cy="799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1" h="20927" extrusionOk="0">
                  <a:moveTo>
                    <a:pt x="13335" y="52"/>
                  </a:moveTo>
                  <a:cubicBezTo>
                    <a:pt x="16444" y="-281"/>
                    <a:pt x="19325" y="1014"/>
                    <a:pt x="19218" y="2700"/>
                  </a:cubicBezTo>
                  <a:cubicBezTo>
                    <a:pt x="19096" y="4641"/>
                    <a:pt x="18954" y="7262"/>
                    <a:pt x="18874" y="10086"/>
                  </a:cubicBezTo>
                  <a:cubicBezTo>
                    <a:pt x="18792" y="12992"/>
                    <a:pt x="18713" y="15400"/>
                    <a:pt x="18323" y="15707"/>
                  </a:cubicBezTo>
                  <a:cubicBezTo>
                    <a:pt x="16603" y="17055"/>
                    <a:pt x="13161" y="17558"/>
                    <a:pt x="9627" y="18895"/>
                  </a:cubicBezTo>
                  <a:cubicBezTo>
                    <a:pt x="6830" y="19953"/>
                    <a:pt x="6348" y="20455"/>
                    <a:pt x="2781" y="20813"/>
                  </a:cubicBezTo>
                  <a:cubicBezTo>
                    <a:pt x="-2275" y="21319"/>
                    <a:pt x="80" y="20177"/>
                    <a:pt x="5688" y="16565"/>
                  </a:cubicBezTo>
                  <a:cubicBezTo>
                    <a:pt x="10684" y="13347"/>
                    <a:pt x="10345" y="11840"/>
                    <a:pt x="10345" y="11840"/>
                  </a:cubicBezTo>
                  <a:lnTo>
                    <a:pt x="9398" y="2760"/>
                  </a:lnTo>
                  <a:cubicBezTo>
                    <a:pt x="9263" y="1463"/>
                    <a:pt x="10940" y="309"/>
                    <a:pt x="13335" y="52"/>
                  </a:cubicBezTo>
                  <a:close/>
                </a:path>
              </a:pathLst>
            </a:custGeom>
            <a:solidFill>
              <a:srgbClr val="C9938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10" name="Freeform 378"/>
            <p:cNvSpPr/>
            <p:nvPr/>
          </p:nvSpPr>
          <p:spPr>
            <a:xfrm>
              <a:off x="507891" y="5714936"/>
              <a:ext cx="415254" cy="347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1" h="20200" extrusionOk="0">
                  <a:moveTo>
                    <a:pt x="7966" y="6393"/>
                  </a:moveTo>
                  <a:cubicBezTo>
                    <a:pt x="4205" y="11193"/>
                    <a:pt x="-105" y="14990"/>
                    <a:pt x="2" y="17267"/>
                  </a:cubicBezTo>
                  <a:cubicBezTo>
                    <a:pt x="108" y="19545"/>
                    <a:pt x="1677" y="21600"/>
                    <a:pt x="8155" y="18957"/>
                  </a:cubicBezTo>
                  <a:cubicBezTo>
                    <a:pt x="12588" y="17147"/>
                    <a:pt x="11318" y="16058"/>
                    <a:pt x="15548" y="12895"/>
                  </a:cubicBezTo>
                  <a:cubicBezTo>
                    <a:pt x="17661" y="11315"/>
                    <a:pt x="18432" y="11485"/>
                    <a:pt x="20379" y="9648"/>
                  </a:cubicBezTo>
                  <a:cubicBezTo>
                    <a:pt x="21495" y="7999"/>
                    <a:pt x="20985" y="0"/>
                    <a:pt x="20985" y="0"/>
                  </a:cubicBezTo>
                  <a:lnTo>
                    <a:pt x="13575" y="9328"/>
                  </a:lnTo>
                  <a:cubicBezTo>
                    <a:pt x="13575" y="9328"/>
                    <a:pt x="15500" y="4984"/>
                    <a:pt x="13914" y="4046"/>
                  </a:cubicBezTo>
                  <a:cubicBezTo>
                    <a:pt x="12329" y="3106"/>
                    <a:pt x="10869" y="2468"/>
                    <a:pt x="9935" y="3240"/>
                  </a:cubicBezTo>
                  <a:cubicBezTo>
                    <a:pt x="9001" y="4012"/>
                    <a:pt x="7966" y="6393"/>
                    <a:pt x="7966" y="6393"/>
                  </a:cubicBezTo>
                  <a:close/>
                </a:path>
              </a:pathLst>
            </a:custGeom>
            <a:solidFill>
              <a:srgbClr val="7D455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11" name="Freeform 379"/>
            <p:cNvSpPr/>
            <p:nvPr/>
          </p:nvSpPr>
          <p:spPr>
            <a:xfrm>
              <a:off x="660429" y="4258022"/>
              <a:ext cx="327460" cy="133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8" extrusionOk="0">
                  <a:moveTo>
                    <a:pt x="0" y="2704"/>
                  </a:moveTo>
                  <a:cubicBezTo>
                    <a:pt x="2178" y="12099"/>
                    <a:pt x="3842" y="21504"/>
                    <a:pt x="3842" y="21504"/>
                  </a:cubicBezTo>
                  <a:lnTo>
                    <a:pt x="18464" y="21558"/>
                  </a:lnTo>
                  <a:lnTo>
                    <a:pt x="21600" y="2778"/>
                  </a:lnTo>
                  <a:cubicBezTo>
                    <a:pt x="21600" y="2778"/>
                    <a:pt x="20598" y="-42"/>
                    <a:pt x="9928" y="1"/>
                  </a:cubicBezTo>
                  <a:cubicBezTo>
                    <a:pt x="300" y="39"/>
                    <a:pt x="0" y="2704"/>
                    <a:pt x="0" y="270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12" name="Freeform 380"/>
            <p:cNvSpPr/>
            <p:nvPr/>
          </p:nvSpPr>
          <p:spPr>
            <a:xfrm>
              <a:off x="1002010" y="3255173"/>
              <a:ext cx="407974" cy="1287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48" extrusionOk="0">
                  <a:moveTo>
                    <a:pt x="19551" y="18605"/>
                  </a:moveTo>
                  <a:cubicBezTo>
                    <a:pt x="20416" y="13106"/>
                    <a:pt x="21368" y="7755"/>
                    <a:pt x="21600" y="3227"/>
                  </a:cubicBezTo>
                  <a:cubicBezTo>
                    <a:pt x="21600" y="3227"/>
                    <a:pt x="19735" y="-410"/>
                    <a:pt x="9984" y="39"/>
                  </a:cubicBezTo>
                  <a:cubicBezTo>
                    <a:pt x="427" y="478"/>
                    <a:pt x="0" y="4185"/>
                    <a:pt x="0" y="4185"/>
                  </a:cubicBezTo>
                  <a:lnTo>
                    <a:pt x="2433" y="18809"/>
                  </a:lnTo>
                  <a:cubicBezTo>
                    <a:pt x="2433" y="18809"/>
                    <a:pt x="2914" y="21190"/>
                    <a:pt x="11466" y="21041"/>
                  </a:cubicBezTo>
                  <a:cubicBezTo>
                    <a:pt x="19267" y="20906"/>
                    <a:pt x="19551" y="18605"/>
                    <a:pt x="19551" y="18605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13" name="Freeform 381"/>
            <p:cNvSpPr/>
            <p:nvPr/>
          </p:nvSpPr>
          <p:spPr>
            <a:xfrm>
              <a:off x="1104147" y="5222965"/>
              <a:ext cx="391400" cy="798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2" h="20933" extrusionOk="0">
                  <a:moveTo>
                    <a:pt x="5850" y="52"/>
                  </a:moveTo>
                  <a:cubicBezTo>
                    <a:pt x="2752" y="-278"/>
                    <a:pt x="-110" y="1022"/>
                    <a:pt x="3" y="2710"/>
                  </a:cubicBezTo>
                  <a:cubicBezTo>
                    <a:pt x="134" y="4652"/>
                    <a:pt x="287" y="7277"/>
                    <a:pt x="379" y="10103"/>
                  </a:cubicBezTo>
                  <a:cubicBezTo>
                    <a:pt x="474" y="13013"/>
                    <a:pt x="564" y="15424"/>
                    <a:pt x="954" y="15729"/>
                  </a:cubicBezTo>
                  <a:cubicBezTo>
                    <a:pt x="2673" y="17077"/>
                    <a:pt x="6102" y="17577"/>
                    <a:pt x="9627" y="18911"/>
                  </a:cubicBezTo>
                  <a:cubicBezTo>
                    <a:pt x="12418" y="19966"/>
                    <a:pt x="12900" y="20468"/>
                    <a:pt x="16453" y="20821"/>
                  </a:cubicBezTo>
                  <a:cubicBezTo>
                    <a:pt x="21490" y="21322"/>
                    <a:pt x="19140" y="20182"/>
                    <a:pt x="13540" y="16573"/>
                  </a:cubicBezTo>
                  <a:cubicBezTo>
                    <a:pt x="8549" y="13358"/>
                    <a:pt x="8881" y="11848"/>
                    <a:pt x="8881" y="11848"/>
                  </a:cubicBezTo>
                  <a:lnTo>
                    <a:pt x="9782" y="2757"/>
                  </a:lnTo>
                  <a:cubicBezTo>
                    <a:pt x="9912" y="1458"/>
                    <a:pt x="8236" y="305"/>
                    <a:pt x="5850" y="52"/>
                  </a:cubicBezTo>
                  <a:close/>
                </a:path>
              </a:pathLst>
            </a:custGeom>
            <a:solidFill>
              <a:srgbClr val="C9938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14" name="Freeform 382"/>
            <p:cNvSpPr/>
            <p:nvPr/>
          </p:nvSpPr>
          <p:spPr>
            <a:xfrm>
              <a:off x="1110878" y="5713203"/>
              <a:ext cx="415818" cy="346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5" h="20200" extrusionOk="0">
                  <a:moveTo>
                    <a:pt x="13133" y="6372"/>
                  </a:moveTo>
                  <a:cubicBezTo>
                    <a:pt x="16900" y="11174"/>
                    <a:pt x="21216" y="14967"/>
                    <a:pt x="21114" y="17251"/>
                  </a:cubicBezTo>
                  <a:cubicBezTo>
                    <a:pt x="21012" y="19536"/>
                    <a:pt x="19449" y="21600"/>
                    <a:pt x="12970" y="18967"/>
                  </a:cubicBezTo>
                  <a:cubicBezTo>
                    <a:pt x="8536" y="17166"/>
                    <a:pt x="9803" y="16070"/>
                    <a:pt x="5569" y="12911"/>
                  </a:cubicBezTo>
                  <a:cubicBezTo>
                    <a:pt x="3454" y="11334"/>
                    <a:pt x="2684" y="11505"/>
                    <a:pt x="734" y="9669"/>
                  </a:cubicBezTo>
                  <a:cubicBezTo>
                    <a:pt x="-384" y="8019"/>
                    <a:pt x="108" y="0"/>
                    <a:pt x="108" y="0"/>
                  </a:cubicBezTo>
                  <a:lnTo>
                    <a:pt x="7533" y="9330"/>
                  </a:lnTo>
                  <a:cubicBezTo>
                    <a:pt x="7533" y="9330"/>
                    <a:pt x="5600" y="4982"/>
                    <a:pt x="7183" y="4036"/>
                  </a:cubicBezTo>
                  <a:cubicBezTo>
                    <a:pt x="8766" y="3090"/>
                    <a:pt x="10223" y="2446"/>
                    <a:pt x="11159" y="3217"/>
                  </a:cubicBezTo>
                  <a:cubicBezTo>
                    <a:pt x="12093" y="3989"/>
                    <a:pt x="13133" y="6372"/>
                    <a:pt x="13133" y="6372"/>
                  </a:cubicBezTo>
                  <a:close/>
                </a:path>
              </a:pathLst>
            </a:custGeom>
            <a:solidFill>
              <a:srgbClr val="7D455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15" name="Freeform 383"/>
            <p:cNvSpPr/>
            <p:nvPr/>
          </p:nvSpPr>
          <p:spPr>
            <a:xfrm>
              <a:off x="1042891" y="4256045"/>
              <a:ext cx="327452" cy="1336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4" extrusionOk="0">
                  <a:moveTo>
                    <a:pt x="21600" y="2698"/>
                  </a:moveTo>
                  <a:cubicBezTo>
                    <a:pt x="19514" y="12095"/>
                    <a:pt x="17945" y="21502"/>
                    <a:pt x="17945" y="21502"/>
                  </a:cubicBezTo>
                  <a:lnTo>
                    <a:pt x="3321" y="21564"/>
                  </a:lnTo>
                  <a:lnTo>
                    <a:pt x="0" y="2785"/>
                  </a:lnTo>
                  <a:cubicBezTo>
                    <a:pt x="0" y="2785"/>
                    <a:pt x="974" y="-36"/>
                    <a:pt x="11645" y="0"/>
                  </a:cubicBezTo>
                  <a:cubicBezTo>
                    <a:pt x="21274" y="33"/>
                    <a:pt x="21600" y="2698"/>
                    <a:pt x="21600" y="2698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16" name="Freeform 384"/>
            <p:cNvSpPr/>
            <p:nvPr/>
          </p:nvSpPr>
          <p:spPr>
            <a:xfrm>
              <a:off x="580935" y="1897663"/>
              <a:ext cx="911793" cy="1094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8" h="21600" extrusionOk="0">
                  <a:moveTo>
                    <a:pt x="5989" y="1180"/>
                  </a:moveTo>
                  <a:lnTo>
                    <a:pt x="6353" y="0"/>
                  </a:lnTo>
                  <a:lnTo>
                    <a:pt x="13432" y="171"/>
                  </a:lnTo>
                  <a:lnTo>
                    <a:pt x="13717" y="1302"/>
                  </a:lnTo>
                  <a:cubicBezTo>
                    <a:pt x="13717" y="1302"/>
                    <a:pt x="19431" y="1941"/>
                    <a:pt x="20280" y="3815"/>
                  </a:cubicBezTo>
                  <a:cubicBezTo>
                    <a:pt x="21156" y="5748"/>
                    <a:pt x="18135" y="16706"/>
                    <a:pt x="17162" y="18613"/>
                  </a:cubicBezTo>
                  <a:cubicBezTo>
                    <a:pt x="18027" y="20140"/>
                    <a:pt x="17400" y="21600"/>
                    <a:pt x="17400" y="21600"/>
                  </a:cubicBezTo>
                  <a:lnTo>
                    <a:pt x="3000" y="21600"/>
                  </a:lnTo>
                  <a:cubicBezTo>
                    <a:pt x="3000" y="21600"/>
                    <a:pt x="1268" y="21189"/>
                    <a:pt x="2349" y="19567"/>
                  </a:cubicBezTo>
                  <a:cubicBezTo>
                    <a:pt x="1773" y="16107"/>
                    <a:pt x="-444" y="4340"/>
                    <a:pt x="79" y="2493"/>
                  </a:cubicBezTo>
                  <a:cubicBezTo>
                    <a:pt x="655" y="461"/>
                    <a:pt x="5989" y="1180"/>
                    <a:pt x="5989" y="1180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17" name="Freeform 385"/>
            <p:cNvSpPr/>
            <p:nvPr/>
          </p:nvSpPr>
          <p:spPr>
            <a:xfrm>
              <a:off x="1402624" y="2165139"/>
              <a:ext cx="55258" cy="464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4" h="21573" extrusionOk="0">
                  <a:moveTo>
                    <a:pt x="18151" y="1"/>
                  </a:moveTo>
                  <a:cubicBezTo>
                    <a:pt x="17158" y="12"/>
                    <a:pt x="16420" y="120"/>
                    <a:pt x="16501" y="243"/>
                  </a:cubicBezTo>
                  <a:cubicBezTo>
                    <a:pt x="17906" y="2336"/>
                    <a:pt x="16763" y="5432"/>
                    <a:pt x="13586" y="9259"/>
                  </a:cubicBezTo>
                  <a:cubicBezTo>
                    <a:pt x="12228" y="10901"/>
                    <a:pt x="10526" y="12635"/>
                    <a:pt x="8564" y="14424"/>
                  </a:cubicBezTo>
                  <a:cubicBezTo>
                    <a:pt x="6903" y="15935"/>
                    <a:pt x="5138" y="17411"/>
                    <a:pt x="3361" y="18805"/>
                  </a:cubicBezTo>
                  <a:lnTo>
                    <a:pt x="1822" y="19990"/>
                  </a:lnTo>
                  <a:lnTo>
                    <a:pt x="28" y="21310"/>
                  </a:lnTo>
                  <a:cubicBezTo>
                    <a:pt x="-146" y="21431"/>
                    <a:pt x="511" y="21548"/>
                    <a:pt x="1491" y="21569"/>
                  </a:cubicBezTo>
                  <a:cubicBezTo>
                    <a:pt x="2478" y="21591"/>
                    <a:pt x="3413" y="21510"/>
                    <a:pt x="3588" y="21387"/>
                  </a:cubicBezTo>
                  <a:lnTo>
                    <a:pt x="4842" y="20474"/>
                  </a:lnTo>
                  <a:cubicBezTo>
                    <a:pt x="5196" y="20209"/>
                    <a:pt x="5568" y="19926"/>
                    <a:pt x="5962" y="19625"/>
                  </a:cubicBezTo>
                  <a:lnTo>
                    <a:pt x="6258" y="19395"/>
                  </a:lnTo>
                  <a:cubicBezTo>
                    <a:pt x="8268" y="17847"/>
                    <a:pt x="10271" y="16188"/>
                    <a:pt x="12141" y="14484"/>
                  </a:cubicBezTo>
                  <a:cubicBezTo>
                    <a:pt x="14109" y="12692"/>
                    <a:pt x="15816" y="10952"/>
                    <a:pt x="17181" y="9305"/>
                  </a:cubicBezTo>
                  <a:lnTo>
                    <a:pt x="17657" y="8719"/>
                  </a:lnTo>
                  <a:cubicBezTo>
                    <a:pt x="20484" y="5135"/>
                    <a:pt x="21454" y="2225"/>
                    <a:pt x="20101" y="206"/>
                  </a:cubicBezTo>
                  <a:cubicBezTo>
                    <a:pt x="20020" y="83"/>
                    <a:pt x="19143" y="-9"/>
                    <a:pt x="18151" y="1"/>
                  </a:cubicBez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18" name="Freeform 386"/>
            <p:cNvSpPr/>
            <p:nvPr/>
          </p:nvSpPr>
          <p:spPr>
            <a:xfrm>
              <a:off x="867309" y="1963595"/>
              <a:ext cx="317052" cy="28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0022" extrusionOk="0">
                  <a:moveTo>
                    <a:pt x="416" y="126"/>
                  </a:moveTo>
                  <a:cubicBezTo>
                    <a:pt x="242" y="-381"/>
                    <a:pt x="61" y="689"/>
                    <a:pt x="13" y="2520"/>
                  </a:cubicBezTo>
                  <a:cubicBezTo>
                    <a:pt x="-36" y="4340"/>
                    <a:pt x="66" y="6238"/>
                    <a:pt x="240" y="6745"/>
                  </a:cubicBezTo>
                  <a:cubicBezTo>
                    <a:pt x="2188" y="12448"/>
                    <a:pt x="4434" y="16189"/>
                    <a:pt x="6921" y="18208"/>
                  </a:cubicBezTo>
                  <a:cubicBezTo>
                    <a:pt x="10632" y="21219"/>
                    <a:pt x="14599" y="20281"/>
                    <a:pt x="18418" y="16884"/>
                  </a:cubicBezTo>
                  <a:lnTo>
                    <a:pt x="19057" y="16287"/>
                  </a:lnTo>
                  <a:cubicBezTo>
                    <a:pt x="19471" y="15890"/>
                    <a:pt x="19861" y="15471"/>
                    <a:pt x="20226" y="15063"/>
                  </a:cubicBezTo>
                  <a:lnTo>
                    <a:pt x="20796" y="14379"/>
                  </a:lnTo>
                  <a:lnTo>
                    <a:pt x="21260" y="13772"/>
                  </a:lnTo>
                  <a:cubicBezTo>
                    <a:pt x="21439" y="13519"/>
                    <a:pt x="21564" y="11787"/>
                    <a:pt x="21540" y="9900"/>
                  </a:cubicBezTo>
                  <a:cubicBezTo>
                    <a:pt x="21516" y="8025"/>
                    <a:pt x="21350" y="6701"/>
                    <a:pt x="21171" y="6965"/>
                  </a:cubicBezTo>
                  <a:lnTo>
                    <a:pt x="20719" y="7550"/>
                  </a:lnTo>
                  <a:lnTo>
                    <a:pt x="20420" y="7915"/>
                  </a:lnTo>
                  <a:cubicBezTo>
                    <a:pt x="19812" y="8642"/>
                    <a:pt x="19122" y="9359"/>
                    <a:pt x="18362" y="10032"/>
                  </a:cubicBezTo>
                  <a:cubicBezTo>
                    <a:pt x="14576" y="13397"/>
                    <a:pt x="10643" y="14335"/>
                    <a:pt x="6972" y="11356"/>
                  </a:cubicBezTo>
                  <a:cubicBezTo>
                    <a:pt x="4524" y="9371"/>
                    <a:pt x="2319" y="5697"/>
                    <a:pt x="416" y="12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19" name="Freeform 387"/>
            <p:cNvSpPr/>
            <p:nvPr/>
          </p:nvSpPr>
          <p:spPr>
            <a:xfrm>
              <a:off x="620180" y="3084109"/>
              <a:ext cx="794252" cy="61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068"/>
                  </a:moveTo>
                  <a:cubicBezTo>
                    <a:pt x="558" y="5441"/>
                    <a:pt x="1424" y="1433"/>
                    <a:pt x="2086" y="0"/>
                  </a:cubicBezTo>
                  <a:cubicBezTo>
                    <a:pt x="16313" y="526"/>
                    <a:pt x="19858" y="284"/>
                    <a:pt x="19858" y="284"/>
                  </a:cubicBezTo>
                  <a:cubicBezTo>
                    <a:pt x="19858" y="284"/>
                    <a:pt x="21425" y="4284"/>
                    <a:pt x="21600" y="13237"/>
                  </a:cubicBezTo>
                  <a:cubicBezTo>
                    <a:pt x="21600" y="13237"/>
                    <a:pt x="16278" y="21600"/>
                    <a:pt x="10625" y="21600"/>
                  </a:cubicBezTo>
                  <a:cubicBezTo>
                    <a:pt x="5529" y="21600"/>
                    <a:pt x="0" y="13068"/>
                    <a:pt x="0" y="13068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20" name="Freeform 388"/>
            <p:cNvSpPr/>
            <p:nvPr/>
          </p:nvSpPr>
          <p:spPr>
            <a:xfrm>
              <a:off x="696890" y="2993189"/>
              <a:ext cx="653462" cy="111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87" extrusionOk="0">
                  <a:moveTo>
                    <a:pt x="0" y="17974"/>
                  </a:moveTo>
                  <a:lnTo>
                    <a:pt x="327" y="897"/>
                  </a:lnTo>
                  <a:lnTo>
                    <a:pt x="21502" y="0"/>
                  </a:lnTo>
                  <a:lnTo>
                    <a:pt x="21600" y="17104"/>
                  </a:lnTo>
                  <a:cubicBezTo>
                    <a:pt x="21600" y="17104"/>
                    <a:pt x="10394" y="21600"/>
                    <a:pt x="0" y="1797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21" name="Freeform 389"/>
            <p:cNvSpPr/>
            <p:nvPr/>
          </p:nvSpPr>
          <p:spPr>
            <a:xfrm>
              <a:off x="1016814" y="3084558"/>
              <a:ext cx="20664" cy="613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21597" extrusionOk="0">
                  <a:moveTo>
                    <a:pt x="16201" y="0"/>
                  </a:moveTo>
                  <a:cubicBezTo>
                    <a:pt x="13248" y="-1"/>
                    <a:pt x="10817" y="76"/>
                    <a:pt x="10768" y="172"/>
                  </a:cubicBezTo>
                  <a:lnTo>
                    <a:pt x="8590" y="5247"/>
                  </a:lnTo>
                  <a:cubicBezTo>
                    <a:pt x="8016" y="6551"/>
                    <a:pt x="7426" y="7848"/>
                    <a:pt x="6819" y="9120"/>
                  </a:cubicBezTo>
                  <a:lnTo>
                    <a:pt x="4321" y="14181"/>
                  </a:lnTo>
                  <a:lnTo>
                    <a:pt x="1807" y="18696"/>
                  </a:lnTo>
                  <a:cubicBezTo>
                    <a:pt x="1165" y="19738"/>
                    <a:pt x="575" y="20650"/>
                    <a:pt x="1" y="21419"/>
                  </a:cubicBezTo>
                  <a:cubicBezTo>
                    <a:pt x="-66" y="21515"/>
                    <a:pt x="2280" y="21595"/>
                    <a:pt x="5233" y="21597"/>
                  </a:cubicBezTo>
                  <a:cubicBezTo>
                    <a:pt x="8202" y="21599"/>
                    <a:pt x="10649" y="21523"/>
                    <a:pt x="10734" y="21427"/>
                  </a:cubicBezTo>
                  <a:lnTo>
                    <a:pt x="12151" y="19312"/>
                  </a:lnTo>
                  <a:lnTo>
                    <a:pt x="14564" y="15107"/>
                  </a:lnTo>
                  <a:lnTo>
                    <a:pt x="16049" y="12245"/>
                  </a:lnTo>
                  <a:cubicBezTo>
                    <a:pt x="16859" y="10620"/>
                    <a:pt x="17652" y="8924"/>
                    <a:pt x="18446" y="7201"/>
                  </a:cubicBezTo>
                  <a:lnTo>
                    <a:pt x="21500" y="176"/>
                  </a:lnTo>
                  <a:cubicBezTo>
                    <a:pt x="21534" y="80"/>
                    <a:pt x="19171" y="2"/>
                    <a:pt x="16201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22" name="Freeform 390"/>
            <p:cNvSpPr/>
            <p:nvPr/>
          </p:nvSpPr>
          <p:spPr>
            <a:xfrm>
              <a:off x="932458" y="3089348"/>
              <a:ext cx="109146" cy="450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559" extrusionOk="0">
                  <a:moveTo>
                    <a:pt x="1635" y="0"/>
                  </a:moveTo>
                  <a:cubicBezTo>
                    <a:pt x="1099" y="-3"/>
                    <a:pt x="656" y="101"/>
                    <a:pt x="644" y="231"/>
                  </a:cubicBezTo>
                  <a:lnTo>
                    <a:pt x="443" y="2897"/>
                  </a:lnTo>
                  <a:lnTo>
                    <a:pt x="322" y="4763"/>
                  </a:lnTo>
                  <a:cubicBezTo>
                    <a:pt x="226" y="6340"/>
                    <a:pt x="147" y="7891"/>
                    <a:pt x="91" y="9378"/>
                  </a:cubicBezTo>
                  <a:lnTo>
                    <a:pt x="33" y="11256"/>
                  </a:lnTo>
                  <a:cubicBezTo>
                    <a:pt x="-37" y="14108"/>
                    <a:pt x="0" y="16461"/>
                    <a:pt x="172" y="18173"/>
                  </a:cubicBezTo>
                  <a:cubicBezTo>
                    <a:pt x="924" y="19865"/>
                    <a:pt x="4714" y="20874"/>
                    <a:pt x="10474" y="21314"/>
                  </a:cubicBezTo>
                  <a:cubicBezTo>
                    <a:pt x="13585" y="21552"/>
                    <a:pt x="16848" y="21597"/>
                    <a:pt x="19765" y="21532"/>
                  </a:cubicBezTo>
                  <a:lnTo>
                    <a:pt x="20217" y="21521"/>
                  </a:lnTo>
                  <a:cubicBezTo>
                    <a:pt x="20415" y="21516"/>
                    <a:pt x="20568" y="21511"/>
                    <a:pt x="20675" y="21507"/>
                  </a:cubicBezTo>
                  <a:cubicBezTo>
                    <a:pt x="21203" y="21486"/>
                    <a:pt x="21563" y="21366"/>
                    <a:pt x="21481" y="21237"/>
                  </a:cubicBezTo>
                  <a:cubicBezTo>
                    <a:pt x="21398" y="21108"/>
                    <a:pt x="20901" y="21020"/>
                    <a:pt x="20370" y="21041"/>
                  </a:cubicBezTo>
                  <a:lnTo>
                    <a:pt x="19991" y="21053"/>
                  </a:lnTo>
                  <a:cubicBezTo>
                    <a:pt x="19875" y="21056"/>
                    <a:pt x="19741" y="21059"/>
                    <a:pt x="19588" y="21062"/>
                  </a:cubicBezTo>
                  <a:cubicBezTo>
                    <a:pt x="16906" y="21122"/>
                    <a:pt x="13884" y="21079"/>
                    <a:pt x="11055" y="20864"/>
                  </a:cubicBezTo>
                  <a:cubicBezTo>
                    <a:pt x="5996" y="20477"/>
                    <a:pt x="2766" y="19617"/>
                    <a:pt x="2106" y="18142"/>
                  </a:cubicBezTo>
                  <a:lnTo>
                    <a:pt x="2032" y="17208"/>
                  </a:lnTo>
                  <a:cubicBezTo>
                    <a:pt x="1922" y="15491"/>
                    <a:pt x="1914" y="13263"/>
                    <a:pt x="1990" y="10640"/>
                  </a:cubicBezTo>
                  <a:lnTo>
                    <a:pt x="2032" y="9383"/>
                  </a:lnTo>
                  <a:cubicBezTo>
                    <a:pt x="2079" y="8108"/>
                    <a:pt x="2144" y="6788"/>
                    <a:pt x="2222" y="5444"/>
                  </a:cubicBezTo>
                  <a:lnTo>
                    <a:pt x="2433" y="2198"/>
                  </a:lnTo>
                  <a:lnTo>
                    <a:pt x="2585" y="241"/>
                  </a:lnTo>
                  <a:cubicBezTo>
                    <a:pt x="2596" y="110"/>
                    <a:pt x="2170" y="3"/>
                    <a:pt x="1635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23" name="Freeform 391"/>
            <p:cNvSpPr/>
            <p:nvPr/>
          </p:nvSpPr>
          <p:spPr>
            <a:xfrm>
              <a:off x="667126" y="3102998"/>
              <a:ext cx="91856" cy="186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528" extrusionOk="0">
                  <a:moveTo>
                    <a:pt x="20322" y="0"/>
                  </a:moveTo>
                  <a:cubicBezTo>
                    <a:pt x="19687" y="-5"/>
                    <a:pt x="19164" y="248"/>
                    <a:pt x="19153" y="563"/>
                  </a:cubicBezTo>
                  <a:lnTo>
                    <a:pt x="19127" y="962"/>
                  </a:lnTo>
                  <a:cubicBezTo>
                    <a:pt x="19116" y="1095"/>
                    <a:pt x="19100" y="1253"/>
                    <a:pt x="19080" y="1432"/>
                  </a:cubicBezTo>
                  <a:cubicBezTo>
                    <a:pt x="19001" y="2130"/>
                    <a:pt x="18873" y="2911"/>
                    <a:pt x="18686" y="3753"/>
                  </a:cubicBezTo>
                  <a:cubicBezTo>
                    <a:pt x="18152" y="6153"/>
                    <a:pt x="17254" y="8553"/>
                    <a:pt x="15906" y="10787"/>
                  </a:cubicBezTo>
                  <a:cubicBezTo>
                    <a:pt x="12819" y="15906"/>
                    <a:pt x="7886" y="19349"/>
                    <a:pt x="817" y="20411"/>
                  </a:cubicBezTo>
                  <a:cubicBezTo>
                    <a:pt x="209" y="20502"/>
                    <a:pt x="-135" y="20821"/>
                    <a:pt x="49" y="21122"/>
                  </a:cubicBezTo>
                  <a:cubicBezTo>
                    <a:pt x="234" y="21425"/>
                    <a:pt x="876" y="21595"/>
                    <a:pt x="1485" y="21504"/>
                  </a:cubicBezTo>
                  <a:cubicBezTo>
                    <a:pt x="9464" y="20305"/>
                    <a:pt x="14826" y="16562"/>
                    <a:pt x="18112" y="11113"/>
                  </a:cubicBezTo>
                  <a:cubicBezTo>
                    <a:pt x="19503" y="8806"/>
                    <a:pt x="20426" y="6341"/>
                    <a:pt x="20974" y="3877"/>
                  </a:cubicBezTo>
                  <a:cubicBezTo>
                    <a:pt x="21166" y="3015"/>
                    <a:pt x="21297" y="2214"/>
                    <a:pt x="21378" y="1496"/>
                  </a:cubicBezTo>
                  <a:lnTo>
                    <a:pt x="21455" y="581"/>
                  </a:lnTo>
                  <a:cubicBezTo>
                    <a:pt x="21465" y="265"/>
                    <a:pt x="20958" y="6"/>
                    <a:pt x="20322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24" name="Freeform 392"/>
            <p:cNvSpPr/>
            <p:nvPr/>
          </p:nvSpPr>
          <p:spPr>
            <a:xfrm>
              <a:off x="1288100" y="3114422"/>
              <a:ext cx="73832" cy="184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537" extrusionOk="0">
                  <a:moveTo>
                    <a:pt x="1445" y="0"/>
                  </a:moveTo>
                  <a:cubicBezTo>
                    <a:pt x="734" y="-2"/>
                    <a:pt x="139" y="204"/>
                    <a:pt x="23" y="477"/>
                  </a:cubicBezTo>
                  <a:lnTo>
                    <a:pt x="0" y="571"/>
                  </a:lnTo>
                  <a:lnTo>
                    <a:pt x="0" y="772"/>
                  </a:lnTo>
                  <a:cubicBezTo>
                    <a:pt x="9" y="1538"/>
                    <a:pt x="95" y="2658"/>
                    <a:pt x="328" y="4016"/>
                  </a:cubicBezTo>
                  <a:cubicBezTo>
                    <a:pt x="734" y="6392"/>
                    <a:pt x="1477" y="8758"/>
                    <a:pt x="2643" y="10972"/>
                  </a:cubicBezTo>
                  <a:cubicBezTo>
                    <a:pt x="5695" y="16782"/>
                    <a:pt x="11084" y="20623"/>
                    <a:pt x="19660" y="21518"/>
                  </a:cubicBezTo>
                  <a:cubicBezTo>
                    <a:pt x="20425" y="21598"/>
                    <a:pt x="21204" y="21413"/>
                    <a:pt x="21402" y="21106"/>
                  </a:cubicBezTo>
                  <a:cubicBezTo>
                    <a:pt x="21600" y="20796"/>
                    <a:pt x="21141" y="20482"/>
                    <a:pt x="20375" y="20402"/>
                  </a:cubicBezTo>
                  <a:cubicBezTo>
                    <a:pt x="13204" y="19655"/>
                    <a:pt x="8288" y="16149"/>
                    <a:pt x="5443" y="10734"/>
                  </a:cubicBezTo>
                  <a:cubicBezTo>
                    <a:pt x="4308" y="8577"/>
                    <a:pt x="3579" y="6263"/>
                    <a:pt x="3183" y="3937"/>
                  </a:cubicBezTo>
                  <a:lnTo>
                    <a:pt x="3079" y="3293"/>
                  </a:lnTo>
                  <a:cubicBezTo>
                    <a:pt x="2944" y="2355"/>
                    <a:pt x="2881" y="1563"/>
                    <a:pt x="2867" y="964"/>
                  </a:cubicBezTo>
                  <a:lnTo>
                    <a:pt x="2863" y="581"/>
                  </a:lnTo>
                  <a:cubicBezTo>
                    <a:pt x="2872" y="262"/>
                    <a:pt x="2233" y="2"/>
                    <a:pt x="1445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25" name="Freeform 393"/>
            <p:cNvSpPr/>
            <p:nvPr/>
          </p:nvSpPr>
          <p:spPr>
            <a:xfrm>
              <a:off x="703432" y="2988009"/>
              <a:ext cx="652282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" y="0"/>
                  </a:moveTo>
                  <a:cubicBezTo>
                    <a:pt x="73" y="0"/>
                    <a:pt x="0" y="4813"/>
                    <a:pt x="0" y="10784"/>
                  </a:cubicBezTo>
                  <a:cubicBezTo>
                    <a:pt x="0" y="16174"/>
                    <a:pt x="59" y="20617"/>
                    <a:pt x="137" y="21465"/>
                  </a:cubicBezTo>
                  <a:lnTo>
                    <a:pt x="163" y="21600"/>
                  </a:lnTo>
                  <a:lnTo>
                    <a:pt x="21437" y="21600"/>
                  </a:lnTo>
                  <a:cubicBezTo>
                    <a:pt x="21527" y="21600"/>
                    <a:pt x="21600" y="16751"/>
                    <a:pt x="21600" y="10784"/>
                  </a:cubicBezTo>
                  <a:cubicBezTo>
                    <a:pt x="21600" y="5426"/>
                    <a:pt x="21541" y="983"/>
                    <a:pt x="21463" y="135"/>
                  </a:cubicBezTo>
                  <a:lnTo>
                    <a:pt x="21437" y="0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26" name="Freeform 394"/>
            <p:cNvSpPr/>
            <p:nvPr/>
          </p:nvSpPr>
          <p:spPr>
            <a:xfrm>
              <a:off x="690584" y="3078108"/>
              <a:ext cx="665130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" y="0"/>
                  </a:moveTo>
                  <a:cubicBezTo>
                    <a:pt x="72" y="0"/>
                    <a:pt x="0" y="4816"/>
                    <a:pt x="0" y="10782"/>
                  </a:cubicBezTo>
                  <a:cubicBezTo>
                    <a:pt x="0" y="16172"/>
                    <a:pt x="58" y="20618"/>
                    <a:pt x="134" y="21461"/>
                  </a:cubicBezTo>
                  <a:lnTo>
                    <a:pt x="160" y="21600"/>
                  </a:lnTo>
                  <a:lnTo>
                    <a:pt x="21440" y="21600"/>
                  </a:lnTo>
                  <a:cubicBezTo>
                    <a:pt x="21529" y="21600"/>
                    <a:pt x="21600" y="16752"/>
                    <a:pt x="21600" y="10782"/>
                  </a:cubicBezTo>
                  <a:cubicBezTo>
                    <a:pt x="21600" y="5425"/>
                    <a:pt x="21542" y="982"/>
                    <a:pt x="21466" y="135"/>
                  </a:cubicBezTo>
                  <a:lnTo>
                    <a:pt x="2144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27" name="Freeform 395"/>
            <p:cNvSpPr/>
            <p:nvPr/>
          </p:nvSpPr>
          <p:spPr>
            <a:xfrm>
              <a:off x="1228674" y="2017794"/>
              <a:ext cx="492410" cy="872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58" h="20251" extrusionOk="0">
                  <a:moveTo>
                    <a:pt x="12465" y="3056"/>
                  </a:moveTo>
                  <a:cubicBezTo>
                    <a:pt x="12465" y="3056"/>
                    <a:pt x="10455" y="-951"/>
                    <a:pt x="4346" y="211"/>
                  </a:cubicBezTo>
                  <a:cubicBezTo>
                    <a:pt x="-1884" y="1397"/>
                    <a:pt x="415" y="5404"/>
                    <a:pt x="415" y="5404"/>
                  </a:cubicBezTo>
                  <a:cubicBezTo>
                    <a:pt x="415" y="5404"/>
                    <a:pt x="1745" y="8211"/>
                    <a:pt x="3538" y="11578"/>
                  </a:cubicBezTo>
                  <a:cubicBezTo>
                    <a:pt x="4939" y="14209"/>
                    <a:pt x="5997" y="16231"/>
                    <a:pt x="7163" y="17864"/>
                  </a:cubicBezTo>
                  <a:cubicBezTo>
                    <a:pt x="8419" y="19626"/>
                    <a:pt x="11550" y="20649"/>
                    <a:pt x="14412" y="20105"/>
                  </a:cubicBezTo>
                  <a:cubicBezTo>
                    <a:pt x="18760" y="19277"/>
                    <a:pt x="19716" y="17359"/>
                    <a:pt x="18888" y="15519"/>
                  </a:cubicBezTo>
                  <a:cubicBezTo>
                    <a:pt x="18083" y="13730"/>
                    <a:pt x="16872" y="11335"/>
                    <a:pt x="15912" y="9375"/>
                  </a:cubicBezTo>
                  <a:cubicBezTo>
                    <a:pt x="14064" y="5606"/>
                    <a:pt x="12465" y="3056"/>
                    <a:pt x="12465" y="3056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28" name="Freeform 396"/>
            <p:cNvSpPr/>
            <p:nvPr/>
          </p:nvSpPr>
          <p:spPr>
            <a:xfrm>
              <a:off x="1069748" y="3638267"/>
              <a:ext cx="716844" cy="5368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541" extrusionOk="0">
                  <a:moveTo>
                    <a:pt x="1569" y="21540"/>
                  </a:moveTo>
                  <a:lnTo>
                    <a:pt x="20681" y="20380"/>
                  </a:lnTo>
                  <a:cubicBezTo>
                    <a:pt x="21187" y="20350"/>
                    <a:pt x="21579" y="19777"/>
                    <a:pt x="21556" y="19099"/>
                  </a:cubicBezTo>
                  <a:lnTo>
                    <a:pt x="20947" y="1172"/>
                  </a:lnTo>
                  <a:cubicBezTo>
                    <a:pt x="20924" y="495"/>
                    <a:pt x="20495" y="-29"/>
                    <a:pt x="19988" y="1"/>
                  </a:cubicBezTo>
                  <a:lnTo>
                    <a:pt x="878" y="1160"/>
                  </a:lnTo>
                  <a:cubicBezTo>
                    <a:pt x="370" y="1192"/>
                    <a:pt x="-21" y="1765"/>
                    <a:pt x="1" y="2443"/>
                  </a:cubicBezTo>
                  <a:lnTo>
                    <a:pt x="610" y="20370"/>
                  </a:lnTo>
                  <a:cubicBezTo>
                    <a:pt x="633" y="21047"/>
                    <a:pt x="1063" y="21571"/>
                    <a:pt x="1569" y="2154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29" name="Freeform 397"/>
            <p:cNvSpPr/>
            <p:nvPr/>
          </p:nvSpPr>
          <p:spPr>
            <a:xfrm>
              <a:off x="1091379" y="3637273"/>
              <a:ext cx="716846" cy="536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42" extrusionOk="0">
                  <a:moveTo>
                    <a:pt x="1569" y="21541"/>
                  </a:moveTo>
                  <a:lnTo>
                    <a:pt x="20680" y="20381"/>
                  </a:lnTo>
                  <a:cubicBezTo>
                    <a:pt x="21186" y="20350"/>
                    <a:pt x="21578" y="19776"/>
                    <a:pt x="21555" y="19099"/>
                  </a:cubicBezTo>
                  <a:lnTo>
                    <a:pt x="20947" y="1172"/>
                  </a:lnTo>
                  <a:cubicBezTo>
                    <a:pt x="20924" y="495"/>
                    <a:pt x="20494" y="-29"/>
                    <a:pt x="19988" y="1"/>
                  </a:cubicBezTo>
                  <a:lnTo>
                    <a:pt x="877" y="1161"/>
                  </a:lnTo>
                  <a:cubicBezTo>
                    <a:pt x="370" y="1192"/>
                    <a:pt x="-22" y="1765"/>
                    <a:pt x="1" y="2443"/>
                  </a:cubicBezTo>
                  <a:lnTo>
                    <a:pt x="610" y="20370"/>
                  </a:lnTo>
                  <a:cubicBezTo>
                    <a:pt x="633" y="21047"/>
                    <a:pt x="1062" y="21571"/>
                    <a:pt x="1569" y="2154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30" name="Freeform 398"/>
            <p:cNvSpPr/>
            <p:nvPr/>
          </p:nvSpPr>
          <p:spPr>
            <a:xfrm>
              <a:off x="1400421" y="3422882"/>
              <a:ext cx="260761" cy="411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0343" extrusionOk="0">
                  <a:moveTo>
                    <a:pt x="0" y="11401"/>
                  </a:moveTo>
                  <a:cubicBezTo>
                    <a:pt x="3235" y="11259"/>
                    <a:pt x="5795" y="11401"/>
                    <a:pt x="7173" y="11364"/>
                  </a:cubicBezTo>
                  <a:cubicBezTo>
                    <a:pt x="10730" y="11268"/>
                    <a:pt x="9747" y="18460"/>
                    <a:pt x="10460" y="19593"/>
                  </a:cubicBezTo>
                  <a:cubicBezTo>
                    <a:pt x="11546" y="21318"/>
                    <a:pt x="18274" y="20333"/>
                    <a:pt x="20863" y="13853"/>
                  </a:cubicBezTo>
                  <a:cubicBezTo>
                    <a:pt x="21600" y="12011"/>
                    <a:pt x="21391" y="9266"/>
                    <a:pt x="21396" y="6656"/>
                  </a:cubicBezTo>
                  <a:cubicBezTo>
                    <a:pt x="21396" y="6656"/>
                    <a:pt x="20505" y="387"/>
                    <a:pt x="16345" y="29"/>
                  </a:cubicBezTo>
                  <a:cubicBezTo>
                    <a:pt x="12736" y="-282"/>
                    <a:pt x="9692" y="2041"/>
                    <a:pt x="9692" y="2041"/>
                  </a:cubicBezTo>
                  <a:cubicBezTo>
                    <a:pt x="9692" y="2041"/>
                    <a:pt x="5862" y="5269"/>
                    <a:pt x="3900" y="8205"/>
                  </a:cubicBezTo>
                  <a:lnTo>
                    <a:pt x="0" y="11401"/>
                  </a:lnTo>
                  <a:close/>
                </a:path>
              </a:pathLst>
            </a:custGeom>
            <a:solidFill>
              <a:srgbClr val="C9938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31" name="Freeform 399"/>
            <p:cNvSpPr/>
            <p:nvPr/>
          </p:nvSpPr>
          <p:spPr>
            <a:xfrm>
              <a:off x="1550260" y="3686135"/>
              <a:ext cx="20664" cy="136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51" h="21543" extrusionOk="0">
                  <a:moveTo>
                    <a:pt x="5468" y="13"/>
                  </a:moveTo>
                  <a:cubicBezTo>
                    <a:pt x="1892" y="81"/>
                    <a:pt x="-518" y="474"/>
                    <a:pt x="95" y="889"/>
                  </a:cubicBezTo>
                  <a:lnTo>
                    <a:pt x="1048" y="1633"/>
                  </a:lnTo>
                  <a:lnTo>
                    <a:pt x="1914" y="2412"/>
                  </a:lnTo>
                  <a:cubicBezTo>
                    <a:pt x="2358" y="2825"/>
                    <a:pt x="2783" y="3269"/>
                    <a:pt x="3185" y="3743"/>
                  </a:cubicBezTo>
                  <a:cubicBezTo>
                    <a:pt x="7838" y="9099"/>
                    <a:pt x="7880" y="14958"/>
                    <a:pt x="328" y="20668"/>
                  </a:cubicBezTo>
                  <a:cubicBezTo>
                    <a:pt x="-223" y="21083"/>
                    <a:pt x="2232" y="21471"/>
                    <a:pt x="5828" y="21534"/>
                  </a:cubicBezTo>
                  <a:cubicBezTo>
                    <a:pt x="9404" y="21598"/>
                    <a:pt x="12766" y="21312"/>
                    <a:pt x="13317" y="20897"/>
                  </a:cubicBezTo>
                  <a:cubicBezTo>
                    <a:pt x="21082" y="15046"/>
                    <a:pt x="21018" y="9065"/>
                    <a:pt x="16280" y="3591"/>
                  </a:cubicBezTo>
                  <a:lnTo>
                    <a:pt x="15412" y="2661"/>
                  </a:lnTo>
                  <a:cubicBezTo>
                    <a:pt x="15136" y="2366"/>
                    <a:pt x="14819" y="2083"/>
                    <a:pt x="14523" y="1814"/>
                  </a:cubicBezTo>
                  <a:lnTo>
                    <a:pt x="13064" y="635"/>
                  </a:lnTo>
                  <a:cubicBezTo>
                    <a:pt x="12513" y="261"/>
                    <a:pt x="9699" y="-2"/>
                    <a:pt x="6547" y="0"/>
                  </a:cubicBezTo>
                  <a:lnTo>
                    <a:pt x="5468" y="13"/>
                  </a:ln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32" name="Freeform 400"/>
            <p:cNvSpPr/>
            <p:nvPr/>
          </p:nvSpPr>
          <p:spPr>
            <a:xfrm>
              <a:off x="1586262" y="3672136"/>
              <a:ext cx="23905" cy="140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97" h="21482" extrusionOk="0">
                  <a:moveTo>
                    <a:pt x="9709" y="17"/>
                  </a:moveTo>
                  <a:cubicBezTo>
                    <a:pt x="7671" y="103"/>
                    <a:pt x="6374" y="493"/>
                    <a:pt x="6811" y="893"/>
                  </a:cubicBezTo>
                  <a:cubicBezTo>
                    <a:pt x="13441" y="6973"/>
                    <a:pt x="12023" y="12538"/>
                    <a:pt x="5672" y="17310"/>
                  </a:cubicBezTo>
                  <a:cubicBezTo>
                    <a:pt x="4726" y="18020"/>
                    <a:pt x="3732" y="18662"/>
                    <a:pt x="2726" y="19230"/>
                  </a:cubicBezTo>
                  <a:lnTo>
                    <a:pt x="1962" y="19644"/>
                  </a:lnTo>
                  <a:cubicBezTo>
                    <a:pt x="1223" y="20040"/>
                    <a:pt x="653" y="20305"/>
                    <a:pt x="350" y="20433"/>
                  </a:cubicBezTo>
                  <a:cubicBezTo>
                    <a:pt x="-522" y="20803"/>
                    <a:pt x="290" y="21241"/>
                    <a:pt x="2181" y="21413"/>
                  </a:cubicBezTo>
                  <a:cubicBezTo>
                    <a:pt x="4059" y="21584"/>
                    <a:pt x="6302" y="21425"/>
                    <a:pt x="7186" y="21056"/>
                  </a:cubicBezTo>
                  <a:lnTo>
                    <a:pt x="7950" y="20705"/>
                  </a:lnTo>
                  <a:cubicBezTo>
                    <a:pt x="8156" y="20606"/>
                    <a:pt x="8386" y="20492"/>
                    <a:pt x="8641" y="20362"/>
                  </a:cubicBezTo>
                  <a:lnTo>
                    <a:pt x="9042" y="20156"/>
                  </a:lnTo>
                  <a:cubicBezTo>
                    <a:pt x="10375" y="19443"/>
                    <a:pt x="11721" y="18617"/>
                    <a:pt x="12969" y="17681"/>
                  </a:cubicBezTo>
                  <a:cubicBezTo>
                    <a:pt x="19599" y="12699"/>
                    <a:pt x="21078" y="6904"/>
                    <a:pt x="14180" y="583"/>
                  </a:cubicBezTo>
                  <a:cubicBezTo>
                    <a:pt x="13781" y="226"/>
                    <a:pt x="12120" y="-16"/>
                    <a:pt x="10314" y="1"/>
                  </a:cubicBezTo>
                  <a:lnTo>
                    <a:pt x="9709" y="17"/>
                  </a:ln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33" name="Freeform 401"/>
            <p:cNvSpPr/>
            <p:nvPr/>
          </p:nvSpPr>
          <p:spPr>
            <a:xfrm>
              <a:off x="1624464" y="3646898"/>
              <a:ext cx="20663" cy="112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7" h="21538" extrusionOk="0">
                  <a:moveTo>
                    <a:pt x="11921" y="3"/>
                  </a:moveTo>
                  <a:cubicBezTo>
                    <a:pt x="8492" y="59"/>
                    <a:pt x="6011" y="518"/>
                    <a:pt x="6375" y="1028"/>
                  </a:cubicBezTo>
                  <a:lnTo>
                    <a:pt x="6697" y="1570"/>
                  </a:lnTo>
                  <a:cubicBezTo>
                    <a:pt x="6777" y="1755"/>
                    <a:pt x="6879" y="1979"/>
                    <a:pt x="6978" y="2235"/>
                  </a:cubicBezTo>
                  <a:cubicBezTo>
                    <a:pt x="8755" y="6833"/>
                    <a:pt x="7281" y="13010"/>
                    <a:pt x="63" y="20480"/>
                  </a:cubicBezTo>
                  <a:cubicBezTo>
                    <a:pt x="-422" y="20986"/>
                    <a:pt x="1958" y="21457"/>
                    <a:pt x="5386" y="21529"/>
                  </a:cubicBezTo>
                  <a:cubicBezTo>
                    <a:pt x="8814" y="21600"/>
                    <a:pt x="11982" y="21249"/>
                    <a:pt x="12486" y="20742"/>
                  </a:cubicBezTo>
                  <a:cubicBezTo>
                    <a:pt x="19505" y="13474"/>
                    <a:pt x="21178" y="7396"/>
                    <a:pt x="19725" y="2753"/>
                  </a:cubicBezTo>
                  <a:lnTo>
                    <a:pt x="19302" y="1633"/>
                  </a:lnTo>
                  <a:cubicBezTo>
                    <a:pt x="19122" y="1260"/>
                    <a:pt x="18959" y="992"/>
                    <a:pt x="18838" y="825"/>
                  </a:cubicBezTo>
                  <a:cubicBezTo>
                    <a:pt x="18516" y="366"/>
                    <a:pt x="15975" y="24"/>
                    <a:pt x="12950" y="0"/>
                  </a:cubicBezTo>
                  <a:lnTo>
                    <a:pt x="11921" y="3"/>
                  </a:lnTo>
                  <a:close/>
                </a:path>
              </a:pathLst>
            </a:custGeom>
            <a:solidFill>
              <a:srgbClr val="9B616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34" name="Freeform 402"/>
            <p:cNvSpPr/>
            <p:nvPr/>
          </p:nvSpPr>
          <p:spPr>
            <a:xfrm>
              <a:off x="1409316" y="2622005"/>
              <a:ext cx="321981" cy="819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7" extrusionOk="0">
                  <a:moveTo>
                    <a:pt x="0" y="4871"/>
                  </a:moveTo>
                  <a:cubicBezTo>
                    <a:pt x="0" y="4871"/>
                    <a:pt x="411" y="-2"/>
                    <a:pt x="10764" y="0"/>
                  </a:cubicBezTo>
                  <a:cubicBezTo>
                    <a:pt x="21443" y="2"/>
                    <a:pt x="21600" y="4684"/>
                    <a:pt x="21600" y="4684"/>
                  </a:cubicBezTo>
                  <a:cubicBezTo>
                    <a:pt x="21600" y="4684"/>
                    <a:pt x="21503" y="7980"/>
                    <a:pt x="21430" y="12043"/>
                  </a:cubicBezTo>
                  <a:cubicBezTo>
                    <a:pt x="21385" y="14523"/>
                    <a:pt x="21196" y="17261"/>
                    <a:pt x="20335" y="19241"/>
                  </a:cubicBezTo>
                  <a:cubicBezTo>
                    <a:pt x="19402" y="21386"/>
                    <a:pt x="16368" y="21598"/>
                    <a:pt x="11190" y="21597"/>
                  </a:cubicBezTo>
                  <a:cubicBezTo>
                    <a:pt x="5043" y="21596"/>
                    <a:pt x="2501" y="21349"/>
                    <a:pt x="1729" y="19206"/>
                  </a:cubicBezTo>
                  <a:cubicBezTo>
                    <a:pt x="991" y="17163"/>
                    <a:pt x="913" y="14383"/>
                    <a:pt x="604" y="12230"/>
                  </a:cubicBezTo>
                  <a:cubicBezTo>
                    <a:pt x="16" y="8125"/>
                    <a:pt x="0" y="4871"/>
                    <a:pt x="0" y="4871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35" name="Freeform 403"/>
            <p:cNvSpPr/>
            <p:nvPr/>
          </p:nvSpPr>
          <p:spPr>
            <a:xfrm>
              <a:off x="1462347" y="3399922"/>
              <a:ext cx="204188" cy="1208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4" y="21600"/>
                  </a:moveTo>
                  <a:lnTo>
                    <a:pt x="1354" y="21586"/>
                  </a:lnTo>
                  <a:lnTo>
                    <a:pt x="0" y="0"/>
                  </a:lnTo>
                  <a:lnTo>
                    <a:pt x="21600" y="14"/>
                  </a:lnTo>
                  <a:lnTo>
                    <a:pt x="20234" y="21600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36" name="Freeform 404"/>
            <p:cNvSpPr/>
            <p:nvPr/>
          </p:nvSpPr>
          <p:spPr>
            <a:xfrm>
              <a:off x="34852" y="1791465"/>
              <a:ext cx="853487" cy="564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8" h="19084" extrusionOk="0">
                  <a:moveTo>
                    <a:pt x="17272" y="7331"/>
                  </a:moveTo>
                  <a:cubicBezTo>
                    <a:pt x="17272" y="7331"/>
                    <a:pt x="21123" y="9524"/>
                    <a:pt x="19428" y="15221"/>
                  </a:cubicBezTo>
                  <a:cubicBezTo>
                    <a:pt x="17699" y="21030"/>
                    <a:pt x="13873" y="18564"/>
                    <a:pt x="13873" y="18564"/>
                  </a:cubicBezTo>
                  <a:cubicBezTo>
                    <a:pt x="13873" y="18564"/>
                    <a:pt x="11168" y="17101"/>
                    <a:pt x="7941" y="15159"/>
                  </a:cubicBezTo>
                  <a:cubicBezTo>
                    <a:pt x="5420" y="13643"/>
                    <a:pt x="3480" y="12494"/>
                    <a:pt x="1941" y="11274"/>
                  </a:cubicBezTo>
                  <a:cubicBezTo>
                    <a:pt x="280" y="9956"/>
                    <a:pt x="-477" y="6919"/>
                    <a:pt x="317" y="4250"/>
                  </a:cubicBezTo>
                  <a:cubicBezTo>
                    <a:pt x="1524" y="195"/>
                    <a:pt x="3533" y="-570"/>
                    <a:pt x="5309" y="347"/>
                  </a:cubicBezTo>
                  <a:cubicBezTo>
                    <a:pt x="7037" y="1239"/>
                    <a:pt x="9337" y="2558"/>
                    <a:pt x="11223" y="3610"/>
                  </a:cubicBezTo>
                  <a:cubicBezTo>
                    <a:pt x="14849" y="5632"/>
                    <a:pt x="17272" y="7331"/>
                    <a:pt x="17272" y="7331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37" name="Freeform 405"/>
            <p:cNvSpPr/>
            <p:nvPr/>
          </p:nvSpPr>
          <p:spPr>
            <a:xfrm>
              <a:off x="608597" y="2289767"/>
              <a:ext cx="104590" cy="713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582" extrusionOk="0">
                  <a:moveTo>
                    <a:pt x="1051" y="0"/>
                  </a:moveTo>
                  <a:lnTo>
                    <a:pt x="891" y="0"/>
                  </a:lnTo>
                  <a:cubicBezTo>
                    <a:pt x="348" y="8"/>
                    <a:pt x="-49" y="80"/>
                    <a:pt x="4" y="160"/>
                  </a:cubicBezTo>
                  <a:lnTo>
                    <a:pt x="1484" y="2336"/>
                  </a:lnTo>
                  <a:lnTo>
                    <a:pt x="1936" y="2990"/>
                  </a:lnTo>
                  <a:cubicBezTo>
                    <a:pt x="3288" y="4935"/>
                    <a:pt x="4684" y="6881"/>
                    <a:pt x="6062" y="8717"/>
                  </a:cubicBezTo>
                  <a:lnTo>
                    <a:pt x="6437" y="9215"/>
                  </a:lnTo>
                  <a:cubicBezTo>
                    <a:pt x="6850" y="9761"/>
                    <a:pt x="7256" y="10289"/>
                    <a:pt x="7653" y="10797"/>
                  </a:cubicBezTo>
                  <a:lnTo>
                    <a:pt x="8628" y="12027"/>
                  </a:lnTo>
                  <a:cubicBezTo>
                    <a:pt x="11276" y="15314"/>
                    <a:pt x="13347" y="17436"/>
                    <a:pt x="14702" y="18095"/>
                  </a:cubicBezTo>
                  <a:lnTo>
                    <a:pt x="14746" y="18115"/>
                  </a:lnTo>
                  <a:lnTo>
                    <a:pt x="14636" y="18148"/>
                  </a:lnTo>
                  <a:cubicBezTo>
                    <a:pt x="10194" y="19515"/>
                    <a:pt x="11175" y="20503"/>
                    <a:pt x="15653" y="21146"/>
                  </a:cubicBezTo>
                  <a:lnTo>
                    <a:pt x="15944" y="21187"/>
                  </a:lnTo>
                  <a:cubicBezTo>
                    <a:pt x="17495" y="21397"/>
                    <a:pt x="19047" y="21520"/>
                    <a:pt x="20124" y="21574"/>
                  </a:cubicBezTo>
                  <a:cubicBezTo>
                    <a:pt x="20640" y="21600"/>
                    <a:pt x="21201" y="21559"/>
                    <a:pt x="21376" y="21483"/>
                  </a:cubicBezTo>
                  <a:cubicBezTo>
                    <a:pt x="21551" y="21406"/>
                    <a:pt x="21275" y="21323"/>
                    <a:pt x="20759" y="21298"/>
                  </a:cubicBezTo>
                  <a:lnTo>
                    <a:pt x="20510" y="21283"/>
                  </a:lnTo>
                  <a:cubicBezTo>
                    <a:pt x="20307" y="21271"/>
                    <a:pt x="20034" y="21252"/>
                    <a:pt x="19708" y="21226"/>
                  </a:cubicBezTo>
                  <a:cubicBezTo>
                    <a:pt x="18881" y="21161"/>
                    <a:pt x="18052" y="21077"/>
                    <a:pt x="17279" y="20972"/>
                  </a:cubicBezTo>
                  <a:cubicBezTo>
                    <a:pt x="13124" y="20407"/>
                    <a:pt x="12203" y="19519"/>
                    <a:pt x="16694" y="18191"/>
                  </a:cubicBezTo>
                  <a:cubicBezTo>
                    <a:pt x="16815" y="18155"/>
                    <a:pt x="16831" y="18113"/>
                    <a:pt x="16738" y="18075"/>
                  </a:cubicBezTo>
                  <a:lnTo>
                    <a:pt x="16626" y="18027"/>
                  </a:lnTo>
                  <a:cubicBezTo>
                    <a:pt x="15283" y="17404"/>
                    <a:pt x="13046" y="15084"/>
                    <a:pt x="10208" y="11517"/>
                  </a:cubicBezTo>
                  <a:lnTo>
                    <a:pt x="9134" y="10145"/>
                  </a:lnTo>
                  <a:cubicBezTo>
                    <a:pt x="8892" y="9831"/>
                    <a:pt x="8647" y="9510"/>
                    <a:pt x="8400" y="9183"/>
                  </a:cubicBezTo>
                  <a:lnTo>
                    <a:pt x="7648" y="8182"/>
                  </a:lnTo>
                  <a:cubicBezTo>
                    <a:pt x="6770" y="7001"/>
                    <a:pt x="5887" y="5781"/>
                    <a:pt x="5014" y="4549"/>
                  </a:cubicBezTo>
                  <a:lnTo>
                    <a:pt x="3448" y="2307"/>
                  </a:lnTo>
                  <a:lnTo>
                    <a:pt x="1969" y="131"/>
                  </a:lnTo>
                  <a:cubicBezTo>
                    <a:pt x="1922" y="59"/>
                    <a:pt x="1525" y="4"/>
                    <a:pt x="1051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38" name="Freeform 406"/>
            <p:cNvSpPr/>
            <p:nvPr/>
          </p:nvSpPr>
          <p:spPr>
            <a:xfrm>
              <a:off x="1345967" y="2265597"/>
              <a:ext cx="106733" cy="737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578" extrusionOk="0">
                  <a:moveTo>
                    <a:pt x="20537" y="1"/>
                  </a:moveTo>
                  <a:cubicBezTo>
                    <a:pt x="20005" y="-4"/>
                    <a:pt x="19547" y="56"/>
                    <a:pt x="19519" y="134"/>
                  </a:cubicBezTo>
                  <a:lnTo>
                    <a:pt x="19363" y="489"/>
                  </a:lnTo>
                  <a:lnTo>
                    <a:pt x="19192" y="837"/>
                  </a:lnTo>
                  <a:cubicBezTo>
                    <a:pt x="19086" y="1041"/>
                    <a:pt x="18964" y="1263"/>
                    <a:pt x="18824" y="1503"/>
                  </a:cubicBezTo>
                  <a:lnTo>
                    <a:pt x="18553" y="1949"/>
                  </a:lnTo>
                  <a:cubicBezTo>
                    <a:pt x="17939" y="2931"/>
                    <a:pt x="17142" y="4013"/>
                    <a:pt x="16133" y="5178"/>
                  </a:cubicBezTo>
                  <a:cubicBezTo>
                    <a:pt x="12803" y="9015"/>
                    <a:pt x="7902" y="12959"/>
                    <a:pt x="1124" y="16787"/>
                  </a:cubicBezTo>
                  <a:cubicBezTo>
                    <a:pt x="1065" y="16822"/>
                    <a:pt x="1096" y="16859"/>
                    <a:pt x="1211" y="16890"/>
                  </a:cubicBezTo>
                  <a:cubicBezTo>
                    <a:pt x="2878" y="17335"/>
                    <a:pt x="3560" y="17947"/>
                    <a:pt x="3401" y="18683"/>
                  </a:cubicBezTo>
                  <a:cubicBezTo>
                    <a:pt x="3280" y="19249"/>
                    <a:pt x="2672" y="19857"/>
                    <a:pt x="1734" y="20469"/>
                  </a:cubicBezTo>
                  <a:cubicBezTo>
                    <a:pt x="1439" y="20662"/>
                    <a:pt x="1127" y="20845"/>
                    <a:pt x="809" y="21015"/>
                  </a:cubicBezTo>
                  <a:lnTo>
                    <a:pt x="404" y="21224"/>
                  </a:lnTo>
                  <a:cubicBezTo>
                    <a:pt x="249" y="21302"/>
                    <a:pt x="124" y="21359"/>
                    <a:pt x="49" y="21393"/>
                  </a:cubicBezTo>
                  <a:cubicBezTo>
                    <a:pt x="-119" y="21467"/>
                    <a:pt x="158" y="21547"/>
                    <a:pt x="666" y="21572"/>
                  </a:cubicBezTo>
                  <a:cubicBezTo>
                    <a:pt x="1174" y="21596"/>
                    <a:pt x="1719" y="21556"/>
                    <a:pt x="1887" y="21482"/>
                  </a:cubicBezTo>
                  <a:lnTo>
                    <a:pt x="2230" y="21320"/>
                  </a:lnTo>
                  <a:cubicBezTo>
                    <a:pt x="2295" y="21288"/>
                    <a:pt x="2364" y="21253"/>
                    <a:pt x="2436" y="21217"/>
                  </a:cubicBezTo>
                  <a:cubicBezTo>
                    <a:pt x="2840" y="21008"/>
                    <a:pt x="3245" y="20778"/>
                    <a:pt x="3625" y="20531"/>
                  </a:cubicBezTo>
                  <a:cubicBezTo>
                    <a:pt x="4588" y="19902"/>
                    <a:pt x="5214" y="19277"/>
                    <a:pt x="5339" y="18692"/>
                  </a:cubicBezTo>
                  <a:cubicBezTo>
                    <a:pt x="5498" y="17949"/>
                    <a:pt x="4840" y="17317"/>
                    <a:pt x="3183" y="16830"/>
                  </a:cubicBezTo>
                  <a:lnTo>
                    <a:pt x="3093" y="16805"/>
                  </a:lnTo>
                  <a:lnTo>
                    <a:pt x="3878" y="16356"/>
                  </a:lnTo>
                  <a:cubicBezTo>
                    <a:pt x="9937" y="12841"/>
                    <a:pt x="14435" y="9238"/>
                    <a:pt x="17609" y="5715"/>
                  </a:cubicBezTo>
                  <a:lnTo>
                    <a:pt x="18055" y="5213"/>
                  </a:lnTo>
                  <a:lnTo>
                    <a:pt x="18506" y="4680"/>
                  </a:lnTo>
                  <a:cubicBezTo>
                    <a:pt x="19382" y="3626"/>
                    <a:pt x="20079" y="2644"/>
                    <a:pt x="20622" y="1749"/>
                  </a:cubicBezTo>
                  <a:lnTo>
                    <a:pt x="20914" y="1247"/>
                  </a:lnTo>
                  <a:cubicBezTo>
                    <a:pt x="21017" y="1065"/>
                    <a:pt x="21107" y="895"/>
                    <a:pt x="21185" y="737"/>
                  </a:cubicBezTo>
                  <a:lnTo>
                    <a:pt x="21375" y="338"/>
                  </a:lnTo>
                  <a:lnTo>
                    <a:pt x="21453" y="149"/>
                  </a:lnTo>
                  <a:cubicBezTo>
                    <a:pt x="21481" y="71"/>
                    <a:pt x="21073" y="5"/>
                    <a:pt x="20537" y="1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39" name="Freeform 407"/>
            <p:cNvSpPr/>
            <p:nvPr/>
          </p:nvSpPr>
          <p:spPr>
            <a:xfrm>
              <a:off x="3842101" y="2070079"/>
              <a:ext cx="874694" cy="912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1" h="20565" extrusionOk="0">
                  <a:moveTo>
                    <a:pt x="6983" y="16246"/>
                  </a:moveTo>
                  <a:cubicBezTo>
                    <a:pt x="14412" y="13864"/>
                    <a:pt x="19435" y="10272"/>
                    <a:pt x="20280" y="7372"/>
                  </a:cubicBezTo>
                  <a:cubicBezTo>
                    <a:pt x="21216" y="4156"/>
                    <a:pt x="20592" y="-787"/>
                    <a:pt x="13662" y="106"/>
                  </a:cubicBezTo>
                  <a:cubicBezTo>
                    <a:pt x="10483" y="516"/>
                    <a:pt x="6766" y="4476"/>
                    <a:pt x="4403" y="7551"/>
                  </a:cubicBezTo>
                  <a:cubicBezTo>
                    <a:pt x="2342" y="10231"/>
                    <a:pt x="563" y="12643"/>
                    <a:pt x="563" y="12643"/>
                  </a:cubicBezTo>
                  <a:cubicBezTo>
                    <a:pt x="563" y="12643"/>
                    <a:pt x="-384" y="14341"/>
                    <a:pt x="178" y="15293"/>
                  </a:cubicBezTo>
                  <a:cubicBezTo>
                    <a:pt x="740" y="16246"/>
                    <a:pt x="-9" y="17051"/>
                    <a:pt x="1552" y="18897"/>
                  </a:cubicBezTo>
                  <a:cubicBezTo>
                    <a:pt x="2163" y="19621"/>
                    <a:pt x="1177" y="19998"/>
                    <a:pt x="3112" y="20535"/>
                  </a:cubicBezTo>
                  <a:cubicBezTo>
                    <a:pt x="4117" y="20813"/>
                    <a:pt x="6452" y="19165"/>
                    <a:pt x="6983" y="16246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40" name="Freeform 408"/>
            <p:cNvSpPr/>
            <p:nvPr/>
          </p:nvSpPr>
          <p:spPr>
            <a:xfrm>
              <a:off x="2563410" y="1057394"/>
              <a:ext cx="1596077" cy="1437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5" h="21141" extrusionOk="0">
                  <a:moveTo>
                    <a:pt x="5767" y="19501"/>
                  </a:moveTo>
                  <a:cubicBezTo>
                    <a:pt x="5767" y="19501"/>
                    <a:pt x="-565" y="5273"/>
                    <a:pt x="41" y="3924"/>
                  </a:cubicBezTo>
                  <a:cubicBezTo>
                    <a:pt x="646" y="2575"/>
                    <a:pt x="5117" y="-459"/>
                    <a:pt x="11875" y="59"/>
                  </a:cubicBezTo>
                  <a:cubicBezTo>
                    <a:pt x="18662" y="579"/>
                    <a:pt x="21035" y="3650"/>
                    <a:pt x="21035" y="3650"/>
                  </a:cubicBezTo>
                  <a:cubicBezTo>
                    <a:pt x="21035" y="3650"/>
                    <a:pt x="19290" y="12668"/>
                    <a:pt x="17826" y="18519"/>
                  </a:cubicBezTo>
                  <a:cubicBezTo>
                    <a:pt x="18597" y="20052"/>
                    <a:pt x="17196" y="21141"/>
                    <a:pt x="17196" y="21141"/>
                  </a:cubicBezTo>
                  <a:cubicBezTo>
                    <a:pt x="17196" y="21141"/>
                    <a:pt x="8400" y="20688"/>
                    <a:pt x="6307" y="20811"/>
                  </a:cubicBezTo>
                  <a:cubicBezTo>
                    <a:pt x="5330" y="20344"/>
                    <a:pt x="5767" y="19501"/>
                    <a:pt x="5767" y="19501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41" name="Freeform 409"/>
            <p:cNvSpPr/>
            <p:nvPr/>
          </p:nvSpPr>
          <p:spPr>
            <a:xfrm>
              <a:off x="2823539" y="2444199"/>
              <a:ext cx="1156522" cy="1011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0591" extrusionOk="0">
                  <a:moveTo>
                    <a:pt x="21452" y="15233"/>
                  </a:moveTo>
                  <a:lnTo>
                    <a:pt x="10863" y="20591"/>
                  </a:lnTo>
                  <a:lnTo>
                    <a:pt x="0" y="15906"/>
                  </a:lnTo>
                  <a:cubicBezTo>
                    <a:pt x="0" y="15906"/>
                    <a:pt x="1327" y="6870"/>
                    <a:pt x="3797" y="2675"/>
                  </a:cubicBezTo>
                  <a:cubicBezTo>
                    <a:pt x="4190" y="1492"/>
                    <a:pt x="4349" y="605"/>
                    <a:pt x="4349" y="605"/>
                  </a:cubicBezTo>
                  <a:cubicBezTo>
                    <a:pt x="4349" y="605"/>
                    <a:pt x="14080" y="-1009"/>
                    <a:pt x="19389" y="1035"/>
                  </a:cubicBezTo>
                  <a:lnTo>
                    <a:pt x="19585" y="2971"/>
                  </a:lnTo>
                  <a:cubicBezTo>
                    <a:pt x="19585" y="2971"/>
                    <a:pt x="20426" y="5161"/>
                    <a:pt x="20863" y="7166"/>
                  </a:cubicBezTo>
                  <a:cubicBezTo>
                    <a:pt x="21600" y="10554"/>
                    <a:pt x="21452" y="15233"/>
                    <a:pt x="21452" y="15233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42" name="Freeform 410"/>
            <p:cNvSpPr/>
            <p:nvPr/>
          </p:nvSpPr>
          <p:spPr>
            <a:xfrm>
              <a:off x="2415364" y="2928428"/>
              <a:ext cx="1033571" cy="2549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4" h="18770" extrusionOk="0">
                  <a:moveTo>
                    <a:pt x="8239" y="1667"/>
                  </a:moveTo>
                  <a:cubicBezTo>
                    <a:pt x="8239" y="1667"/>
                    <a:pt x="16184" y="-2830"/>
                    <a:pt x="20034" y="2949"/>
                  </a:cubicBezTo>
                  <a:cubicBezTo>
                    <a:pt x="10683" y="15353"/>
                    <a:pt x="9144" y="17311"/>
                    <a:pt x="9144" y="17311"/>
                  </a:cubicBezTo>
                  <a:cubicBezTo>
                    <a:pt x="9144" y="17311"/>
                    <a:pt x="9213" y="18361"/>
                    <a:pt x="7365" y="18770"/>
                  </a:cubicBezTo>
                  <a:lnTo>
                    <a:pt x="898" y="18770"/>
                  </a:lnTo>
                  <a:cubicBezTo>
                    <a:pt x="898" y="18770"/>
                    <a:pt x="-1566" y="18186"/>
                    <a:pt x="1668" y="16844"/>
                  </a:cubicBezTo>
                  <a:cubicBezTo>
                    <a:pt x="7211" y="3768"/>
                    <a:pt x="8239" y="1667"/>
                    <a:pt x="8239" y="1667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43" name="Freeform 411"/>
            <p:cNvSpPr/>
            <p:nvPr/>
          </p:nvSpPr>
          <p:spPr>
            <a:xfrm>
              <a:off x="3333350" y="3158586"/>
              <a:ext cx="646062" cy="2309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4" h="20920" extrusionOk="0">
                  <a:moveTo>
                    <a:pt x="20104" y="71"/>
                  </a:moveTo>
                  <a:cubicBezTo>
                    <a:pt x="20104" y="71"/>
                    <a:pt x="11496" y="-680"/>
                    <a:pt x="2349" y="2695"/>
                  </a:cubicBezTo>
                  <a:cubicBezTo>
                    <a:pt x="1563" y="18456"/>
                    <a:pt x="784" y="18805"/>
                    <a:pt x="784" y="18805"/>
                  </a:cubicBezTo>
                  <a:cubicBezTo>
                    <a:pt x="784" y="18805"/>
                    <a:pt x="-1496" y="20202"/>
                    <a:pt x="1718" y="20920"/>
                  </a:cubicBezTo>
                  <a:lnTo>
                    <a:pt x="12429" y="20920"/>
                  </a:lnTo>
                  <a:cubicBezTo>
                    <a:pt x="12429" y="20920"/>
                    <a:pt x="15203" y="20003"/>
                    <a:pt x="13967" y="18997"/>
                  </a:cubicBezTo>
                  <a:cubicBezTo>
                    <a:pt x="19653" y="5137"/>
                    <a:pt x="20104" y="71"/>
                    <a:pt x="20104" y="71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44" name="Freeform 412"/>
            <p:cNvSpPr/>
            <p:nvPr/>
          </p:nvSpPr>
          <p:spPr>
            <a:xfrm>
              <a:off x="2183560" y="5462614"/>
              <a:ext cx="627473" cy="540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5" h="21600" extrusionOk="0">
                  <a:moveTo>
                    <a:pt x="705" y="21600"/>
                  </a:moveTo>
                  <a:lnTo>
                    <a:pt x="15813" y="21600"/>
                  </a:lnTo>
                  <a:lnTo>
                    <a:pt x="21335" y="0"/>
                  </a:lnTo>
                  <a:lnTo>
                    <a:pt x="9530" y="0"/>
                  </a:lnTo>
                  <a:lnTo>
                    <a:pt x="7505" y="14409"/>
                  </a:lnTo>
                  <a:lnTo>
                    <a:pt x="312" y="20087"/>
                  </a:lnTo>
                  <a:cubicBezTo>
                    <a:pt x="-265" y="20542"/>
                    <a:pt x="10" y="21600"/>
                    <a:pt x="705" y="2160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45" name="Freeform 413"/>
            <p:cNvSpPr/>
            <p:nvPr/>
          </p:nvSpPr>
          <p:spPr>
            <a:xfrm>
              <a:off x="3365591" y="5460089"/>
              <a:ext cx="479826" cy="542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9" h="21600" extrusionOk="0">
                  <a:moveTo>
                    <a:pt x="1084" y="0"/>
                  </a:moveTo>
                  <a:lnTo>
                    <a:pt x="15583" y="62"/>
                  </a:lnTo>
                  <a:lnTo>
                    <a:pt x="13246" y="13603"/>
                  </a:lnTo>
                  <a:lnTo>
                    <a:pt x="20776" y="19702"/>
                  </a:lnTo>
                  <a:cubicBezTo>
                    <a:pt x="21600" y="20370"/>
                    <a:pt x="21075" y="21600"/>
                    <a:pt x="19967" y="21600"/>
                  </a:cubicBezTo>
                  <a:lnTo>
                    <a:pt x="0" y="21600"/>
                  </a:lnTo>
                  <a:lnTo>
                    <a:pt x="1084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46" name="Freeform 414"/>
            <p:cNvSpPr/>
            <p:nvPr/>
          </p:nvSpPr>
          <p:spPr>
            <a:xfrm>
              <a:off x="3105553" y="528025"/>
              <a:ext cx="463361" cy="735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524"/>
                  </a:moveTo>
                  <a:lnTo>
                    <a:pt x="1232" y="0"/>
                  </a:lnTo>
                  <a:lnTo>
                    <a:pt x="21600" y="0"/>
                  </a:lnTo>
                  <a:lnTo>
                    <a:pt x="21581" y="14612"/>
                  </a:lnTo>
                  <a:lnTo>
                    <a:pt x="15739" y="21600"/>
                  </a:lnTo>
                  <a:lnTo>
                    <a:pt x="0" y="13524"/>
                  </a:ln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47" name="Freeform 415"/>
            <p:cNvSpPr/>
            <p:nvPr/>
          </p:nvSpPr>
          <p:spPr>
            <a:xfrm>
              <a:off x="3130209" y="253988"/>
              <a:ext cx="497852" cy="661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4" h="19454" extrusionOk="0">
                  <a:moveTo>
                    <a:pt x="5811" y="520"/>
                  </a:moveTo>
                  <a:cubicBezTo>
                    <a:pt x="5811" y="520"/>
                    <a:pt x="15649" y="-1347"/>
                    <a:pt x="18322" y="1997"/>
                  </a:cubicBezTo>
                  <a:cubicBezTo>
                    <a:pt x="20922" y="5250"/>
                    <a:pt x="21102" y="17007"/>
                    <a:pt x="15970" y="18795"/>
                  </a:cubicBezTo>
                  <a:cubicBezTo>
                    <a:pt x="11786" y="20253"/>
                    <a:pt x="3244" y="19573"/>
                    <a:pt x="1213" y="13896"/>
                  </a:cubicBezTo>
                  <a:cubicBezTo>
                    <a:pt x="1213" y="13896"/>
                    <a:pt x="-498" y="9541"/>
                    <a:pt x="143" y="5652"/>
                  </a:cubicBezTo>
                  <a:cubicBezTo>
                    <a:pt x="784" y="1764"/>
                    <a:pt x="5811" y="520"/>
                    <a:pt x="5811" y="520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48" name="Freeform 416"/>
            <p:cNvSpPr/>
            <p:nvPr/>
          </p:nvSpPr>
          <p:spPr>
            <a:xfrm>
              <a:off x="3028558" y="531410"/>
              <a:ext cx="158895" cy="210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729" h="17232" extrusionOk="0">
                  <a:moveTo>
                    <a:pt x="12209" y="6420"/>
                  </a:moveTo>
                  <a:cubicBezTo>
                    <a:pt x="12209" y="6420"/>
                    <a:pt x="6072" y="-3949"/>
                    <a:pt x="1407" y="1669"/>
                  </a:cubicBezTo>
                  <a:cubicBezTo>
                    <a:pt x="-3256" y="7283"/>
                    <a:pt x="4598" y="17651"/>
                    <a:pt x="11472" y="17219"/>
                  </a:cubicBezTo>
                  <a:cubicBezTo>
                    <a:pt x="18344" y="16787"/>
                    <a:pt x="12209" y="6420"/>
                    <a:pt x="12209" y="6420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49" name="Freeform 417"/>
            <p:cNvSpPr/>
            <p:nvPr/>
          </p:nvSpPr>
          <p:spPr>
            <a:xfrm>
              <a:off x="3065700" y="74368"/>
              <a:ext cx="573289" cy="562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0" h="21068" extrusionOk="0">
                  <a:moveTo>
                    <a:pt x="20056" y="17883"/>
                  </a:moveTo>
                  <a:cubicBezTo>
                    <a:pt x="20056" y="17883"/>
                    <a:pt x="21193" y="12141"/>
                    <a:pt x="19867" y="8576"/>
                  </a:cubicBezTo>
                  <a:cubicBezTo>
                    <a:pt x="18541" y="5012"/>
                    <a:pt x="16835" y="1448"/>
                    <a:pt x="15604" y="3329"/>
                  </a:cubicBezTo>
                  <a:cubicBezTo>
                    <a:pt x="15414" y="2438"/>
                    <a:pt x="14277" y="656"/>
                    <a:pt x="13425" y="62"/>
                  </a:cubicBezTo>
                  <a:cubicBezTo>
                    <a:pt x="12572" y="-532"/>
                    <a:pt x="9919" y="3329"/>
                    <a:pt x="9919" y="3329"/>
                  </a:cubicBezTo>
                  <a:cubicBezTo>
                    <a:pt x="9919" y="3329"/>
                    <a:pt x="10109" y="1547"/>
                    <a:pt x="9067" y="2636"/>
                  </a:cubicBezTo>
                  <a:cubicBezTo>
                    <a:pt x="8025" y="3725"/>
                    <a:pt x="1677" y="7091"/>
                    <a:pt x="635" y="8873"/>
                  </a:cubicBezTo>
                  <a:cubicBezTo>
                    <a:pt x="-407" y="10655"/>
                    <a:pt x="146" y="17207"/>
                    <a:pt x="146" y="17207"/>
                  </a:cubicBezTo>
                  <a:cubicBezTo>
                    <a:pt x="146" y="17207"/>
                    <a:pt x="2184" y="17009"/>
                    <a:pt x="3273" y="21068"/>
                  </a:cubicBezTo>
                  <a:cubicBezTo>
                    <a:pt x="2989" y="17801"/>
                    <a:pt x="4290" y="16093"/>
                    <a:pt x="4958" y="15443"/>
                  </a:cubicBezTo>
                  <a:cubicBezTo>
                    <a:pt x="5212" y="15197"/>
                    <a:pt x="5357" y="14854"/>
                    <a:pt x="5383" y="14494"/>
                  </a:cubicBezTo>
                  <a:cubicBezTo>
                    <a:pt x="5433" y="13803"/>
                    <a:pt x="5508" y="12641"/>
                    <a:pt x="5535" y="11505"/>
                  </a:cubicBezTo>
                  <a:cubicBezTo>
                    <a:pt x="5548" y="11005"/>
                    <a:pt x="5898" y="10592"/>
                    <a:pt x="6370" y="10506"/>
                  </a:cubicBezTo>
                  <a:cubicBezTo>
                    <a:pt x="11173" y="9637"/>
                    <a:pt x="16453" y="10419"/>
                    <a:pt x="18334" y="10757"/>
                  </a:cubicBezTo>
                  <a:cubicBezTo>
                    <a:pt x="18759" y="10834"/>
                    <a:pt x="19085" y="11191"/>
                    <a:pt x="19141" y="11638"/>
                  </a:cubicBezTo>
                  <a:lnTo>
                    <a:pt x="19615" y="15351"/>
                  </a:lnTo>
                  <a:cubicBezTo>
                    <a:pt x="19615" y="15351"/>
                    <a:pt x="19867" y="16001"/>
                    <a:pt x="20056" y="1788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50" name="Freeform 418"/>
            <p:cNvSpPr/>
            <p:nvPr/>
          </p:nvSpPr>
          <p:spPr>
            <a:xfrm>
              <a:off x="3246324" y="516160"/>
              <a:ext cx="151833" cy="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3" h="21356" extrusionOk="0">
                  <a:moveTo>
                    <a:pt x="7397" y="207"/>
                  </a:moveTo>
                  <a:cubicBezTo>
                    <a:pt x="7554" y="32"/>
                    <a:pt x="7715" y="-32"/>
                    <a:pt x="7876" y="14"/>
                  </a:cubicBezTo>
                  <a:lnTo>
                    <a:pt x="8035" y="87"/>
                  </a:lnTo>
                  <a:lnTo>
                    <a:pt x="20102" y="8949"/>
                  </a:lnTo>
                  <a:cubicBezTo>
                    <a:pt x="20912" y="9545"/>
                    <a:pt x="21452" y="12779"/>
                    <a:pt x="21310" y="16179"/>
                  </a:cubicBezTo>
                  <a:cubicBezTo>
                    <a:pt x="21178" y="19369"/>
                    <a:pt x="20494" y="21568"/>
                    <a:pt x="19740" y="21339"/>
                  </a:cubicBezTo>
                  <a:lnTo>
                    <a:pt x="19590" y="21256"/>
                  </a:lnTo>
                  <a:lnTo>
                    <a:pt x="7845" y="12633"/>
                  </a:lnTo>
                  <a:lnTo>
                    <a:pt x="1868" y="19304"/>
                  </a:lnTo>
                  <a:cubicBezTo>
                    <a:pt x="1123" y="20138"/>
                    <a:pt x="362" y="18443"/>
                    <a:pt x="96" y="15483"/>
                  </a:cubicBezTo>
                  <a:lnTo>
                    <a:pt x="50" y="14879"/>
                  </a:lnTo>
                  <a:cubicBezTo>
                    <a:pt x="-148" y="11753"/>
                    <a:pt x="255" y="8546"/>
                    <a:pt x="960" y="7428"/>
                  </a:cubicBezTo>
                  <a:lnTo>
                    <a:pt x="1104" y="7236"/>
                  </a:lnTo>
                  <a:lnTo>
                    <a:pt x="7397" y="207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51" name="Freeform 419"/>
            <p:cNvSpPr/>
            <p:nvPr/>
          </p:nvSpPr>
          <p:spPr>
            <a:xfrm>
              <a:off x="3467435" y="506901"/>
              <a:ext cx="139004" cy="43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8" h="21046" extrusionOk="0">
                  <a:moveTo>
                    <a:pt x="14161" y="174"/>
                  </a:moveTo>
                  <a:cubicBezTo>
                    <a:pt x="14384" y="-13"/>
                    <a:pt x="14618" y="-51"/>
                    <a:pt x="14844" y="69"/>
                  </a:cubicBezTo>
                  <a:lnTo>
                    <a:pt x="15012" y="189"/>
                  </a:lnTo>
                  <a:lnTo>
                    <a:pt x="20076" y="4648"/>
                  </a:lnTo>
                  <a:cubicBezTo>
                    <a:pt x="20937" y="5410"/>
                    <a:pt x="21439" y="8224"/>
                    <a:pt x="21197" y="10932"/>
                  </a:cubicBezTo>
                  <a:cubicBezTo>
                    <a:pt x="20972" y="13476"/>
                    <a:pt x="20174" y="15033"/>
                    <a:pt x="19365" y="14591"/>
                  </a:cubicBezTo>
                  <a:lnTo>
                    <a:pt x="19204" y="14471"/>
                  </a:lnTo>
                  <a:lnTo>
                    <a:pt x="14566" y="10379"/>
                  </a:lnTo>
                  <a:lnTo>
                    <a:pt x="2034" y="20876"/>
                  </a:lnTo>
                  <a:cubicBezTo>
                    <a:pt x="1223" y="21549"/>
                    <a:pt x="393" y="20172"/>
                    <a:pt x="104" y="17748"/>
                  </a:cubicBezTo>
                  <a:lnTo>
                    <a:pt x="55" y="17254"/>
                  </a:lnTo>
                  <a:cubicBezTo>
                    <a:pt x="-161" y="14703"/>
                    <a:pt x="277" y="12085"/>
                    <a:pt x="1045" y="11172"/>
                  </a:cubicBezTo>
                  <a:lnTo>
                    <a:pt x="1202" y="11015"/>
                  </a:lnTo>
                  <a:lnTo>
                    <a:pt x="14161" y="174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52" name="Freeform 420"/>
            <p:cNvSpPr/>
            <p:nvPr/>
          </p:nvSpPr>
          <p:spPr>
            <a:xfrm>
              <a:off x="3156374" y="657404"/>
              <a:ext cx="466702" cy="2781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6" h="20399" extrusionOk="0">
                  <a:moveTo>
                    <a:pt x="352" y="253"/>
                  </a:moveTo>
                  <a:cubicBezTo>
                    <a:pt x="352" y="253"/>
                    <a:pt x="3417" y="4163"/>
                    <a:pt x="5018" y="8234"/>
                  </a:cubicBezTo>
                  <a:cubicBezTo>
                    <a:pt x="7243" y="3728"/>
                    <a:pt x="9586" y="1788"/>
                    <a:pt x="9586" y="1788"/>
                  </a:cubicBezTo>
                  <a:cubicBezTo>
                    <a:pt x="9586" y="1788"/>
                    <a:pt x="12273" y="5050"/>
                    <a:pt x="13696" y="4033"/>
                  </a:cubicBezTo>
                  <a:cubicBezTo>
                    <a:pt x="14141" y="3161"/>
                    <a:pt x="14093" y="2273"/>
                    <a:pt x="14093" y="2273"/>
                  </a:cubicBezTo>
                  <a:cubicBezTo>
                    <a:pt x="14093" y="2273"/>
                    <a:pt x="16495" y="3728"/>
                    <a:pt x="18185" y="7799"/>
                  </a:cubicBezTo>
                  <a:cubicBezTo>
                    <a:pt x="18898" y="4891"/>
                    <a:pt x="20903" y="1126"/>
                    <a:pt x="20903" y="1126"/>
                  </a:cubicBezTo>
                  <a:cubicBezTo>
                    <a:pt x="20903" y="1126"/>
                    <a:pt x="21329" y="20109"/>
                    <a:pt x="12788" y="20399"/>
                  </a:cubicBezTo>
                  <a:cubicBezTo>
                    <a:pt x="4159" y="20399"/>
                    <a:pt x="1282" y="12597"/>
                    <a:pt x="304" y="6054"/>
                  </a:cubicBezTo>
                  <a:cubicBezTo>
                    <a:pt x="78" y="4003"/>
                    <a:pt x="-271" y="-1201"/>
                    <a:pt x="352" y="253"/>
                  </a:cubicBezTo>
                  <a:close/>
                </a:path>
              </a:pathLst>
            </a:custGeom>
            <a:solidFill>
              <a:srgbClr val="EFAD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53" name="Freeform 421"/>
            <p:cNvSpPr/>
            <p:nvPr/>
          </p:nvSpPr>
          <p:spPr>
            <a:xfrm>
              <a:off x="3324814" y="723566"/>
              <a:ext cx="161657" cy="35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9" h="20267" extrusionOk="0">
                  <a:moveTo>
                    <a:pt x="78" y="3053"/>
                  </a:moveTo>
                  <a:cubicBezTo>
                    <a:pt x="303" y="575"/>
                    <a:pt x="951" y="-637"/>
                    <a:pt x="1525" y="337"/>
                  </a:cubicBezTo>
                  <a:lnTo>
                    <a:pt x="1917" y="965"/>
                  </a:lnTo>
                  <a:cubicBezTo>
                    <a:pt x="2089" y="1230"/>
                    <a:pt x="2299" y="1549"/>
                    <a:pt x="2549" y="1911"/>
                  </a:cubicBezTo>
                  <a:cubicBezTo>
                    <a:pt x="3385" y="3115"/>
                    <a:pt x="4325" y="4328"/>
                    <a:pt x="5345" y="5460"/>
                  </a:cubicBezTo>
                  <a:cubicBezTo>
                    <a:pt x="8796" y="9282"/>
                    <a:pt x="12279" y="11264"/>
                    <a:pt x="15500" y="10424"/>
                  </a:cubicBezTo>
                  <a:cubicBezTo>
                    <a:pt x="17067" y="10017"/>
                    <a:pt x="18531" y="8937"/>
                    <a:pt x="19869" y="7123"/>
                  </a:cubicBezTo>
                  <a:cubicBezTo>
                    <a:pt x="20458" y="6327"/>
                    <a:pt x="21083" y="7752"/>
                    <a:pt x="21267" y="10291"/>
                  </a:cubicBezTo>
                  <a:cubicBezTo>
                    <a:pt x="21451" y="12831"/>
                    <a:pt x="21124" y="15539"/>
                    <a:pt x="20535" y="16335"/>
                  </a:cubicBezTo>
                  <a:cubicBezTo>
                    <a:pt x="19015" y="18388"/>
                    <a:pt x="17376" y="19600"/>
                    <a:pt x="15632" y="20060"/>
                  </a:cubicBezTo>
                  <a:cubicBezTo>
                    <a:pt x="12150" y="20963"/>
                    <a:pt x="8449" y="18857"/>
                    <a:pt x="4791" y="14804"/>
                  </a:cubicBezTo>
                  <a:cubicBezTo>
                    <a:pt x="3716" y="13609"/>
                    <a:pt x="2727" y="12335"/>
                    <a:pt x="1840" y="11061"/>
                  </a:cubicBezTo>
                  <a:lnTo>
                    <a:pt x="1200" y="10105"/>
                  </a:lnTo>
                  <a:lnTo>
                    <a:pt x="707" y="9318"/>
                  </a:lnTo>
                  <a:cubicBezTo>
                    <a:pt x="133" y="8335"/>
                    <a:pt x="-149" y="5539"/>
                    <a:pt x="78" y="3053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54" name="Freeform 422"/>
            <p:cNvSpPr/>
            <p:nvPr/>
          </p:nvSpPr>
          <p:spPr>
            <a:xfrm>
              <a:off x="3368478" y="540282"/>
              <a:ext cx="106115" cy="18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21247" extrusionOk="0">
                  <a:moveTo>
                    <a:pt x="17380" y="2"/>
                  </a:moveTo>
                  <a:cubicBezTo>
                    <a:pt x="18008" y="35"/>
                    <a:pt x="18484" y="338"/>
                    <a:pt x="18512" y="699"/>
                  </a:cubicBezTo>
                  <a:lnTo>
                    <a:pt x="18506" y="797"/>
                  </a:lnTo>
                  <a:lnTo>
                    <a:pt x="17998" y="4094"/>
                  </a:lnTo>
                  <a:lnTo>
                    <a:pt x="18346" y="5073"/>
                  </a:lnTo>
                  <a:lnTo>
                    <a:pt x="18438" y="5344"/>
                  </a:lnTo>
                  <a:cubicBezTo>
                    <a:pt x="18798" y="6399"/>
                    <a:pt x="19158" y="7527"/>
                    <a:pt x="19493" y="8686"/>
                  </a:cubicBezTo>
                  <a:cubicBezTo>
                    <a:pt x="19840" y="9879"/>
                    <a:pt x="20142" y="11038"/>
                    <a:pt x="20384" y="12137"/>
                  </a:cubicBezTo>
                  <a:lnTo>
                    <a:pt x="20547" y="12912"/>
                  </a:lnTo>
                  <a:cubicBezTo>
                    <a:pt x="21424" y="17219"/>
                    <a:pt x="21258" y="19875"/>
                    <a:pt x="19348" y="20752"/>
                  </a:cubicBezTo>
                  <a:cubicBezTo>
                    <a:pt x="17494" y="21600"/>
                    <a:pt x="14293" y="21306"/>
                    <a:pt x="9868" y="20270"/>
                  </a:cubicBezTo>
                  <a:cubicBezTo>
                    <a:pt x="8761" y="20013"/>
                    <a:pt x="7604" y="19709"/>
                    <a:pt x="6414" y="19373"/>
                  </a:cubicBezTo>
                  <a:cubicBezTo>
                    <a:pt x="5000" y="18975"/>
                    <a:pt x="3613" y="18549"/>
                    <a:pt x="2303" y="18122"/>
                  </a:cubicBezTo>
                  <a:lnTo>
                    <a:pt x="784" y="17611"/>
                  </a:lnTo>
                  <a:cubicBezTo>
                    <a:pt x="707" y="17584"/>
                    <a:pt x="645" y="17562"/>
                    <a:pt x="602" y="17548"/>
                  </a:cubicBezTo>
                  <a:cubicBezTo>
                    <a:pt x="15" y="17341"/>
                    <a:pt x="-176" y="16890"/>
                    <a:pt x="178" y="16543"/>
                  </a:cubicBezTo>
                  <a:cubicBezTo>
                    <a:pt x="528" y="16195"/>
                    <a:pt x="1294" y="16082"/>
                    <a:pt x="1881" y="16291"/>
                  </a:cubicBezTo>
                  <a:lnTo>
                    <a:pt x="2312" y="16440"/>
                  </a:lnTo>
                  <a:cubicBezTo>
                    <a:pt x="2663" y="16560"/>
                    <a:pt x="3065" y="16694"/>
                    <a:pt x="3508" y="16840"/>
                  </a:cubicBezTo>
                  <a:cubicBezTo>
                    <a:pt x="4775" y="17252"/>
                    <a:pt x="6122" y="17666"/>
                    <a:pt x="7488" y="18051"/>
                  </a:cubicBezTo>
                  <a:cubicBezTo>
                    <a:pt x="8631" y="18374"/>
                    <a:pt x="9735" y="18663"/>
                    <a:pt x="10784" y="18908"/>
                  </a:cubicBezTo>
                  <a:cubicBezTo>
                    <a:pt x="14357" y="19744"/>
                    <a:pt x="16971" y="19983"/>
                    <a:pt x="17820" y="19595"/>
                  </a:cubicBezTo>
                  <a:cubicBezTo>
                    <a:pt x="18712" y="19184"/>
                    <a:pt x="18798" y="16491"/>
                    <a:pt x="17992" y="12665"/>
                  </a:cubicBezTo>
                  <a:lnTo>
                    <a:pt x="17918" y="12326"/>
                  </a:lnTo>
                  <a:cubicBezTo>
                    <a:pt x="17678" y="11247"/>
                    <a:pt x="17383" y="10108"/>
                    <a:pt x="17042" y="8933"/>
                  </a:cubicBezTo>
                  <a:cubicBezTo>
                    <a:pt x="16778" y="8017"/>
                    <a:pt x="16498" y="7122"/>
                    <a:pt x="16214" y="6266"/>
                  </a:cubicBezTo>
                  <a:lnTo>
                    <a:pt x="15738" y="4875"/>
                  </a:lnTo>
                  <a:lnTo>
                    <a:pt x="15529" y="4297"/>
                  </a:lnTo>
                  <a:cubicBezTo>
                    <a:pt x="15510" y="4248"/>
                    <a:pt x="15501" y="4199"/>
                    <a:pt x="15501" y="4149"/>
                  </a:cubicBezTo>
                  <a:lnTo>
                    <a:pt x="15504" y="4074"/>
                  </a:lnTo>
                  <a:lnTo>
                    <a:pt x="16030" y="665"/>
                  </a:lnTo>
                  <a:cubicBezTo>
                    <a:pt x="16085" y="296"/>
                    <a:pt x="16599" y="16"/>
                    <a:pt x="17211" y="0"/>
                  </a:cubicBezTo>
                  <a:lnTo>
                    <a:pt x="17380" y="2"/>
                  </a:ln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55" name="Freeform 423"/>
            <p:cNvSpPr/>
            <p:nvPr/>
          </p:nvSpPr>
          <p:spPr>
            <a:xfrm>
              <a:off x="3398258" y="789192"/>
              <a:ext cx="57139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9" h="21545" extrusionOk="0">
                  <a:moveTo>
                    <a:pt x="19211" y="1"/>
                  </a:moveTo>
                  <a:cubicBezTo>
                    <a:pt x="20523" y="-27"/>
                    <a:pt x="21582" y="4698"/>
                    <a:pt x="21588" y="10550"/>
                  </a:cubicBezTo>
                  <a:cubicBezTo>
                    <a:pt x="21594" y="15903"/>
                    <a:pt x="20710" y="20364"/>
                    <a:pt x="19557" y="21072"/>
                  </a:cubicBezTo>
                  <a:lnTo>
                    <a:pt x="19235" y="21176"/>
                  </a:lnTo>
                  <a:lnTo>
                    <a:pt x="2377" y="21545"/>
                  </a:lnTo>
                  <a:cubicBezTo>
                    <a:pt x="1071" y="21573"/>
                    <a:pt x="6" y="16848"/>
                    <a:pt x="0" y="10996"/>
                  </a:cubicBezTo>
                  <a:cubicBezTo>
                    <a:pt x="-6" y="5643"/>
                    <a:pt x="884" y="1182"/>
                    <a:pt x="2037" y="472"/>
                  </a:cubicBezTo>
                  <a:lnTo>
                    <a:pt x="2360" y="367"/>
                  </a:lnTo>
                  <a:lnTo>
                    <a:pt x="19211" y="1"/>
                  </a:ln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56" name="Freeform 424"/>
            <p:cNvSpPr/>
            <p:nvPr/>
          </p:nvSpPr>
          <p:spPr>
            <a:xfrm>
              <a:off x="3287363" y="583536"/>
              <a:ext cx="39721" cy="55512"/>
            </a:xfrm>
            <a:prstGeom prst="ellipse">
              <a:avLst/>
            </a:pr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57" name="Freeform 425"/>
            <p:cNvSpPr/>
            <p:nvPr/>
          </p:nvSpPr>
          <p:spPr>
            <a:xfrm>
              <a:off x="3495891" y="583536"/>
              <a:ext cx="39719" cy="55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70"/>
                    <a:pt x="16772" y="21600"/>
                    <a:pt x="10796" y="21600"/>
                  </a:cubicBezTo>
                  <a:cubicBezTo>
                    <a:pt x="4837" y="21600"/>
                    <a:pt x="0" y="16770"/>
                    <a:pt x="0" y="10800"/>
                  </a:cubicBezTo>
                  <a:cubicBezTo>
                    <a:pt x="0" y="4836"/>
                    <a:pt x="4837" y="0"/>
                    <a:pt x="10796" y="0"/>
                  </a:cubicBezTo>
                  <a:cubicBezTo>
                    <a:pt x="16772" y="0"/>
                    <a:pt x="21600" y="4836"/>
                    <a:pt x="21600" y="1080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58" name="Freeform 426"/>
            <p:cNvSpPr/>
            <p:nvPr/>
          </p:nvSpPr>
          <p:spPr>
            <a:xfrm>
              <a:off x="3303173" y="704617"/>
              <a:ext cx="46968" cy="46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0" h="21052" extrusionOk="0">
                  <a:moveTo>
                    <a:pt x="16273" y="820"/>
                  </a:moveTo>
                  <a:cubicBezTo>
                    <a:pt x="17371" y="-273"/>
                    <a:pt x="19152" y="-273"/>
                    <a:pt x="20250" y="820"/>
                  </a:cubicBezTo>
                  <a:cubicBezTo>
                    <a:pt x="21244" y="1822"/>
                    <a:pt x="21334" y="3382"/>
                    <a:pt x="20521" y="4482"/>
                  </a:cubicBezTo>
                  <a:lnTo>
                    <a:pt x="20250" y="4794"/>
                  </a:lnTo>
                  <a:lnTo>
                    <a:pt x="4802" y="20227"/>
                  </a:lnTo>
                  <a:cubicBezTo>
                    <a:pt x="3704" y="21327"/>
                    <a:pt x="1924" y="21327"/>
                    <a:pt x="826" y="20227"/>
                  </a:cubicBezTo>
                  <a:cubicBezTo>
                    <a:pt x="-175" y="19232"/>
                    <a:pt x="-266" y="17673"/>
                    <a:pt x="554" y="16573"/>
                  </a:cubicBezTo>
                  <a:lnTo>
                    <a:pt x="826" y="16260"/>
                  </a:lnTo>
                  <a:lnTo>
                    <a:pt x="16273" y="820"/>
                  </a:ln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59" name="Freeform 427"/>
            <p:cNvSpPr/>
            <p:nvPr/>
          </p:nvSpPr>
          <p:spPr>
            <a:xfrm>
              <a:off x="3159840" y="742596"/>
              <a:ext cx="330349" cy="199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19791" extrusionOk="0">
                  <a:moveTo>
                    <a:pt x="263" y="15"/>
                  </a:moveTo>
                  <a:cubicBezTo>
                    <a:pt x="448" y="-54"/>
                    <a:pt x="635" y="119"/>
                    <a:pt x="680" y="401"/>
                  </a:cubicBezTo>
                  <a:lnTo>
                    <a:pt x="734" y="696"/>
                  </a:lnTo>
                  <a:cubicBezTo>
                    <a:pt x="752" y="792"/>
                    <a:pt x="774" y="906"/>
                    <a:pt x="801" y="1035"/>
                  </a:cubicBezTo>
                  <a:lnTo>
                    <a:pt x="829" y="1169"/>
                  </a:lnTo>
                  <a:cubicBezTo>
                    <a:pt x="961" y="1795"/>
                    <a:pt x="1130" y="2494"/>
                    <a:pt x="1338" y="3248"/>
                  </a:cubicBezTo>
                  <a:cubicBezTo>
                    <a:pt x="1935" y="5402"/>
                    <a:pt x="2731" y="7557"/>
                    <a:pt x="3751" y="9568"/>
                  </a:cubicBezTo>
                  <a:cubicBezTo>
                    <a:pt x="7491" y="16935"/>
                    <a:pt x="13129" y="20435"/>
                    <a:pt x="21120" y="17947"/>
                  </a:cubicBezTo>
                  <a:cubicBezTo>
                    <a:pt x="21306" y="17890"/>
                    <a:pt x="21488" y="18072"/>
                    <a:pt x="21527" y="18357"/>
                  </a:cubicBezTo>
                  <a:cubicBezTo>
                    <a:pt x="21565" y="18640"/>
                    <a:pt x="21444" y="18917"/>
                    <a:pt x="21258" y="18976"/>
                  </a:cubicBezTo>
                  <a:cubicBezTo>
                    <a:pt x="13002" y="21546"/>
                    <a:pt x="7101" y="17884"/>
                    <a:pt x="3206" y="10211"/>
                  </a:cubicBezTo>
                  <a:cubicBezTo>
                    <a:pt x="2146" y="8123"/>
                    <a:pt x="1322" y="5889"/>
                    <a:pt x="703" y="3655"/>
                  </a:cubicBezTo>
                  <a:cubicBezTo>
                    <a:pt x="486" y="2872"/>
                    <a:pt x="311" y="2145"/>
                    <a:pt x="173" y="1490"/>
                  </a:cubicBezTo>
                  <a:lnTo>
                    <a:pt x="77" y="1015"/>
                  </a:lnTo>
                  <a:lnTo>
                    <a:pt x="10" y="650"/>
                  </a:lnTo>
                  <a:cubicBezTo>
                    <a:pt x="-35" y="368"/>
                    <a:pt x="78" y="85"/>
                    <a:pt x="263" y="15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60" name="Freeform 428"/>
            <p:cNvSpPr/>
            <p:nvPr/>
          </p:nvSpPr>
          <p:spPr>
            <a:xfrm>
              <a:off x="3415066" y="860567"/>
              <a:ext cx="33095" cy="79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22" h="21133" extrusionOk="0">
                  <a:moveTo>
                    <a:pt x="9161" y="232"/>
                  </a:moveTo>
                  <a:cubicBezTo>
                    <a:pt x="10979" y="-235"/>
                    <a:pt x="13327" y="27"/>
                    <a:pt x="14407" y="814"/>
                  </a:cubicBezTo>
                  <a:cubicBezTo>
                    <a:pt x="15165" y="1371"/>
                    <a:pt x="16253" y="2318"/>
                    <a:pt x="17324" y="3560"/>
                  </a:cubicBezTo>
                  <a:cubicBezTo>
                    <a:pt x="20013" y="6653"/>
                    <a:pt x="21064" y="9854"/>
                    <a:pt x="19473" y="12919"/>
                  </a:cubicBezTo>
                  <a:cubicBezTo>
                    <a:pt x="17816" y="16107"/>
                    <a:pt x="13375" y="18828"/>
                    <a:pt x="5865" y="20877"/>
                  </a:cubicBezTo>
                  <a:cubicBezTo>
                    <a:pt x="4086" y="21365"/>
                    <a:pt x="1718" y="21135"/>
                    <a:pt x="591" y="20361"/>
                  </a:cubicBezTo>
                  <a:cubicBezTo>
                    <a:pt x="-536" y="19590"/>
                    <a:pt x="-5" y="18566"/>
                    <a:pt x="1784" y="18078"/>
                  </a:cubicBezTo>
                  <a:cubicBezTo>
                    <a:pt x="7560" y="16501"/>
                    <a:pt x="10789" y="14526"/>
                    <a:pt x="12002" y="12194"/>
                  </a:cubicBezTo>
                  <a:cubicBezTo>
                    <a:pt x="13214" y="9854"/>
                    <a:pt x="12361" y="7264"/>
                    <a:pt x="10155" y="4715"/>
                  </a:cubicBezTo>
                  <a:cubicBezTo>
                    <a:pt x="9255" y="3674"/>
                    <a:pt x="8366" y="2900"/>
                    <a:pt x="7816" y="2494"/>
                  </a:cubicBezTo>
                  <a:cubicBezTo>
                    <a:pt x="6737" y="1711"/>
                    <a:pt x="7343" y="695"/>
                    <a:pt x="9161" y="232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61" name="Freeform 429"/>
            <p:cNvSpPr/>
            <p:nvPr/>
          </p:nvSpPr>
          <p:spPr>
            <a:xfrm>
              <a:off x="3057565" y="576635"/>
              <a:ext cx="71151" cy="107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803" extrusionOk="0">
                  <a:moveTo>
                    <a:pt x="185" y="2823"/>
                  </a:moveTo>
                  <a:cubicBezTo>
                    <a:pt x="931" y="410"/>
                    <a:pt x="3875" y="-706"/>
                    <a:pt x="8638" y="473"/>
                  </a:cubicBezTo>
                  <a:cubicBezTo>
                    <a:pt x="16168" y="2336"/>
                    <a:pt x="16947" y="5892"/>
                    <a:pt x="14395" y="12454"/>
                  </a:cubicBezTo>
                  <a:cubicBezTo>
                    <a:pt x="12995" y="16065"/>
                    <a:pt x="14932" y="18102"/>
                    <a:pt x="20143" y="18773"/>
                  </a:cubicBezTo>
                  <a:cubicBezTo>
                    <a:pt x="21001" y="18884"/>
                    <a:pt x="21561" y="19423"/>
                    <a:pt x="21389" y="19976"/>
                  </a:cubicBezTo>
                  <a:cubicBezTo>
                    <a:pt x="21216" y="20533"/>
                    <a:pt x="20381" y="20894"/>
                    <a:pt x="19518" y="20783"/>
                  </a:cubicBezTo>
                  <a:cubicBezTo>
                    <a:pt x="12506" y="19880"/>
                    <a:pt x="9469" y="16691"/>
                    <a:pt x="11307" y="11955"/>
                  </a:cubicBezTo>
                  <a:cubicBezTo>
                    <a:pt x="13504" y="6301"/>
                    <a:pt x="12945" y="3735"/>
                    <a:pt x="7495" y="2387"/>
                  </a:cubicBezTo>
                  <a:cubicBezTo>
                    <a:pt x="4617" y="1674"/>
                    <a:pt x="3679" y="2029"/>
                    <a:pt x="3311" y="3223"/>
                  </a:cubicBezTo>
                  <a:cubicBezTo>
                    <a:pt x="3203" y="3566"/>
                    <a:pt x="3171" y="3939"/>
                    <a:pt x="3189" y="4304"/>
                  </a:cubicBezTo>
                  <a:lnTo>
                    <a:pt x="3241" y="4752"/>
                  </a:lnTo>
                  <a:lnTo>
                    <a:pt x="3264" y="4857"/>
                  </a:lnTo>
                  <a:cubicBezTo>
                    <a:pt x="3404" y="5414"/>
                    <a:pt x="2816" y="5940"/>
                    <a:pt x="1948" y="6033"/>
                  </a:cubicBezTo>
                  <a:cubicBezTo>
                    <a:pt x="1081" y="6124"/>
                    <a:pt x="259" y="5745"/>
                    <a:pt x="119" y="5185"/>
                  </a:cubicBezTo>
                  <a:lnTo>
                    <a:pt x="59" y="4860"/>
                  </a:lnTo>
                  <a:cubicBezTo>
                    <a:pt x="-39" y="4207"/>
                    <a:pt x="-25" y="3506"/>
                    <a:pt x="185" y="2823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62" name="Freeform 430"/>
            <p:cNvSpPr/>
            <p:nvPr/>
          </p:nvSpPr>
          <p:spPr>
            <a:xfrm>
              <a:off x="3349495" y="778363"/>
              <a:ext cx="20663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0" h="20080" extrusionOk="0">
                  <a:moveTo>
                    <a:pt x="19923" y="11683"/>
                  </a:moveTo>
                  <a:cubicBezTo>
                    <a:pt x="19012" y="17148"/>
                    <a:pt x="13849" y="20853"/>
                    <a:pt x="8370" y="19943"/>
                  </a:cubicBezTo>
                  <a:cubicBezTo>
                    <a:pt x="2921" y="19063"/>
                    <a:pt x="-770" y="13852"/>
                    <a:pt x="137" y="8420"/>
                  </a:cubicBezTo>
                  <a:cubicBezTo>
                    <a:pt x="1044" y="2925"/>
                    <a:pt x="6211" y="-747"/>
                    <a:pt x="11686" y="130"/>
                  </a:cubicBezTo>
                  <a:cubicBezTo>
                    <a:pt x="17136" y="1043"/>
                    <a:pt x="20830" y="6221"/>
                    <a:pt x="19923" y="11683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63" name="Freeform 431"/>
            <p:cNvSpPr/>
            <p:nvPr/>
          </p:nvSpPr>
          <p:spPr>
            <a:xfrm>
              <a:off x="3274955" y="797020"/>
              <a:ext cx="20663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0" h="20057" extrusionOk="0">
                  <a:moveTo>
                    <a:pt x="19923" y="11675"/>
                  </a:moveTo>
                  <a:cubicBezTo>
                    <a:pt x="19012" y="17129"/>
                    <a:pt x="13849" y="20829"/>
                    <a:pt x="8370" y="19920"/>
                  </a:cubicBezTo>
                  <a:cubicBezTo>
                    <a:pt x="2921" y="19045"/>
                    <a:pt x="-770" y="13837"/>
                    <a:pt x="137" y="8413"/>
                  </a:cubicBezTo>
                  <a:cubicBezTo>
                    <a:pt x="1044" y="2929"/>
                    <a:pt x="6211" y="-771"/>
                    <a:pt x="11686" y="138"/>
                  </a:cubicBezTo>
                  <a:cubicBezTo>
                    <a:pt x="17136" y="1046"/>
                    <a:pt x="20830" y="6188"/>
                    <a:pt x="19923" y="11675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64" name="Freeform 432"/>
            <p:cNvSpPr/>
            <p:nvPr/>
          </p:nvSpPr>
          <p:spPr>
            <a:xfrm>
              <a:off x="3515348" y="815758"/>
              <a:ext cx="20664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33" h="19123" extrusionOk="0">
                  <a:moveTo>
                    <a:pt x="18540" y="6224"/>
                  </a:moveTo>
                  <a:cubicBezTo>
                    <a:pt x="20360" y="11183"/>
                    <a:pt x="17854" y="16682"/>
                    <a:pt x="12902" y="18533"/>
                  </a:cubicBezTo>
                  <a:cubicBezTo>
                    <a:pt x="7950" y="20355"/>
                    <a:pt x="2428" y="17817"/>
                    <a:pt x="608" y="12886"/>
                  </a:cubicBezTo>
                  <a:cubicBezTo>
                    <a:pt x="-1240" y="7955"/>
                    <a:pt x="1266" y="2428"/>
                    <a:pt x="6218" y="606"/>
                  </a:cubicBezTo>
                  <a:cubicBezTo>
                    <a:pt x="11170" y="-1245"/>
                    <a:pt x="16689" y="1293"/>
                    <a:pt x="18540" y="6224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65" name="Freeform 433"/>
            <p:cNvSpPr/>
            <p:nvPr/>
          </p:nvSpPr>
          <p:spPr>
            <a:xfrm>
              <a:off x="3561942" y="792061"/>
              <a:ext cx="20664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18" h="19125" extrusionOk="0">
                  <a:moveTo>
                    <a:pt x="18509" y="6226"/>
                  </a:moveTo>
                  <a:cubicBezTo>
                    <a:pt x="20360" y="11156"/>
                    <a:pt x="17854" y="16651"/>
                    <a:pt x="12902" y="18533"/>
                  </a:cubicBezTo>
                  <a:cubicBezTo>
                    <a:pt x="7950" y="20358"/>
                    <a:pt x="2428" y="17818"/>
                    <a:pt x="608" y="12887"/>
                  </a:cubicBezTo>
                  <a:cubicBezTo>
                    <a:pt x="-1240" y="7929"/>
                    <a:pt x="1266" y="2431"/>
                    <a:pt x="6218" y="608"/>
                  </a:cubicBezTo>
                  <a:cubicBezTo>
                    <a:pt x="11170" y="-1242"/>
                    <a:pt x="16661" y="1267"/>
                    <a:pt x="18509" y="6226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66" name="Freeform 434"/>
            <p:cNvSpPr/>
            <p:nvPr/>
          </p:nvSpPr>
          <p:spPr>
            <a:xfrm>
              <a:off x="3474902" y="830193"/>
              <a:ext cx="20664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30" h="19127" extrusionOk="0">
                  <a:moveTo>
                    <a:pt x="18536" y="6234"/>
                  </a:moveTo>
                  <a:cubicBezTo>
                    <a:pt x="20356" y="11172"/>
                    <a:pt x="17850" y="16675"/>
                    <a:pt x="12898" y="18531"/>
                  </a:cubicBezTo>
                  <a:cubicBezTo>
                    <a:pt x="7943" y="20356"/>
                    <a:pt x="2424" y="17843"/>
                    <a:pt x="604" y="12906"/>
                  </a:cubicBezTo>
                  <a:cubicBezTo>
                    <a:pt x="-1244" y="7940"/>
                    <a:pt x="1290" y="2434"/>
                    <a:pt x="6242" y="609"/>
                  </a:cubicBezTo>
                  <a:cubicBezTo>
                    <a:pt x="11197" y="-1244"/>
                    <a:pt x="16685" y="1269"/>
                    <a:pt x="18536" y="6234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67" name="Freeform 435"/>
            <p:cNvSpPr/>
            <p:nvPr/>
          </p:nvSpPr>
          <p:spPr>
            <a:xfrm>
              <a:off x="3416955" y="818825"/>
              <a:ext cx="20663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15" h="19123" extrusionOk="0">
                  <a:moveTo>
                    <a:pt x="18505" y="6224"/>
                  </a:moveTo>
                  <a:cubicBezTo>
                    <a:pt x="20356" y="11152"/>
                    <a:pt x="17850" y="16650"/>
                    <a:pt x="12895" y="18533"/>
                  </a:cubicBezTo>
                  <a:cubicBezTo>
                    <a:pt x="7943" y="20355"/>
                    <a:pt x="2424" y="17817"/>
                    <a:pt x="604" y="12886"/>
                  </a:cubicBezTo>
                  <a:cubicBezTo>
                    <a:pt x="-1244" y="7927"/>
                    <a:pt x="1290" y="2428"/>
                    <a:pt x="6242" y="606"/>
                  </a:cubicBezTo>
                  <a:cubicBezTo>
                    <a:pt x="11166" y="-1245"/>
                    <a:pt x="16685" y="1293"/>
                    <a:pt x="18505" y="6224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68" name="Freeform 436"/>
            <p:cNvSpPr/>
            <p:nvPr/>
          </p:nvSpPr>
          <p:spPr>
            <a:xfrm>
              <a:off x="3217357" y="779177"/>
              <a:ext cx="20664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01" h="19098" extrusionOk="0">
                  <a:moveTo>
                    <a:pt x="18481" y="6230"/>
                  </a:moveTo>
                  <a:cubicBezTo>
                    <a:pt x="20358" y="11154"/>
                    <a:pt x="17827" y="16673"/>
                    <a:pt x="12879" y="18493"/>
                  </a:cubicBezTo>
                  <a:cubicBezTo>
                    <a:pt x="7933" y="20341"/>
                    <a:pt x="2452" y="17807"/>
                    <a:pt x="604" y="12855"/>
                  </a:cubicBezTo>
                  <a:cubicBezTo>
                    <a:pt x="-1242" y="7931"/>
                    <a:pt x="1289" y="2440"/>
                    <a:pt x="6234" y="620"/>
                  </a:cubicBezTo>
                  <a:cubicBezTo>
                    <a:pt x="11183" y="-1259"/>
                    <a:pt x="16664" y="1278"/>
                    <a:pt x="18481" y="6230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69" name="Freeform 437"/>
            <p:cNvSpPr/>
            <p:nvPr/>
          </p:nvSpPr>
          <p:spPr>
            <a:xfrm>
              <a:off x="3312040" y="847926"/>
              <a:ext cx="20664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7" h="20057" extrusionOk="0">
                  <a:moveTo>
                    <a:pt x="19921" y="11675"/>
                  </a:moveTo>
                  <a:cubicBezTo>
                    <a:pt x="19011" y="17129"/>
                    <a:pt x="13848" y="20829"/>
                    <a:pt x="8370" y="19920"/>
                  </a:cubicBezTo>
                  <a:cubicBezTo>
                    <a:pt x="2925" y="19012"/>
                    <a:pt x="-772" y="13837"/>
                    <a:pt x="138" y="8383"/>
                  </a:cubicBezTo>
                  <a:cubicBezTo>
                    <a:pt x="1045" y="2929"/>
                    <a:pt x="6211" y="-771"/>
                    <a:pt x="11689" y="138"/>
                  </a:cubicBezTo>
                  <a:cubicBezTo>
                    <a:pt x="17134" y="1046"/>
                    <a:pt x="20828" y="6221"/>
                    <a:pt x="19921" y="11675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70" name="Freeform 438"/>
            <p:cNvSpPr/>
            <p:nvPr/>
          </p:nvSpPr>
          <p:spPr>
            <a:xfrm>
              <a:off x="3350566" y="840237"/>
              <a:ext cx="20663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0" h="20038" extrusionOk="0">
                  <a:moveTo>
                    <a:pt x="19923" y="11668"/>
                  </a:moveTo>
                  <a:cubicBezTo>
                    <a:pt x="19012" y="17114"/>
                    <a:pt x="13849" y="20808"/>
                    <a:pt x="8370" y="19901"/>
                  </a:cubicBezTo>
                  <a:cubicBezTo>
                    <a:pt x="2921" y="18994"/>
                    <a:pt x="-770" y="13827"/>
                    <a:pt x="137" y="8378"/>
                  </a:cubicBezTo>
                  <a:cubicBezTo>
                    <a:pt x="1044" y="2902"/>
                    <a:pt x="6211" y="-792"/>
                    <a:pt x="11657" y="145"/>
                  </a:cubicBezTo>
                  <a:cubicBezTo>
                    <a:pt x="17136" y="1055"/>
                    <a:pt x="20830" y="6189"/>
                    <a:pt x="19923" y="11668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71" name="Freeform 439"/>
            <p:cNvSpPr/>
            <p:nvPr/>
          </p:nvSpPr>
          <p:spPr>
            <a:xfrm>
              <a:off x="3506142" y="853585"/>
              <a:ext cx="20663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1" h="20080" extrusionOk="0">
                  <a:moveTo>
                    <a:pt x="19944" y="11683"/>
                  </a:moveTo>
                  <a:cubicBezTo>
                    <a:pt x="19036" y="17148"/>
                    <a:pt x="13861" y="20853"/>
                    <a:pt x="8407" y="19943"/>
                  </a:cubicBezTo>
                  <a:cubicBezTo>
                    <a:pt x="2950" y="19063"/>
                    <a:pt x="-747" y="13852"/>
                    <a:pt x="129" y="8420"/>
                  </a:cubicBezTo>
                  <a:cubicBezTo>
                    <a:pt x="1037" y="2925"/>
                    <a:pt x="6212" y="-747"/>
                    <a:pt x="11699" y="130"/>
                  </a:cubicBezTo>
                  <a:cubicBezTo>
                    <a:pt x="17153" y="1043"/>
                    <a:pt x="20853" y="6221"/>
                    <a:pt x="19944" y="11683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72" name="Freeform 440"/>
            <p:cNvSpPr/>
            <p:nvPr/>
          </p:nvSpPr>
          <p:spPr>
            <a:xfrm>
              <a:off x="3481508" y="795035"/>
              <a:ext cx="20663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1" h="20057" extrusionOk="0">
                  <a:moveTo>
                    <a:pt x="19944" y="11675"/>
                  </a:moveTo>
                  <a:cubicBezTo>
                    <a:pt x="19007" y="17129"/>
                    <a:pt x="13840" y="20829"/>
                    <a:pt x="8394" y="19920"/>
                  </a:cubicBezTo>
                  <a:cubicBezTo>
                    <a:pt x="2945" y="19012"/>
                    <a:pt x="-746" y="13837"/>
                    <a:pt x="128" y="8383"/>
                  </a:cubicBezTo>
                  <a:cubicBezTo>
                    <a:pt x="1035" y="2926"/>
                    <a:pt x="6202" y="-771"/>
                    <a:pt x="11681" y="138"/>
                  </a:cubicBezTo>
                  <a:cubicBezTo>
                    <a:pt x="17160" y="1046"/>
                    <a:pt x="20854" y="6188"/>
                    <a:pt x="19944" y="11675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73" name="Freeform 441"/>
            <p:cNvSpPr/>
            <p:nvPr/>
          </p:nvSpPr>
          <p:spPr>
            <a:xfrm>
              <a:off x="3499382" y="745474"/>
              <a:ext cx="20664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0" h="20057" extrusionOk="0">
                  <a:moveTo>
                    <a:pt x="19923" y="11675"/>
                  </a:moveTo>
                  <a:cubicBezTo>
                    <a:pt x="19012" y="17129"/>
                    <a:pt x="13849" y="20829"/>
                    <a:pt x="8370" y="19920"/>
                  </a:cubicBezTo>
                  <a:cubicBezTo>
                    <a:pt x="2924" y="19012"/>
                    <a:pt x="-770" y="13837"/>
                    <a:pt x="137" y="8383"/>
                  </a:cubicBezTo>
                  <a:cubicBezTo>
                    <a:pt x="1044" y="2926"/>
                    <a:pt x="6211" y="-771"/>
                    <a:pt x="11657" y="138"/>
                  </a:cubicBezTo>
                  <a:cubicBezTo>
                    <a:pt x="17136" y="1046"/>
                    <a:pt x="20830" y="6188"/>
                    <a:pt x="19923" y="11675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74" name="Freeform 442"/>
            <p:cNvSpPr/>
            <p:nvPr/>
          </p:nvSpPr>
          <p:spPr>
            <a:xfrm>
              <a:off x="3270074" y="827912"/>
              <a:ext cx="20664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0" h="20057" extrusionOk="0">
                  <a:moveTo>
                    <a:pt x="19923" y="11657"/>
                  </a:moveTo>
                  <a:cubicBezTo>
                    <a:pt x="19012" y="17136"/>
                    <a:pt x="13849" y="20830"/>
                    <a:pt x="8370" y="19920"/>
                  </a:cubicBezTo>
                  <a:cubicBezTo>
                    <a:pt x="2921" y="18983"/>
                    <a:pt x="-770" y="13849"/>
                    <a:pt x="137" y="8370"/>
                  </a:cubicBezTo>
                  <a:cubicBezTo>
                    <a:pt x="1044" y="2921"/>
                    <a:pt x="6211" y="-770"/>
                    <a:pt x="11657" y="137"/>
                  </a:cubicBezTo>
                  <a:cubicBezTo>
                    <a:pt x="17136" y="1044"/>
                    <a:pt x="20830" y="6211"/>
                    <a:pt x="19923" y="11657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75" name="Freeform 443"/>
            <p:cNvSpPr/>
            <p:nvPr/>
          </p:nvSpPr>
          <p:spPr>
            <a:xfrm>
              <a:off x="3032284" y="973872"/>
              <a:ext cx="581745" cy="322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9" h="19347" extrusionOk="0">
                  <a:moveTo>
                    <a:pt x="21357" y="7216"/>
                  </a:moveTo>
                  <a:lnTo>
                    <a:pt x="20628" y="2379"/>
                  </a:lnTo>
                  <a:lnTo>
                    <a:pt x="17354" y="2855"/>
                  </a:lnTo>
                  <a:lnTo>
                    <a:pt x="15393" y="15144"/>
                  </a:lnTo>
                  <a:lnTo>
                    <a:pt x="11052" y="1613"/>
                  </a:lnTo>
                  <a:lnTo>
                    <a:pt x="1363" y="0"/>
                  </a:lnTo>
                  <a:lnTo>
                    <a:pt x="0" y="7613"/>
                  </a:lnTo>
                  <a:cubicBezTo>
                    <a:pt x="0" y="7613"/>
                    <a:pt x="6311" y="21600"/>
                    <a:pt x="16545" y="19032"/>
                  </a:cubicBezTo>
                  <a:cubicBezTo>
                    <a:pt x="21600" y="17764"/>
                    <a:pt x="21357" y="7216"/>
                    <a:pt x="21357" y="721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76" name="Freeform 444"/>
            <p:cNvSpPr/>
            <p:nvPr/>
          </p:nvSpPr>
          <p:spPr>
            <a:xfrm>
              <a:off x="3947626" y="1189297"/>
              <a:ext cx="758187" cy="1312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6" h="21033" extrusionOk="0">
                  <a:moveTo>
                    <a:pt x="0" y="0"/>
                  </a:moveTo>
                  <a:cubicBezTo>
                    <a:pt x="0" y="0"/>
                    <a:pt x="4702" y="6777"/>
                    <a:pt x="294" y="12918"/>
                  </a:cubicBezTo>
                  <a:cubicBezTo>
                    <a:pt x="3821" y="16560"/>
                    <a:pt x="7494" y="19228"/>
                    <a:pt x="9698" y="20414"/>
                  </a:cubicBezTo>
                  <a:cubicBezTo>
                    <a:pt x="11902" y="21600"/>
                    <a:pt x="20357" y="21332"/>
                    <a:pt x="21013" y="17365"/>
                  </a:cubicBezTo>
                  <a:cubicBezTo>
                    <a:pt x="21600" y="13807"/>
                    <a:pt x="10832" y="5344"/>
                    <a:pt x="9257" y="3812"/>
                  </a:cubicBezTo>
                  <a:cubicBezTo>
                    <a:pt x="6906" y="1525"/>
                    <a:pt x="1616" y="0"/>
                    <a:pt x="0" y="0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77" name="Freeform 445"/>
            <p:cNvSpPr/>
            <p:nvPr/>
          </p:nvSpPr>
          <p:spPr>
            <a:xfrm>
              <a:off x="3941009" y="1177409"/>
              <a:ext cx="554761" cy="966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090"/>
                  </a:moveTo>
                  <a:cubicBezTo>
                    <a:pt x="17525" y="9065"/>
                    <a:pt x="14142" y="6432"/>
                    <a:pt x="12991" y="5319"/>
                  </a:cubicBezTo>
                  <a:cubicBezTo>
                    <a:pt x="9692" y="2127"/>
                    <a:pt x="2268" y="0"/>
                    <a:pt x="0" y="0"/>
                  </a:cubicBezTo>
                  <a:cubicBezTo>
                    <a:pt x="0" y="0"/>
                    <a:pt x="6599" y="9455"/>
                    <a:pt x="412" y="18025"/>
                  </a:cubicBezTo>
                  <a:cubicBezTo>
                    <a:pt x="2511" y="20180"/>
                    <a:pt x="2278" y="19988"/>
                    <a:pt x="4279" y="21600"/>
                  </a:cubicBezTo>
                  <a:cubicBezTo>
                    <a:pt x="4279" y="21600"/>
                    <a:pt x="5825" y="19650"/>
                    <a:pt x="11702" y="16813"/>
                  </a:cubicBezTo>
                  <a:cubicBezTo>
                    <a:pt x="17814" y="13863"/>
                    <a:pt x="21600" y="13090"/>
                    <a:pt x="21600" y="1309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78" name="Freeform 446"/>
            <p:cNvSpPr/>
            <p:nvPr/>
          </p:nvSpPr>
          <p:spPr>
            <a:xfrm>
              <a:off x="3964011" y="1512265"/>
              <a:ext cx="110158" cy="591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3" h="21559" extrusionOk="0">
                  <a:moveTo>
                    <a:pt x="17883" y="5"/>
                  </a:moveTo>
                  <a:cubicBezTo>
                    <a:pt x="18377" y="-17"/>
                    <a:pt x="18871" y="41"/>
                    <a:pt x="18983" y="136"/>
                  </a:cubicBezTo>
                  <a:lnTo>
                    <a:pt x="19075" y="215"/>
                  </a:lnTo>
                  <a:cubicBezTo>
                    <a:pt x="19146" y="279"/>
                    <a:pt x="19222" y="355"/>
                    <a:pt x="19305" y="443"/>
                  </a:cubicBezTo>
                  <a:cubicBezTo>
                    <a:pt x="19542" y="693"/>
                    <a:pt x="19775" y="987"/>
                    <a:pt x="19997" y="1325"/>
                  </a:cubicBezTo>
                  <a:cubicBezTo>
                    <a:pt x="21310" y="3347"/>
                    <a:pt x="21475" y="5843"/>
                    <a:pt x="19749" y="8740"/>
                  </a:cubicBezTo>
                  <a:cubicBezTo>
                    <a:pt x="17363" y="12746"/>
                    <a:pt x="11614" y="17008"/>
                    <a:pt x="1761" y="21452"/>
                  </a:cubicBezTo>
                  <a:cubicBezTo>
                    <a:pt x="1566" y="21541"/>
                    <a:pt x="1028" y="21583"/>
                    <a:pt x="561" y="21545"/>
                  </a:cubicBezTo>
                  <a:cubicBezTo>
                    <a:pt x="94" y="21508"/>
                    <a:pt x="-125" y="21405"/>
                    <a:pt x="73" y="21316"/>
                  </a:cubicBezTo>
                  <a:cubicBezTo>
                    <a:pt x="9855" y="16903"/>
                    <a:pt x="15563" y="12674"/>
                    <a:pt x="17928" y="8701"/>
                  </a:cubicBezTo>
                  <a:cubicBezTo>
                    <a:pt x="19636" y="5832"/>
                    <a:pt x="19474" y="3363"/>
                    <a:pt x="18176" y="1368"/>
                  </a:cubicBezTo>
                  <a:cubicBezTo>
                    <a:pt x="17993" y="1084"/>
                    <a:pt x="17795" y="832"/>
                    <a:pt x="17600" y="612"/>
                  </a:cubicBezTo>
                  <a:lnTo>
                    <a:pt x="17404" y="405"/>
                  </a:lnTo>
                  <a:cubicBezTo>
                    <a:pt x="17313" y="315"/>
                    <a:pt x="17242" y="251"/>
                    <a:pt x="17201" y="215"/>
                  </a:cubicBezTo>
                  <a:cubicBezTo>
                    <a:pt x="17085" y="121"/>
                    <a:pt x="17390" y="27"/>
                    <a:pt x="17883" y="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79" name="Freeform 447"/>
            <p:cNvSpPr/>
            <p:nvPr/>
          </p:nvSpPr>
          <p:spPr>
            <a:xfrm>
              <a:off x="3026115" y="2432406"/>
              <a:ext cx="853992" cy="159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150" extrusionOk="0">
                  <a:moveTo>
                    <a:pt x="21600" y="17150"/>
                  </a:moveTo>
                  <a:cubicBezTo>
                    <a:pt x="11403" y="11595"/>
                    <a:pt x="0" y="14778"/>
                    <a:pt x="0" y="14778"/>
                  </a:cubicBezTo>
                  <a:lnTo>
                    <a:pt x="402" y="2601"/>
                  </a:lnTo>
                  <a:cubicBezTo>
                    <a:pt x="402" y="2601"/>
                    <a:pt x="13362" y="-4450"/>
                    <a:pt x="21366" y="4666"/>
                  </a:cubicBezTo>
                  <a:cubicBezTo>
                    <a:pt x="21549" y="10506"/>
                    <a:pt x="21600" y="17150"/>
                    <a:pt x="21600" y="1715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80" name="Freeform 448"/>
            <p:cNvSpPr/>
            <p:nvPr/>
          </p:nvSpPr>
          <p:spPr>
            <a:xfrm>
              <a:off x="4126737" y="2102897"/>
              <a:ext cx="144929" cy="181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411" extrusionOk="0">
                  <a:moveTo>
                    <a:pt x="19741" y="284"/>
                  </a:moveTo>
                  <a:cubicBezTo>
                    <a:pt x="20055" y="-37"/>
                    <a:pt x="20636" y="-94"/>
                    <a:pt x="21038" y="156"/>
                  </a:cubicBezTo>
                  <a:cubicBezTo>
                    <a:pt x="21404" y="384"/>
                    <a:pt x="21498" y="788"/>
                    <a:pt x="21274" y="1100"/>
                  </a:cubicBezTo>
                  <a:lnTo>
                    <a:pt x="21198" y="1190"/>
                  </a:lnTo>
                  <a:lnTo>
                    <a:pt x="1653" y="21128"/>
                  </a:lnTo>
                  <a:cubicBezTo>
                    <a:pt x="1339" y="21449"/>
                    <a:pt x="758" y="21506"/>
                    <a:pt x="356" y="21254"/>
                  </a:cubicBezTo>
                  <a:cubicBezTo>
                    <a:pt x="-10" y="21027"/>
                    <a:pt x="-102" y="20624"/>
                    <a:pt x="120" y="20311"/>
                  </a:cubicBezTo>
                  <a:lnTo>
                    <a:pt x="195" y="20220"/>
                  </a:lnTo>
                  <a:lnTo>
                    <a:pt x="19741" y="284"/>
                  </a:ln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81" name="Freeform 449"/>
            <p:cNvSpPr/>
            <p:nvPr/>
          </p:nvSpPr>
          <p:spPr>
            <a:xfrm>
              <a:off x="3400387" y="2572597"/>
              <a:ext cx="98806" cy="869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579" extrusionOk="0">
                  <a:moveTo>
                    <a:pt x="19971" y="0"/>
                  </a:moveTo>
                  <a:cubicBezTo>
                    <a:pt x="20751" y="4"/>
                    <a:pt x="21374" y="73"/>
                    <a:pt x="21441" y="159"/>
                  </a:cubicBezTo>
                  <a:lnTo>
                    <a:pt x="21441" y="206"/>
                  </a:lnTo>
                  <a:lnTo>
                    <a:pt x="21084" y="1213"/>
                  </a:lnTo>
                  <a:lnTo>
                    <a:pt x="20691" y="2199"/>
                  </a:lnTo>
                  <a:cubicBezTo>
                    <a:pt x="20489" y="2678"/>
                    <a:pt x="20267" y="3181"/>
                    <a:pt x="20022" y="3705"/>
                  </a:cubicBezTo>
                  <a:lnTo>
                    <a:pt x="19918" y="3931"/>
                  </a:lnTo>
                  <a:cubicBezTo>
                    <a:pt x="18660" y="6577"/>
                    <a:pt x="17066" y="9224"/>
                    <a:pt x="15108" y="11714"/>
                  </a:cubicBezTo>
                  <a:lnTo>
                    <a:pt x="14739" y="12179"/>
                  </a:lnTo>
                  <a:cubicBezTo>
                    <a:pt x="11514" y="16156"/>
                    <a:pt x="7630" y="19340"/>
                    <a:pt x="3015" y="21446"/>
                  </a:cubicBezTo>
                  <a:cubicBezTo>
                    <a:pt x="2810" y="21540"/>
                    <a:pt x="1980" y="21597"/>
                    <a:pt x="1159" y="21574"/>
                  </a:cubicBezTo>
                  <a:cubicBezTo>
                    <a:pt x="338" y="21550"/>
                    <a:pt x="-159" y="21455"/>
                    <a:pt x="46" y="21362"/>
                  </a:cubicBezTo>
                  <a:lnTo>
                    <a:pt x="500" y="21149"/>
                  </a:lnTo>
                  <a:cubicBezTo>
                    <a:pt x="4869" y="19065"/>
                    <a:pt x="8585" y="15975"/>
                    <a:pt x="11688" y="12147"/>
                  </a:cubicBezTo>
                  <a:cubicBezTo>
                    <a:pt x="13690" y="9681"/>
                    <a:pt x="15320" y="7049"/>
                    <a:pt x="16619" y="4407"/>
                  </a:cubicBezTo>
                  <a:lnTo>
                    <a:pt x="16861" y="3912"/>
                  </a:lnTo>
                  <a:cubicBezTo>
                    <a:pt x="17291" y="3005"/>
                    <a:pt x="17654" y="2158"/>
                    <a:pt x="17950" y="1388"/>
                  </a:cubicBezTo>
                  <a:lnTo>
                    <a:pt x="18209" y="699"/>
                  </a:lnTo>
                  <a:lnTo>
                    <a:pt x="18387" y="169"/>
                  </a:lnTo>
                  <a:cubicBezTo>
                    <a:pt x="18418" y="72"/>
                    <a:pt x="19127" y="-3"/>
                    <a:pt x="19971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82" name="Freeform 450"/>
            <p:cNvSpPr/>
            <p:nvPr/>
          </p:nvSpPr>
          <p:spPr>
            <a:xfrm>
              <a:off x="3442741" y="2577901"/>
              <a:ext cx="210072" cy="673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567" extrusionOk="0">
                  <a:moveTo>
                    <a:pt x="20780" y="0"/>
                  </a:moveTo>
                  <a:cubicBezTo>
                    <a:pt x="21178" y="1"/>
                    <a:pt x="21498" y="104"/>
                    <a:pt x="21495" y="228"/>
                  </a:cubicBezTo>
                  <a:lnTo>
                    <a:pt x="21458" y="1023"/>
                  </a:lnTo>
                  <a:cubicBezTo>
                    <a:pt x="21425" y="1655"/>
                    <a:pt x="21381" y="2359"/>
                    <a:pt x="21319" y="3118"/>
                  </a:cubicBezTo>
                  <a:cubicBezTo>
                    <a:pt x="21159" y="5118"/>
                    <a:pt x="20927" y="7118"/>
                    <a:pt x="20612" y="9004"/>
                  </a:cubicBezTo>
                  <a:lnTo>
                    <a:pt x="20531" y="9473"/>
                  </a:lnTo>
                  <a:cubicBezTo>
                    <a:pt x="19567" y="14922"/>
                    <a:pt x="18136" y="18241"/>
                    <a:pt x="15796" y="18810"/>
                  </a:cubicBezTo>
                  <a:cubicBezTo>
                    <a:pt x="14932" y="19020"/>
                    <a:pt x="13888" y="19248"/>
                    <a:pt x="12688" y="19491"/>
                  </a:cubicBezTo>
                  <a:cubicBezTo>
                    <a:pt x="11787" y="19673"/>
                    <a:pt x="10807" y="19861"/>
                    <a:pt x="9759" y="20056"/>
                  </a:cubicBezTo>
                  <a:cubicBezTo>
                    <a:pt x="8170" y="20350"/>
                    <a:pt x="6488" y="20645"/>
                    <a:pt x="4790" y="20931"/>
                  </a:cubicBezTo>
                  <a:lnTo>
                    <a:pt x="3770" y="21102"/>
                  </a:lnTo>
                  <a:cubicBezTo>
                    <a:pt x="3198" y="21197"/>
                    <a:pt x="2660" y="21285"/>
                    <a:pt x="2162" y="21365"/>
                  </a:cubicBezTo>
                  <a:lnTo>
                    <a:pt x="1045" y="21543"/>
                  </a:lnTo>
                  <a:cubicBezTo>
                    <a:pt x="688" y="21599"/>
                    <a:pt x="255" y="21554"/>
                    <a:pt x="77" y="21443"/>
                  </a:cubicBezTo>
                  <a:cubicBezTo>
                    <a:pt x="-102" y="21331"/>
                    <a:pt x="42" y="21196"/>
                    <a:pt x="399" y="21140"/>
                  </a:cubicBezTo>
                  <a:lnTo>
                    <a:pt x="740" y="21086"/>
                  </a:lnTo>
                  <a:lnTo>
                    <a:pt x="1877" y="20903"/>
                  </a:lnTo>
                  <a:cubicBezTo>
                    <a:pt x="2261" y="20841"/>
                    <a:pt x="2668" y="20774"/>
                    <a:pt x="3093" y="20703"/>
                  </a:cubicBezTo>
                  <a:cubicBezTo>
                    <a:pt x="5115" y="20368"/>
                    <a:pt x="7138" y="20017"/>
                    <a:pt x="9023" y="19668"/>
                  </a:cubicBezTo>
                  <a:lnTo>
                    <a:pt x="10034" y="19478"/>
                  </a:lnTo>
                  <a:cubicBezTo>
                    <a:pt x="10690" y="19353"/>
                    <a:pt x="11315" y="19231"/>
                    <a:pt x="11903" y="19112"/>
                  </a:cubicBezTo>
                  <a:cubicBezTo>
                    <a:pt x="13072" y="18876"/>
                    <a:pt x="14082" y="18656"/>
                    <a:pt x="14909" y="18454"/>
                  </a:cubicBezTo>
                  <a:cubicBezTo>
                    <a:pt x="16706" y="18018"/>
                    <a:pt x="18176" y="14602"/>
                    <a:pt x="19089" y="9449"/>
                  </a:cubicBezTo>
                  <a:cubicBezTo>
                    <a:pt x="19419" y="7586"/>
                    <a:pt x="19663" y="5601"/>
                    <a:pt x="19835" y="3605"/>
                  </a:cubicBezTo>
                  <a:lnTo>
                    <a:pt x="19914" y="2610"/>
                  </a:lnTo>
                  <a:cubicBezTo>
                    <a:pt x="19938" y="2285"/>
                    <a:pt x="19960" y="1971"/>
                    <a:pt x="19977" y="1670"/>
                  </a:cubicBezTo>
                  <a:lnTo>
                    <a:pt x="20036" y="608"/>
                  </a:lnTo>
                  <a:lnTo>
                    <a:pt x="20050" y="224"/>
                  </a:lnTo>
                  <a:cubicBezTo>
                    <a:pt x="20055" y="99"/>
                    <a:pt x="20382" y="-1"/>
                    <a:pt x="20780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83" name="Freeform 451"/>
            <p:cNvSpPr/>
            <p:nvPr/>
          </p:nvSpPr>
          <p:spPr>
            <a:xfrm>
              <a:off x="3388899" y="2414195"/>
              <a:ext cx="296583" cy="170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51" extrusionOk="0">
                  <a:moveTo>
                    <a:pt x="0" y="17633"/>
                  </a:moveTo>
                  <a:lnTo>
                    <a:pt x="0" y="3517"/>
                  </a:lnTo>
                  <a:cubicBezTo>
                    <a:pt x="0" y="1672"/>
                    <a:pt x="821" y="165"/>
                    <a:pt x="1859" y="110"/>
                  </a:cubicBezTo>
                  <a:cubicBezTo>
                    <a:pt x="5302" y="-66"/>
                    <a:pt x="12957" y="-225"/>
                    <a:pt x="19900" y="1285"/>
                  </a:cubicBezTo>
                  <a:cubicBezTo>
                    <a:pt x="20869" y="1496"/>
                    <a:pt x="21600" y="2944"/>
                    <a:pt x="21600" y="4672"/>
                  </a:cubicBezTo>
                  <a:lnTo>
                    <a:pt x="21600" y="17943"/>
                  </a:lnTo>
                  <a:cubicBezTo>
                    <a:pt x="21600" y="19842"/>
                    <a:pt x="20732" y="21375"/>
                    <a:pt x="19661" y="21352"/>
                  </a:cubicBezTo>
                  <a:cubicBezTo>
                    <a:pt x="15725" y="21268"/>
                    <a:pt x="6759" y="21086"/>
                    <a:pt x="1904" y="21038"/>
                  </a:cubicBezTo>
                  <a:cubicBezTo>
                    <a:pt x="848" y="21030"/>
                    <a:pt x="0" y="19505"/>
                    <a:pt x="0" y="17633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84" name="Freeform 452"/>
            <p:cNvSpPr/>
            <p:nvPr/>
          </p:nvSpPr>
          <p:spPr>
            <a:xfrm>
              <a:off x="3419475" y="2442412"/>
              <a:ext cx="242001" cy="113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0" extrusionOk="0">
                  <a:moveTo>
                    <a:pt x="0" y="17624"/>
                  </a:moveTo>
                  <a:lnTo>
                    <a:pt x="4" y="3512"/>
                  </a:lnTo>
                  <a:cubicBezTo>
                    <a:pt x="4" y="1668"/>
                    <a:pt x="824" y="158"/>
                    <a:pt x="1865" y="105"/>
                  </a:cubicBezTo>
                  <a:cubicBezTo>
                    <a:pt x="5306" y="-68"/>
                    <a:pt x="12961" y="-217"/>
                    <a:pt x="19902" y="1293"/>
                  </a:cubicBezTo>
                  <a:cubicBezTo>
                    <a:pt x="20870" y="1507"/>
                    <a:pt x="21600" y="2956"/>
                    <a:pt x="21600" y="4686"/>
                  </a:cubicBezTo>
                  <a:lnTo>
                    <a:pt x="21597" y="17955"/>
                  </a:lnTo>
                  <a:cubicBezTo>
                    <a:pt x="21597" y="19852"/>
                    <a:pt x="20729" y="21383"/>
                    <a:pt x="19659" y="21360"/>
                  </a:cubicBezTo>
                  <a:cubicBezTo>
                    <a:pt x="15724" y="21275"/>
                    <a:pt x="6758" y="21082"/>
                    <a:pt x="1905" y="21032"/>
                  </a:cubicBezTo>
                  <a:cubicBezTo>
                    <a:pt x="848" y="21020"/>
                    <a:pt x="0" y="19498"/>
                    <a:pt x="0" y="1762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85" name="Freeform 453"/>
            <p:cNvSpPr/>
            <p:nvPr/>
          </p:nvSpPr>
          <p:spPr>
            <a:xfrm>
              <a:off x="3410285" y="2434849"/>
              <a:ext cx="262782" cy="134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9" y="0"/>
                  </a:moveTo>
                  <a:lnTo>
                    <a:pt x="0" y="17945"/>
                  </a:lnTo>
                  <a:lnTo>
                    <a:pt x="850" y="21600"/>
                  </a:lnTo>
                  <a:lnTo>
                    <a:pt x="21600" y="3324"/>
                  </a:lnTo>
                  <a:lnTo>
                    <a:pt x="20579" y="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86" name="Freeform 454"/>
            <p:cNvSpPr/>
            <p:nvPr/>
          </p:nvSpPr>
          <p:spPr>
            <a:xfrm>
              <a:off x="3410533" y="2432572"/>
              <a:ext cx="260877" cy="133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863"/>
                  </a:moveTo>
                  <a:lnTo>
                    <a:pt x="821" y="0"/>
                  </a:lnTo>
                  <a:lnTo>
                    <a:pt x="0" y="3714"/>
                  </a:lnTo>
                  <a:lnTo>
                    <a:pt x="21020" y="21600"/>
                  </a:lnTo>
                  <a:lnTo>
                    <a:pt x="21600" y="17863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87" name="Freeform 455"/>
            <p:cNvSpPr/>
            <p:nvPr/>
          </p:nvSpPr>
          <p:spPr>
            <a:xfrm>
              <a:off x="2947559" y="2572607"/>
              <a:ext cx="220658" cy="232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9" h="19923" extrusionOk="0">
                  <a:moveTo>
                    <a:pt x="20902" y="13"/>
                  </a:moveTo>
                  <a:cubicBezTo>
                    <a:pt x="21273" y="82"/>
                    <a:pt x="21511" y="401"/>
                    <a:pt x="21434" y="729"/>
                  </a:cubicBezTo>
                  <a:lnTo>
                    <a:pt x="21303" y="1231"/>
                  </a:lnTo>
                  <a:cubicBezTo>
                    <a:pt x="21276" y="1333"/>
                    <a:pt x="21247" y="1440"/>
                    <a:pt x="21214" y="1553"/>
                  </a:cubicBezTo>
                  <a:cubicBezTo>
                    <a:pt x="21032" y="2203"/>
                    <a:pt x="20809" y="2924"/>
                    <a:pt x="20544" y="3701"/>
                  </a:cubicBezTo>
                  <a:cubicBezTo>
                    <a:pt x="19785" y="5920"/>
                    <a:pt x="18842" y="8140"/>
                    <a:pt x="17698" y="10216"/>
                  </a:cubicBezTo>
                  <a:lnTo>
                    <a:pt x="17403" y="10740"/>
                  </a:lnTo>
                  <a:cubicBezTo>
                    <a:pt x="13245" y="17990"/>
                    <a:pt x="7631" y="21545"/>
                    <a:pt x="449" y="19211"/>
                  </a:cubicBezTo>
                  <a:cubicBezTo>
                    <a:pt x="93" y="19096"/>
                    <a:pt x="-89" y="18748"/>
                    <a:pt x="42" y="18436"/>
                  </a:cubicBezTo>
                  <a:cubicBezTo>
                    <a:pt x="173" y="18122"/>
                    <a:pt x="568" y="17962"/>
                    <a:pt x="923" y="18077"/>
                  </a:cubicBezTo>
                  <a:cubicBezTo>
                    <a:pt x="7431" y="20191"/>
                    <a:pt x="12547" y="16802"/>
                    <a:pt x="16465" y="9689"/>
                  </a:cubicBezTo>
                  <a:cubicBezTo>
                    <a:pt x="17573" y="7674"/>
                    <a:pt x="18492" y="5514"/>
                    <a:pt x="19230" y="3352"/>
                  </a:cubicBezTo>
                  <a:cubicBezTo>
                    <a:pt x="19446" y="2720"/>
                    <a:pt x="19632" y="2128"/>
                    <a:pt x="19792" y="1583"/>
                  </a:cubicBezTo>
                  <a:lnTo>
                    <a:pt x="19970" y="952"/>
                  </a:lnTo>
                  <a:lnTo>
                    <a:pt x="20092" y="481"/>
                  </a:lnTo>
                  <a:cubicBezTo>
                    <a:pt x="20169" y="154"/>
                    <a:pt x="20532" y="-55"/>
                    <a:pt x="20902" y="1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88" name="Freeform 456"/>
            <p:cNvSpPr/>
            <p:nvPr/>
          </p:nvSpPr>
          <p:spPr>
            <a:xfrm>
              <a:off x="3511596" y="3270424"/>
              <a:ext cx="172984" cy="117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8" h="21305" extrusionOk="0">
                  <a:moveTo>
                    <a:pt x="141" y="585"/>
                  </a:moveTo>
                  <a:cubicBezTo>
                    <a:pt x="380" y="41"/>
                    <a:pt x="855" y="-148"/>
                    <a:pt x="1243" y="122"/>
                  </a:cubicBezTo>
                  <a:lnTo>
                    <a:pt x="1346" y="207"/>
                  </a:lnTo>
                  <a:lnTo>
                    <a:pt x="20962" y="18953"/>
                  </a:lnTo>
                  <a:cubicBezTo>
                    <a:pt x="21366" y="19336"/>
                    <a:pt x="21479" y="20130"/>
                    <a:pt x="21217" y="20722"/>
                  </a:cubicBezTo>
                  <a:cubicBezTo>
                    <a:pt x="20978" y="21266"/>
                    <a:pt x="20503" y="21452"/>
                    <a:pt x="20117" y="21184"/>
                  </a:cubicBezTo>
                  <a:lnTo>
                    <a:pt x="20013" y="21100"/>
                  </a:lnTo>
                  <a:lnTo>
                    <a:pt x="395" y="2354"/>
                  </a:lnTo>
                  <a:cubicBezTo>
                    <a:pt x="-6" y="1968"/>
                    <a:pt x="-121" y="1176"/>
                    <a:pt x="141" y="58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89" name="Freeform 457"/>
            <p:cNvSpPr/>
            <p:nvPr/>
          </p:nvSpPr>
          <p:spPr>
            <a:xfrm>
              <a:off x="3440094" y="3246643"/>
              <a:ext cx="85608" cy="125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5" h="21325" extrusionOk="0">
                  <a:moveTo>
                    <a:pt x="800" y="190"/>
                  </a:moveTo>
                  <a:cubicBezTo>
                    <a:pt x="1538" y="-138"/>
                    <a:pt x="2505" y="-30"/>
                    <a:pt x="3063" y="420"/>
                  </a:cubicBezTo>
                  <a:lnTo>
                    <a:pt x="3205" y="552"/>
                  </a:lnTo>
                  <a:lnTo>
                    <a:pt x="20841" y="19476"/>
                  </a:lnTo>
                  <a:cubicBezTo>
                    <a:pt x="21357" y="20033"/>
                    <a:pt x="21124" y="20775"/>
                    <a:pt x="20317" y="21135"/>
                  </a:cubicBezTo>
                  <a:cubicBezTo>
                    <a:pt x="19576" y="21462"/>
                    <a:pt x="18609" y="21354"/>
                    <a:pt x="18055" y="20905"/>
                  </a:cubicBezTo>
                  <a:lnTo>
                    <a:pt x="17913" y="20772"/>
                  </a:lnTo>
                  <a:lnTo>
                    <a:pt x="277" y="1849"/>
                  </a:lnTo>
                  <a:cubicBezTo>
                    <a:pt x="-243" y="1291"/>
                    <a:pt x="-10" y="549"/>
                    <a:pt x="800" y="19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90" name="Freeform 458"/>
            <p:cNvSpPr/>
            <p:nvPr/>
          </p:nvSpPr>
          <p:spPr>
            <a:xfrm>
              <a:off x="2420025" y="2889433"/>
              <a:ext cx="916046" cy="760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6" h="21542" extrusionOk="0">
                  <a:moveTo>
                    <a:pt x="469" y="20530"/>
                  </a:moveTo>
                  <a:lnTo>
                    <a:pt x="0" y="3098"/>
                  </a:lnTo>
                  <a:cubicBezTo>
                    <a:pt x="-15" y="2539"/>
                    <a:pt x="339" y="2066"/>
                    <a:pt x="802" y="2022"/>
                  </a:cubicBezTo>
                  <a:lnTo>
                    <a:pt x="19992" y="3"/>
                  </a:lnTo>
                  <a:cubicBezTo>
                    <a:pt x="20484" y="-43"/>
                    <a:pt x="20910" y="411"/>
                    <a:pt x="20930" y="1003"/>
                  </a:cubicBezTo>
                  <a:lnTo>
                    <a:pt x="21565" y="19734"/>
                  </a:lnTo>
                  <a:cubicBezTo>
                    <a:pt x="21585" y="20316"/>
                    <a:pt x="21205" y="20806"/>
                    <a:pt x="20720" y="20822"/>
                  </a:cubicBezTo>
                  <a:lnTo>
                    <a:pt x="1363" y="21541"/>
                  </a:lnTo>
                  <a:cubicBezTo>
                    <a:pt x="884" y="21557"/>
                    <a:pt x="484" y="21105"/>
                    <a:pt x="469" y="20530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91" name="Freeform 459"/>
            <p:cNvSpPr/>
            <p:nvPr/>
          </p:nvSpPr>
          <p:spPr>
            <a:xfrm>
              <a:off x="2383608" y="2889794"/>
              <a:ext cx="916488" cy="760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551" extrusionOk="0">
                  <a:moveTo>
                    <a:pt x="479" y="20708"/>
                  </a:moveTo>
                  <a:lnTo>
                    <a:pt x="1" y="2944"/>
                  </a:lnTo>
                  <a:cubicBezTo>
                    <a:pt x="-12" y="2479"/>
                    <a:pt x="283" y="2084"/>
                    <a:pt x="669" y="2048"/>
                  </a:cubicBezTo>
                  <a:lnTo>
                    <a:pt x="20143" y="2"/>
                  </a:lnTo>
                  <a:cubicBezTo>
                    <a:pt x="20553" y="-36"/>
                    <a:pt x="20907" y="342"/>
                    <a:pt x="20924" y="835"/>
                  </a:cubicBezTo>
                  <a:lnTo>
                    <a:pt x="21572" y="19916"/>
                  </a:lnTo>
                  <a:cubicBezTo>
                    <a:pt x="21588" y="20401"/>
                    <a:pt x="21271" y="20808"/>
                    <a:pt x="20867" y="20822"/>
                  </a:cubicBezTo>
                  <a:lnTo>
                    <a:pt x="1223" y="21550"/>
                  </a:lnTo>
                  <a:cubicBezTo>
                    <a:pt x="824" y="21564"/>
                    <a:pt x="491" y="21187"/>
                    <a:pt x="479" y="20708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92" name="Freeform 460"/>
            <p:cNvSpPr/>
            <p:nvPr/>
          </p:nvSpPr>
          <p:spPr>
            <a:xfrm>
              <a:off x="2396535" y="1231587"/>
              <a:ext cx="705253" cy="2475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2" h="21433" extrusionOk="0">
                  <a:moveTo>
                    <a:pt x="7143" y="0"/>
                  </a:moveTo>
                  <a:cubicBezTo>
                    <a:pt x="7143" y="0"/>
                    <a:pt x="3029" y="275"/>
                    <a:pt x="1200" y="2380"/>
                  </a:cubicBezTo>
                  <a:cubicBezTo>
                    <a:pt x="-629" y="4485"/>
                    <a:pt x="57" y="6407"/>
                    <a:pt x="514" y="9061"/>
                  </a:cubicBezTo>
                  <a:cubicBezTo>
                    <a:pt x="971" y="11715"/>
                    <a:pt x="4171" y="16360"/>
                    <a:pt x="5543" y="18053"/>
                  </a:cubicBezTo>
                  <a:cubicBezTo>
                    <a:pt x="6914" y="19747"/>
                    <a:pt x="7416" y="20312"/>
                    <a:pt x="8819" y="20914"/>
                  </a:cubicBezTo>
                  <a:cubicBezTo>
                    <a:pt x="9619" y="21257"/>
                    <a:pt x="10952" y="21337"/>
                    <a:pt x="11867" y="21234"/>
                  </a:cubicBezTo>
                  <a:cubicBezTo>
                    <a:pt x="13086" y="21600"/>
                    <a:pt x="15028" y="21348"/>
                    <a:pt x="15028" y="21348"/>
                  </a:cubicBezTo>
                  <a:cubicBezTo>
                    <a:pt x="15028" y="21348"/>
                    <a:pt x="17962" y="21577"/>
                    <a:pt x="18571" y="21074"/>
                  </a:cubicBezTo>
                  <a:cubicBezTo>
                    <a:pt x="20971" y="21177"/>
                    <a:pt x="19943" y="20181"/>
                    <a:pt x="20247" y="19815"/>
                  </a:cubicBezTo>
                  <a:cubicBezTo>
                    <a:pt x="20552" y="19449"/>
                    <a:pt x="19295" y="18717"/>
                    <a:pt x="15943" y="17710"/>
                  </a:cubicBezTo>
                  <a:cubicBezTo>
                    <a:pt x="13809" y="16566"/>
                    <a:pt x="15714" y="6361"/>
                    <a:pt x="16629" y="5080"/>
                  </a:cubicBezTo>
                  <a:cubicBezTo>
                    <a:pt x="17543" y="3798"/>
                    <a:pt x="17505" y="275"/>
                    <a:pt x="7143" y="0"/>
                  </a:cubicBezTo>
                  <a:close/>
                </a:path>
              </a:pathLst>
            </a:custGeom>
            <a:solidFill>
              <a:srgbClr val="FFC2B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93" name="Freeform 461"/>
            <p:cNvSpPr/>
            <p:nvPr/>
          </p:nvSpPr>
          <p:spPr>
            <a:xfrm>
              <a:off x="2394781" y="1200168"/>
              <a:ext cx="594754" cy="808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51" h="19752" extrusionOk="0">
                  <a:moveTo>
                    <a:pt x="17838" y="19752"/>
                  </a:moveTo>
                  <a:cubicBezTo>
                    <a:pt x="17838" y="19752"/>
                    <a:pt x="20285" y="8128"/>
                    <a:pt x="17922" y="4513"/>
                  </a:cubicBezTo>
                  <a:cubicBezTo>
                    <a:pt x="15560" y="896"/>
                    <a:pt x="11774" y="-1848"/>
                    <a:pt x="5773" y="1542"/>
                  </a:cubicBezTo>
                  <a:cubicBezTo>
                    <a:pt x="-1315" y="5546"/>
                    <a:pt x="119" y="17233"/>
                    <a:pt x="119" y="17233"/>
                  </a:cubicBezTo>
                  <a:cubicBezTo>
                    <a:pt x="119" y="17233"/>
                    <a:pt x="7966" y="18589"/>
                    <a:pt x="17838" y="19752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94" name="Freeform 462"/>
            <p:cNvSpPr/>
            <p:nvPr/>
          </p:nvSpPr>
          <p:spPr>
            <a:xfrm>
              <a:off x="2751201" y="1321445"/>
              <a:ext cx="237336" cy="7079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578" extrusionOk="0">
                  <a:moveTo>
                    <a:pt x="742" y="8"/>
                  </a:moveTo>
                  <a:cubicBezTo>
                    <a:pt x="1893" y="-16"/>
                    <a:pt x="3191" y="9"/>
                    <a:pt x="4698" y="125"/>
                  </a:cubicBezTo>
                  <a:cubicBezTo>
                    <a:pt x="6905" y="294"/>
                    <a:pt x="9068" y="631"/>
                    <a:pt x="11090" y="1175"/>
                  </a:cubicBezTo>
                  <a:cubicBezTo>
                    <a:pt x="17144" y="2804"/>
                    <a:pt x="20970" y="5982"/>
                    <a:pt x="21556" y="11117"/>
                  </a:cubicBezTo>
                  <a:lnTo>
                    <a:pt x="21576" y="11293"/>
                  </a:lnTo>
                  <a:lnTo>
                    <a:pt x="18927" y="21444"/>
                  </a:lnTo>
                  <a:cubicBezTo>
                    <a:pt x="18906" y="21524"/>
                    <a:pt x="18695" y="21584"/>
                    <a:pt x="18454" y="21577"/>
                  </a:cubicBezTo>
                  <a:cubicBezTo>
                    <a:pt x="18237" y="21571"/>
                    <a:pt x="18072" y="21513"/>
                    <a:pt x="18057" y="21443"/>
                  </a:cubicBezTo>
                  <a:lnTo>
                    <a:pt x="18057" y="21419"/>
                  </a:lnTo>
                  <a:lnTo>
                    <a:pt x="20704" y="11285"/>
                  </a:lnTo>
                  <a:cubicBezTo>
                    <a:pt x="20191" y="6143"/>
                    <a:pt x="16442" y="2990"/>
                    <a:pt x="10544" y="1403"/>
                  </a:cubicBezTo>
                  <a:cubicBezTo>
                    <a:pt x="8628" y="888"/>
                    <a:pt x="6585" y="569"/>
                    <a:pt x="4503" y="410"/>
                  </a:cubicBezTo>
                  <a:cubicBezTo>
                    <a:pt x="3204" y="310"/>
                    <a:pt x="2074" y="282"/>
                    <a:pt x="1068" y="295"/>
                  </a:cubicBezTo>
                  <a:lnTo>
                    <a:pt x="762" y="301"/>
                  </a:lnTo>
                  <a:cubicBezTo>
                    <a:pt x="672" y="303"/>
                    <a:pt x="434" y="309"/>
                    <a:pt x="386" y="307"/>
                  </a:cubicBezTo>
                  <a:cubicBezTo>
                    <a:pt x="146" y="297"/>
                    <a:pt x="-24" y="224"/>
                    <a:pt x="3" y="144"/>
                  </a:cubicBezTo>
                  <a:cubicBezTo>
                    <a:pt x="31" y="64"/>
                    <a:pt x="249" y="7"/>
                    <a:pt x="489" y="16"/>
                  </a:cubicBezTo>
                  <a:cubicBezTo>
                    <a:pt x="452" y="15"/>
                    <a:pt x="568" y="12"/>
                    <a:pt x="742" y="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95" name="Freeform 463"/>
            <p:cNvSpPr/>
            <p:nvPr/>
          </p:nvSpPr>
          <p:spPr>
            <a:xfrm>
              <a:off x="3024283" y="3509109"/>
              <a:ext cx="23979" cy="1631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6" h="21465" extrusionOk="0">
                  <a:moveTo>
                    <a:pt x="6399" y="1"/>
                  </a:moveTo>
                  <a:cubicBezTo>
                    <a:pt x="9384" y="22"/>
                    <a:pt x="11685" y="407"/>
                    <a:pt x="11551" y="861"/>
                  </a:cubicBezTo>
                  <a:lnTo>
                    <a:pt x="11311" y="1844"/>
                  </a:lnTo>
                  <a:cubicBezTo>
                    <a:pt x="11270" y="2042"/>
                    <a:pt x="11231" y="2252"/>
                    <a:pt x="11190" y="2472"/>
                  </a:cubicBezTo>
                  <a:cubicBezTo>
                    <a:pt x="10669" y="5367"/>
                    <a:pt x="10655" y="8443"/>
                    <a:pt x="11457" y="11321"/>
                  </a:cubicBezTo>
                  <a:lnTo>
                    <a:pt x="11738" y="12216"/>
                  </a:lnTo>
                  <a:cubicBezTo>
                    <a:pt x="13063" y="16022"/>
                    <a:pt x="15860" y="18866"/>
                    <a:pt x="20210" y="20299"/>
                  </a:cubicBezTo>
                  <a:cubicBezTo>
                    <a:pt x="21455" y="20710"/>
                    <a:pt x="20276" y="21200"/>
                    <a:pt x="17560" y="21389"/>
                  </a:cubicBezTo>
                  <a:cubicBezTo>
                    <a:pt x="14843" y="21581"/>
                    <a:pt x="11631" y="21399"/>
                    <a:pt x="10374" y="20988"/>
                  </a:cubicBezTo>
                  <a:cubicBezTo>
                    <a:pt x="4900" y="19180"/>
                    <a:pt x="1889" y="15861"/>
                    <a:pt x="645" y="11390"/>
                  </a:cubicBezTo>
                  <a:cubicBezTo>
                    <a:pt x="-51" y="8885"/>
                    <a:pt x="-145" y="6241"/>
                    <a:pt x="177" y="3693"/>
                  </a:cubicBezTo>
                  <a:lnTo>
                    <a:pt x="444" y="2101"/>
                  </a:lnTo>
                  <a:lnTo>
                    <a:pt x="739" y="786"/>
                  </a:lnTo>
                  <a:cubicBezTo>
                    <a:pt x="886" y="332"/>
                    <a:pt x="3415" y="-19"/>
                    <a:pt x="6399" y="1"/>
                  </a:cubicBezTo>
                  <a:close/>
                </a:path>
              </a:pathLst>
            </a:custGeom>
            <a:solidFill>
              <a:srgbClr val="D1888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96" name="Freeform 464"/>
            <p:cNvSpPr/>
            <p:nvPr/>
          </p:nvSpPr>
          <p:spPr>
            <a:xfrm>
              <a:off x="3053080" y="1099917"/>
              <a:ext cx="184376" cy="73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395" extrusionOk="0">
                  <a:moveTo>
                    <a:pt x="34" y="924"/>
                  </a:moveTo>
                  <a:cubicBezTo>
                    <a:pt x="128" y="270"/>
                    <a:pt x="399" y="-102"/>
                    <a:pt x="662" y="25"/>
                  </a:cubicBezTo>
                  <a:lnTo>
                    <a:pt x="750" y="84"/>
                  </a:lnTo>
                  <a:lnTo>
                    <a:pt x="21088" y="18670"/>
                  </a:lnTo>
                  <a:cubicBezTo>
                    <a:pt x="21378" y="18933"/>
                    <a:pt x="21528" y="19741"/>
                    <a:pt x="21423" y="20472"/>
                  </a:cubicBezTo>
                  <a:cubicBezTo>
                    <a:pt x="21328" y="21126"/>
                    <a:pt x="21059" y="21498"/>
                    <a:pt x="20794" y="21371"/>
                  </a:cubicBezTo>
                  <a:lnTo>
                    <a:pt x="20706" y="21312"/>
                  </a:lnTo>
                  <a:lnTo>
                    <a:pt x="368" y="2726"/>
                  </a:lnTo>
                  <a:cubicBezTo>
                    <a:pt x="78" y="2463"/>
                    <a:pt x="-72" y="1655"/>
                    <a:pt x="34" y="92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97" name="Freeform 465"/>
            <p:cNvSpPr/>
            <p:nvPr/>
          </p:nvSpPr>
          <p:spPr>
            <a:xfrm>
              <a:off x="3446727" y="1221461"/>
              <a:ext cx="46324" cy="306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8" h="21541" extrusionOk="0">
                  <a:moveTo>
                    <a:pt x="1573" y="13"/>
                  </a:moveTo>
                  <a:cubicBezTo>
                    <a:pt x="2734" y="-39"/>
                    <a:pt x="3945" y="64"/>
                    <a:pt x="4283" y="243"/>
                  </a:cubicBezTo>
                  <a:lnTo>
                    <a:pt x="4698" y="471"/>
                  </a:lnTo>
                  <a:lnTo>
                    <a:pt x="5725" y="1060"/>
                  </a:lnTo>
                  <a:cubicBezTo>
                    <a:pt x="5972" y="1206"/>
                    <a:pt x="6232" y="1359"/>
                    <a:pt x="6500" y="1521"/>
                  </a:cubicBezTo>
                  <a:lnTo>
                    <a:pt x="6908" y="1769"/>
                  </a:lnTo>
                  <a:cubicBezTo>
                    <a:pt x="8864" y="2973"/>
                    <a:pt x="10828" y="4305"/>
                    <a:pt x="12658" y="5727"/>
                  </a:cubicBezTo>
                  <a:cubicBezTo>
                    <a:pt x="16979" y="9084"/>
                    <a:pt x="19900" y="12410"/>
                    <a:pt x="20773" y="15521"/>
                  </a:cubicBezTo>
                  <a:cubicBezTo>
                    <a:pt x="21350" y="17592"/>
                    <a:pt x="20998" y="19510"/>
                    <a:pt x="19590" y="21245"/>
                  </a:cubicBezTo>
                  <a:cubicBezTo>
                    <a:pt x="19442" y="21429"/>
                    <a:pt x="18352" y="21561"/>
                    <a:pt x="17155" y="21538"/>
                  </a:cubicBezTo>
                  <a:cubicBezTo>
                    <a:pt x="15959" y="21514"/>
                    <a:pt x="15107" y="21346"/>
                    <a:pt x="15262" y="21161"/>
                  </a:cubicBezTo>
                  <a:cubicBezTo>
                    <a:pt x="16627" y="19467"/>
                    <a:pt x="16979" y="17585"/>
                    <a:pt x="16409" y="15550"/>
                  </a:cubicBezTo>
                  <a:cubicBezTo>
                    <a:pt x="15550" y="12477"/>
                    <a:pt x="12658" y="9184"/>
                    <a:pt x="8379" y="5859"/>
                  </a:cubicBezTo>
                  <a:cubicBezTo>
                    <a:pt x="6563" y="4447"/>
                    <a:pt x="4621" y="3126"/>
                    <a:pt x="2671" y="1933"/>
                  </a:cubicBezTo>
                  <a:lnTo>
                    <a:pt x="1503" y="1232"/>
                  </a:lnTo>
                  <a:lnTo>
                    <a:pt x="159" y="471"/>
                  </a:lnTo>
                  <a:cubicBezTo>
                    <a:pt x="137" y="455"/>
                    <a:pt x="109" y="442"/>
                    <a:pt x="88" y="431"/>
                  </a:cubicBezTo>
                  <a:cubicBezTo>
                    <a:pt x="-250" y="252"/>
                    <a:pt x="419" y="65"/>
                    <a:pt x="1573" y="1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98" name="Freeform 466"/>
            <p:cNvSpPr/>
            <p:nvPr/>
          </p:nvSpPr>
          <p:spPr>
            <a:xfrm>
              <a:off x="14481159" y="970927"/>
              <a:ext cx="1234685" cy="1073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75" h="19771" extrusionOk="0">
                  <a:moveTo>
                    <a:pt x="4398" y="7654"/>
                  </a:moveTo>
                  <a:cubicBezTo>
                    <a:pt x="4398" y="7654"/>
                    <a:pt x="2295" y="7306"/>
                    <a:pt x="1739" y="9841"/>
                  </a:cubicBezTo>
                  <a:cubicBezTo>
                    <a:pt x="-298" y="10686"/>
                    <a:pt x="257" y="13221"/>
                    <a:pt x="257" y="13221"/>
                  </a:cubicBezTo>
                  <a:cubicBezTo>
                    <a:pt x="257" y="13221"/>
                    <a:pt x="-766" y="15211"/>
                    <a:pt x="1267" y="16231"/>
                  </a:cubicBezTo>
                  <a:cubicBezTo>
                    <a:pt x="1430" y="18272"/>
                    <a:pt x="3463" y="17901"/>
                    <a:pt x="3463" y="17901"/>
                  </a:cubicBezTo>
                  <a:cubicBezTo>
                    <a:pt x="3463" y="17901"/>
                    <a:pt x="3951" y="19477"/>
                    <a:pt x="5496" y="18828"/>
                  </a:cubicBezTo>
                  <a:cubicBezTo>
                    <a:pt x="7163" y="20306"/>
                    <a:pt x="10304" y="20010"/>
                    <a:pt x="11420" y="18202"/>
                  </a:cubicBezTo>
                  <a:cubicBezTo>
                    <a:pt x="13634" y="20085"/>
                    <a:pt x="17482" y="17787"/>
                    <a:pt x="16998" y="16068"/>
                  </a:cubicBezTo>
                  <a:cubicBezTo>
                    <a:pt x="19583" y="15890"/>
                    <a:pt x="20834" y="12765"/>
                    <a:pt x="19320" y="10112"/>
                  </a:cubicBezTo>
                  <a:cubicBezTo>
                    <a:pt x="20483" y="8012"/>
                    <a:pt x="19159" y="6773"/>
                    <a:pt x="19159" y="6773"/>
                  </a:cubicBezTo>
                  <a:cubicBezTo>
                    <a:pt x="19159" y="6773"/>
                    <a:pt x="19525" y="1952"/>
                    <a:pt x="16597" y="1303"/>
                  </a:cubicBezTo>
                  <a:cubicBezTo>
                    <a:pt x="15093" y="-1294"/>
                    <a:pt x="11838" y="793"/>
                    <a:pt x="11838" y="793"/>
                  </a:cubicBezTo>
                  <a:cubicBezTo>
                    <a:pt x="11838" y="793"/>
                    <a:pt x="9685" y="282"/>
                    <a:pt x="8913" y="2415"/>
                  </a:cubicBezTo>
                  <a:cubicBezTo>
                    <a:pt x="6503" y="2838"/>
                    <a:pt x="6616" y="4347"/>
                    <a:pt x="6431" y="5614"/>
                  </a:cubicBezTo>
                  <a:cubicBezTo>
                    <a:pt x="4276" y="5754"/>
                    <a:pt x="4398" y="7654"/>
                    <a:pt x="4398" y="765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499" name="Freeform 467"/>
            <p:cNvSpPr/>
            <p:nvPr/>
          </p:nvSpPr>
          <p:spPr>
            <a:xfrm>
              <a:off x="14426854" y="1737099"/>
              <a:ext cx="834312" cy="604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7" h="20397" extrusionOk="0">
                  <a:moveTo>
                    <a:pt x="507" y="18331"/>
                  </a:moveTo>
                  <a:lnTo>
                    <a:pt x="443" y="18186"/>
                  </a:lnTo>
                  <a:cubicBezTo>
                    <a:pt x="-442" y="16172"/>
                    <a:pt x="39" y="13563"/>
                    <a:pt x="1517" y="12357"/>
                  </a:cubicBezTo>
                  <a:lnTo>
                    <a:pt x="15928" y="605"/>
                  </a:lnTo>
                  <a:cubicBezTo>
                    <a:pt x="17406" y="-601"/>
                    <a:pt x="19322" y="54"/>
                    <a:pt x="20208" y="2067"/>
                  </a:cubicBezTo>
                  <a:lnTo>
                    <a:pt x="20273" y="2212"/>
                  </a:lnTo>
                  <a:cubicBezTo>
                    <a:pt x="21158" y="4225"/>
                    <a:pt x="20677" y="6835"/>
                    <a:pt x="19199" y="8041"/>
                  </a:cubicBezTo>
                  <a:lnTo>
                    <a:pt x="4788" y="19793"/>
                  </a:lnTo>
                  <a:cubicBezTo>
                    <a:pt x="3309" y="20999"/>
                    <a:pt x="1393" y="20344"/>
                    <a:pt x="507" y="18331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00" name="Freeform 468"/>
            <p:cNvSpPr/>
            <p:nvPr/>
          </p:nvSpPr>
          <p:spPr>
            <a:xfrm>
              <a:off x="14780858" y="1737522"/>
              <a:ext cx="467246" cy="401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6" h="20670" extrusionOk="0">
                  <a:moveTo>
                    <a:pt x="5496" y="20670"/>
                  </a:moveTo>
                  <a:lnTo>
                    <a:pt x="18115" y="12233"/>
                  </a:lnTo>
                  <a:cubicBezTo>
                    <a:pt x="20758" y="10403"/>
                    <a:pt x="21600" y="6355"/>
                    <a:pt x="19985" y="3238"/>
                  </a:cubicBezTo>
                  <a:cubicBezTo>
                    <a:pt x="18370" y="122"/>
                    <a:pt x="14892" y="-930"/>
                    <a:pt x="12249" y="900"/>
                  </a:cubicBezTo>
                  <a:lnTo>
                    <a:pt x="0" y="8928"/>
                  </a:lnTo>
                  <a:lnTo>
                    <a:pt x="5496" y="2067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01" name="Freeform 469"/>
            <p:cNvSpPr/>
            <p:nvPr/>
          </p:nvSpPr>
          <p:spPr>
            <a:xfrm>
              <a:off x="14781925" y="1916951"/>
              <a:ext cx="411390" cy="226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523" extrusionOk="0">
                  <a:moveTo>
                    <a:pt x="98" y="45"/>
                  </a:moveTo>
                  <a:cubicBezTo>
                    <a:pt x="179" y="-38"/>
                    <a:pt x="279" y="-3"/>
                    <a:pt x="338" y="120"/>
                  </a:cubicBezTo>
                  <a:lnTo>
                    <a:pt x="360" y="177"/>
                  </a:lnTo>
                  <a:lnTo>
                    <a:pt x="6732" y="20693"/>
                  </a:lnTo>
                  <a:lnTo>
                    <a:pt x="21265" y="5558"/>
                  </a:lnTo>
                  <a:cubicBezTo>
                    <a:pt x="21346" y="5474"/>
                    <a:pt x="21443" y="5508"/>
                    <a:pt x="21500" y="5630"/>
                  </a:cubicBezTo>
                  <a:lnTo>
                    <a:pt x="21524" y="5688"/>
                  </a:lnTo>
                  <a:cubicBezTo>
                    <a:pt x="21573" y="5835"/>
                    <a:pt x="21557" y="6016"/>
                    <a:pt x="21484" y="6124"/>
                  </a:cubicBezTo>
                  <a:lnTo>
                    <a:pt x="21451" y="6165"/>
                  </a:lnTo>
                  <a:lnTo>
                    <a:pt x="6755" y="21477"/>
                  </a:lnTo>
                  <a:cubicBezTo>
                    <a:pt x="6672" y="21562"/>
                    <a:pt x="6570" y="21525"/>
                    <a:pt x="6512" y="21397"/>
                  </a:cubicBezTo>
                  <a:lnTo>
                    <a:pt x="6492" y="21345"/>
                  </a:lnTo>
                  <a:lnTo>
                    <a:pt x="26" y="522"/>
                  </a:lnTo>
                  <a:cubicBezTo>
                    <a:pt x="-27" y="354"/>
                    <a:pt x="5" y="141"/>
                    <a:pt x="98" y="45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02" name="Freeform 470"/>
            <p:cNvSpPr/>
            <p:nvPr/>
          </p:nvSpPr>
          <p:spPr>
            <a:xfrm>
              <a:off x="14904208" y="4165337"/>
              <a:ext cx="297588" cy="1427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5" h="21551" extrusionOk="0">
                  <a:moveTo>
                    <a:pt x="12709" y="21551"/>
                  </a:moveTo>
                  <a:cubicBezTo>
                    <a:pt x="8811" y="21570"/>
                    <a:pt x="5541" y="20931"/>
                    <a:pt x="5287" y="20103"/>
                  </a:cubicBezTo>
                  <a:lnTo>
                    <a:pt x="22" y="2393"/>
                  </a:lnTo>
                  <a:cubicBezTo>
                    <a:pt x="-357" y="1117"/>
                    <a:pt x="4318" y="30"/>
                    <a:pt x="10331" y="0"/>
                  </a:cubicBezTo>
                  <a:cubicBezTo>
                    <a:pt x="16332" y="-30"/>
                    <a:pt x="21243" y="1009"/>
                    <a:pt x="21144" y="2287"/>
                  </a:cubicBezTo>
                  <a:lnTo>
                    <a:pt x="19801" y="20031"/>
                  </a:lnTo>
                  <a:cubicBezTo>
                    <a:pt x="19734" y="20860"/>
                    <a:pt x="16607" y="21531"/>
                    <a:pt x="12709" y="21551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03" name="Freeform 471"/>
            <p:cNvSpPr/>
            <p:nvPr/>
          </p:nvSpPr>
          <p:spPr>
            <a:xfrm>
              <a:off x="14850642" y="3069725"/>
              <a:ext cx="354695" cy="1402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21535" extrusionOk="0">
                  <a:moveTo>
                    <a:pt x="10417" y="1"/>
                  </a:moveTo>
                  <a:cubicBezTo>
                    <a:pt x="4427" y="37"/>
                    <a:pt x="-270" y="1327"/>
                    <a:pt x="12" y="2857"/>
                  </a:cubicBezTo>
                  <a:lnTo>
                    <a:pt x="3058" y="19310"/>
                  </a:lnTo>
                  <a:cubicBezTo>
                    <a:pt x="3292" y="20577"/>
                    <a:pt x="7435" y="21565"/>
                    <a:pt x="12393" y="21535"/>
                  </a:cubicBezTo>
                  <a:cubicBezTo>
                    <a:pt x="17351" y="21505"/>
                    <a:pt x="21311" y="20469"/>
                    <a:pt x="21311" y="19200"/>
                  </a:cubicBezTo>
                  <a:lnTo>
                    <a:pt x="21330" y="2729"/>
                  </a:lnTo>
                  <a:cubicBezTo>
                    <a:pt x="21330" y="1197"/>
                    <a:pt x="16400" y="-35"/>
                    <a:pt x="10417" y="1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04" name="Freeform 472"/>
            <p:cNvSpPr/>
            <p:nvPr/>
          </p:nvSpPr>
          <p:spPr>
            <a:xfrm>
              <a:off x="14967303" y="5342513"/>
              <a:ext cx="221142" cy="307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2" y="21424"/>
                  </a:moveTo>
                  <a:lnTo>
                    <a:pt x="20162" y="21600"/>
                  </a:lnTo>
                  <a:lnTo>
                    <a:pt x="21600" y="201"/>
                  </a:lnTo>
                  <a:lnTo>
                    <a:pt x="0" y="0"/>
                  </a:lnTo>
                  <a:lnTo>
                    <a:pt x="1332" y="21424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05" name="Freeform 473"/>
            <p:cNvSpPr/>
            <p:nvPr/>
          </p:nvSpPr>
          <p:spPr>
            <a:xfrm>
              <a:off x="14962498" y="5394425"/>
              <a:ext cx="216810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5" h="21600" extrusionOk="0">
                  <a:moveTo>
                    <a:pt x="648" y="0"/>
                  </a:moveTo>
                  <a:lnTo>
                    <a:pt x="20967" y="3735"/>
                  </a:lnTo>
                  <a:cubicBezTo>
                    <a:pt x="21322" y="3799"/>
                    <a:pt x="21600" y="7863"/>
                    <a:pt x="21585" y="12799"/>
                  </a:cubicBezTo>
                  <a:cubicBezTo>
                    <a:pt x="21585" y="17319"/>
                    <a:pt x="21353" y="21011"/>
                    <a:pt x="21045" y="21534"/>
                  </a:cubicBezTo>
                  <a:lnTo>
                    <a:pt x="20952" y="21600"/>
                  </a:lnTo>
                  <a:lnTo>
                    <a:pt x="633" y="17865"/>
                  </a:lnTo>
                  <a:cubicBezTo>
                    <a:pt x="278" y="17801"/>
                    <a:pt x="0" y="13760"/>
                    <a:pt x="0" y="8823"/>
                  </a:cubicBezTo>
                  <a:cubicBezTo>
                    <a:pt x="15" y="4302"/>
                    <a:pt x="247" y="612"/>
                    <a:pt x="555" y="87"/>
                  </a:cubicBezTo>
                  <a:lnTo>
                    <a:pt x="648" y="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06" name="Freeform 474"/>
            <p:cNvSpPr/>
            <p:nvPr/>
          </p:nvSpPr>
          <p:spPr>
            <a:xfrm>
              <a:off x="14701840" y="5635717"/>
              <a:ext cx="477618" cy="391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11766" y="0"/>
                  </a:moveTo>
                  <a:lnTo>
                    <a:pt x="21338" y="152"/>
                  </a:lnTo>
                  <a:lnTo>
                    <a:pt x="21597" y="21600"/>
                  </a:lnTo>
                  <a:lnTo>
                    <a:pt x="18" y="21258"/>
                  </a:lnTo>
                  <a:lnTo>
                    <a:pt x="0" y="17965"/>
                  </a:lnTo>
                  <a:cubicBezTo>
                    <a:pt x="-3" y="16755"/>
                    <a:pt x="704" y="15716"/>
                    <a:pt x="1679" y="15499"/>
                  </a:cubicBezTo>
                  <a:lnTo>
                    <a:pt x="7428" y="13531"/>
                  </a:lnTo>
                  <a:lnTo>
                    <a:pt x="10393" y="11531"/>
                  </a:lnTo>
                  <a:cubicBezTo>
                    <a:pt x="11286" y="10927"/>
                    <a:pt x="11836" y="9777"/>
                    <a:pt x="11822" y="8529"/>
                  </a:cubicBezTo>
                  <a:cubicBezTo>
                    <a:pt x="11794" y="5850"/>
                    <a:pt x="11745" y="1305"/>
                    <a:pt x="11766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07" name="Freeform 475"/>
            <p:cNvSpPr/>
            <p:nvPr/>
          </p:nvSpPr>
          <p:spPr>
            <a:xfrm>
              <a:off x="14690850" y="5963863"/>
              <a:ext cx="492790" cy="76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570" extrusionOk="0">
                  <a:moveTo>
                    <a:pt x="21203" y="21569"/>
                  </a:moveTo>
                  <a:lnTo>
                    <a:pt x="353" y="19815"/>
                  </a:lnTo>
                  <a:cubicBezTo>
                    <a:pt x="155" y="19798"/>
                    <a:pt x="-3" y="18746"/>
                    <a:pt x="0" y="17462"/>
                  </a:cubicBezTo>
                  <a:lnTo>
                    <a:pt x="30" y="2295"/>
                  </a:lnTo>
                  <a:cubicBezTo>
                    <a:pt x="33" y="1011"/>
                    <a:pt x="195" y="-13"/>
                    <a:pt x="393" y="0"/>
                  </a:cubicBezTo>
                  <a:lnTo>
                    <a:pt x="21244" y="1759"/>
                  </a:lnTo>
                  <a:cubicBezTo>
                    <a:pt x="21441" y="1776"/>
                    <a:pt x="21597" y="2828"/>
                    <a:pt x="21597" y="4112"/>
                  </a:cubicBezTo>
                  <a:lnTo>
                    <a:pt x="21563" y="19279"/>
                  </a:lnTo>
                  <a:cubicBezTo>
                    <a:pt x="21563" y="20558"/>
                    <a:pt x="21400" y="21587"/>
                    <a:pt x="21203" y="21569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08" name="Freeform 476"/>
            <p:cNvSpPr/>
            <p:nvPr/>
          </p:nvSpPr>
          <p:spPr>
            <a:xfrm>
              <a:off x="14699824" y="5880817"/>
              <a:ext cx="172327" cy="84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330"/>
                  </a:moveTo>
                  <a:cubicBezTo>
                    <a:pt x="52" y="12678"/>
                    <a:pt x="3158" y="5384"/>
                    <a:pt x="7327" y="4119"/>
                  </a:cubicBezTo>
                  <a:lnTo>
                    <a:pt x="20844" y="0"/>
                  </a:lnTo>
                  <a:lnTo>
                    <a:pt x="21600" y="21600"/>
                  </a:lnTo>
                  <a:lnTo>
                    <a:pt x="0" y="2133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09" name="Freeform 477"/>
            <p:cNvSpPr/>
            <p:nvPr/>
          </p:nvSpPr>
          <p:spPr>
            <a:xfrm>
              <a:off x="14696586" y="5956639"/>
              <a:ext cx="482250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147" y="0"/>
                  </a:moveTo>
                  <a:lnTo>
                    <a:pt x="21453" y="10547"/>
                  </a:lnTo>
                  <a:cubicBezTo>
                    <a:pt x="21537" y="10575"/>
                    <a:pt x="21599" y="13087"/>
                    <a:pt x="21599" y="16154"/>
                  </a:cubicBezTo>
                  <a:cubicBezTo>
                    <a:pt x="21599" y="18824"/>
                    <a:pt x="21543" y="21017"/>
                    <a:pt x="21481" y="21495"/>
                  </a:cubicBezTo>
                  <a:lnTo>
                    <a:pt x="21453" y="21600"/>
                  </a:lnTo>
                  <a:lnTo>
                    <a:pt x="143" y="11053"/>
                  </a:lnTo>
                  <a:cubicBezTo>
                    <a:pt x="63" y="11000"/>
                    <a:pt x="-1" y="8485"/>
                    <a:pt x="0" y="5446"/>
                  </a:cubicBezTo>
                  <a:cubicBezTo>
                    <a:pt x="1" y="2776"/>
                    <a:pt x="52" y="580"/>
                    <a:pt x="118" y="78"/>
                  </a:cubicBezTo>
                  <a:lnTo>
                    <a:pt x="147" y="0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10" name="Freeform 478"/>
            <p:cNvSpPr/>
            <p:nvPr/>
          </p:nvSpPr>
          <p:spPr>
            <a:xfrm>
              <a:off x="14900864" y="5770532"/>
              <a:ext cx="124060" cy="121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4" h="21330" extrusionOk="0">
                  <a:moveTo>
                    <a:pt x="9825" y="887"/>
                  </a:moveTo>
                  <a:cubicBezTo>
                    <a:pt x="9959" y="275"/>
                    <a:pt x="10531" y="-111"/>
                    <a:pt x="11133" y="28"/>
                  </a:cubicBezTo>
                  <a:lnTo>
                    <a:pt x="11473" y="115"/>
                  </a:lnTo>
                  <a:cubicBezTo>
                    <a:pt x="11865" y="221"/>
                    <a:pt x="12388" y="387"/>
                    <a:pt x="13016" y="618"/>
                  </a:cubicBezTo>
                  <a:cubicBezTo>
                    <a:pt x="14375" y="1127"/>
                    <a:pt x="15761" y="1790"/>
                    <a:pt x="17043" y="2625"/>
                  </a:cubicBezTo>
                  <a:cubicBezTo>
                    <a:pt x="18455" y="3542"/>
                    <a:pt x="19710" y="4613"/>
                    <a:pt x="20677" y="5859"/>
                  </a:cubicBezTo>
                  <a:cubicBezTo>
                    <a:pt x="21279" y="6607"/>
                    <a:pt x="20756" y="7733"/>
                    <a:pt x="19815" y="7719"/>
                  </a:cubicBezTo>
                  <a:cubicBezTo>
                    <a:pt x="18899" y="7708"/>
                    <a:pt x="17539" y="7880"/>
                    <a:pt x="15813" y="8200"/>
                  </a:cubicBezTo>
                  <a:lnTo>
                    <a:pt x="15369" y="8285"/>
                  </a:lnTo>
                  <a:cubicBezTo>
                    <a:pt x="14715" y="8413"/>
                    <a:pt x="14035" y="8557"/>
                    <a:pt x="13329" y="8717"/>
                  </a:cubicBezTo>
                  <a:lnTo>
                    <a:pt x="12362" y="8943"/>
                  </a:lnTo>
                  <a:lnTo>
                    <a:pt x="11473" y="9155"/>
                  </a:lnTo>
                  <a:lnTo>
                    <a:pt x="11708" y="9362"/>
                  </a:lnTo>
                  <a:cubicBezTo>
                    <a:pt x="12571" y="10129"/>
                    <a:pt x="13408" y="10996"/>
                    <a:pt x="14218" y="11965"/>
                  </a:cubicBezTo>
                  <a:lnTo>
                    <a:pt x="14689" y="12557"/>
                  </a:lnTo>
                  <a:cubicBezTo>
                    <a:pt x="14977" y="12919"/>
                    <a:pt x="15238" y="13289"/>
                    <a:pt x="15526" y="13670"/>
                  </a:cubicBezTo>
                  <a:cubicBezTo>
                    <a:pt x="16075" y="14475"/>
                    <a:pt x="15447" y="15593"/>
                    <a:pt x="14506" y="15468"/>
                  </a:cubicBezTo>
                  <a:cubicBezTo>
                    <a:pt x="13303" y="15313"/>
                    <a:pt x="11865" y="15296"/>
                    <a:pt x="10270" y="15400"/>
                  </a:cubicBezTo>
                  <a:cubicBezTo>
                    <a:pt x="8858" y="15489"/>
                    <a:pt x="7359" y="15672"/>
                    <a:pt x="5824" y="15925"/>
                  </a:cubicBezTo>
                  <a:lnTo>
                    <a:pt x="4836" y="16093"/>
                  </a:lnTo>
                  <a:lnTo>
                    <a:pt x="5095" y="16265"/>
                  </a:lnTo>
                  <a:lnTo>
                    <a:pt x="5427" y="16504"/>
                  </a:lnTo>
                  <a:lnTo>
                    <a:pt x="5759" y="16760"/>
                  </a:lnTo>
                  <a:cubicBezTo>
                    <a:pt x="6726" y="17527"/>
                    <a:pt x="7574" y="18462"/>
                    <a:pt x="8264" y="19572"/>
                  </a:cubicBezTo>
                  <a:cubicBezTo>
                    <a:pt x="8591" y="20099"/>
                    <a:pt x="8447" y="20804"/>
                    <a:pt x="7943" y="21147"/>
                  </a:cubicBezTo>
                  <a:cubicBezTo>
                    <a:pt x="7435" y="21489"/>
                    <a:pt x="6758" y="21337"/>
                    <a:pt x="6431" y="20809"/>
                  </a:cubicBezTo>
                  <a:cubicBezTo>
                    <a:pt x="5882" y="19925"/>
                    <a:pt x="5207" y="19183"/>
                    <a:pt x="4433" y="18568"/>
                  </a:cubicBezTo>
                  <a:cubicBezTo>
                    <a:pt x="3651" y="17945"/>
                    <a:pt x="2809" y="17486"/>
                    <a:pt x="1970" y="17165"/>
                  </a:cubicBezTo>
                  <a:cubicBezTo>
                    <a:pt x="1614" y="17031"/>
                    <a:pt x="1324" y="16942"/>
                    <a:pt x="1117" y="16890"/>
                  </a:cubicBezTo>
                  <a:lnTo>
                    <a:pt x="913" y="16847"/>
                  </a:lnTo>
                  <a:cubicBezTo>
                    <a:pt x="-258" y="16643"/>
                    <a:pt x="-321" y="14913"/>
                    <a:pt x="832" y="14619"/>
                  </a:cubicBezTo>
                  <a:lnTo>
                    <a:pt x="1431" y="14475"/>
                  </a:lnTo>
                  <a:cubicBezTo>
                    <a:pt x="1565" y="14443"/>
                    <a:pt x="1711" y="14410"/>
                    <a:pt x="1876" y="14374"/>
                  </a:cubicBezTo>
                  <a:cubicBezTo>
                    <a:pt x="2689" y="14192"/>
                    <a:pt x="3583" y="14010"/>
                    <a:pt x="4530" y="13839"/>
                  </a:cubicBezTo>
                  <a:cubicBezTo>
                    <a:pt x="6457" y="13493"/>
                    <a:pt x="8353" y="13243"/>
                    <a:pt x="10137" y="13129"/>
                  </a:cubicBezTo>
                  <a:cubicBezTo>
                    <a:pt x="10793" y="13085"/>
                    <a:pt x="11420" y="13063"/>
                    <a:pt x="11996" y="13058"/>
                  </a:cubicBezTo>
                  <a:lnTo>
                    <a:pt x="12231" y="13061"/>
                  </a:lnTo>
                  <a:lnTo>
                    <a:pt x="12126" y="12938"/>
                  </a:lnTo>
                  <a:cubicBezTo>
                    <a:pt x="11525" y="12261"/>
                    <a:pt x="10898" y="11641"/>
                    <a:pt x="10270" y="11083"/>
                  </a:cubicBezTo>
                  <a:lnTo>
                    <a:pt x="9817" y="10675"/>
                  </a:lnTo>
                  <a:cubicBezTo>
                    <a:pt x="9535" y="10433"/>
                    <a:pt x="9268" y="10219"/>
                    <a:pt x="9022" y="10031"/>
                  </a:cubicBezTo>
                  <a:lnTo>
                    <a:pt x="8594" y="9715"/>
                  </a:lnTo>
                  <a:cubicBezTo>
                    <a:pt x="8513" y="9658"/>
                    <a:pt x="8455" y="9620"/>
                    <a:pt x="8421" y="9596"/>
                  </a:cubicBezTo>
                  <a:cubicBezTo>
                    <a:pt x="7605" y="9071"/>
                    <a:pt x="7788" y="7787"/>
                    <a:pt x="8714" y="7529"/>
                  </a:cubicBezTo>
                  <a:lnTo>
                    <a:pt x="9938" y="7205"/>
                  </a:lnTo>
                  <a:cubicBezTo>
                    <a:pt x="10871" y="6963"/>
                    <a:pt x="11865" y="6718"/>
                    <a:pt x="12859" y="6493"/>
                  </a:cubicBezTo>
                  <a:cubicBezTo>
                    <a:pt x="13591" y="6329"/>
                    <a:pt x="14297" y="6180"/>
                    <a:pt x="14977" y="6047"/>
                  </a:cubicBezTo>
                  <a:cubicBezTo>
                    <a:pt x="15657" y="5913"/>
                    <a:pt x="16310" y="5799"/>
                    <a:pt x="16886" y="5709"/>
                  </a:cubicBezTo>
                  <a:lnTo>
                    <a:pt x="17356" y="5639"/>
                  </a:lnTo>
                  <a:lnTo>
                    <a:pt x="17200" y="5503"/>
                  </a:lnTo>
                  <a:cubicBezTo>
                    <a:pt x="16938" y="5282"/>
                    <a:pt x="16650" y="5070"/>
                    <a:pt x="16363" y="4863"/>
                  </a:cubicBezTo>
                  <a:lnTo>
                    <a:pt x="15892" y="4559"/>
                  </a:lnTo>
                  <a:cubicBezTo>
                    <a:pt x="14741" y="3816"/>
                    <a:pt x="13513" y="3221"/>
                    <a:pt x="12257" y="2761"/>
                  </a:cubicBezTo>
                  <a:cubicBezTo>
                    <a:pt x="11944" y="2639"/>
                    <a:pt x="11630" y="2535"/>
                    <a:pt x="11342" y="2446"/>
                  </a:cubicBezTo>
                  <a:lnTo>
                    <a:pt x="10662" y="2247"/>
                  </a:lnTo>
                  <a:cubicBezTo>
                    <a:pt x="10063" y="2111"/>
                    <a:pt x="9695" y="1502"/>
                    <a:pt x="9825" y="887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11" name="Freeform 479"/>
            <p:cNvSpPr/>
            <p:nvPr/>
          </p:nvSpPr>
          <p:spPr>
            <a:xfrm>
              <a:off x="14951277" y="5713450"/>
              <a:ext cx="158031" cy="111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6" h="21111" extrusionOk="0">
                  <a:moveTo>
                    <a:pt x="1973" y="0"/>
                  </a:moveTo>
                  <a:cubicBezTo>
                    <a:pt x="1871" y="0"/>
                    <a:pt x="1768" y="23"/>
                    <a:pt x="1686" y="70"/>
                  </a:cubicBezTo>
                  <a:cubicBezTo>
                    <a:pt x="97" y="863"/>
                    <a:pt x="-372" y="2540"/>
                    <a:pt x="293" y="4231"/>
                  </a:cubicBezTo>
                  <a:cubicBezTo>
                    <a:pt x="582" y="4965"/>
                    <a:pt x="1015" y="5581"/>
                    <a:pt x="1461" y="6072"/>
                  </a:cubicBezTo>
                  <a:lnTo>
                    <a:pt x="1666" y="6295"/>
                  </a:lnTo>
                  <a:lnTo>
                    <a:pt x="1809" y="6474"/>
                  </a:lnTo>
                  <a:lnTo>
                    <a:pt x="2628" y="7481"/>
                  </a:lnTo>
                  <a:cubicBezTo>
                    <a:pt x="2894" y="7810"/>
                    <a:pt x="3180" y="8156"/>
                    <a:pt x="3487" y="8517"/>
                  </a:cubicBezTo>
                  <a:cubicBezTo>
                    <a:pt x="4960" y="10241"/>
                    <a:pt x="6475" y="11967"/>
                    <a:pt x="8009" y="13576"/>
                  </a:cubicBezTo>
                  <a:cubicBezTo>
                    <a:pt x="8910" y="14527"/>
                    <a:pt x="9769" y="15411"/>
                    <a:pt x="10628" y="16218"/>
                  </a:cubicBezTo>
                  <a:lnTo>
                    <a:pt x="11385" y="16929"/>
                  </a:lnTo>
                  <a:cubicBezTo>
                    <a:pt x="13862" y="19216"/>
                    <a:pt x="15928" y="20646"/>
                    <a:pt x="17483" y="21016"/>
                  </a:cubicBezTo>
                  <a:cubicBezTo>
                    <a:pt x="19939" y="21600"/>
                    <a:pt x="21228" y="19472"/>
                    <a:pt x="20778" y="15238"/>
                  </a:cubicBezTo>
                  <a:cubicBezTo>
                    <a:pt x="20082" y="8699"/>
                    <a:pt x="16563" y="4465"/>
                    <a:pt x="11222" y="2073"/>
                  </a:cubicBezTo>
                  <a:cubicBezTo>
                    <a:pt x="9339" y="1230"/>
                    <a:pt x="7354" y="666"/>
                    <a:pt x="5329" y="329"/>
                  </a:cubicBezTo>
                  <a:cubicBezTo>
                    <a:pt x="4142" y="132"/>
                    <a:pt x="3119" y="38"/>
                    <a:pt x="2321" y="9"/>
                  </a:cubicBezTo>
                  <a:lnTo>
                    <a:pt x="1973" y="0"/>
                  </a:lnTo>
                  <a:close/>
                  <a:moveTo>
                    <a:pt x="2014" y="2507"/>
                  </a:moveTo>
                  <a:lnTo>
                    <a:pt x="2096" y="2460"/>
                  </a:lnTo>
                  <a:lnTo>
                    <a:pt x="2546" y="2478"/>
                  </a:lnTo>
                  <a:cubicBezTo>
                    <a:pt x="3242" y="2513"/>
                    <a:pt x="4122" y="2601"/>
                    <a:pt x="5124" y="2769"/>
                  </a:cubicBezTo>
                  <a:cubicBezTo>
                    <a:pt x="7047" y="3089"/>
                    <a:pt x="8951" y="3623"/>
                    <a:pt x="10710" y="4419"/>
                  </a:cubicBezTo>
                  <a:cubicBezTo>
                    <a:pt x="15499" y="6562"/>
                    <a:pt x="18527" y="10191"/>
                    <a:pt x="19100" y="15611"/>
                  </a:cubicBezTo>
                  <a:cubicBezTo>
                    <a:pt x="19386" y="18277"/>
                    <a:pt x="19018" y="18887"/>
                    <a:pt x="17749" y="18591"/>
                  </a:cubicBezTo>
                  <a:cubicBezTo>
                    <a:pt x="16358" y="18259"/>
                    <a:pt x="14209" y="16691"/>
                    <a:pt x="11570" y="14172"/>
                  </a:cubicBezTo>
                  <a:cubicBezTo>
                    <a:pt x="10751" y="13388"/>
                    <a:pt x="9892" y="12525"/>
                    <a:pt x="9012" y="11597"/>
                  </a:cubicBezTo>
                  <a:cubicBezTo>
                    <a:pt x="7518" y="10015"/>
                    <a:pt x="6024" y="8318"/>
                    <a:pt x="4592" y="6623"/>
                  </a:cubicBezTo>
                  <a:lnTo>
                    <a:pt x="3733" y="5602"/>
                  </a:lnTo>
                  <a:lnTo>
                    <a:pt x="2730" y="4369"/>
                  </a:lnTo>
                  <a:lnTo>
                    <a:pt x="2628" y="4266"/>
                  </a:lnTo>
                  <a:cubicBezTo>
                    <a:pt x="2321" y="3946"/>
                    <a:pt x="1952" y="3458"/>
                    <a:pt x="1789" y="3021"/>
                  </a:cubicBezTo>
                  <a:lnTo>
                    <a:pt x="1728" y="2877"/>
                  </a:lnTo>
                  <a:cubicBezTo>
                    <a:pt x="1686" y="2716"/>
                    <a:pt x="1728" y="2657"/>
                    <a:pt x="2014" y="2507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12" name="Freeform 480"/>
            <p:cNvSpPr/>
            <p:nvPr/>
          </p:nvSpPr>
          <p:spPr>
            <a:xfrm>
              <a:off x="15481995" y="4157554"/>
              <a:ext cx="395330" cy="1419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0" h="21375" extrusionOk="0">
                  <a:moveTo>
                    <a:pt x="16061" y="21359"/>
                  </a:moveTo>
                  <a:cubicBezTo>
                    <a:pt x="18919" y="21258"/>
                    <a:pt x="20987" y="20711"/>
                    <a:pt x="20751" y="19886"/>
                  </a:cubicBezTo>
                  <a:lnTo>
                    <a:pt x="15613" y="2059"/>
                  </a:lnTo>
                  <a:cubicBezTo>
                    <a:pt x="15239" y="788"/>
                    <a:pt x="11266" y="-139"/>
                    <a:pt x="6861" y="18"/>
                  </a:cubicBezTo>
                  <a:cubicBezTo>
                    <a:pt x="2456" y="174"/>
                    <a:pt x="-613" y="1352"/>
                    <a:pt x="103" y="2611"/>
                  </a:cubicBezTo>
                  <a:lnTo>
                    <a:pt x="10753" y="20265"/>
                  </a:lnTo>
                  <a:cubicBezTo>
                    <a:pt x="11217" y="21081"/>
                    <a:pt x="13195" y="21461"/>
                    <a:pt x="16061" y="21359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13" name="Freeform 481"/>
            <p:cNvSpPr/>
            <p:nvPr/>
          </p:nvSpPr>
          <p:spPr>
            <a:xfrm>
              <a:off x="15322573" y="3069714"/>
              <a:ext cx="460790" cy="1394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8" h="21297" extrusionOk="0">
                  <a:moveTo>
                    <a:pt x="6992" y="21"/>
                  </a:moveTo>
                  <a:cubicBezTo>
                    <a:pt x="11426" y="-166"/>
                    <a:pt x="15449" y="928"/>
                    <a:pt x="15895" y="2444"/>
                  </a:cubicBezTo>
                  <a:lnTo>
                    <a:pt x="20663" y="18743"/>
                  </a:lnTo>
                  <a:cubicBezTo>
                    <a:pt x="21032" y="19998"/>
                    <a:pt x="18394" y="21124"/>
                    <a:pt x="14718" y="21279"/>
                  </a:cubicBezTo>
                  <a:cubicBezTo>
                    <a:pt x="11043" y="21434"/>
                    <a:pt x="7674" y="20562"/>
                    <a:pt x="7131" y="19314"/>
                  </a:cubicBezTo>
                  <a:lnTo>
                    <a:pt x="86" y="3111"/>
                  </a:lnTo>
                  <a:cubicBezTo>
                    <a:pt x="-568" y="1603"/>
                    <a:pt x="2551" y="208"/>
                    <a:pt x="6992" y="21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14" name="Freeform 482"/>
            <p:cNvSpPr/>
            <p:nvPr/>
          </p:nvSpPr>
          <p:spPr>
            <a:xfrm>
              <a:off x="15645449" y="5303925"/>
              <a:ext cx="259265" cy="309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99"/>
                  </a:moveTo>
                  <a:lnTo>
                    <a:pt x="4532" y="21600"/>
                  </a:lnTo>
                  <a:lnTo>
                    <a:pt x="0" y="346"/>
                  </a:lnTo>
                  <a:lnTo>
                    <a:pt x="18424" y="0"/>
                  </a:lnTo>
                  <a:lnTo>
                    <a:pt x="21600" y="21299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15" name="Freeform 483"/>
            <p:cNvSpPr/>
            <p:nvPr/>
          </p:nvSpPr>
          <p:spPr>
            <a:xfrm>
              <a:off x="15654895" y="5356831"/>
              <a:ext cx="216810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5" h="21410" extrusionOk="0">
                  <a:moveTo>
                    <a:pt x="20937" y="2"/>
                  </a:moveTo>
                  <a:cubicBezTo>
                    <a:pt x="21292" y="-95"/>
                    <a:pt x="21570" y="3324"/>
                    <a:pt x="21585" y="7661"/>
                  </a:cubicBezTo>
                  <a:cubicBezTo>
                    <a:pt x="21585" y="11636"/>
                    <a:pt x="21354" y="14996"/>
                    <a:pt x="21045" y="15591"/>
                  </a:cubicBezTo>
                  <a:lnTo>
                    <a:pt x="20968" y="15688"/>
                  </a:lnTo>
                  <a:lnTo>
                    <a:pt x="648" y="21408"/>
                  </a:lnTo>
                  <a:cubicBezTo>
                    <a:pt x="294" y="21505"/>
                    <a:pt x="1" y="18068"/>
                    <a:pt x="1" y="13731"/>
                  </a:cubicBezTo>
                  <a:cubicBezTo>
                    <a:pt x="-15" y="9756"/>
                    <a:pt x="216" y="6414"/>
                    <a:pt x="525" y="5801"/>
                  </a:cubicBezTo>
                  <a:lnTo>
                    <a:pt x="618" y="5704"/>
                  </a:lnTo>
                  <a:lnTo>
                    <a:pt x="20937" y="2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16" name="Freeform 484"/>
            <p:cNvSpPr/>
            <p:nvPr/>
          </p:nvSpPr>
          <p:spPr>
            <a:xfrm>
              <a:off x="15695968" y="5597066"/>
              <a:ext cx="515739" cy="3935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66" y="0"/>
                  </a:moveTo>
                  <a:lnTo>
                    <a:pt x="0" y="261"/>
                  </a:lnTo>
                  <a:lnTo>
                    <a:pt x="1616" y="21600"/>
                  </a:lnTo>
                  <a:lnTo>
                    <a:pt x="21600" y="21010"/>
                  </a:lnTo>
                  <a:lnTo>
                    <a:pt x="21594" y="17735"/>
                  </a:lnTo>
                  <a:cubicBezTo>
                    <a:pt x="21587" y="16531"/>
                    <a:pt x="20925" y="15506"/>
                    <a:pt x="20016" y="15302"/>
                  </a:cubicBezTo>
                  <a:lnTo>
                    <a:pt x="14681" y="13410"/>
                  </a:lnTo>
                  <a:lnTo>
                    <a:pt x="11916" y="11453"/>
                  </a:lnTo>
                  <a:cubicBezTo>
                    <a:pt x="11086" y="10865"/>
                    <a:pt x="10359" y="9663"/>
                    <a:pt x="10060" y="8486"/>
                  </a:cubicBezTo>
                  <a:cubicBezTo>
                    <a:pt x="9508" y="6308"/>
                    <a:pt x="8892" y="1297"/>
                    <a:pt x="8866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17" name="Freeform 485"/>
            <p:cNvSpPr/>
            <p:nvPr/>
          </p:nvSpPr>
          <p:spPr>
            <a:xfrm>
              <a:off x="15729903" y="5922699"/>
              <a:ext cx="493125" cy="80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7" h="21547" extrusionOk="0">
                  <a:moveTo>
                    <a:pt x="420" y="21547"/>
                  </a:moveTo>
                  <a:lnTo>
                    <a:pt x="21240" y="18682"/>
                  </a:lnTo>
                  <a:cubicBezTo>
                    <a:pt x="21437" y="18653"/>
                    <a:pt x="21593" y="17653"/>
                    <a:pt x="21586" y="16442"/>
                  </a:cubicBezTo>
                  <a:lnTo>
                    <a:pt x="21539" y="2145"/>
                  </a:lnTo>
                  <a:cubicBezTo>
                    <a:pt x="21532" y="934"/>
                    <a:pt x="21369" y="-28"/>
                    <a:pt x="21172" y="1"/>
                  </a:cubicBezTo>
                  <a:lnTo>
                    <a:pt x="346" y="2871"/>
                  </a:lnTo>
                  <a:cubicBezTo>
                    <a:pt x="149" y="2895"/>
                    <a:pt x="-7" y="3899"/>
                    <a:pt x="0" y="5109"/>
                  </a:cubicBezTo>
                  <a:lnTo>
                    <a:pt x="54" y="19411"/>
                  </a:lnTo>
                  <a:cubicBezTo>
                    <a:pt x="54" y="20618"/>
                    <a:pt x="217" y="21572"/>
                    <a:pt x="420" y="21547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18" name="Freeform 486"/>
            <p:cNvSpPr/>
            <p:nvPr/>
          </p:nvSpPr>
          <p:spPr>
            <a:xfrm>
              <a:off x="16041242" y="5841237"/>
              <a:ext cx="172328" cy="84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908"/>
                  </a:moveTo>
                  <a:cubicBezTo>
                    <a:pt x="21503" y="12266"/>
                    <a:pt x="18356" y="5035"/>
                    <a:pt x="14180" y="3846"/>
                  </a:cubicBezTo>
                  <a:lnTo>
                    <a:pt x="661" y="0"/>
                  </a:lnTo>
                  <a:lnTo>
                    <a:pt x="0" y="21600"/>
                  </a:lnTo>
                  <a:lnTo>
                    <a:pt x="21600" y="20908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19" name="Freeform 487"/>
            <p:cNvSpPr/>
            <p:nvPr/>
          </p:nvSpPr>
          <p:spPr>
            <a:xfrm>
              <a:off x="15734698" y="5917735"/>
              <a:ext cx="482127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4" h="21485" extrusionOk="0">
                  <a:moveTo>
                    <a:pt x="21441" y="1"/>
                  </a:moveTo>
                  <a:cubicBezTo>
                    <a:pt x="21525" y="-58"/>
                    <a:pt x="21587" y="1722"/>
                    <a:pt x="21594" y="3949"/>
                  </a:cubicBezTo>
                  <a:cubicBezTo>
                    <a:pt x="21594" y="5904"/>
                    <a:pt x="21545" y="7568"/>
                    <a:pt x="21483" y="7993"/>
                  </a:cubicBezTo>
                  <a:lnTo>
                    <a:pt x="21448" y="8090"/>
                  </a:lnTo>
                  <a:lnTo>
                    <a:pt x="147" y="21483"/>
                  </a:lnTo>
                  <a:cubicBezTo>
                    <a:pt x="63" y="21542"/>
                    <a:pt x="1" y="19762"/>
                    <a:pt x="1" y="17535"/>
                  </a:cubicBezTo>
                  <a:cubicBezTo>
                    <a:pt x="-6" y="15580"/>
                    <a:pt x="43" y="13916"/>
                    <a:pt x="112" y="13489"/>
                  </a:cubicBezTo>
                  <a:lnTo>
                    <a:pt x="140" y="13394"/>
                  </a:lnTo>
                  <a:lnTo>
                    <a:pt x="21441" y="1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20" name="Freeform 488"/>
            <p:cNvSpPr/>
            <p:nvPr/>
          </p:nvSpPr>
          <p:spPr>
            <a:xfrm>
              <a:off x="15887014" y="5731903"/>
              <a:ext cx="124476" cy="121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4" h="21326" extrusionOk="0">
                  <a:moveTo>
                    <a:pt x="9709" y="30"/>
                  </a:moveTo>
                  <a:cubicBezTo>
                    <a:pt x="10309" y="-114"/>
                    <a:pt x="10884" y="267"/>
                    <a:pt x="11014" y="880"/>
                  </a:cubicBezTo>
                  <a:cubicBezTo>
                    <a:pt x="11171" y="1493"/>
                    <a:pt x="10805" y="2106"/>
                    <a:pt x="10205" y="2250"/>
                  </a:cubicBezTo>
                  <a:lnTo>
                    <a:pt x="9788" y="2367"/>
                  </a:lnTo>
                  <a:cubicBezTo>
                    <a:pt x="9449" y="2476"/>
                    <a:pt x="9031" y="2610"/>
                    <a:pt x="8614" y="2776"/>
                  </a:cubicBezTo>
                  <a:cubicBezTo>
                    <a:pt x="7388" y="3245"/>
                    <a:pt x="6162" y="3849"/>
                    <a:pt x="5040" y="4598"/>
                  </a:cubicBezTo>
                  <a:cubicBezTo>
                    <a:pt x="4570" y="4903"/>
                    <a:pt x="4127" y="5225"/>
                    <a:pt x="3736" y="5562"/>
                  </a:cubicBezTo>
                  <a:lnTo>
                    <a:pt x="3553" y="5715"/>
                  </a:lnTo>
                  <a:lnTo>
                    <a:pt x="3579" y="5718"/>
                  </a:lnTo>
                  <a:cubicBezTo>
                    <a:pt x="4153" y="5794"/>
                    <a:pt x="4779" y="5889"/>
                    <a:pt x="5431" y="6007"/>
                  </a:cubicBezTo>
                  <a:lnTo>
                    <a:pt x="5927" y="6099"/>
                  </a:lnTo>
                  <a:cubicBezTo>
                    <a:pt x="6631" y="6227"/>
                    <a:pt x="7336" y="6374"/>
                    <a:pt x="8092" y="6535"/>
                  </a:cubicBezTo>
                  <a:cubicBezTo>
                    <a:pt x="8744" y="6679"/>
                    <a:pt x="9396" y="6829"/>
                    <a:pt x="10048" y="6982"/>
                  </a:cubicBezTo>
                  <a:lnTo>
                    <a:pt x="11797" y="7415"/>
                  </a:lnTo>
                  <a:cubicBezTo>
                    <a:pt x="11953" y="7458"/>
                    <a:pt x="12083" y="7491"/>
                    <a:pt x="12188" y="7518"/>
                  </a:cubicBezTo>
                  <a:cubicBezTo>
                    <a:pt x="13127" y="7766"/>
                    <a:pt x="13310" y="9055"/>
                    <a:pt x="12501" y="9585"/>
                  </a:cubicBezTo>
                  <a:lnTo>
                    <a:pt x="12344" y="9706"/>
                  </a:lnTo>
                  <a:lnTo>
                    <a:pt x="12136" y="9842"/>
                  </a:lnTo>
                  <a:cubicBezTo>
                    <a:pt x="11849" y="10070"/>
                    <a:pt x="11510" y="10348"/>
                    <a:pt x="11144" y="10670"/>
                  </a:cubicBezTo>
                  <a:cubicBezTo>
                    <a:pt x="10362" y="11332"/>
                    <a:pt x="9605" y="12089"/>
                    <a:pt x="8875" y="12936"/>
                  </a:cubicBezTo>
                  <a:lnTo>
                    <a:pt x="8744" y="13091"/>
                  </a:lnTo>
                  <a:lnTo>
                    <a:pt x="8979" y="13091"/>
                  </a:lnTo>
                  <a:cubicBezTo>
                    <a:pt x="9370" y="13089"/>
                    <a:pt x="9788" y="13097"/>
                    <a:pt x="10205" y="13113"/>
                  </a:cubicBezTo>
                  <a:lnTo>
                    <a:pt x="10858" y="13140"/>
                  </a:lnTo>
                  <a:cubicBezTo>
                    <a:pt x="12657" y="13241"/>
                    <a:pt x="14588" y="13481"/>
                    <a:pt x="16544" y="13816"/>
                  </a:cubicBezTo>
                  <a:cubicBezTo>
                    <a:pt x="17222" y="13933"/>
                    <a:pt x="17875" y="14058"/>
                    <a:pt x="18501" y="14184"/>
                  </a:cubicBezTo>
                  <a:lnTo>
                    <a:pt x="19883" y="14483"/>
                  </a:lnTo>
                  <a:cubicBezTo>
                    <a:pt x="19962" y="14505"/>
                    <a:pt x="20066" y="14524"/>
                    <a:pt x="20118" y="14540"/>
                  </a:cubicBezTo>
                  <a:cubicBezTo>
                    <a:pt x="21266" y="14824"/>
                    <a:pt x="21214" y="16556"/>
                    <a:pt x="20066" y="16771"/>
                  </a:cubicBezTo>
                  <a:lnTo>
                    <a:pt x="19857" y="16818"/>
                  </a:lnTo>
                  <a:cubicBezTo>
                    <a:pt x="19649" y="16869"/>
                    <a:pt x="19362" y="16962"/>
                    <a:pt x="19023" y="17098"/>
                  </a:cubicBezTo>
                  <a:cubicBezTo>
                    <a:pt x="18188" y="17422"/>
                    <a:pt x="17353" y="17888"/>
                    <a:pt x="16596" y="18509"/>
                  </a:cubicBezTo>
                  <a:cubicBezTo>
                    <a:pt x="15814" y="19138"/>
                    <a:pt x="15136" y="19895"/>
                    <a:pt x="14588" y="20797"/>
                  </a:cubicBezTo>
                  <a:cubicBezTo>
                    <a:pt x="14275" y="21328"/>
                    <a:pt x="13596" y="21486"/>
                    <a:pt x="13075" y="21149"/>
                  </a:cubicBezTo>
                  <a:cubicBezTo>
                    <a:pt x="12579" y="20811"/>
                    <a:pt x="12423" y="20105"/>
                    <a:pt x="12762" y="19574"/>
                  </a:cubicBezTo>
                  <a:cubicBezTo>
                    <a:pt x="13440" y="18441"/>
                    <a:pt x="14275" y="17490"/>
                    <a:pt x="15266" y="16706"/>
                  </a:cubicBezTo>
                  <a:cubicBezTo>
                    <a:pt x="15475" y="16529"/>
                    <a:pt x="15684" y="16365"/>
                    <a:pt x="15918" y="16213"/>
                  </a:cubicBezTo>
                  <a:lnTo>
                    <a:pt x="16127" y="16057"/>
                  </a:lnTo>
                  <a:lnTo>
                    <a:pt x="15240" y="15910"/>
                  </a:lnTo>
                  <a:cubicBezTo>
                    <a:pt x="13988" y="15717"/>
                    <a:pt x="12788" y="15570"/>
                    <a:pt x="11614" y="15477"/>
                  </a:cubicBezTo>
                  <a:lnTo>
                    <a:pt x="10727" y="15417"/>
                  </a:lnTo>
                  <a:cubicBezTo>
                    <a:pt x="9136" y="15327"/>
                    <a:pt x="7701" y="15360"/>
                    <a:pt x="6501" y="15529"/>
                  </a:cubicBezTo>
                  <a:cubicBezTo>
                    <a:pt x="5535" y="15663"/>
                    <a:pt x="4910" y="14548"/>
                    <a:pt x="5457" y="13737"/>
                  </a:cubicBezTo>
                  <a:cubicBezTo>
                    <a:pt x="5744" y="13336"/>
                    <a:pt x="6031" y="12947"/>
                    <a:pt x="6318" y="12566"/>
                  </a:cubicBezTo>
                  <a:cubicBezTo>
                    <a:pt x="7257" y="11356"/>
                    <a:pt x="8249" y="10288"/>
                    <a:pt x="9240" y="9368"/>
                  </a:cubicBezTo>
                  <a:lnTo>
                    <a:pt x="9449" y="9177"/>
                  </a:lnTo>
                  <a:lnTo>
                    <a:pt x="8614" y="8981"/>
                  </a:lnTo>
                  <a:lnTo>
                    <a:pt x="7649" y="8768"/>
                  </a:lnTo>
                  <a:cubicBezTo>
                    <a:pt x="6918" y="8611"/>
                    <a:pt x="6214" y="8466"/>
                    <a:pt x="5562" y="8343"/>
                  </a:cubicBezTo>
                  <a:lnTo>
                    <a:pt x="4701" y="8191"/>
                  </a:lnTo>
                  <a:cubicBezTo>
                    <a:pt x="3188" y="7932"/>
                    <a:pt x="1936" y="7802"/>
                    <a:pt x="1101" y="7821"/>
                  </a:cubicBezTo>
                  <a:cubicBezTo>
                    <a:pt x="188" y="7842"/>
                    <a:pt x="-334" y="6720"/>
                    <a:pt x="240" y="5966"/>
                  </a:cubicBezTo>
                  <a:cubicBezTo>
                    <a:pt x="1205" y="4699"/>
                    <a:pt x="2457" y="3607"/>
                    <a:pt x="3866" y="2670"/>
                  </a:cubicBezTo>
                  <a:cubicBezTo>
                    <a:pt x="5144" y="1828"/>
                    <a:pt x="6501" y="1155"/>
                    <a:pt x="7857" y="635"/>
                  </a:cubicBezTo>
                  <a:cubicBezTo>
                    <a:pt x="8692" y="322"/>
                    <a:pt x="9318" y="126"/>
                    <a:pt x="9709" y="3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21" name="Freeform 489"/>
            <p:cNvSpPr/>
            <p:nvPr/>
          </p:nvSpPr>
          <p:spPr>
            <a:xfrm>
              <a:off x="15802442" y="5674831"/>
              <a:ext cx="157430" cy="11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8" h="21100" extrusionOk="0">
                  <a:moveTo>
                    <a:pt x="19274" y="6177"/>
                  </a:moveTo>
                  <a:cubicBezTo>
                    <a:pt x="19830" y="5613"/>
                    <a:pt x="20344" y="4913"/>
                    <a:pt x="20652" y="4071"/>
                  </a:cubicBezTo>
                  <a:cubicBezTo>
                    <a:pt x="21249" y="2410"/>
                    <a:pt x="20755" y="810"/>
                    <a:pt x="19192" y="64"/>
                  </a:cubicBezTo>
                  <a:cubicBezTo>
                    <a:pt x="19130" y="35"/>
                    <a:pt x="19069" y="15"/>
                    <a:pt x="19007" y="6"/>
                  </a:cubicBezTo>
                  <a:lnTo>
                    <a:pt x="18883" y="0"/>
                  </a:lnTo>
                  <a:lnTo>
                    <a:pt x="18472" y="17"/>
                  </a:lnTo>
                  <a:cubicBezTo>
                    <a:pt x="17793" y="52"/>
                    <a:pt x="16908" y="139"/>
                    <a:pt x="15880" y="311"/>
                  </a:cubicBezTo>
                  <a:cubicBezTo>
                    <a:pt x="13843" y="642"/>
                    <a:pt x="11827" y="1199"/>
                    <a:pt x="9914" y="2038"/>
                  </a:cubicBezTo>
                  <a:cubicBezTo>
                    <a:pt x="4401" y="4449"/>
                    <a:pt x="760" y="8718"/>
                    <a:pt x="81" y="15324"/>
                  </a:cubicBezTo>
                  <a:cubicBezTo>
                    <a:pt x="-351" y="19512"/>
                    <a:pt x="966" y="21600"/>
                    <a:pt x="3434" y="20999"/>
                  </a:cubicBezTo>
                  <a:cubicBezTo>
                    <a:pt x="5142" y="20578"/>
                    <a:pt x="7466" y="18885"/>
                    <a:pt x="10285" y="16184"/>
                  </a:cubicBezTo>
                  <a:cubicBezTo>
                    <a:pt x="11128" y="15377"/>
                    <a:pt x="11992" y="14488"/>
                    <a:pt x="12897" y="13533"/>
                  </a:cubicBezTo>
                  <a:cubicBezTo>
                    <a:pt x="14419" y="11915"/>
                    <a:pt x="15962" y="10184"/>
                    <a:pt x="17423" y="8453"/>
                  </a:cubicBezTo>
                  <a:lnTo>
                    <a:pt x="18287" y="7414"/>
                  </a:lnTo>
                  <a:lnTo>
                    <a:pt x="19274" y="6177"/>
                  </a:lnTo>
                  <a:close/>
                  <a:moveTo>
                    <a:pt x="18780" y="2434"/>
                  </a:moveTo>
                  <a:lnTo>
                    <a:pt x="18883" y="2495"/>
                  </a:lnTo>
                  <a:cubicBezTo>
                    <a:pt x="19048" y="2596"/>
                    <a:pt x="19130" y="2686"/>
                    <a:pt x="19171" y="2747"/>
                  </a:cubicBezTo>
                  <a:lnTo>
                    <a:pt x="19171" y="2779"/>
                  </a:lnTo>
                  <a:cubicBezTo>
                    <a:pt x="19171" y="2764"/>
                    <a:pt x="19171" y="2805"/>
                    <a:pt x="19130" y="2950"/>
                  </a:cubicBezTo>
                  <a:cubicBezTo>
                    <a:pt x="18986" y="3313"/>
                    <a:pt x="18698" y="3726"/>
                    <a:pt x="18410" y="4057"/>
                  </a:cubicBezTo>
                  <a:lnTo>
                    <a:pt x="18225" y="4251"/>
                  </a:lnTo>
                  <a:lnTo>
                    <a:pt x="17669" y="4948"/>
                  </a:lnTo>
                  <a:cubicBezTo>
                    <a:pt x="17258" y="5445"/>
                    <a:pt x="16805" y="5997"/>
                    <a:pt x="16312" y="6595"/>
                  </a:cubicBezTo>
                  <a:cubicBezTo>
                    <a:pt x="14872" y="8297"/>
                    <a:pt x="13370" y="9999"/>
                    <a:pt x="11868" y="11587"/>
                  </a:cubicBezTo>
                  <a:cubicBezTo>
                    <a:pt x="10984" y="12519"/>
                    <a:pt x="10140" y="13387"/>
                    <a:pt x="9317" y="14172"/>
                  </a:cubicBezTo>
                  <a:cubicBezTo>
                    <a:pt x="6685" y="16689"/>
                    <a:pt x="4545" y="18260"/>
                    <a:pt x="3146" y="18603"/>
                  </a:cubicBezTo>
                  <a:cubicBezTo>
                    <a:pt x="1891" y="18908"/>
                    <a:pt x="1521" y="18310"/>
                    <a:pt x="1788" y="15670"/>
                  </a:cubicBezTo>
                  <a:cubicBezTo>
                    <a:pt x="2344" y="10190"/>
                    <a:pt x="5471" y="6525"/>
                    <a:pt x="10428" y="4359"/>
                  </a:cubicBezTo>
                  <a:cubicBezTo>
                    <a:pt x="12218" y="3569"/>
                    <a:pt x="14152" y="3041"/>
                    <a:pt x="16065" y="2724"/>
                  </a:cubicBezTo>
                  <a:cubicBezTo>
                    <a:pt x="17155" y="2547"/>
                    <a:pt x="18060" y="2463"/>
                    <a:pt x="18698" y="2436"/>
                  </a:cubicBezTo>
                  <a:lnTo>
                    <a:pt x="18780" y="2434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22" name="Freeform 490"/>
            <p:cNvSpPr/>
            <p:nvPr/>
          </p:nvSpPr>
          <p:spPr>
            <a:xfrm>
              <a:off x="15157371" y="1132784"/>
              <a:ext cx="351594" cy="666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8" h="20198" extrusionOk="0">
                  <a:moveTo>
                    <a:pt x="512" y="3817"/>
                  </a:moveTo>
                  <a:cubicBezTo>
                    <a:pt x="6607" y="4373"/>
                    <a:pt x="8463" y="1976"/>
                    <a:pt x="8463" y="1976"/>
                  </a:cubicBezTo>
                  <a:cubicBezTo>
                    <a:pt x="8463" y="1976"/>
                    <a:pt x="10981" y="-1399"/>
                    <a:pt x="11624" y="673"/>
                  </a:cubicBezTo>
                  <a:cubicBezTo>
                    <a:pt x="11968" y="1774"/>
                    <a:pt x="15247" y="313"/>
                    <a:pt x="16750" y="1487"/>
                  </a:cubicBezTo>
                  <a:cubicBezTo>
                    <a:pt x="17765" y="2277"/>
                    <a:pt x="15229" y="3295"/>
                    <a:pt x="18525" y="5402"/>
                  </a:cubicBezTo>
                  <a:cubicBezTo>
                    <a:pt x="20436" y="6622"/>
                    <a:pt x="12901" y="7596"/>
                    <a:pt x="17547" y="9845"/>
                  </a:cubicBezTo>
                  <a:cubicBezTo>
                    <a:pt x="17547" y="9845"/>
                    <a:pt x="14242" y="12591"/>
                    <a:pt x="19920" y="13486"/>
                  </a:cubicBezTo>
                  <a:lnTo>
                    <a:pt x="20518" y="16705"/>
                  </a:lnTo>
                  <a:cubicBezTo>
                    <a:pt x="20871" y="18580"/>
                    <a:pt x="18036" y="20201"/>
                    <a:pt x="14405" y="20198"/>
                  </a:cubicBezTo>
                  <a:cubicBezTo>
                    <a:pt x="10954" y="20195"/>
                    <a:pt x="8183" y="18711"/>
                    <a:pt x="8282" y="16917"/>
                  </a:cubicBezTo>
                  <a:lnTo>
                    <a:pt x="8518" y="12991"/>
                  </a:lnTo>
                  <a:cubicBezTo>
                    <a:pt x="-294" y="12991"/>
                    <a:pt x="-729" y="6702"/>
                    <a:pt x="512" y="381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23" name="Freeform 491"/>
            <p:cNvSpPr/>
            <p:nvPr/>
          </p:nvSpPr>
          <p:spPr>
            <a:xfrm>
              <a:off x="15276287" y="1367585"/>
              <a:ext cx="83865" cy="36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0360" extrusionOk="0">
                  <a:moveTo>
                    <a:pt x="18566" y="1045"/>
                  </a:moveTo>
                  <a:cubicBezTo>
                    <a:pt x="19198" y="-348"/>
                    <a:pt x="20264" y="-348"/>
                    <a:pt x="20896" y="1045"/>
                  </a:cubicBezTo>
                  <a:cubicBezTo>
                    <a:pt x="21528" y="2440"/>
                    <a:pt x="21528" y="4705"/>
                    <a:pt x="20896" y="6108"/>
                  </a:cubicBezTo>
                  <a:cubicBezTo>
                    <a:pt x="20027" y="7972"/>
                    <a:pt x="18487" y="10649"/>
                    <a:pt x="16276" y="13308"/>
                  </a:cubicBezTo>
                  <a:cubicBezTo>
                    <a:pt x="11932" y="18533"/>
                    <a:pt x="6957" y="21252"/>
                    <a:pt x="1507" y="20097"/>
                  </a:cubicBezTo>
                  <a:cubicBezTo>
                    <a:pt x="599" y="19909"/>
                    <a:pt x="-72" y="18165"/>
                    <a:pt x="7" y="16199"/>
                  </a:cubicBezTo>
                  <a:cubicBezTo>
                    <a:pt x="125" y="14232"/>
                    <a:pt x="915" y="12786"/>
                    <a:pt x="1823" y="12975"/>
                  </a:cubicBezTo>
                  <a:cubicBezTo>
                    <a:pt x="6562" y="13975"/>
                    <a:pt x="10905" y="11615"/>
                    <a:pt x="14657" y="7049"/>
                  </a:cubicBezTo>
                  <a:cubicBezTo>
                    <a:pt x="15802" y="5706"/>
                    <a:pt x="16750" y="4261"/>
                    <a:pt x="17619" y="2833"/>
                  </a:cubicBezTo>
                  <a:lnTo>
                    <a:pt x="18053" y="2063"/>
                  </a:lnTo>
                  <a:cubicBezTo>
                    <a:pt x="18289" y="1610"/>
                    <a:pt x="18448" y="1260"/>
                    <a:pt x="18566" y="1045"/>
                  </a:cubicBezTo>
                  <a:close/>
                </a:path>
              </a:pathLst>
            </a:custGeom>
            <a:solidFill>
              <a:srgbClr val="F5222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24" name="Freeform 492"/>
            <p:cNvSpPr/>
            <p:nvPr/>
          </p:nvSpPr>
          <p:spPr>
            <a:xfrm>
              <a:off x="15245860" y="1264971"/>
              <a:ext cx="53346" cy="994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4" h="21420" extrusionOk="0">
                  <a:moveTo>
                    <a:pt x="11963" y="3"/>
                  </a:moveTo>
                  <a:cubicBezTo>
                    <a:pt x="12880" y="-34"/>
                    <a:pt x="13737" y="313"/>
                    <a:pt x="13982" y="804"/>
                  </a:cubicBezTo>
                  <a:lnTo>
                    <a:pt x="13982" y="1017"/>
                  </a:lnTo>
                  <a:lnTo>
                    <a:pt x="14043" y="1061"/>
                  </a:lnTo>
                  <a:cubicBezTo>
                    <a:pt x="14104" y="2055"/>
                    <a:pt x="13737" y="3568"/>
                    <a:pt x="12697" y="5534"/>
                  </a:cubicBezTo>
                  <a:cubicBezTo>
                    <a:pt x="11290" y="8167"/>
                    <a:pt x="8903" y="11045"/>
                    <a:pt x="5293" y="14129"/>
                  </a:cubicBezTo>
                  <a:lnTo>
                    <a:pt x="4620" y="14653"/>
                  </a:lnTo>
                  <a:lnTo>
                    <a:pt x="5660" y="14997"/>
                  </a:lnTo>
                  <a:cubicBezTo>
                    <a:pt x="9148" y="16168"/>
                    <a:pt x="12207" y="17153"/>
                    <a:pt x="14900" y="17961"/>
                  </a:cubicBezTo>
                  <a:lnTo>
                    <a:pt x="15879" y="18255"/>
                  </a:lnTo>
                  <a:cubicBezTo>
                    <a:pt x="16858" y="18549"/>
                    <a:pt x="17715" y="18799"/>
                    <a:pt x="18449" y="19009"/>
                  </a:cubicBezTo>
                  <a:lnTo>
                    <a:pt x="19978" y="19423"/>
                  </a:lnTo>
                  <a:cubicBezTo>
                    <a:pt x="20897" y="19663"/>
                    <a:pt x="21325" y="20288"/>
                    <a:pt x="20897" y="20812"/>
                  </a:cubicBezTo>
                  <a:cubicBezTo>
                    <a:pt x="20468" y="21336"/>
                    <a:pt x="19306" y="21566"/>
                    <a:pt x="18388" y="21322"/>
                  </a:cubicBezTo>
                  <a:lnTo>
                    <a:pt x="17837" y="21182"/>
                  </a:lnTo>
                  <a:lnTo>
                    <a:pt x="16062" y="20701"/>
                  </a:lnTo>
                  <a:cubicBezTo>
                    <a:pt x="15451" y="20521"/>
                    <a:pt x="14777" y="20321"/>
                    <a:pt x="14043" y="20094"/>
                  </a:cubicBezTo>
                  <a:lnTo>
                    <a:pt x="11963" y="19476"/>
                  </a:lnTo>
                  <a:cubicBezTo>
                    <a:pt x="8842" y="18502"/>
                    <a:pt x="5110" y="17300"/>
                    <a:pt x="887" y="15855"/>
                  </a:cubicBezTo>
                  <a:cubicBezTo>
                    <a:pt x="-31" y="15538"/>
                    <a:pt x="-275" y="14860"/>
                    <a:pt x="337" y="14366"/>
                  </a:cubicBezTo>
                  <a:cubicBezTo>
                    <a:pt x="4742" y="10925"/>
                    <a:pt x="7557" y="7767"/>
                    <a:pt x="9025" y="4953"/>
                  </a:cubicBezTo>
                  <a:cubicBezTo>
                    <a:pt x="9882" y="3347"/>
                    <a:pt x="10188" y="2129"/>
                    <a:pt x="10188" y="1341"/>
                  </a:cubicBezTo>
                  <a:lnTo>
                    <a:pt x="10188" y="951"/>
                  </a:lnTo>
                  <a:cubicBezTo>
                    <a:pt x="10249" y="446"/>
                    <a:pt x="10983" y="39"/>
                    <a:pt x="11963" y="3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25" name="Freeform 493"/>
            <p:cNvSpPr/>
            <p:nvPr/>
          </p:nvSpPr>
          <p:spPr>
            <a:xfrm>
              <a:off x="15339694" y="1263806"/>
              <a:ext cx="83838" cy="51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64" y="0"/>
                  </a:moveTo>
                  <a:cubicBezTo>
                    <a:pt x="20882" y="0"/>
                    <a:pt x="21600" y="1207"/>
                    <a:pt x="21600" y="2701"/>
                  </a:cubicBezTo>
                  <a:cubicBezTo>
                    <a:pt x="21600" y="13089"/>
                    <a:pt x="16809" y="21600"/>
                    <a:pt x="10820" y="21600"/>
                  </a:cubicBezTo>
                  <a:cubicBezTo>
                    <a:pt x="4831" y="21600"/>
                    <a:pt x="0" y="13089"/>
                    <a:pt x="0" y="2701"/>
                  </a:cubicBezTo>
                  <a:cubicBezTo>
                    <a:pt x="0" y="1207"/>
                    <a:pt x="758" y="0"/>
                    <a:pt x="1677" y="0"/>
                  </a:cubicBezTo>
                  <a:cubicBezTo>
                    <a:pt x="2595" y="0"/>
                    <a:pt x="3354" y="1207"/>
                    <a:pt x="3354" y="2701"/>
                  </a:cubicBezTo>
                  <a:cubicBezTo>
                    <a:pt x="3354" y="10200"/>
                    <a:pt x="6707" y="16193"/>
                    <a:pt x="10820" y="16193"/>
                  </a:cubicBezTo>
                  <a:cubicBezTo>
                    <a:pt x="14893" y="16193"/>
                    <a:pt x="18286" y="10200"/>
                    <a:pt x="18286" y="2701"/>
                  </a:cubicBezTo>
                  <a:cubicBezTo>
                    <a:pt x="18286" y="1207"/>
                    <a:pt x="19045" y="0"/>
                    <a:pt x="19964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26" name="Freeform 494"/>
            <p:cNvSpPr/>
            <p:nvPr/>
          </p:nvSpPr>
          <p:spPr>
            <a:xfrm>
              <a:off x="15177594" y="1268237"/>
              <a:ext cx="76092" cy="50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40" y="0"/>
                  </a:moveTo>
                  <a:cubicBezTo>
                    <a:pt x="20808" y="0"/>
                    <a:pt x="21600" y="1164"/>
                    <a:pt x="21600" y="2598"/>
                  </a:cubicBezTo>
                  <a:cubicBezTo>
                    <a:pt x="21600" y="12997"/>
                    <a:pt x="16849" y="21600"/>
                    <a:pt x="10778" y="21600"/>
                  </a:cubicBezTo>
                  <a:cubicBezTo>
                    <a:pt x="4751" y="21600"/>
                    <a:pt x="0" y="12997"/>
                    <a:pt x="0" y="2598"/>
                  </a:cubicBezTo>
                  <a:cubicBezTo>
                    <a:pt x="0" y="1164"/>
                    <a:pt x="792" y="0"/>
                    <a:pt x="1716" y="0"/>
                  </a:cubicBezTo>
                  <a:cubicBezTo>
                    <a:pt x="2684" y="0"/>
                    <a:pt x="3475" y="1164"/>
                    <a:pt x="3475" y="2598"/>
                  </a:cubicBezTo>
                  <a:cubicBezTo>
                    <a:pt x="3475" y="10319"/>
                    <a:pt x="6819" y="16404"/>
                    <a:pt x="10778" y="16404"/>
                  </a:cubicBezTo>
                  <a:cubicBezTo>
                    <a:pt x="14737" y="16404"/>
                    <a:pt x="18125" y="10319"/>
                    <a:pt x="18125" y="2598"/>
                  </a:cubicBezTo>
                  <a:cubicBezTo>
                    <a:pt x="18125" y="1164"/>
                    <a:pt x="18873" y="0"/>
                    <a:pt x="19840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27" name="Freeform 495"/>
            <p:cNvSpPr/>
            <p:nvPr/>
          </p:nvSpPr>
          <p:spPr>
            <a:xfrm>
              <a:off x="15324924" y="1186714"/>
              <a:ext cx="110263" cy="26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6" h="18931" extrusionOk="0">
                  <a:moveTo>
                    <a:pt x="3624" y="4411"/>
                  </a:moveTo>
                  <a:cubicBezTo>
                    <a:pt x="8374" y="-1262"/>
                    <a:pt x="13393" y="-2018"/>
                    <a:pt x="18114" y="5433"/>
                  </a:cubicBezTo>
                  <a:cubicBezTo>
                    <a:pt x="19010" y="6802"/>
                    <a:pt x="19846" y="8449"/>
                    <a:pt x="20683" y="10373"/>
                  </a:cubicBezTo>
                  <a:cubicBezTo>
                    <a:pt x="21250" y="11730"/>
                    <a:pt x="21430" y="14577"/>
                    <a:pt x="21072" y="16746"/>
                  </a:cubicBezTo>
                  <a:cubicBezTo>
                    <a:pt x="20713" y="18926"/>
                    <a:pt x="19936" y="19582"/>
                    <a:pt x="19368" y="18225"/>
                  </a:cubicBezTo>
                  <a:cubicBezTo>
                    <a:pt x="18651" y="16568"/>
                    <a:pt x="17905" y="15155"/>
                    <a:pt x="17157" y="13965"/>
                  </a:cubicBezTo>
                  <a:cubicBezTo>
                    <a:pt x="13065" y="7503"/>
                    <a:pt x="8613" y="8171"/>
                    <a:pt x="4401" y="13231"/>
                  </a:cubicBezTo>
                  <a:cubicBezTo>
                    <a:pt x="3684" y="14088"/>
                    <a:pt x="3027" y="15000"/>
                    <a:pt x="2489" y="15901"/>
                  </a:cubicBezTo>
                  <a:lnTo>
                    <a:pt x="2011" y="16701"/>
                  </a:lnTo>
                  <a:cubicBezTo>
                    <a:pt x="1921" y="16846"/>
                    <a:pt x="1861" y="16957"/>
                    <a:pt x="1832" y="17035"/>
                  </a:cubicBezTo>
                  <a:cubicBezTo>
                    <a:pt x="1204" y="18237"/>
                    <a:pt x="458" y="17369"/>
                    <a:pt x="129" y="15100"/>
                  </a:cubicBezTo>
                  <a:cubicBezTo>
                    <a:pt x="-170" y="12842"/>
                    <a:pt x="69" y="10039"/>
                    <a:pt x="667" y="8849"/>
                  </a:cubicBezTo>
                  <a:cubicBezTo>
                    <a:pt x="1234" y="7704"/>
                    <a:pt x="2250" y="6045"/>
                    <a:pt x="3624" y="441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28" name="Freeform 496"/>
            <p:cNvSpPr/>
            <p:nvPr/>
          </p:nvSpPr>
          <p:spPr>
            <a:xfrm>
              <a:off x="15298319" y="1533368"/>
              <a:ext cx="102057" cy="34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160" extrusionOk="0">
                  <a:moveTo>
                    <a:pt x="19938" y="362"/>
                  </a:moveTo>
                  <a:cubicBezTo>
                    <a:pt x="20427" y="-422"/>
                    <a:pt x="21046" y="108"/>
                    <a:pt x="21339" y="1554"/>
                  </a:cubicBezTo>
                  <a:cubicBezTo>
                    <a:pt x="21600" y="2991"/>
                    <a:pt x="21404" y="4786"/>
                    <a:pt x="20916" y="5571"/>
                  </a:cubicBezTo>
                  <a:cubicBezTo>
                    <a:pt x="14465" y="15761"/>
                    <a:pt x="7786" y="20894"/>
                    <a:pt x="1043" y="21159"/>
                  </a:cubicBezTo>
                  <a:cubicBezTo>
                    <a:pt x="488" y="21178"/>
                    <a:pt x="32" y="19873"/>
                    <a:pt x="0" y="18229"/>
                  </a:cubicBezTo>
                  <a:cubicBezTo>
                    <a:pt x="0" y="16593"/>
                    <a:pt x="456" y="15250"/>
                    <a:pt x="1010" y="15231"/>
                  </a:cubicBezTo>
                  <a:cubicBezTo>
                    <a:pt x="7428" y="14976"/>
                    <a:pt x="13781" y="10090"/>
                    <a:pt x="19938" y="362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29" name="Freeform 497"/>
            <p:cNvSpPr/>
            <p:nvPr/>
          </p:nvSpPr>
          <p:spPr>
            <a:xfrm>
              <a:off x="14514930" y="2605294"/>
              <a:ext cx="1461380" cy="1324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69" extrusionOk="0">
                  <a:moveTo>
                    <a:pt x="14953" y="175"/>
                  </a:moveTo>
                  <a:cubicBezTo>
                    <a:pt x="16508" y="302"/>
                    <a:pt x="20205" y="10609"/>
                    <a:pt x="21600" y="14295"/>
                  </a:cubicBezTo>
                  <a:cubicBezTo>
                    <a:pt x="21414" y="15037"/>
                    <a:pt x="20278" y="16347"/>
                    <a:pt x="20278" y="16347"/>
                  </a:cubicBezTo>
                  <a:cubicBezTo>
                    <a:pt x="20278" y="16347"/>
                    <a:pt x="20400" y="16937"/>
                    <a:pt x="20475" y="17292"/>
                  </a:cubicBezTo>
                  <a:cubicBezTo>
                    <a:pt x="19147" y="18437"/>
                    <a:pt x="16577" y="19059"/>
                    <a:pt x="16577" y="19059"/>
                  </a:cubicBezTo>
                  <a:lnTo>
                    <a:pt x="16572" y="19566"/>
                  </a:lnTo>
                  <a:cubicBezTo>
                    <a:pt x="12463" y="21548"/>
                    <a:pt x="6963" y="19649"/>
                    <a:pt x="6963" y="19649"/>
                  </a:cubicBezTo>
                  <a:cubicBezTo>
                    <a:pt x="6963" y="19649"/>
                    <a:pt x="6860" y="19539"/>
                    <a:pt x="6934" y="19141"/>
                  </a:cubicBezTo>
                  <a:cubicBezTo>
                    <a:pt x="5069" y="19118"/>
                    <a:pt x="1075" y="16639"/>
                    <a:pt x="1075" y="16639"/>
                  </a:cubicBezTo>
                  <a:lnTo>
                    <a:pt x="1643" y="15412"/>
                  </a:lnTo>
                  <a:lnTo>
                    <a:pt x="0" y="13651"/>
                  </a:lnTo>
                  <a:cubicBezTo>
                    <a:pt x="0" y="13651"/>
                    <a:pt x="4436" y="5102"/>
                    <a:pt x="5801" y="2711"/>
                  </a:cubicBezTo>
                  <a:cubicBezTo>
                    <a:pt x="7000" y="612"/>
                    <a:pt x="8125" y="7"/>
                    <a:pt x="8125" y="7"/>
                  </a:cubicBezTo>
                  <a:cubicBezTo>
                    <a:pt x="8125" y="7"/>
                    <a:pt x="12190" y="-52"/>
                    <a:pt x="14953" y="175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30" name="Freeform 498"/>
            <p:cNvSpPr/>
            <p:nvPr/>
          </p:nvSpPr>
          <p:spPr>
            <a:xfrm>
              <a:off x="14587718" y="2733721"/>
              <a:ext cx="468013" cy="1116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579" extrusionOk="0">
                  <a:moveTo>
                    <a:pt x="21149" y="50"/>
                  </a:moveTo>
                  <a:cubicBezTo>
                    <a:pt x="21206" y="6"/>
                    <a:pt x="21334" y="-13"/>
                    <a:pt x="21441" y="9"/>
                  </a:cubicBezTo>
                  <a:cubicBezTo>
                    <a:pt x="21534" y="29"/>
                    <a:pt x="21584" y="75"/>
                    <a:pt x="21548" y="117"/>
                  </a:cubicBezTo>
                  <a:lnTo>
                    <a:pt x="21541" y="130"/>
                  </a:lnTo>
                  <a:lnTo>
                    <a:pt x="487" y="18199"/>
                  </a:lnTo>
                  <a:lnTo>
                    <a:pt x="684" y="18260"/>
                  </a:lnTo>
                  <a:lnTo>
                    <a:pt x="849" y="18310"/>
                  </a:lnTo>
                  <a:cubicBezTo>
                    <a:pt x="1265" y="18433"/>
                    <a:pt x="1755" y="18572"/>
                    <a:pt x="2316" y="18721"/>
                  </a:cubicBezTo>
                  <a:cubicBezTo>
                    <a:pt x="3922" y="19147"/>
                    <a:pt x="5774" y="19574"/>
                    <a:pt x="7849" y="19971"/>
                  </a:cubicBezTo>
                  <a:cubicBezTo>
                    <a:pt x="11075" y="20590"/>
                    <a:pt x="14537" y="21082"/>
                    <a:pt x="18193" y="21399"/>
                  </a:cubicBezTo>
                  <a:cubicBezTo>
                    <a:pt x="18307" y="21409"/>
                    <a:pt x="18386" y="21457"/>
                    <a:pt x="18357" y="21506"/>
                  </a:cubicBezTo>
                  <a:cubicBezTo>
                    <a:pt x="18336" y="21555"/>
                    <a:pt x="18221" y="21587"/>
                    <a:pt x="18107" y="21577"/>
                  </a:cubicBezTo>
                  <a:cubicBezTo>
                    <a:pt x="14416" y="21257"/>
                    <a:pt x="10925" y="20761"/>
                    <a:pt x="7670" y="20136"/>
                  </a:cubicBezTo>
                  <a:cubicBezTo>
                    <a:pt x="5577" y="19735"/>
                    <a:pt x="3707" y="19305"/>
                    <a:pt x="2086" y="18874"/>
                  </a:cubicBezTo>
                  <a:cubicBezTo>
                    <a:pt x="1581" y="18740"/>
                    <a:pt x="1133" y="18615"/>
                    <a:pt x="743" y="18500"/>
                  </a:cubicBezTo>
                  <a:lnTo>
                    <a:pt x="599" y="18457"/>
                  </a:lnTo>
                  <a:cubicBezTo>
                    <a:pt x="481" y="18422"/>
                    <a:pt x="375" y="18390"/>
                    <a:pt x="282" y="18361"/>
                  </a:cubicBezTo>
                  <a:lnTo>
                    <a:pt x="82" y="18298"/>
                  </a:lnTo>
                  <a:cubicBezTo>
                    <a:pt x="12" y="18275"/>
                    <a:pt x="-16" y="18236"/>
                    <a:pt x="8" y="18201"/>
                  </a:cubicBezTo>
                  <a:lnTo>
                    <a:pt x="22" y="18186"/>
                  </a:lnTo>
                  <a:lnTo>
                    <a:pt x="21149" y="5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31" name="Freeform 499"/>
            <p:cNvSpPr/>
            <p:nvPr/>
          </p:nvSpPr>
          <p:spPr>
            <a:xfrm>
              <a:off x="15599062" y="2926117"/>
              <a:ext cx="310447" cy="915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578" extrusionOk="0">
                  <a:moveTo>
                    <a:pt x="208" y="8"/>
                  </a:moveTo>
                  <a:cubicBezTo>
                    <a:pt x="359" y="-12"/>
                    <a:pt x="531" y="10"/>
                    <a:pt x="606" y="56"/>
                  </a:cubicBezTo>
                  <a:lnTo>
                    <a:pt x="627" y="72"/>
                  </a:lnTo>
                  <a:lnTo>
                    <a:pt x="21507" y="18875"/>
                  </a:lnTo>
                  <a:cubicBezTo>
                    <a:pt x="21561" y="18923"/>
                    <a:pt x="21507" y="18978"/>
                    <a:pt x="21378" y="19006"/>
                  </a:cubicBezTo>
                  <a:lnTo>
                    <a:pt x="21034" y="19081"/>
                  </a:lnTo>
                  <a:lnTo>
                    <a:pt x="20809" y="19129"/>
                  </a:lnTo>
                  <a:cubicBezTo>
                    <a:pt x="20336" y="19227"/>
                    <a:pt x="19788" y="19335"/>
                    <a:pt x="19175" y="19452"/>
                  </a:cubicBezTo>
                  <a:cubicBezTo>
                    <a:pt x="17424" y="19784"/>
                    <a:pt x="15468" y="20117"/>
                    <a:pt x="13340" y="20427"/>
                  </a:cubicBezTo>
                  <a:cubicBezTo>
                    <a:pt x="9869" y="20934"/>
                    <a:pt x="6312" y="21330"/>
                    <a:pt x="2744" y="21576"/>
                  </a:cubicBezTo>
                  <a:cubicBezTo>
                    <a:pt x="2572" y="21588"/>
                    <a:pt x="2400" y="21549"/>
                    <a:pt x="2357" y="21489"/>
                  </a:cubicBezTo>
                  <a:cubicBezTo>
                    <a:pt x="2325" y="21430"/>
                    <a:pt x="2443" y="21371"/>
                    <a:pt x="2615" y="21359"/>
                  </a:cubicBezTo>
                  <a:cubicBezTo>
                    <a:pt x="6140" y="21117"/>
                    <a:pt x="9654" y="20725"/>
                    <a:pt x="13082" y="20224"/>
                  </a:cubicBezTo>
                  <a:cubicBezTo>
                    <a:pt x="15189" y="19917"/>
                    <a:pt x="17134" y="19588"/>
                    <a:pt x="18864" y="19259"/>
                  </a:cubicBezTo>
                  <a:lnTo>
                    <a:pt x="19369" y="19162"/>
                  </a:lnTo>
                  <a:cubicBezTo>
                    <a:pt x="19691" y="19099"/>
                    <a:pt x="19992" y="19039"/>
                    <a:pt x="20261" y="18983"/>
                  </a:cubicBezTo>
                  <a:lnTo>
                    <a:pt x="20583" y="18917"/>
                  </a:lnTo>
                  <a:lnTo>
                    <a:pt x="20809" y="18869"/>
                  </a:lnTo>
                  <a:lnTo>
                    <a:pt x="25" y="150"/>
                  </a:lnTo>
                  <a:cubicBezTo>
                    <a:pt x="-39" y="99"/>
                    <a:pt x="25" y="42"/>
                    <a:pt x="165" y="15"/>
                  </a:cubicBezTo>
                  <a:lnTo>
                    <a:pt x="208" y="8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32" name="Freeform 500"/>
            <p:cNvSpPr/>
            <p:nvPr/>
          </p:nvSpPr>
          <p:spPr>
            <a:xfrm>
              <a:off x="14976600" y="2634313"/>
              <a:ext cx="664136" cy="1295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8" h="21406" extrusionOk="0">
                  <a:moveTo>
                    <a:pt x="13973" y="1"/>
                  </a:moveTo>
                  <a:cubicBezTo>
                    <a:pt x="14044" y="-6"/>
                    <a:pt x="14120" y="15"/>
                    <a:pt x="14145" y="50"/>
                  </a:cubicBezTo>
                  <a:lnTo>
                    <a:pt x="14155" y="65"/>
                  </a:lnTo>
                  <a:lnTo>
                    <a:pt x="14845" y="1851"/>
                  </a:lnTo>
                  <a:cubicBezTo>
                    <a:pt x="15051" y="2384"/>
                    <a:pt x="15268" y="2951"/>
                    <a:pt x="15500" y="3550"/>
                  </a:cubicBezTo>
                  <a:lnTo>
                    <a:pt x="15933" y="4685"/>
                  </a:lnTo>
                  <a:cubicBezTo>
                    <a:pt x="16724" y="6769"/>
                    <a:pt x="17515" y="8872"/>
                    <a:pt x="18260" y="10916"/>
                  </a:cubicBezTo>
                  <a:lnTo>
                    <a:pt x="18467" y="11472"/>
                  </a:lnTo>
                  <a:cubicBezTo>
                    <a:pt x="18608" y="11867"/>
                    <a:pt x="18749" y="12257"/>
                    <a:pt x="18890" y="12642"/>
                  </a:cubicBezTo>
                  <a:lnTo>
                    <a:pt x="19303" y="13789"/>
                  </a:lnTo>
                  <a:cubicBezTo>
                    <a:pt x="20230" y="16387"/>
                    <a:pt x="21006" y="18654"/>
                    <a:pt x="21585" y="20506"/>
                  </a:cubicBezTo>
                  <a:cubicBezTo>
                    <a:pt x="21600" y="20543"/>
                    <a:pt x="21555" y="20580"/>
                    <a:pt x="21484" y="20592"/>
                  </a:cubicBezTo>
                  <a:cubicBezTo>
                    <a:pt x="21041" y="20668"/>
                    <a:pt x="20593" y="20739"/>
                    <a:pt x="20139" y="20805"/>
                  </a:cubicBezTo>
                  <a:cubicBezTo>
                    <a:pt x="14669" y="21594"/>
                    <a:pt x="8830" y="21549"/>
                    <a:pt x="3320" y="21001"/>
                  </a:cubicBezTo>
                  <a:cubicBezTo>
                    <a:pt x="2519" y="20921"/>
                    <a:pt x="1788" y="20836"/>
                    <a:pt x="1138" y="20750"/>
                  </a:cubicBezTo>
                  <a:lnTo>
                    <a:pt x="967" y="20727"/>
                  </a:lnTo>
                  <a:cubicBezTo>
                    <a:pt x="761" y="20699"/>
                    <a:pt x="574" y="20673"/>
                    <a:pt x="408" y="20648"/>
                  </a:cubicBezTo>
                  <a:lnTo>
                    <a:pt x="126" y="20605"/>
                  </a:lnTo>
                  <a:cubicBezTo>
                    <a:pt x="121" y="20604"/>
                    <a:pt x="111" y="20603"/>
                    <a:pt x="106" y="20602"/>
                  </a:cubicBezTo>
                  <a:cubicBezTo>
                    <a:pt x="40" y="20591"/>
                    <a:pt x="0" y="20560"/>
                    <a:pt x="0" y="20526"/>
                  </a:cubicBezTo>
                  <a:lnTo>
                    <a:pt x="5" y="20513"/>
                  </a:lnTo>
                  <a:lnTo>
                    <a:pt x="6816" y="3124"/>
                  </a:lnTo>
                  <a:cubicBezTo>
                    <a:pt x="6831" y="3082"/>
                    <a:pt x="6911" y="3055"/>
                    <a:pt x="6997" y="3063"/>
                  </a:cubicBezTo>
                  <a:cubicBezTo>
                    <a:pt x="7067" y="3071"/>
                    <a:pt x="7118" y="3104"/>
                    <a:pt x="7118" y="3142"/>
                  </a:cubicBezTo>
                  <a:lnTo>
                    <a:pt x="7113" y="3154"/>
                  </a:lnTo>
                  <a:lnTo>
                    <a:pt x="327" y="20475"/>
                  </a:lnTo>
                  <a:lnTo>
                    <a:pt x="418" y="20488"/>
                  </a:lnTo>
                  <a:cubicBezTo>
                    <a:pt x="569" y="20511"/>
                    <a:pt x="746" y="20536"/>
                    <a:pt x="942" y="20563"/>
                  </a:cubicBezTo>
                  <a:lnTo>
                    <a:pt x="1043" y="20577"/>
                  </a:lnTo>
                  <a:cubicBezTo>
                    <a:pt x="1728" y="20669"/>
                    <a:pt x="2514" y="20762"/>
                    <a:pt x="3380" y="20848"/>
                  </a:cubicBezTo>
                  <a:cubicBezTo>
                    <a:pt x="8846" y="21393"/>
                    <a:pt x="14638" y="21437"/>
                    <a:pt x="20054" y="20656"/>
                  </a:cubicBezTo>
                  <a:cubicBezTo>
                    <a:pt x="20391" y="20607"/>
                    <a:pt x="20729" y="20555"/>
                    <a:pt x="21056" y="20501"/>
                  </a:cubicBezTo>
                  <a:lnTo>
                    <a:pt x="21268" y="20465"/>
                  </a:lnTo>
                  <a:lnTo>
                    <a:pt x="21086" y="19902"/>
                  </a:lnTo>
                  <a:cubicBezTo>
                    <a:pt x="20532" y="18179"/>
                    <a:pt x="19832" y="16135"/>
                    <a:pt x="19006" y="13830"/>
                  </a:cubicBezTo>
                  <a:lnTo>
                    <a:pt x="18693" y="12958"/>
                  </a:lnTo>
                  <a:cubicBezTo>
                    <a:pt x="18522" y="12480"/>
                    <a:pt x="18346" y="11994"/>
                    <a:pt x="18165" y="11500"/>
                  </a:cubicBezTo>
                  <a:cubicBezTo>
                    <a:pt x="17359" y="9283"/>
                    <a:pt x="16497" y="6988"/>
                    <a:pt x="15636" y="4714"/>
                  </a:cubicBezTo>
                  <a:lnTo>
                    <a:pt x="14664" y="2175"/>
                  </a:lnTo>
                  <a:lnTo>
                    <a:pt x="13853" y="93"/>
                  </a:lnTo>
                  <a:cubicBezTo>
                    <a:pt x="13837" y="51"/>
                    <a:pt x="13888" y="10"/>
                    <a:pt x="13973" y="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33" name="Freeform 501"/>
            <p:cNvSpPr/>
            <p:nvPr/>
          </p:nvSpPr>
          <p:spPr>
            <a:xfrm>
              <a:off x="15240667" y="2652373"/>
              <a:ext cx="58580" cy="884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4" extrusionOk="0">
                  <a:moveTo>
                    <a:pt x="20000" y="0"/>
                  </a:moveTo>
                  <a:cubicBezTo>
                    <a:pt x="20857" y="4"/>
                    <a:pt x="21542" y="48"/>
                    <a:pt x="21600" y="103"/>
                  </a:cubicBezTo>
                  <a:lnTo>
                    <a:pt x="21600" y="121"/>
                  </a:lnTo>
                  <a:lnTo>
                    <a:pt x="3429" y="21485"/>
                  </a:lnTo>
                  <a:cubicBezTo>
                    <a:pt x="3429" y="21549"/>
                    <a:pt x="2571" y="21597"/>
                    <a:pt x="1658" y="21594"/>
                  </a:cubicBezTo>
                  <a:cubicBezTo>
                    <a:pt x="800" y="21590"/>
                    <a:pt x="115" y="21546"/>
                    <a:pt x="0" y="21491"/>
                  </a:cubicBezTo>
                  <a:lnTo>
                    <a:pt x="0" y="21473"/>
                  </a:lnTo>
                  <a:lnTo>
                    <a:pt x="18171" y="109"/>
                  </a:lnTo>
                  <a:cubicBezTo>
                    <a:pt x="18228" y="45"/>
                    <a:pt x="19028" y="-3"/>
                    <a:pt x="20000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34" name="Freeform 502"/>
            <p:cNvSpPr/>
            <p:nvPr/>
          </p:nvSpPr>
          <p:spPr>
            <a:xfrm>
              <a:off x="14978727" y="2629793"/>
              <a:ext cx="194267" cy="605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560" extrusionOk="0">
                  <a:moveTo>
                    <a:pt x="20522" y="117"/>
                  </a:moveTo>
                  <a:cubicBezTo>
                    <a:pt x="20608" y="29"/>
                    <a:pt x="20900" y="-20"/>
                    <a:pt x="21175" y="7"/>
                  </a:cubicBezTo>
                  <a:cubicBezTo>
                    <a:pt x="21433" y="32"/>
                    <a:pt x="21570" y="110"/>
                    <a:pt x="21536" y="190"/>
                  </a:cubicBezTo>
                  <a:lnTo>
                    <a:pt x="21518" y="216"/>
                  </a:lnTo>
                  <a:lnTo>
                    <a:pt x="1018" y="21443"/>
                  </a:lnTo>
                  <a:cubicBezTo>
                    <a:pt x="932" y="21530"/>
                    <a:pt x="640" y="21580"/>
                    <a:pt x="365" y="21552"/>
                  </a:cubicBezTo>
                  <a:cubicBezTo>
                    <a:pt x="125" y="21528"/>
                    <a:pt x="-30" y="21450"/>
                    <a:pt x="4" y="21370"/>
                  </a:cubicBezTo>
                  <a:lnTo>
                    <a:pt x="22" y="21343"/>
                  </a:lnTo>
                  <a:lnTo>
                    <a:pt x="20522" y="117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35" name="Freeform 503"/>
            <p:cNvSpPr/>
            <p:nvPr/>
          </p:nvSpPr>
          <p:spPr>
            <a:xfrm>
              <a:off x="15044478" y="2545962"/>
              <a:ext cx="491408" cy="84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146" extrusionOk="0">
                  <a:moveTo>
                    <a:pt x="0" y="14394"/>
                  </a:moveTo>
                  <a:lnTo>
                    <a:pt x="347" y="2098"/>
                  </a:lnTo>
                  <a:cubicBezTo>
                    <a:pt x="347" y="2098"/>
                    <a:pt x="10797" y="2388"/>
                    <a:pt x="21041" y="0"/>
                  </a:cubicBezTo>
                  <a:cubicBezTo>
                    <a:pt x="21307" y="5462"/>
                    <a:pt x="21600" y="15281"/>
                    <a:pt x="21600" y="15281"/>
                  </a:cubicBezTo>
                  <a:cubicBezTo>
                    <a:pt x="20742" y="11996"/>
                    <a:pt x="11430" y="21600"/>
                    <a:pt x="0" y="14394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36" name="Freeform 504"/>
            <p:cNvSpPr/>
            <p:nvPr/>
          </p:nvSpPr>
          <p:spPr>
            <a:xfrm>
              <a:off x="15065398" y="2614158"/>
              <a:ext cx="450352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223" extrusionOk="0">
                  <a:moveTo>
                    <a:pt x="21362" y="7"/>
                  </a:moveTo>
                  <a:cubicBezTo>
                    <a:pt x="21481" y="-152"/>
                    <a:pt x="21593" y="2419"/>
                    <a:pt x="21593" y="5747"/>
                  </a:cubicBezTo>
                  <a:cubicBezTo>
                    <a:pt x="21600" y="9074"/>
                    <a:pt x="21503" y="11904"/>
                    <a:pt x="21385" y="12063"/>
                  </a:cubicBezTo>
                  <a:cubicBezTo>
                    <a:pt x="16154" y="18620"/>
                    <a:pt x="11086" y="21448"/>
                    <a:pt x="6613" y="21210"/>
                  </a:cubicBezTo>
                  <a:lnTo>
                    <a:pt x="5335" y="21069"/>
                  </a:lnTo>
                  <a:cubicBezTo>
                    <a:pt x="3916" y="20791"/>
                    <a:pt x="2653" y="20193"/>
                    <a:pt x="1679" y="19377"/>
                  </a:cubicBezTo>
                  <a:lnTo>
                    <a:pt x="966" y="18678"/>
                  </a:lnTo>
                  <a:cubicBezTo>
                    <a:pt x="832" y="18519"/>
                    <a:pt x="713" y="18360"/>
                    <a:pt x="609" y="18201"/>
                  </a:cubicBezTo>
                  <a:lnTo>
                    <a:pt x="394" y="17823"/>
                  </a:lnTo>
                  <a:cubicBezTo>
                    <a:pt x="334" y="17703"/>
                    <a:pt x="282" y="17584"/>
                    <a:pt x="245" y="17463"/>
                  </a:cubicBezTo>
                  <a:cubicBezTo>
                    <a:pt x="208" y="17325"/>
                    <a:pt x="178" y="17203"/>
                    <a:pt x="149" y="16986"/>
                  </a:cubicBezTo>
                  <a:lnTo>
                    <a:pt x="134" y="16925"/>
                  </a:lnTo>
                  <a:cubicBezTo>
                    <a:pt x="111" y="16806"/>
                    <a:pt x="97" y="16268"/>
                    <a:pt x="0" y="13618"/>
                  </a:cubicBezTo>
                  <a:lnTo>
                    <a:pt x="37" y="8695"/>
                  </a:lnTo>
                  <a:cubicBezTo>
                    <a:pt x="59" y="5467"/>
                    <a:pt x="74" y="5427"/>
                    <a:pt x="134" y="5268"/>
                  </a:cubicBezTo>
                  <a:cubicBezTo>
                    <a:pt x="186" y="4850"/>
                    <a:pt x="230" y="4850"/>
                    <a:pt x="275" y="5208"/>
                  </a:cubicBezTo>
                  <a:lnTo>
                    <a:pt x="305" y="5488"/>
                  </a:lnTo>
                  <a:lnTo>
                    <a:pt x="401" y="5747"/>
                  </a:lnTo>
                  <a:lnTo>
                    <a:pt x="557" y="6045"/>
                  </a:lnTo>
                  <a:cubicBezTo>
                    <a:pt x="773" y="6383"/>
                    <a:pt x="1070" y="6743"/>
                    <a:pt x="1442" y="7101"/>
                  </a:cubicBezTo>
                  <a:lnTo>
                    <a:pt x="2237" y="7720"/>
                  </a:lnTo>
                  <a:cubicBezTo>
                    <a:pt x="3299" y="8457"/>
                    <a:pt x="4629" y="8955"/>
                    <a:pt x="6100" y="9114"/>
                  </a:cubicBezTo>
                  <a:cubicBezTo>
                    <a:pt x="10692" y="9593"/>
                    <a:pt x="15938" y="6823"/>
                    <a:pt x="21362" y="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37" name="Freeform 505"/>
            <p:cNvSpPr/>
            <p:nvPr/>
          </p:nvSpPr>
          <p:spPr>
            <a:xfrm>
              <a:off x="14974736" y="1653043"/>
              <a:ext cx="750440" cy="921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9" h="20893" extrusionOk="0">
                  <a:moveTo>
                    <a:pt x="2281" y="5860"/>
                  </a:moveTo>
                  <a:cubicBezTo>
                    <a:pt x="1550" y="7142"/>
                    <a:pt x="197" y="9350"/>
                    <a:pt x="26" y="10808"/>
                  </a:cubicBezTo>
                  <a:cubicBezTo>
                    <a:pt x="-245" y="13173"/>
                    <a:pt x="1668" y="14932"/>
                    <a:pt x="1668" y="14932"/>
                  </a:cubicBezTo>
                  <a:cubicBezTo>
                    <a:pt x="1668" y="14932"/>
                    <a:pt x="1686" y="14237"/>
                    <a:pt x="1874" y="20363"/>
                  </a:cubicBezTo>
                  <a:cubicBezTo>
                    <a:pt x="10638" y="21600"/>
                    <a:pt x="16229" y="20285"/>
                    <a:pt x="16229" y="20285"/>
                  </a:cubicBezTo>
                  <a:lnTo>
                    <a:pt x="16058" y="18661"/>
                  </a:lnTo>
                  <a:lnTo>
                    <a:pt x="17892" y="14787"/>
                  </a:lnTo>
                  <a:cubicBezTo>
                    <a:pt x="17892" y="14787"/>
                    <a:pt x="18343" y="13393"/>
                    <a:pt x="20120" y="10203"/>
                  </a:cubicBezTo>
                  <a:cubicBezTo>
                    <a:pt x="21355" y="7986"/>
                    <a:pt x="21272" y="5238"/>
                    <a:pt x="21105" y="3768"/>
                  </a:cubicBezTo>
                  <a:cubicBezTo>
                    <a:pt x="21031" y="3139"/>
                    <a:pt x="20488" y="2609"/>
                    <a:pt x="19731" y="2438"/>
                  </a:cubicBezTo>
                  <a:cubicBezTo>
                    <a:pt x="17087" y="1841"/>
                    <a:pt x="16084" y="1822"/>
                    <a:pt x="16084" y="1822"/>
                  </a:cubicBezTo>
                  <a:lnTo>
                    <a:pt x="15839" y="419"/>
                  </a:lnTo>
                  <a:cubicBezTo>
                    <a:pt x="15795" y="179"/>
                    <a:pt x="15537" y="0"/>
                    <a:pt x="15239" y="0"/>
                  </a:cubicBezTo>
                  <a:lnTo>
                    <a:pt x="8795" y="0"/>
                  </a:lnTo>
                  <a:cubicBezTo>
                    <a:pt x="8515" y="0"/>
                    <a:pt x="8274" y="151"/>
                    <a:pt x="8209" y="367"/>
                  </a:cubicBezTo>
                  <a:lnTo>
                    <a:pt x="7736" y="1848"/>
                  </a:lnTo>
                  <a:lnTo>
                    <a:pt x="2693" y="2085"/>
                  </a:lnTo>
                  <a:cubicBezTo>
                    <a:pt x="2066" y="2184"/>
                    <a:pt x="2649" y="2992"/>
                    <a:pt x="2583" y="3503"/>
                  </a:cubicBezTo>
                  <a:lnTo>
                    <a:pt x="2281" y="586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38" name="Freeform 506"/>
            <p:cNvSpPr/>
            <p:nvPr/>
          </p:nvSpPr>
          <p:spPr>
            <a:xfrm>
              <a:off x="15271043" y="1726248"/>
              <a:ext cx="213084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07" y="0"/>
                  </a:moveTo>
                  <a:cubicBezTo>
                    <a:pt x="21427" y="0"/>
                    <a:pt x="21600" y="4832"/>
                    <a:pt x="21600" y="10822"/>
                  </a:cubicBezTo>
                  <a:cubicBezTo>
                    <a:pt x="21600" y="16126"/>
                    <a:pt x="21474" y="20531"/>
                    <a:pt x="21286" y="21429"/>
                  </a:cubicBezTo>
                  <a:lnTo>
                    <a:pt x="21207" y="21600"/>
                  </a:lnTo>
                  <a:lnTo>
                    <a:pt x="393" y="21600"/>
                  </a:lnTo>
                  <a:cubicBezTo>
                    <a:pt x="173" y="21600"/>
                    <a:pt x="0" y="16764"/>
                    <a:pt x="0" y="10822"/>
                  </a:cubicBezTo>
                  <a:cubicBezTo>
                    <a:pt x="0" y="5474"/>
                    <a:pt x="142" y="1069"/>
                    <a:pt x="314" y="171"/>
                  </a:cubicBezTo>
                  <a:lnTo>
                    <a:pt x="393" y="0"/>
                  </a:lnTo>
                  <a:lnTo>
                    <a:pt x="21207" y="0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39" name="Freeform 507"/>
            <p:cNvSpPr/>
            <p:nvPr/>
          </p:nvSpPr>
          <p:spPr>
            <a:xfrm>
              <a:off x="15232013" y="1714967"/>
              <a:ext cx="319637" cy="291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3" h="21478" extrusionOk="0">
                  <a:moveTo>
                    <a:pt x="20921" y="140"/>
                  </a:moveTo>
                  <a:cubicBezTo>
                    <a:pt x="21035" y="-21"/>
                    <a:pt x="21254" y="-47"/>
                    <a:pt x="21400" y="80"/>
                  </a:cubicBezTo>
                  <a:cubicBezTo>
                    <a:pt x="21526" y="194"/>
                    <a:pt x="21557" y="395"/>
                    <a:pt x="21484" y="551"/>
                  </a:cubicBezTo>
                  <a:lnTo>
                    <a:pt x="21453" y="601"/>
                  </a:lnTo>
                  <a:lnTo>
                    <a:pt x="6458" y="21337"/>
                  </a:lnTo>
                  <a:cubicBezTo>
                    <a:pt x="6301" y="21553"/>
                    <a:pt x="6009" y="21511"/>
                    <a:pt x="5894" y="21276"/>
                  </a:cubicBezTo>
                  <a:lnTo>
                    <a:pt x="5873" y="21223"/>
                  </a:lnTo>
                  <a:lnTo>
                    <a:pt x="20" y="1730"/>
                  </a:lnTo>
                  <a:cubicBezTo>
                    <a:pt x="-43" y="1535"/>
                    <a:pt x="51" y="1326"/>
                    <a:pt x="228" y="1262"/>
                  </a:cubicBezTo>
                  <a:cubicBezTo>
                    <a:pt x="385" y="1203"/>
                    <a:pt x="562" y="1283"/>
                    <a:pt x="635" y="1442"/>
                  </a:cubicBezTo>
                  <a:lnTo>
                    <a:pt x="656" y="1497"/>
                  </a:lnTo>
                  <a:lnTo>
                    <a:pt x="6322" y="20338"/>
                  </a:lnTo>
                  <a:lnTo>
                    <a:pt x="20921" y="140"/>
                  </a:lnTo>
                  <a:close/>
                </a:path>
              </a:pathLst>
            </a:custGeom>
            <a:solidFill>
              <a:srgbClr val="CCD7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40" name="Freeform 508"/>
            <p:cNvSpPr/>
            <p:nvPr/>
          </p:nvSpPr>
          <p:spPr>
            <a:xfrm>
              <a:off x="15249770" y="1981119"/>
              <a:ext cx="152577" cy="158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54" h="18912" extrusionOk="0">
                  <a:moveTo>
                    <a:pt x="1507" y="4919"/>
                  </a:moveTo>
                  <a:cubicBezTo>
                    <a:pt x="-1323" y="9499"/>
                    <a:pt x="-52" y="15244"/>
                    <a:pt x="4356" y="17751"/>
                  </a:cubicBezTo>
                  <a:cubicBezTo>
                    <a:pt x="8765" y="20256"/>
                    <a:pt x="14617" y="18574"/>
                    <a:pt x="17447" y="13993"/>
                  </a:cubicBezTo>
                  <a:cubicBezTo>
                    <a:pt x="20277" y="9413"/>
                    <a:pt x="19006" y="3666"/>
                    <a:pt x="14598" y="1161"/>
                  </a:cubicBezTo>
                  <a:cubicBezTo>
                    <a:pt x="10209" y="-1344"/>
                    <a:pt x="4337" y="336"/>
                    <a:pt x="1507" y="4919"/>
                  </a:cubicBezTo>
                  <a:close/>
                </a:path>
              </a:pathLst>
            </a:custGeom>
            <a:solidFill>
              <a:srgbClr val="CCD7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41" name="Freeform 509"/>
            <p:cNvSpPr/>
            <p:nvPr/>
          </p:nvSpPr>
          <p:spPr>
            <a:xfrm>
              <a:off x="15241592" y="1980926"/>
              <a:ext cx="152540" cy="1588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49" h="18911" extrusionOk="0">
                  <a:moveTo>
                    <a:pt x="1502" y="4919"/>
                  </a:moveTo>
                  <a:cubicBezTo>
                    <a:pt x="-1328" y="9499"/>
                    <a:pt x="-38" y="15243"/>
                    <a:pt x="4351" y="17748"/>
                  </a:cubicBezTo>
                  <a:cubicBezTo>
                    <a:pt x="8760" y="20255"/>
                    <a:pt x="14612" y="18573"/>
                    <a:pt x="17442" y="13991"/>
                  </a:cubicBezTo>
                  <a:cubicBezTo>
                    <a:pt x="20272" y="9411"/>
                    <a:pt x="19001" y="3667"/>
                    <a:pt x="14593" y="1162"/>
                  </a:cubicBezTo>
                  <a:cubicBezTo>
                    <a:pt x="10204" y="-1345"/>
                    <a:pt x="4332" y="337"/>
                    <a:pt x="1502" y="4919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42" name="Freeform 510"/>
            <p:cNvSpPr/>
            <p:nvPr/>
          </p:nvSpPr>
          <p:spPr>
            <a:xfrm>
              <a:off x="15258764" y="1996872"/>
              <a:ext cx="118511" cy="123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43" h="18911" extrusionOk="0">
                  <a:moveTo>
                    <a:pt x="1517" y="4919"/>
                  </a:moveTo>
                  <a:cubicBezTo>
                    <a:pt x="-1332" y="9499"/>
                    <a:pt x="-44" y="15243"/>
                    <a:pt x="4341" y="17750"/>
                  </a:cubicBezTo>
                  <a:cubicBezTo>
                    <a:pt x="8750" y="20256"/>
                    <a:pt x="14595" y="18574"/>
                    <a:pt x="17444" y="13994"/>
                  </a:cubicBezTo>
                  <a:cubicBezTo>
                    <a:pt x="20268" y="9413"/>
                    <a:pt x="18980" y="3669"/>
                    <a:pt x="14595" y="1162"/>
                  </a:cubicBezTo>
                  <a:cubicBezTo>
                    <a:pt x="10186" y="-1344"/>
                    <a:pt x="4341" y="338"/>
                    <a:pt x="1517" y="4919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43" name="Freeform 511"/>
            <p:cNvSpPr/>
            <p:nvPr/>
          </p:nvSpPr>
          <p:spPr>
            <a:xfrm>
              <a:off x="14971795" y="1854115"/>
              <a:ext cx="712968" cy="7230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9" h="21436" extrusionOk="0">
                  <a:moveTo>
                    <a:pt x="2614" y="0"/>
                  </a:moveTo>
                  <a:cubicBezTo>
                    <a:pt x="2670" y="2"/>
                    <a:pt x="2717" y="45"/>
                    <a:pt x="2726" y="100"/>
                  </a:cubicBezTo>
                  <a:lnTo>
                    <a:pt x="2726" y="121"/>
                  </a:lnTo>
                  <a:lnTo>
                    <a:pt x="2656" y="2025"/>
                  </a:lnTo>
                  <a:lnTo>
                    <a:pt x="2642" y="2077"/>
                  </a:lnTo>
                  <a:lnTo>
                    <a:pt x="1624" y="3880"/>
                  </a:lnTo>
                  <a:cubicBezTo>
                    <a:pt x="1572" y="3970"/>
                    <a:pt x="1530" y="4044"/>
                    <a:pt x="1502" y="4097"/>
                  </a:cubicBezTo>
                  <a:lnTo>
                    <a:pt x="1375" y="4332"/>
                  </a:lnTo>
                  <a:cubicBezTo>
                    <a:pt x="1093" y="4866"/>
                    <a:pt x="892" y="5296"/>
                    <a:pt x="732" y="5712"/>
                  </a:cubicBezTo>
                  <a:cubicBezTo>
                    <a:pt x="389" y="6604"/>
                    <a:pt x="235" y="7469"/>
                    <a:pt x="235" y="8596"/>
                  </a:cubicBezTo>
                  <a:cubicBezTo>
                    <a:pt x="235" y="9046"/>
                    <a:pt x="314" y="9559"/>
                    <a:pt x="455" y="10123"/>
                  </a:cubicBezTo>
                  <a:cubicBezTo>
                    <a:pt x="605" y="10707"/>
                    <a:pt x="821" y="11328"/>
                    <a:pt x="1089" y="11967"/>
                  </a:cubicBezTo>
                  <a:cubicBezTo>
                    <a:pt x="1276" y="12416"/>
                    <a:pt x="1474" y="12847"/>
                    <a:pt x="1675" y="13244"/>
                  </a:cubicBezTo>
                  <a:lnTo>
                    <a:pt x="1760" y="13404"/>
                  </a:lnTo>
                  <a:cubicBezTo>
                    <a:pt x="1783" y="13455"/>
                    <a:pt x="1811" y="13503"/>
                    <a:pt x="1835" y="13549"/>
                  </a:cubicBezTo>
                  <a:lnTo>
                    <a:pt x="1943" y="13750"/>
                  </a:lnTo>
                  <a:lnTo>
                    <a:pt x="1957" y="13802"/>
                  </a:lnTo>
                  <a:lnTo>
                    <a:pt x="2173" y="19824"/>
                  </a:lnTo>
                  <a:lnTo>
                    <a:pt x="2191" y="20525"/>
                  </a:lnTo>
                  <a:lnTo>
                    <a:pt x="2384" y="20559"/>
                  </a:lnTo>
                  <a:cubicBezTo>
                    <a:pt x="6861" y="21342"/>
                    <a:pt x="11211" y="21356"/>
                    <a:pt x="15073" y="20899"/>
                  </a:cubicBezTo>
                  <a:lnTo>
                    <a:pt x="15321" y="20869"/>
                  </a:lnTo>
                  <a:lnTo>
                    <a:pt x="15655" y="20826"/>
                  </a:lnTo>
                  <a:cubicBezTo>
                    <a:pt x="16039" y="20774"/>
                    <a:pt x="16391" y="20721"/>
                    <a:pt x="16710" y="20668"/>
                  </a:cubicBezTo>
                  <a:lnTo>
                    <a:pt x="16846" y="20645"/>
                  </a:lnTo>
                  <a:cubicBezTo>
                    <a:pt x="16940" y="20629"/>
                    <a:pt x="17025" y="20613"/>
                    <a:pt x="17100" y="20599"/>
                  </a:cubicBezTo>
                  <a:lnTo>
                    <a:pt x="17283" y="20565"/>
                  </a:lnTo>
                  <a:lnTo>
                    <a:pt x="17072" y="18476"/>
                  </a:lnTo>
                  <a:lnTo>
                    <a:pt x="17081" y="18422"/>
                  </a:lnTo>
                  <a:lnTo>
                    <a:pt x="21361" y="7560"/>
                  </a:lnTo>
                  <a:cubicBezTo>
                    <a:pt x="21384" y="7500"/>
                    <a:pt x="21455" y="7470"/>
                    <a:pt x="21516" y="7493"/>
                  </a:cubicBezTo>
                  <a:cubicBezTo>
                    <a:pt x="21567" y="7514"/>
                    <a:pt x="21600" y="7570"/>
                    <a:pt x="21586" y="7624"/>
                  </a:cubicBezTo>
                  <a:lnTo>
                    <a:pt x="21581" y="7644"/>
                  </a:lnTo>
                  <a:lnTo>
                    <a:pt x="17311" y="18480"/>
                  </a:lnTo>
                  <a:lnTo>
                    <a:pt x="17527" y="20645"/>
                  </a:lnTo>
                  <a:cubicBezTo>
                    <a:pt x="17532" y="20697"/>
                    <a:pt x="17503" y="20744"/>
                    <a:pt x="17456" y="20764"/>
                  </a:cubicBezTo>
                  <a:lnTo>
                    <a:pt x="17433" y="20770"/>
                  </a:lnTo>
                  <a:lnTo>
                    <a:pt x="17292" y="20799"/>
                  </a:lnTo>
                  <a:lnTo>
                    <a:pt x="17147" y="20827"/>
                  </a:lnTo>
                  <a:cubicBezTo>
                    <a:pt x="17095" y="20837"/>
                    <a:pt x="17039" y="20847"/>
                    <a:pt x="16978" y="20858"/>
                  </a:cubicBezTo>
                  <a:lnTo>
                    <a:pt x="16889" y="20874"/>
                  </a:lnTo>
                  <a:cubicBezTo>
                    <a:pt x="16443" y="20951"/>
                    <a:pt x="15927" y="21028"/>
                    <a:pt x="15350" y="21100"/>
                  </a:cubicBezTo>
                  <a:cubicBezTo>
                    <a:pt x="11323" y="21600"/>
                    <a:pt x="6753" y="21592"/>
                    <a:pt x="2055" y="20737"/>
                  </a:cubicBezTo>
                  <a:cubicBezTo>
                    <a:pt x="1999" y="20727"/>
                    <a:pt x="1957" y="20678"/>
                    <a:pt x="1957" y="20622"/>
                  </a:cubicBezTo>
                  <a:lnTo>
                    <a:pt x="1947" y="20128"/>
                  </a:lnTo>
                  <a:cubicBezTo>
                    <a:pt x="1929" y="19606"/>
                    <a:pt x="1900" y="18723"/>
                    <a:pt x="1858" y="17563"/>
                  </a:cubicBezTo>
                  <a:lnTo>
                    <a:pt x="1783" y="15539"/>
                  </a:lnTo>
                  <a:lnTo>
                    <a:pt x="1722" y="13838"/>
                  </a:lnTo>
                  <a:lnTo>
                    <a:pt x="1661" y="13725"/>
                  </a:lnTo>
                  <a:lnTo>
                    <a:pt x="1586" y="13585"/>
                  </a:lnTo>
                  <a:cubicBezTo>
                    <a:pt x="1549" y="13511"/>
                    <a:pt x="1506" y="13432"/>
                    <a:pt x="1464" y="13347"/>
                  </a:cubicBezTo>
                  <a:cubicBezTo>
                    <a:pt x="1262" y="12945"/>
                    <a:pt x="1056" y="12509"/>
                    <a:pt x="868" y="12054"/>
                  </a:cubicBezTo>
                  <a:cubicBezTo>
                    <a:pt x="601" y="11407"/>
                    <a:pt x="380" y="10775"/>
                    <a:pt x="225" y="10180"/>
                  </a:cubicBezTo>
                  <a:cubicBezTo>
                    <a:pt x="80" y="9598"/>
                    <a:pt x="0" y="9067"/>
                    <a:pt x="0" y="8596"/>
                  </a:cubicBezTo>
                  <a:cubicBezTo>
                    <a:pt x="0" y="7441"/>
                    <a:pt x="155" y="6549"/>
                    <a:pt x="507" y="5631"/>
                  </a:cubicBezTo>
                  <a:cubicBezTo>
                    <a:pt x="671" y="5204"/>
                    <a:pt x="878" y="4767"/>
                    <a:pt x="1164" y="4226"/>
                  </a:cubicBezTo>
                  <a:lnTo>
                    <a:pt x="1333" y="3913"/>
                  </a:lnTo>
                  <a:lnTo>
                    <a:pt x="2417" y="1989"/>
                  </a:lnTo>
                  <a:lnTo>
                    <a:pt x="2492" y="112"/>
                  </a:lnTo>
                  <a:cubicBezTo>
                    <a:pt x="2492" y="55"/>
                    <a:pt x="2539" y="9"/>
                    <a:pt x="2590" y="1"/>
                  </a:cubicBezTo>
                  <a:lnTo>
                    <a:pt x="2614" y="0"/>
                  </a:ln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44" name="Freeform 512"/>
            <p:cNvSpPr/>
            <p:nvPr/>
          </p:nvSpPr>
          <p:spPr>
            <a:xfrm>
              <a:off x="15535485" y="2158165"/>
              <a:ext cx="690626" cy="551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4" h="20601" extrusionOk="0">
                  <a:moveTo>
                    <a:pt x="426" y="19257"/>
                  </a:moveTo>
                  <a:cubicBezTo>
                    <a:pt x="1084" y="20476"/>
                    <a:pt x="2274" y="20948"/>
                    <a:pt x="3129" y="20328"/>
                  </a:cubicBezTo>
                  <a:lnTo>
                    <a:pt x="19647" y="8356"/>
                  </a:lnTo>
                  <a:cubicBezTo>
                    <a:pt x="21128" y="7183"/>
                    <a:pt x="21391" y="4454"/>
                    <a:pt x="20225" y="2289"/>
                  </a:cubicBezTo>
                  <a:cubicBezTo>
                    <a:pt x="19054" y="105"/>
                    <a:pt x="16891" y="-652"/>
                    <a:pt x="15439" y="613"/>
                  </a:cubicBezTo>
                  <a:lnTo>
                    <a:pt x="614" y="15834"/>
                  </a:lnTo>
                  <a:cubicBezTo>
                    <a:pt x="-124" y="16592"/>
                    <a:pt x="-209" y="18076"/>
                    <a:pt x="426" y="1925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45" name="Freeform 513"/>
            <p:cNvSpPr/>
            <p:nvPr/>
          </p:nvSpPr>
          <p:spPr>
            <a:xfrm>
              <a:off x="14423005" y="1466560"/>
              <a:ext cx="485004" cy="867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1" h="20983" extrusionOk="0">
                  <a:moveTo>
                    <a:pt x="18348" y="135"/>
                  </a:moveTo>
                  <a:cubicBezTo>
                    <a:pt x="19974" y="493"/>
                    <a:pt x="20862" y="1461"/>
                    <a:pt x="20362" y="2331"/>
                  </a:cubicBezTo>
                  <a:lnTo>
                    <a:pt x="10704" y="19135"/>
                  </a:lnTo>
                  <a:cubicBezTo>
                    <a:pt x="9720" y="20661"/>
                    <a:pt x="6555" y="21388"/>
                    <a:pt x="3667" y="20752"/>
                  </a:cubicBezTo>
                  <a:cubicBezTo>
                    <a:pt x="754" y="20110"/>
                    <a:pt x="-738" y="18333"/>
                    <a:pt x="363" y="16818"/>
                  </a:cubicBezTo>
                  <a:lnTo>
                    <a:pt x="14340" y="921"/>
                  </a:lnTo>
                  <a:cubicBezTo>
                    <a:pt x="15036" y="129"/>
                    <a:pt x="16774" y="-212"/>
                    <a:pt x="18348" y="135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46" name="Freeform 514"/>
            <p:cNvSpPr/>
            <p:nvPr/>
          </p:nvSpPr>
          <p:spPr>
            <a:xfrm>
              <a:off x="14741815" y="1216562"/>
              <a:ext cx="264552" cy="400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9" h="18778" extrusionOk="0">
                  <a:moveTo>
                    <a:pt x="384" y="10594"/>
                  </a:moveTo>
                  <a:cubicBezTo>
                    <a:pt x="384" y="10594"/>
                    <a:pt x="-1471" y="16280"/>
                    <a:pt x="2976" y="18163"/>
                  </a:cubicBezTo>
                  <a:cubicBezTo>
                    <a:pt x="7005" y="19868"/>
                    <a:pt x="10102" y="17484"/>
                    <a:pt x="10102" y="17484"/>
                  </a:cubicBezTo>
                  <a:cubicBezTo>
                    <a:pt x="10102" y="17484"/>
                    <a:pt x="13762" y="15430"/>
                    <a:pt x="16162" y="12309"/>
                  </a:cubicBezTo>
                  <a:cubicBezTo>
                    <a:pt x="17737" y="10253"/>
                    <a:pt x="20129" y="6143"/>
                    <a:pt x="18575" y="5455"/>
                  </a:cubicBezTo>
                  <a:cubicBezTo>
                    <a:pt x="16530" y="4559"/>
                    <a:pt x="14248" y="9313"/>
                    <a:pt x="12530" y="8980"/>
                  </a:cubicBezTo>
                  <a:cubicBezTo>
                    <a:pt x="10770" y="8638"/>
                    <a:pt x="11130" y="7633"/>
                    <a:pt x="10784" y="5170"/>
                  </a:cubicBezTo>
                  <a:cubicBezTo>
                    <a:pt x="10567" y="3630"/>
                    <a:pt x="11290" y="2061"/>
                    <a:pt x="10722" y="777"/>
                  </a:cubicBezTo>
                  <a:cubicBezTo>
                    <a:pt x="9611" y="-1732"/>
                    <a:pt x="2067" y="1912"/>
                    <a:pt x="384" y="1059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47" name="Freeform 515"/>
            <p:cNvSpPr/>
            <p:nvPr/>
          </p:nvSpPr>
          <p:spPr>
            <a:xfrm>
              <a:off x="14841673" y="1233798"/>
              <a:ext cx="25635" cy="150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67" h="21444" extrusionOk="0">
                  <a:moveTo>
                    <a:pt x="12782" y="381"/>
                  </a:moveTo>
                  <a:cubicBezTo>
                    <a:pt x="13391" y="74"/>
                    <a:pt x="15163" y="-79"/>
                    <a:pt x="16732" y="40"/>
                  </a:cubicBezTo>
                  <a:cubicBezTo>
                    <a:pt x="18300" y="160"/>
                    <a:pt x="19067" y="507"/>
                    <a:pt x="18458" y="814"/>
                  </a:cubicBezTo>
                  <a:cubicBezTo>
                    <a:pt x="5255" y="7472"/>
                    <a:pt x="3663" y="13596"/>
                    <a:pt x="8832" y="18684"/>
                  </a:cubicBezTo>
                  <a:cubicBezTo>
                    <a:pt x="9295" y="19131"/>
                    <a:pt x="9769" y="19535"/>
                    <a:pt x="10254" y="19894"/>
                  </a:cubicBezTo>
                  <a:lnTo>
                    <a:pt x="10615" y="20154"/>
                  </a:lnTo>
                  <a:cubicBezTo>
                    <a:pt x="10976" y="20400"/>
                    <a:pt x="11247" y="20566"/>
                    <a:pt x="11393" y="20643"/>
                  </a:cubicBezTo>
                  <a:cubicBezTo>
                    <a:pt x="11969" y="20953"/>
                    <a:pt x="11145" y="21295"/>
                    <a:pt x="9565" y="21408"/>
                  </a:cubicBezTo>
                  <a:cubicBezTo>
                    <a:pt x="7986" y="21521"/>
                    <a:pt x="6237" y="21359"/>
                    <a:pt x="5661" y="21050"/>
                  </a:cubicBezTo>
                  <a:lnTo>
                    <a:pt x="5379" y="20882"/>
                  </a:lnTo>
                  <a:cubicBezTo>
                    <a:pt x="5267" y="20813"/>
                    <a:pt x="5130" y="20732"/>
                    <a:pt x="4983" y="20634"/>
                  </a:cubicBezTo>
                  <a:lnTo>
                    <a:pt x="4758" y="20482"/>
                  </a:lnTo>
                  <a:cubicBezTo>
                    <a:pt x="4115" y="20033"/>
                    <a:pt x="3460" y="19509"/>
                    <a:pt x="2863" y="18916"/>
                  </a:cubicBezTo>
                  <a:cubicBezTo>
                    <a:pt x="-2533" y="13618"/>
                    <a:pt x="-873" y="7266"/>
                    <a:pt x="12782" y="381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48" name="Freeform 516"/>
            <p:cNvSpPr/>
            <p:nvPr/>
          </p:nvSpPr>
          <p:spPr>
            <a:xfrm>
              <a:off x="14802996" y="1265876"/>
              <a:ext cx="25212" cy="128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76" h="21458" extrusionOk="0">
                  <a:moveTo>
                    <a:pt x="13133" y="425"/>
                  </a:moveTo>
                  <a:cubicBezTo>
                    <a:pt x="13820" y="71"/>
                    <a:pt x="15703" y="-95"/>
                    <a:pt x="17328" y="55"/>
                  </a:cubicBezTo>
                  <a:cubicBezTo>
                    <a:pt x="18950" y="208"/>
                    <a:pt x="19709" y="619"/>
                    <a:pt x="19022" y="973"/>
                  </a:cubicBezTo>
                  <a:lnTo>
                    <a:pt x="18630" y="1185"/>
                  </a:lnTo>
                  <a:cubicBezTo>
                    <a:pt x="18240" y="1397"/>
                    <a:pt x="17719" y="1705"/>
                    <a:pt x="17090" y="2095"/>
                  </a:cubicBezTo>
                  <a:cubicBezTo>
                    <a:pt x="15609" y="3018"/>
                    <a:pt x="14129" y="4071"/>
                    <a:pt x="12742" y="5235"/>
                  </a:cubicBezTo>
                  <a:cubicBezTo>
                    <a:pt x="6853" y="10194"/>
                    <a:pt x="4579" y="15472"/>
                    <a:pt x="8003" y="20657"/>
                  </a:cubicBezTo>
                  <a:cubicBezTo>
                    <a:pt x="8252" y="21039"/>
                    <a:pt x="7043" y="21394"/>
                    <a:pt x="5289" y="21451"/>
                  </a:cubicBezTo>
                  <a:cubicBezTo>
                    <a:pt x="3548" y="21505"/>
                    <a:pt x="1924" y="21241"/>
                    <a:pt x="1675" y="20859"/>
                  </a:cubicBezTo>
                  <a:cubicBezTo>
                    <a:pt x="-1891" y="15467"/>
                    <a:pt x="466" y="10011"/>
                    <a:pt x="6557" y="4883"/>
                  </a:cubicBezTo>
                  <a:cubicBezTo>
                    <a:pt x="7979" y="3681"/>
                    <a:pt x="9520" y="2589"/>
                    <a:pt x="11047" y="1632"/>
                  </a:cubicBezTo>
                  <a:lnTo>
                    <a:pt x="12422" y="810"/>
                  </a:lnTo>
                  <a:cubicBezTo>
                    <a:pt x="12707" y="650"/>
                    <a:pt x="12956" y="521"/>
                    <a:pt x="13133" y="42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49" name="Freeform 517"/>
            <p:cNvSpPr/>
            <p:nvPr/>
          </p:nvSpPr>
          <p:spPr>
            <a:xfrm>
              <a:off x="14718237" y="1214974"/>
              <a:ext cx="389904" cy="451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1" h="21264" extrusionOk="0">
                  <a:moveTo>
                    <a:pt x="8439" y="21076"/>
                  </a:moveTo>
                  <a:lnTo>
                    <a:pt x="642" y="16781"/>
                  </a:lnTo>
                  <a:cubicBezTo>
                    <a:pt x="-3" y="16426"/>
                    <a:pt x="-194" y="15683"/>
                    <a:pt x="216" y="15123"/>
                  </a:cubicBezTo>
                  <a:lnTo>
                    <a:pt x="10863" y="558"/>
                  </a:lnTo>
                  <a:cubicBezTo>
                    <a:pt x="11273" y="-3"/>
                    <a:pt x="12128" y="-168"/>
                    <a:pt x="12773" y="187"/>
                  </a:cubicBezTo>
                  <a:lnTo>
                    <a:pt x="20571" y="4481"/>
                  </a:lnTo>
                  <a:cubicBezTo>
                    <a:pt x="21212" y="4837"/>
                    <a:pt x="21406" y="5580"/>
                    <a:pt x="20993" y="6140"/>
                  </a:cubicBezTo>
                  <a:lnTo>
                    <a:pt x="10350" y="20706"/>
                  </a:lnTo>
                  <a:cubicBezTo>
                    <a:pt x="9940" y="21266"/>
                    <a:pt x="9084" y="21432"/>
                    <a:pt x="8439" y="2107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50" name="Freeform 518"/>
            <p:cNvSpPr/>
            <p:nvPr/>
          </p:nvSpPr>
          <p:spPr>
            <a:xfrm>
              <a:off x="15477787" y="2444604"/>
              <a:ext cx="168459" cy="274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73" h="20450" extrusionOk="0">
                  <a:moveTo>
                    <a:pt x="230" y="7306"/>
                  </a:moveTo>
                  <a:cubicBezTo>
                    <a:pt x="230" y="7306"/>
                    <a:pt x="6985" y="293"/>
                    <a:pt x="10032" y="20"/>
                  </a:cubicBezTo>
                  <a:cubicBezTo>
                    <a:pt x="14773" y="-402"/>
                    <a:pt x="13828" y="5915"/>
                    <a:pt x="13828" y="5915"/>
                  </a:cubicBezTo>
                  <a:cubicBezTo>
                    <a:pt x="13828" y="5915"/>
                    <a:pt x="18409" y="6980"/>
                    <a:pt x="16929" y="10351"/>
                  </a:cubicBezTo>
                  <a:cubicBezTo>
                    <a:pt x="19656" y="12959"/>
                    <a:pt x="17731" y="14723"/>
                    <a:pt x="17731" y="14723"/>
                  </a:cubicBezTo>
                  <a:cubicBezTo>
                    <a:pt x="17731" y="14723"/>
                    <a:pt x="21135" y="16496"/>
                    <a:pt x="18141" y="18848"/>
                  </a:cubicBezTo>
                  <a:cubicBezTo>
                    <a:pt x="15129" y="21198"/>
                    <a:pt x="3563" y="20987"/>
                    <a:pt x="6450" y="18054"/>
                  </a:cubicBezTo>
                  <a:cubicBezTo>
                    <a:pt x="2333" y="16500"/>
                    <a:pt x="4311" y="13994"/>
                    <a:pt x="4311" y="13994"/>
                  </a:cubicBezTo>
                  <a:cubicBezTo>
                    <a:pt x="4311" y="13994"/>
                    <a:pt x="1139" y="12396"/>
                    <a:pt x="3153" y="9989"/>
                  </a:cubicBezTo>
                  <a:cubicBezTo>
                    <a:pt x="391" y="9479"/>
                    <a:pt x="-465" y="8042"/>
                    <a:pt x="230" y="7306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51" name="Freeform 519"/>
            <p:cNvSpPr/>
            <p:nvPr/>
          </p:nvSpPr>
          <p:spPr>
            <a:xfrm>
              <a:off x="15500811" y="2510635"/>
              <a:ext cx="74736" cy="72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0" h="21334" extrusionOk="0">
                  <a:moveTo>
                    <a:pt x="19264" y="359"/>
                  </a:moveTo>
                  <a:cubicBezTo>
                    <a:pt x="19796" y="-135"/>
                    <a:pt x="20550" y="-117"/>
                    <a:pt x="21038" y="395"/>
                  </a:cubicBezTo>
                  <a:cubicBezTo>
                    <a:pt x="21482" y="848"/>
                    <a:pt x="21482" y="1544"/>
                    <a:pt x="21171" y="2038"/>
                  </a:cubicBezTo>
                  <a:lnTo>
                    <a:pt x="20994" y="2211"/>
                  </a:lnTo>
                  <a:lnTo>
                    <a:pt x="2100" y="20976"/>
                  </a:lnTo>
                  <a:cubicBezTo>
                    <a:pt x="1611" y="21465"/>
                    <a:pt x="858" y="21451"/>
                    <a:pt x="370" y="20939"/>
                  </a:cubicBezTo>
                  <a:cubicBezTo>
                    <a:pt x="-74" y="20481"/>
                    <a:pt x="-118" y="19786"/>
                    <a:pt x="237" y="19292"/>
                  </a:cubicBezTo>
                  <a:lnTo>
                    <a:pt x="414" y="19118"/>
                  </a:lnTo>
                  <a:lnTo>
                    <a:pt x="19264" y="359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52" name="Freeform 520"/>
            <p:cNvSpPr/>
            <p:nvPr/>
          </p:nvSpPr>
          <p:spPr>
            <a:xfrm>
              <a:off x="15560753" y="2440062"/>
              <a:ext cx="84563" cy="242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9" h="21277" extrusionOk="0">
                  <a:moveTo>
                    <a:pt x="914" y="46"/>
                  </a:moveTo>
                  <a:cubicBezTo>
                    <a:pt x="6353" y="-289"/>
                    <a:pt x="9227" y="1236"/>
                    <a:pt x="10238" y="3828"/>
                  </a:cubicBezTo>
                  <a:cubicBezTo>
                    <a:pt x="10588" y="4746"/>
                    <a:pt x="10665" y="5709"/>
                    <a:pt x="10549" y="6615"/>
                  </a:cubicBezTo>
                  <a:lnTo>
                    <a:pt x="10510" y="7055"/>
                  </a:lnTo>
                  <a:lnTo>
                    <a:pt x="10471" y="7164"/>
                  </a:lnTo>
                  <a:lnTo>
                    <a:pt x="10859" y="7252"/>
                  </a:lnTo>
                  <a:lnTo>
                    <a:pt x="11132" y="7316"/>
                  </a:lnTo>
                  <a:cubicBezTo>
                    <a:pt x="12064" y="7544"/>
                    <a:pt x="12996" y="7809"/>
                    <a:pt x="13890" y="8116"/>
                  </a:cubicBezTo>
                  <a:cubicBezTo>
                    <a:pt x="17270" y="9314"/>
                    <a:pt x="18862" y="10754"/>
                    <a:pt x="17463" y="12375"/>
                  </a:cubicBezTo>
                  <a:lnTo>
                    <a:pt x="17308" y="12536"/>
                  </a:lnTo>
                  <a:lnTo>
                    <a:pt x="17347" y="12559"/>
                  </a:lnTo>
                  <a:cubicBezTo>
                    <a:pt x="21038" y="14342"/>
                    <a:pt x="21504" y="15947"/>
                    <a:pt x="19911" y="17259"/>
                  </a:cubicBezTo>
                  <a:lnTo>
                    <a:pt x="19756" y="17398"/>
                  </a:lnTo>
                  <a:cubicBezTo>
                    <a:pt x="19523" y="17561"/>
                    <a:pt x="19290" y="17699"/>
                    <a:pt x="19095" y="17807"/>
                  </a:cubicBezTo>
                  <a:lnTo>
                    <a:pt x="19056" y="17835"/>
                  </a:lnTo>
                  <a:lnTo>
                    <a:pt x="21154" y="20800"/>
                  </a:lnTo>
                  <a:cubicBezTo>
                    <a:pt x="21310" y="20983"/>
                    <a:pt x="21038" y="21168"/>
                    <a:pt x="20572" y="21243"/>
                  </a:cubicBezTo>
                  <a:lnTo>
                    <a:pt x="20377" y="21266"/>
                  </a:lnTo>
                  <a:cubicBezTo>
                    <a:pt x="19873" y="21311"/>
                    <a:pt x="19328" y="21218"/>
                    <a:pt x="19134" y="21053"/>
                  </a:cubicBezTo>
                  <a:lnTo>
                    <a:pt x="19056" y="20988"/>
                  </a:lnTo>
                  <a:lnTo>
                    <a:pt x="16803" y="17845"/>
                  </a:lnTo>
                  <a:cubicBezTo>
                    <a:pt x="16725" y="17723"/>
                    <a:pt x="16803" y="17594"/>
                    <a:pt x="17036" y="17499"/>
                  </a:cubicBezTo>
                  <a:lnTo>
                    <a:pt x="17192" y="17424"/>
                  </a:lnTo>
                  <a:cubicBezTo>
                    <a:pt x="17347" y="17346"/>
                    <a:pt x="17580" y="17228"/>
                    <a:pt x="17775" y="17072"/>
                  </a:cubicBezTo>
                  <a:cubicBezTo>
                    <a:pt x="19290" y="15945"/>
                    <a:pt x="18901" y="14525"/>
                    <a:pt x="15210" y="12831"/>
                  </a:cubicBezTo>
                  <a:cubicBezTo>
                    <a:pt x="14977" y="12725"/>
                    <a:pt x="14939" y="12585"/>
                    <a:pt x="15055" y="12461"/>
                  </a:cubicBezTo>
                  <a:cubicBezTo>
                    <a:pt x="16687" y="11014"/>
                    <a:pt x="15444" y="9750"/>
                    <a:pt x="12336" y="8657"/>
                  </a:cubicBezTo>
                  <a:cubicBezTo>
                    <a:pt x="11559" y="8386"/>
                    <a:pt x="10743" y="8149"/>
                    <a:pt x="9888" y="7947"/>
                  </a:cubicBezTo>
                  <a:lnTo>
                    <a:pt x="9461" y="7841"/>
                  </a:lnTo>
                  <a:cubicBezTo>
                    <a:pt x="9189" y="7778"/>
                    <a:pt x="8956" y="7734"/>
                    <a:pt x="8839" y="7709"/>
                  </a:cubicBezTo>
                  <a:cubicBezTo>
                    <a:pt x="8451" y="7636"/>
                    <a:pt x="8218" y="7489"/>
                    <a:pt x="8256" y="7337"/>
                  </a:cubicBezTo>
                  <a:lnTo>
                    <a:pt x="8334" y="7060"/>
                  </a:lnTo>
                  <a:cubicBezTo>
                    <a:pt x="8334" y="7029"/>
                    <a:pt x="8334" y="6995"/>
                    <a:pt x="8334" y="6958"/>
                  </a:cubicBezTo>
                  <a:cubicBezTo>
                    <a:pt x="8490" y="5989"/>
                    <a:pt x="8451" y="4925"/>
                    <a:pt x="8062" y="3929"/>
                  </a:cubicBezTo>
                  <a:cubicBezTo>
                    <a:pt x="7208" y="1716"/>
                    <a:pt x="5071" y="568"/>
                    <a:pt x="1264" y="801"/>
                  </a:cubicBezTo>
                  <a:cubicBezTo>
                    <a:pt x="681" y="837"/>
                    <a:pt x="98" y="697"/>
                    <a:pt x="20" y="489"/>
                  </a:cubicBezTo>
                  <a:cubicBezTo>
                    <a:pt x="-96" y="280"/>
                    <a:pt x="293" y="83"/>
                    <a:pt x="914" y="46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53" name="Freeform 521"/>
            <p:cNvSpPr/>
            <p:nvPr/>
          </p:nvSpPr>
          <p:spPr>
            <a:xfrm>
              <a:off x="15510925" y="2588847"/>
              <a:ext cx="77779" cy="47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0" h="21052" extrusionOk="0">
                  <a:moveTo>
                    <a:pt x="19562" y="251"/>
                  </a:moveTo>
                  <a:cubicBezTo>
                    <a:pt x="20115" y="-275"/>
                    <a:pt x="20838" y="53"/>
                    <a:pt x="21178" y="975"/>
                  </a:cubicBezTo>
                  <a:cubicBezTo>
                    <a:pt x="21476" y="1801"/>
                    <a:pt x="21348" y="2820"/>
                    <a:pt x="20923" y="3400"/>
                  </a:cubicBezTo>
                  <a:lnTo>
                    <a:pt x="20710" y="3591"/>
                  </a:lnTo>
                  <a:lnTo>
                    <a:pt x="1789" y="20806"/>
                  </a:lnTo>
                  <a:cubicBezTo>
                    <a:pt x="1194" y="21325"/>
                    <a:pt x="471" y="20997"/>
                    <a:pt x="131" y="20075"/>
                  </a:cubicBezTo>
                  <a:cubicBezTo>
                    <a:pt x="-124" y="19255"/>
                    <a:pt x="4" y="18237"/>
                    <a:pt x="429" y="17657"/>
                  </a:cubicBezTo>
                  <a:lnTo>
                    <a:pt x="599" y="17459"/>
                  </a:lnTo>
                  <a:lnTo>
                    <a:pt x="19562" y="251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54" name="Freeform 522"/>
            <p:cNvSpPr/>
            <p:nvPr/>
          </p:nvSpPr>
          <p:spPr>
            <a:xfrm>
              <a:off x="15529512" y="2651886"/>
              <a:ext cx="77062" cy="39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4" h="20953" extrusionOk="0">
                  <a:moveTo>
                    <a:pt x="19673" y="206"/>
                  </a:moveTo>
                  <a:cubicBezTo>
                    <a:pt x="20275" y="-325"/>
                    <a:pt x="20962" y="206"/>
                    <a:pt x="21262" y="1383"/>
                  </a:cubicBezTo>
                  <a:cubicBezTo>
                    <a:pt x="21477" y="2428"/>
                    <a:pt x="21305" y="3638"/>
                    <a:pt x="20833" y="4261"/>
                  </a:cubicBezTo>
                  <a:lnTo>
                    <a:pt x="20618" y="4459"/>
                  </a:lnTo>
                  <a:lnTo>
                    <a:pt x="1723" y="20752"/>
                  </a:lnTo>
                  <a:cubicBezTo>
                    <a:pt x="1079" y="21275"/>
                    <a:pt x="392" y="20744"/>
                    <a:pt x="91" y="19566"/>
                  </a:cubicBezTo>
                  <a:cubicBezTo>
                    <a:pt x="-123" y="18522"/>
                    <a:pt x="48" y="17319"/>
                    <a:pt x="521" y="16698"/>
                  </a:cubicBezTo>
                  <a:lnTo>
                    <a:pt x="735" y="16491"/>
                  </a:lnTo>
                  <a:lnTo>
                    <a:pt x="19673" y="206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55" name="Freeform 523"/>
            <p:cNvSpPr/>
            <p:nvPr/>
          </p:nvSpPr>
          <p:spPr>
            <a:xfrm>
              <a:off x="14695662" y="1901621"/>
              <a:ext cx="101048" cy="286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520" extrusionOk="0">
                  <a:moveTo>
                    <a:pt x="19693" y="225"/>
                  </a:moveTo>
                  <a:cubicBezTo>
                    <a:pt x="19854" y="52"/>
                    <a:pt x="20378" y="-40"/>
                    <a:pt x="20863" y="17"/>
                  </a:cubicBezTo>
                  <a:cubicBezTo>
                    <a:pt x="21292" y="67"/>
                    <a:pt x="21549" y="220"/>
                    <a:pt x="21486" y="374"/>
                  </a:cubicBezTo>
                  <a:lnTo>
                    <a:pt x="21447" y="431"/>
                  </a:lnTo>
                  <a:lnTo>
                    <a:pt x="1805" y="21296"/>
                  </a:lnTo>
                  <a:cubicBezTo>
                    <a:pt x="1644" y="21467"/>
                    <a:pt x="1119" y="21560"/>
                    <a:pt x="635" y="21503"/>
                  </a:cubicBezTo>
                  <a:cubicBezTo>
                    <a:pt x="203" y="21452"/>
                    <a:pt x="-51" y="21300"/>
                    <a:pt x="9" y="21146"/>
                  </a:cubicBezTo>
                  <a:lnTo>
                    <a:pt x="48" y="21088"/>
                  </a:lnTo>
                  <a:lnTo>
                    <a:pt x="19693" y="225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56" name="Freeform 524"/>
            <p:cNvSpPr/>
            <p:nvPr/>
          </p:nvSpPr>
          <p:spPr>
            <a:xfrm>
              <a:off x="15510302" y="1762470"/>
              <a:ext cx="714422" cy="654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2" h="20669" extrusionOk="0">
                  <a:moveTo>
                    <a:pt x="19770" y="19294"/>
                  </a:moveTo>
                  <a:lnTo>
                    <a:pt x="19874" y="19166"/>
                  </a:lnTo>
                  <a:cubicBezTo>
                    <a:pt x="21216" y="17540"/>
                    <a:pt x="21139" y="15120"/>
                    <a:pt x="19698" y="13759"/>
                  </a:cubicBezTo>
                  <a:lnTo>
                    <a:pt x="6096" y="895"/>
                  </a:lnTo>
                  <a:cubicBezTo>
                    <a:pt x="4659" y="-466"/>
                    <a:pt x="2404" y="-251"/>
                    <a:pt x="1062" y="1374"/>
                  </a:cubicBezTo>
                  <a:lnTo>
                    <a:pt x="958" y="1503"/>
                  </a:lnTo>
                  <a:cubicBezTo>
                    <a:pt x="-384" y="3128"/>
                    <a:pt x="-307" y="5549"/>
                    <a:pt x="1130" y="6909"/>
                  </a:cubicBezTo>
                  <a:lnTo>
                    <a:pt x="14732" y="19773"/>
                  </a:lnTo>
                  <a:cubicBezTo>
                    <a:pt x="16173" y="21134"/>
                    <a:pt x="18428" y="20919"/>
                    <a:pt x="19770" y="1929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57" name="Freeform 525"/>
            <p:cNvSpPr/>
            <p:nvPr/>
          </p:nvSpPr>
          <p:spPr>
            <a:xfrm>
              <a:off x="15508976" y="1760273"/>
              <a:ext cx="453698" cy="426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0" h="20785" extrusionOk="0">
                  <a:moveTo>
                    <a:pt x="13052" y="20785"/>
                  </a:moveTo>
                  <a:lnTo>
                    <a:pt x="2220" y="11546"/>
                  </a:lnTo>
                  <a:cubicBezTo>
                    <a:pt x="-394" y="9320"/>
                    <a:pt x="-750" y="5216"/>
                    <a:pt x="1422" y="2430"/>
                  </a:cubicBezTo>
                  <a:cubicBezTo>
                    <a:pt x="3601" y="-357"/>
                    <a:pt x="7511" y="-815"/>
                    <a:pt x="10125" y="1413"/>
                  </a:cubicBezTo>
                  <a:lnTo>
                    <a:pt x="20850" y="10564"/>
                  </a:lnTo>
                  <a:lnTo>
                    <a:pt x="13052" y="20785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58" name="Freeform 526"/>
            <p:cNvSpPr/>
            <p:nvPr/>
          </p:nvSpPr>
          <p:spPr>
            <a:xfrm>
              <a:off x="15579915" y="1797790"/>
              <a:ext cx="384171" cy="395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7" h="21548" extrusionOk="0">
                  <a:moveTo>
                    <a:pt x="4938" y="26"/>
                  </a:moveTo>
                  <a:cubicBezTo>
                    <a:pt x="5041" y="-30"/>
                    <a:pt x="5171" y="7"/>
                    <a:pt x="5222" y="109"/>
                  </a:cubicBezTo>
                  <a:cubicBezTo>
                    <a:pt x="5283" y="211"/>
                    <a:pt x="5248" y="340"/>
                    <a:pt x="5145" y="395"/>
                  </a:cubicBezTo>
                  <a:cubicBezTo>
                    <a:pt x="2809" y="1655"/>
                    <a:pt x="1412" y="3389"/>
                    <a:pt x="792" y="5481"/>
                  </a:cubicBezTo>
                  <a:cubicBezTo>
                    <a:pt x="232" y="7396"/>
                    <a:pt x="361" y="9451"/>
                    <a:pt x="913" y="11421"/>
                  </a:cubicBezTo>
                  <a:cubicBezTo>
                    <a:pt x="1016" y="11792"/>
                    <a:pt x="1128" y="12129"/>
                    <a:pt x="1240" y="12424"/>
                  </a:cubicBezTo>
                  <a:lnTo>
                    <a:pt x="1335" y="12672"/>
                  </a:lnTo>
                  <a:lnTo>
                    <a:pt x="1361" y="12740"/>
                  </a:lnTo>
                  <a:lnTo>
                    <a:pt x="11678" y="21039"/>
                  </a:lnTo>
                  <a:lnTo>
                    <a:pt x="20987" y="9787"/>
                  </a:lnTo>
                  <a:cubicBezTo>
                    <a:pt x="21047" y="9708"/>
                    <a:pt x="21159" y="9688"/>
                    <a:pt x="21254" y="9734"/>
                  </a:cubicBezTo>
                  <a:lnTo>
                    <a:pt x="21289" y="9756"/>
                  </a:lnTo>
                  <a:cubicBezTo>
                    <a:pt x="21366" y="9820"/>
                    <a:pt x="21392" y="9930"/>
                    <a:pt x="21340" y="10017"/>
                  </a:cubicBezTo>
                  <a:lnTo>
                    <a:pt x="21323" y="10053"/>
                  </a:lnTo>
                  <a:lnTo>
                    <a:pt x="11876" y="21470"/>
                  </a:lnTo>
                  <a:cubicBezTo>
                    <a:pt x="11807" y="21551"/>
                    <a:pt x="11695" y="21570"/>
                    <a:pt x="11600" y="21521"/>
                  </a:cubicBezTo>
                  <a:lnTo>
                    <a:pt x="11575" y="21500"/>
                  </a:lnTo>
                  <a:lnTo>
                    <a:pt x="1050" y="13033"/>
                  </a:lnTo>
                  <a:lnTo>
                    <a:pt x="990" y="12956"/>
                  </a:lnTo>
                  <a:lnTo>
                    <a:pt x="956" y="12881"/>
                  </a:lnTo>
                  <a:cubicBezTo>
                    <a:pt x="921" y="12806"/>
                    <a:pt x="878" y="12702"/>
                    <a:pt x="835" y="12569"/>
                  </a:cubicBezTo>
                  <a:cubicBezTo>
                    <a:pt x="714" y="12264"/>
                    <a:pt x="602" y="11915"/>
                    <a:pt x="499" y="11532"/>
                  </a:cubicBezTo>
                  <a:cubicBezTo>
                    <a:pt x="-70" y="9494"/>
                    <a:pt x="-208" y="7364"/>
                    <a:pt x="378" y="5365"/>
                  </a:cubicBezTo>
                  <a:cubicBezTo>
                    <a:pt x="1025" y="3165"/>
                    <a:pt x="2498" y="1340"/>
                    <a:pt x="4938" y="26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59" name="Freeform 527"/>
            <p:cNvSpPr/>
            <p:nvPr/>
          </p:nvSpPr>
          <p:spPr>
            <a:xfrm>
              <a:off x="15883264" y="2189479"/>
              <a:ext cx="128756" cy="119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7" h="21429" extrusionOk="0">
                  <a:moveTo>
                    <a:pt x="20241" y="206"/>
                  </a:moveTo>
                  <a:cubicBezTo>
                    <a:pt x="20551" y="-85"/>
                    <a:pt x="21017" y="-65"/>
                    <a:pt x="21275" y="251"/>
                  </a:cubicBezTo>
                  <a:cubicBezTo>
                    <a:pt x="21507" y="533"/>
                    <a:pt x="21533" y="955"/>
                    <a:pt x="21327" y="1249"/>
                  </a:cubicBezTo>
                  <a:lnTo>
                    <a:pt x="21249" y="1354"/>
                  </a:lnTo>
                  <a:lnTo>
                    <a:pt x="1225" y="21221"/>
                  </a:lnTo>
                  <a:cubicBezTo>
                    <a:pt x="915" y="21515"/>
                    <a:pt x="450" y="21496"/>
                    <a:pt x="191" y="21177"/>
                  </a:cubicBezTo>
                  <a:cubicBezTo>
                    <a:pt x="-41" y="20897"/>
                    <a:pt x="-67" y="20475"/>
                    <a:pt x="140" y="20182"/>
                  </a:cubicBezTo>
                  <a:lnTo>
                    <a:pt x="217" y="20076"/>
                  </a:lnTo>
                  <a:lnTo>
                    <a:pt x="20241" y="206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60" name="Freeform 528"/>
            <p:cNvSpPr/>
            <p:nvPr/>
          </p:nvSpPr>
          <p:spPr>
            <a:xfrm>
              <a:off x="8133610" y="605777"/>
              <a:ext cx="969958" cy="1396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7" h="18800" extrusionOk="0">
                  <a:moveTo>
                    <a:pt x="16619" y="16406"/>
                  </a:moveTo>
                  <a:cubicBezTo>
                    <a:pt x="12178" y="20654"/>
                    <a:pt x="6201" y="18178"/>
                    <a:pt x="4686" y="17073"/>
                  </a:cubicBezTo>
                  <a:cubicBezTo>
                    <a:pt x="2969" y="15821"/>
                    <a:pt x="817" y="15978"/>
                    <a:pt x="163" y="14448"/>
                  </a:cubicBezTo>
                  <a:cubicBezTo>
                    <a:pt x="-585" y="12698"/>
                    <a:pt x="1508" y="11579"/>
                    <a:pt x="1099" y="10797"/>
                  </a:cubicBezTo>
                  <a:cubicBezTo>
                    <a:pt x="-127" y="7772"/>
                    <a:pt x="3245" y="8859"/>
                    <a:pt x="2724" y="6990"/>
                  </a:cubicBezTo>
                  <a:cubicBezTo>
                    <a:pt x="1853" y="3866"/>
                    <a:pt x="2604" y="3927"/>
                    <a:pt x="4686" y="1705"/>
                  </a:cubicBezTo>
                  <a:cubicBezTo>
                    <a:pt x="7168" y="-946"/>
                    <a:pt x="9807" y="285"/>
                    <a:pt x="9807" y="285"/>
                  </a:cubicBezTo>
                  <a:cubicBezTo>
                    <a:pt x="9807" y="285"/>
                    <a:pt x="13458" y="-277"/>
                    <a:pt x="15093" y="2852"/>
                  </a:cubicBezTo>
                  <a:cubicBezTo>
                    <a:pt x="15388" y="3418"/>
                    <a:pt x="16591" y="3756"/>
                    <a:pt x="16618" y="5182"/>
                  </a:cubicBezTo>
                  <a:cubicBezTo>
                    <a:pt x="16688" y="8814"/>
                    <a:pt x="19768" y="9101"/>
                    <a:pt x="20378" y="11579"/>
                  </a:cubicBezTo>
                  <a:cubicBezTo>
                    <a:pt x="21015" y="14166"/>
                    <a:pt x="18091" y="14946"/>
                    <a:pt x="16619" y="1640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61" name="Freeform 529"/>
            <p:cNvSpPr/>
            <p:nvPr/>
          </p:nvSpPr>
          <p:spPr>
            <a:xfrm>
              <a:off x="8746370" y="968410"/>
              <a:ext cx="65967" cy="125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85" h="20337" extrusionOk="0">
                  <a:moveTo>
                    <a:pt x="18558" y="9635"/>
                  </a:moveTo>
                  <a:cubicBezTo>
                    <a:pt x="21600" y="-1154"/>
                    <a:pt x="7386" y="39"/>
                    <a:pt x="7386" y="39"/>
                  </a:cubicBezTo>
                  <a:cubicBezTo>
                    <a:pt x="7386" y="39"/>
                    <a:pt x="513" y="11256"/>
                    <a:pt x="0" y="20336"/>
                  </a:cubicBezTo>
                  <a:cubicBezTo>
                    <a:pt x="20079" y="20446"/>
                    <a:pt x="18558" y="9635"/>
                    <a:pt x="18558" y="9635"/>
                  </a:cubicBezTo>
                  <a:close/>
                </a:path>
              </a:pathLst>
            </a:custGeom>
            <a:solidFill>
              <a:srgbClr val="F4B78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62" name="Freeform 530"/>
            <p:cNvSpPr/>
            <p:nvPr/>
          </p:nvSpPr>
          <p:spPr>
            <a:xfrm>
              <a:off x="8331532" y="968410"/>
              <a:ext cx="79424" cy="125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19" h="20337" extrusionOk="0">
                  <a:moveTo>
                    <a:pt x="290" y="9635"/>
                  </a:moveTo>
                  <a:cubicBezTo>
                    <a:pt x="-2281" y="-1154"/>
                    <a:pt x="13080" y="39"/>
                    <a:pt x="13080" y="39"/>
                  </a:cubicBezTo>
                  <a:cubicBezTo>
                    <a:pt x="13080" y="39"/>
                    <a:pt x="18889" y="11256"/>
                    <a:pt x="19319" y="20336"/>
                  </a:cubicBezTo>
                  <a:cubicBezTo>
                    <a:pt x="2352" y="20446"/>
                    <a:pt x="290" y="9635"/>
                    <a:pt x="290" y="9635"/>
                  </a:cubicBezTo>
                  <a:close/>
                </a:path>
              </a:pathLst>
            </a:custGeom>
            <a:solidFill>
              <a:srgbClr val="F4B78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63" name="Freeform 531"/>
            <p:cNvSpPr/>
            <p:nvPr/>
          </p:nvSpPr>
          <p:spPr>
            <a:xfrm>
              <a:off x="8458546" y="1151453"/>
              <a:ext cx="229643" cy="348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3" h="21600" extrusionOk="0">
                  <a:moveTo>
                    <a:pt x="11327" y="21600"/>
                  </a:moveTo>
                  <a:cubicBezTo>
                    <a:pt x="5619" y="21600"/>
                    <a:pt x="1056" y="18441"/>
                    <a:pt x="0" y="14645"/>
                  </a:cubicBezTo>
                  <a:lnTo>
                    <a:pt x="867" y="0"/>
                  </a:lnTo>
                  <a:lnTo>
                    <a:pt x="20506" y="0"/>
                  </a:lnTo>
                  <a:lnTo>
                    <a:pt x="21375" y="14645"/>
                  </a:lnTo>
                  <a:cubicBezTo>
                    <a:pt x="21600" y="18441"/>
                    <a:pt x="17036" y="21600"/>
                    <a:pt x="11327" y="21600"/>
                  </a:cubicBezTo>
                  <a:close/>
                </a:path>
              </a:pathLst>
            </a:custGeom>
            <a:solidFill>
              <a:srgbClr val="F4B78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64" name="Freeform 532"/>
            <p:cNvSpPr/>
            <p:nvPr/>
          </p:nvSpPr>
          <p:spPr>
            <a:xfrm>
              <a:off x="8563138" y="1153922"/>
              <a:ext cx="28894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0928" extrusionOk="0">
                  <a:moveTo>
                    <a:pt x="17209" y="23"/>
                  </a:moveTo>
                  <a:cubicBezTo>
                    <a:pt x="19351" y="-336"/>
                    <a:pt x="21208" y="3574"/>
                    <a:pt x="21357" y="8755"/>
                  </a:cubicBezTo>
                  <a:cubicBezTo>
                    <a:pt x="21482" y="13411"/>
                    <a:pt x="20177" y="17487"/>
                    <a:pt x="18355" y="18508"/>
                  </a:cubicBezTo>
                  <a:lnTo>
                    <a:pt x="17724" y="18727"/>
                  </a:lnTo>
                  <a:lnTo>
                    <a:pt x="4167" y="20905"/>
                  </a:lnTo>
                  <a:cubicBezTo>
                    <a:pt x="2014" y="21264"/>
                    <a:pt x="158" y="17351"/>
                    <a:pt x="8" y="12170"/>
                  </a:cubicBezTo>
                  <a:cubicBezTo>
                    <a:pt x="-118" y="7543"/>
                    <a:pt x="1189" y="3439"/>
                    <a:pt x="3010" y="2418"/>
                  </a:cubicBezTo>
                  <a:lnTo>
                    <a:pt x="3642" y="2198"/>
                  </a:lnTo>
                  <a:lnTo>
                    <a:pt x="17209" y="23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65" name="Freeform 533"/>
            <p:cNvSpPr/>
            <p:nvPr/>
          </p:nvSpPr>
          <p:spPr>
            <a:xfrm>
              <a:off x="8384404" y="729826"/>
              <a:ext cx="385675" cy="526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20" h="21600" extrusionOk="0">
                  <a:moveTo>
                    <a:pt x="19427" y="11673"/>
                  </a:moveTo>
                  <a:cubicBezTo>
                    <a:pt x="18569" y="17788"/>
                    <a:pt x="15104" y="21600"/>
                    <a:pt x="9772" y="21600"/>
                  </a:cubicBezTo>
                  <a:cubicBezTo>
                    <a:pt x="4440" y="21600"/>
                    <a:pt x="703" y="17136"/>
                    <a:pt x="117" y="11673"/>
                  </a:cubicBezTo>
                  <a:cubicBezTo>
                    <a:pt x="-862" y="2542"/>
                    <a:pt x="4440" y="0"/>
                    <a:pt x="9772" y="0"/>
                  </a:cubicBezTo>
                  <a:cubicBezTo>
                    <a:pt x="15104" y="0"/>
                    <a:pt x="20738" y="2332"/>
                    <a:pt x="19427" y="1167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66" name="Freeform 534"/>
            <p:cNvSpPr/>
            <p:nvPr/>
          </p:nvSpPr>
          <p:spPr>
            <a:xfrm>
              <a:off x="8289170" y="670310"/>
              <a:ext cx="508902" cy="403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63" h="18064" extrusionOk="0">
                  <a:moveTo>
                    <a:pt x="17265" y="7638"/>
                  </a:moveTo>
                  <a:cubicBezTo>
                    <a:pt x="16463" y="3604"/>
                    <a:pt x="14949" y="-457"/>
                    <a:pt x="10403" y="584"/>
                  </a:cubicBezTo>
                  <a:cubicBezTo>
                    <a:pt x="4923" y="-3232"/>
                    <a:pt x="-3533" y="12877"/>
                    <a:pt x="1581" y="13573"/>
                  </a:cubicBezTo>
                  <a:cubicBezTo>
                    <a:pt x="6394" y="14229"/>
                    <a:pt x="5836" y="9343"/>
                    <a:pt x="6855" y="6135"/>
                  </a:cubicBezTo>
                  <a:cubicBezTo>
                    <a:pt x="7790" y="3186"/>
                    <a:pt x="9512" y="6482"/>
                    <a:pt x="9512" y="6482"/>
                  </a:cubicBezTo>
                  <a:cubicBezTo>
                    <a:pt x="9512" y="6482"/>
                    <a:pt x="10464" y="5094"/>
                    <a:pt x="11533" y="5615"/>
                  </a:cubicBezTo>
                  <a:cubicBezTo>
                    <a:pt x="13325" y="6486"/>
                    <a:pt x="11383" y="11107"/>
                    <a:pt x="15928" y="13998"/>
                  </a:cubicBezTo>
                  <a:cubicBezTo>
                    <a:pt x="16482" y="14350"/>
                    <a:pt x="16004" y="18368"/>
                    <a:pt x="16196" y="18045"/>
                  </a:cubicBezTo>
                  <a:cubicBezTo>
                    <a:pt x="17087" y="16541"/>
                    <a:pt x="18067" y="11670"/>
                    <a:pt x="17265" y="763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67" name="Freeform 535"/>
            <p:cNvSpPr/>
            <p:nvPr/>
          </p:nvSpPr>
          <p:spPr>
            <a:xfrm>
              <a:off x="8421073" y="888216"/>
              <a:ext cx="106727" cy="3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6" h="21409" extrusionOk="0">
                  <a:moveTo>
                    <a:pt x="1617" y="70"/>
                  </a:moveTo>
                  <a:lnTo>
                    <a:pt x="20237" y="11707"/>
                  </a:lnTo>
                  <a:cubicBezTo>
                    <a:pt x="20985" y="12180"/>
                    <a:pt x="21488" y="14712"/>
                    <a:pt x="21354" y="17376"/>
                  </a:cubicBezTo>
                  <a:cubicBezTo>
                    <a:pt x="21233" y="19809"/>
                    <a:pt x="20622" y="21505"/>
                    <a:pt x="19945" y="21406"/>
                  </a:cubicBezTo>
                  <a:lnTo>
                    <a:pt x="19759" y="21340"/>
                  </a:lnTo>
                  <a:lnTo>
                    <a:pt x="1139" y="9691"/>
                  </a:lnTo>
                  <a:cubicBezTo>
                    <a:pt x="388" y="9229"/>
                    <a:pt x="-112" y="6697"/>
                    <a:pt x="22" y="4034"/>
                  </a:cubicBezTo>
                  <a:cubicBezTo>
                    <a:pt x="143" y="1601"/>
                    <a:pt x="751" y="-95"/>
                    <a:pt x="1431" y="4"/>
                  </a:cubicBezTo>
                  <a:lnTo>
                    <a:pt x="1617" y="7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68" name="Freeform 536"/>
            <p:cNvSpPr/>
            <p:nvPr/>
          </p:nvSpPr>
          <p:spPr>
            <a:xfrm>
              <a:off x="8600987" y="893375"/>
              <a:ext cx="125631" cy="24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010" extrusionOk="0">
                  <a:moveTo>
                    <a:pt x="20198" y="31"/>
                  </a:moveTo>
                  <a:cubicBezTo>
                    <a:pt x="20843" y="-295"/>
                    <a:pt x="21420" y="2025"/>
                    <a:pt x="21484" y="5207"/>
                  </a:cubicBezTo>
                  <a:cubicBezTo>
                    <a:pt x="21545" y="8126"/>
                    <a:pt x="21153" y="10747"/>
                    <a:pt x="20591" y="11410"/>
                  </a:cubicBezTo>
                  <a:lnTo>
                    <a:pt x="20432" y="11542"/>
                  </a:lnTo>
                  <a:lnTo>
                    <a:pt x="1295" y="20979"/>
                  </a:lnTo>
                  <a:cubicBezTo>
                    <a:pt x="648" y="21305"/>
                    <a:pt x="70" y="18984"/>
                    <a:pt x="6" y="15803"/>
                  </a:cubicBezTo>
                  <a:cubicBezTo>
                    <a:pt x="-55" y="12897"/>
                    <a:pt x="337" y="10263"/>
                    <a:pt x="900" y="9600"/>
                  </a:cubicBezTo>
                  <a:lnTo>
                    <a:pt x="1059" y="9468"/>
                  </a:lnTo>
                  <a:lnTo>
                    <a:pt x="20198" y="3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69" name="Freeform 537"/>
            <p:cNvSpPr/>
            <p:nvPr/>
          </p:nvSpPr>
          <p:spPr>
            <a:xfrm>
              <a:off x="8528551" y="918221"/>
              <a:ext cx="49735" cy="169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7" h="21466" extrusionOk="0">
                  <a:moveTo>
                    <a:pt x="1354" y="56"/>
                  </a:moveTo>
                  <a:cubicBezTo>
                    <a:pt x="2376" y="-76"/>
                    <a:pt x="3548" y="36"/>
                    <a:pt x="4129" y="307"/>
                  </a:cubicBezTo>
                  <a:lnTo>
                    <a:pt x="4300" y="403"/>
                  </a:lnTo>
                  <a:lnTo>
                    <a:pt x="10336" y="4552"/>
                  </a:lnTo>
                  <a:cubicBezTo>
                    <a:pt x="10428" y="4612"/>
                    <a:pt x="10487" y="4679"/>
                    <a:pt x="10513" y="4746"/>
                  </a:cubicBezTo>
                  <a:lnTo>
                    <a:pt x="10520" y="4848"/>
                  </a:lnTo>
                  <a:lnTo>
                    <a:pt x="8399" y="18727"/>
                  </a:lnTo>
                  <a:lnTo>
                    <a:pt x="19785" y="20182"/>
                  </a:lnTo>
                  <a:cubicBezTo>
                    <a:pt x="20813" y="20314"/>
                    <a:pt x="21340" y="20644"/>
                    <a:pt x="21083" y="20958"/>
                  </a:cubicBezTo>
                  <a:lnTo>
                    <a:pt x="20964" y="21060"/>
                  </a:lnTo>
                  <a:cubicBezTo>
                    <a:pt x="20523" y="21367"/>
                    <a:pt x="19416" y="21524"/>
                    <a:pt x="18368" y="21447"/>
                  </a:cubicBezTo>
                  <a:lnTo>
                    <a:pt x="18019" y="21412"/>
                  </a:lnTo>
                  <a:lnTo>
                    <a:pt x="5202" y="19774"/>
                  </a:lnTo>
                  <a:cubicBezTo>
                    <a:pt x="4451" y="19678"/>
                    <a:pt x="3944" y="19470"/>
                    <a:pt x="3858" y="19232"/>
                  </a:cubicBezTo>
                  <a:lnTo>
                    <a:pt x="3845" y="19129"/>
                  </a:lnTo>
                  <a:lnTo>
                    <a:pt x="6013" y="4940"/>
                  </a:lnTo>
                  <a:lnTo>
                    <a:pt x="188" y="936"/>
                  </a:lnTo>
                  <a:cubicBezTo>
                    <a:pt x="-260" y="631"/>
                    <a:pt x="123" y="282"/>
                    <a:pt x="1032" y="107"/>
                  </a:cubicBezTo>
                  <a:lnTo>
                    <a:pt x="1354" y="56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70" name="Freeform 538"/>
            <p:cNvSpPr/>
            <p:nvPr/>
          </p:nvSpPr>
          <p:spPr>
            <a:xfrm>
              <a:off x="8440445" y="953200"/>
              <a:ext cx="67985" cy="46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7" y="0"/>
                  </a:moveTo>
                  <a:cubicBezTo>
                    <a:pt x="16869" y="0"/>
                    <a:pt x="21600" y="8373"/>
                    <a:pt x="21600" y="18417"/>
                  </a:cubicBezTo>
                  <a:cubicBezTo>
                    <a:pt x="21600" y="20181"/>
                    <a:pt x="20620" y="21600"/>
                    <a:pt x="19414" y="21600"/>
                  </a:cubicBezTo>
                  <a:cubicBezTo>
                    <a:pt x="18207" y="21600"/>
                    <a:pt x="17228" y="20181"/>
                    <a:pt x="17228" y="18417"/>
                  </a:cubicBezTo>
                  <a:cubicBezTo>
                    <a:pt x="17228" y="11643"/>
                    <a:pt x="14244" y="6366"/>
                    <a:pt x="10797" y="6366"/>
                  </a:cubicBezTo>
                  <a:cubicBezTo>
                    <a:pt x="7351" y="6366"/>
                    <a:pt x="4372" y="11643"/>
                    <a:pt x="4372" y="18417"/>
                  </a:cubicBezTo>
                  <a:cubicBezTo>
                    <a:pt x="4372" y="20181"/>
                    <a:pt x="3393" y="21600"/>
                    <a:pt x="2186" y="21600"/>
                  </a:cubicBezTo>
                  <a:cubicBezTo>
                    <a:pt x="980" y="21600"/>
                    <a:pt x="0" y="20181"/>
                    <a:pt x="0" y="18417"/>
                  </a:cubicBezTo>
                  <a:cubicBezTo>
                    <a:pt x="0" y="8373"/>
                    <a:pt x="4732" y="0"/>
                    <a:pt x="10797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71" name="Freeform 539"/>
            <p:cNvSpPr/>
            <p:nvPr/>
          </p:nvSpPr>
          <p:spPr>
            <a:xfrm>
              <a:off x="8626363" y="953200"/>
              <a:ext cx="67986" cy="46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3" y="0"/>
                  </a:moveTo>
                  <a:cubicBezTo>
                    <a:pt x="16869" y="0"/>
                    <a:pt x="21600" y="8373"/>
                    <a:pt x="21600" y="18417"/>
                  </a:cubicBezTo>
                  <a:cubicBezTo>
                    <a:pt x="21600" y="20181"/>
                    <a:pt x="20620" y="21600"/>
                    <a:pt x="19414" y="21600"/>
                  </a:cubicBezTo>
                  <a:cubicBezTo>
                    <a:pt x="18207" y="21600"/>
                    <a:pt x="17228" y="20181"/>
                    <a:pt x="17228" y="18417"/>
                  </a:cubicBezTo>
                  <a:cubicBezTo>
                    <a:pt x="17228" y="11643"/>
                    <a:pt x="14249" y="6366"/>
                    <a:pt x="10803" y="6366"/>
                  </a:cubicBezTo>
                  <a:cubicBezTo>
                    <a:pt x="7351" y="6366"/>
                    <a:pt x="4372" y="11643"/>
                    <a:pt x="4372" y="18417"/>
                  </a:cubicBezTo>
                  <a:cubicBezTo>
                    <a:pt x="4372" y="20181"/>
                    <a:pt x="3393" y="21600"/>
                    <a:pt x="2186" y="21600"/>
                  </a:cubicBezTo>
                  <a:cubicBezTo>
                    <a:pt x="980" y="21600"/>
                    <a:pt x="0" y="20181"/>
                    <a:pt x="0" y="18417"/>
                  </a:cubicBezTo>
                  <a:cubicBezTo>
                    <a:pt x="0" y="8373"/>
                    <a:pt x="4732" y="0"/>
                    <a:pt x="10803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72" name="Freeform 540"/>
            <p:cNvSpPr/>
            <p:nvPr/>
          </p:nvSpPr>
          <p:spPr>
            <a:xfrm>
              <a:off x="8516623" y="1102550"/>
              <a:ext cx="109291" cy="5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1505" extrusionOk="0">
                  <a:moveTo>
                    <a:pt x="25" y="3466"/>
                  </a:moveTo>
                  <a:cubicBezTo>
                    <a:pt x="231" y="5818"/>
                    <a:pt x="810" y="9148"/>
                    <a:pt x="1954" y="12492"/>
                  </a:cubicBezTo>
                  <a:cubicBezTo>
                    <a:pt x="3877" y="18102"/>
                    <a:pt x="6770" y="21505"/>
                    <a:pt x="10694" y="21505"/>
                  </a:cubicBezTo>
                  <a:cubicBezTo>
                    <a:pt x="14928" y="21505"/>
                    <a:pt x="17904" y="18339"/>
                    <a:pt x="19720" y="13031"/>
                  </a:cubicBezTo>
                  <a:cubicBezTo>
                    <a:pt x="20821" y="9805"/>
                    <a:pt x="21282" y="6586"/>
                    <a:pt x="21382" y="4280"/>
                  </a:cubicBezTo>
                  <a:cubicBezTo>
                    <a:pt x="21458" y="2566"/>
                    <a:pt x="20836" y="1088"/>
                    <a:pt x="20045" y="1088"/>
                  </a:cubicBezTo>
                  <a:lnTo>
                    <a:pt x="18104" y="1075"/>
                  </a:lnTo>
                  <a:cubicBezTo>
                    <a:pt x="15268" y="1029"/>
                    <a:pt x="12265" y="891"/>
                    <a:pt x="9214" y="680"/>
                  </a:cubicBezTo>
                  <a:lnTo>
                    <a:pt x="5569" y="397"/>
                  </a:lnTo>
                  <a:lnTo>
                    <a:pt x="1414" y="4"/>
                  </a:lnTo>
                  <a:cubicBezTo>
                    <a:pt x="544" y="-95"/>
                    <a:pt x="-142" y="1606"/>
                    <a:pt x="25" y="3466"/>
                  </a:cubicBezTo>
                  <a:close/>
                  <a:moveTo>
                    <a:pt x="3334" y="6252"/>
                  </a:moveTo>
                  <a:lnTo>
                    <a:pt x="3285" y="6028"/>
                  </a:lnTo>
                  <a:lnTo>
                    <a:pt x="5463" y="6225"/>
                  </a:lnTo>
                  <a:cubicBezTo>
                    <a:pt x="6051" y="6277"/>
                    <a:pt x="6661" y="6323"/>
                    <a:pt x="7282" y="6376"/>
                  </a:cubicBezTo>
                  <a:lnTo>
                    <a:pt x="9129" y="6507"/>
                  </a:lnTo>
                  <a:cubicBezTo>
                    <a:pt x="11586" y="6679"/>
                    <a:pt x="14012" y="6796"/>
                    <a:pt x="16351" y="6869"/>
                  </a:cubicBezTo>
                  <a:lnTo>
                    <a:pt x="18261" y="6908"/>
                  </a:lnTo>
                  <a:lnTo>
                    <a:pt x="18225" y="7112"/>
                  </a:lnTo>
                  <a:cubicBezTo>
                    <a:pt x="18046" y="7946"/>
                    <a:pt x="17825" y="8774"/>
                    <a:pt x="17555" y="9562"/>
                  </a:cubicBezTo>
                  <a:cubicBezTo>
                    <a:pt x="16254" y="13366"/>
                    <a:pt x="14085" y="15672"/>
                    <a:pt x="10694" y="15672"/>
                  </a:cubicBezTo>
                  <a:cubicBezTo>
                    <a:pt x="7656" y="15672"/>
                    <a:pt x="5548" y="13195"/>
                    <a:pt x="4116" y="9017"/>
                  </a:cubicBezTo>
                  <a:cubicBezTo>
                    <a:pt x="3813" y="8123"/>
                    <a:pt x="3552" y="7197"/>
                    <a:pt x="3334" y="6252"/>
                  </a:cubicBezTo>
                  <a:close/>
                </a:path>
              </a:pathLst>
            </a:custGeom>
            <a:solidFill>
              <a:srgbClr val="C4434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73" name="Freeform 541"/>
            <p:cNvSpPr/>
            <p:nvPr/>
          </p:nvSpPr>
          <p:spPr>
            <a:xfrm>
              <a:off x="8554379" y="1171147"/>
              <a:ext cx="37659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78" y="0"/>
                  </a:moveTo>
                  <a:cubicBezTo>
                    <a:pt x="20249" y="0"/>
                    <a:pt x="21600" y="4821"/>
                    <a:pt x="21600" y="10785"/>
                  </a:cubicBezTo>
                  <a:cubicBezTo>
                    <a:pt x="21600" y="16176"/>
                    <a:pt x="20506" y="20614"/>
                    <a:pt x="19066" y="21440"/>
                  </a:cubicBezTo>
                  <a:lnTo>
                    <a:pt x="18578" y="21600"/>
                  </a:lnTo>
                  <a:lnTo>
                    <a:pt x="3023" y="21600"/>
                  </a:lnTo>
                  <a:cubicBezTo>
                    <a:pt x="1351" y="21600"/>
                    <a:pt x="0" y="16745"/>
                    <a:pt x="0" y="10785"/>
                  </a:cubicBezTo>
                  <a:cubicBezTo>
                    <a:pt x="0" y="5424"/>
                    <a:pt x="1094" y="982"/>
                    <a:pt x="2534" y="127"/>
                  </a:cubicBezTo>
                  <a:lnTo>
                    <a:pt x="3023" y="0"/>
                  </a:lnTo>
                  <a:lnTo>
                    <a:pt x="18578" y="0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74" name="Freeform 542"/>
            <p:cNvSpPr/>
            <p:nvPr/>
          </p:nvSpPr>
          <p:spPr>
            <a:xfrm>
              <a:off x="8757595" y="1072427"/>
              <a:ext cx="41101" cy="130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761" h="21051" extrusionOk="0">
                  <a:moveTo>
                    <a:pt x="6424" y="451"/>
                  </a:moveTo>
                  <a:cubicBezTo>
                    <a:pt x="6083" y="-164"/>
                    <a:pt x="4540" y="-144"/>
                    <a:pt x="4247" y="473"/>
                  </a:cubicBezTo>
                  <a:cubicBezTo>
                    <a:pt x="1617" y="5951"/>
                    <a:pt x="-4511" y="20698"/>
                    <a:pt x="5644" y="21044"/>
                  </a:cubicBezTo>
                  <a:cubicBezTo>
                    <a:pt x="17089" y="21436"/>
                    <a:pt x="9542" y="6041"/>
                    <a:pt x="6424" y="45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75" name="Freeform 543"/>
            <p:cNvSpPr/>
            <p:nvPr/>
          </p:nvSpPr>
          <p:spPr>
            <a:xfrm>
              <a:off x="8355611" y="1072427"/>
              <a:ext cx="41102" cy="130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761" h="21051" extrusionOk="0">
                  <a:moveTo>
                    <a:pt x="6426" y="451"/>
                  </a:moveTo>
                  <a:cubicBezTo>
                    <a:pt x="6085" y="-164"/>
                    <a:pt x="4541" y="-144"/>
                    <a:pt x="4244" y="473"/>
                  </a:cubicBezTo>
                  <a:cubicBezTo>
                    <a:pt x="1615" y="5951"/>
                    <a:pt x="-4509" y="20698"/>
                    <a:pt x="5642" y="21044"/>
                  </a:cubicBezTo>
                  <a:cubicBezTo>
                    <a:pt x="17091" y="21436"/>
                    <a:pt x="9539" y="6041"/>
                    <a:pt x="6426" y="45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76" name="Freeform 544"/>
            <p:cNvSpPr/>
            <p:nvPr/>
          </p:nvSpPr>
          <p:spPr>
            <a:xfrm>
              <a:off x="7793635" y="1456047"/>
              <a:ext cx="557970" cy="801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5" h="20439" extrusionOk="0">
                  <a:moveTo>
                    <a:pt x="1965" y="19924"/>
                  </a:moveTo>
                  <a:cubicBezTo>
                    <a:pt x="-53" y="18977"/>
                    <a:pt x="-601" y="17016"/>
                    <a:pt x="714" y="15455"/>
                  </a:cubicBezTo>
                  <a:lnTo>
                    <a:pt x="11276" y="2416"/>
                  </a:lnTo>
                  <a:cubicBezTo>
                    <a:pt x="13028" y="337"/>
                    <a:pt x="15657" y="-717"/>
                    <a:pt x="18343" y="545"/>
                  </a:cubicBezTo>
                  <a:cubicBezTo>
                    <a:pt x="20999" y="1792"/>
                    <a:pt x="20569" y="4564"/>
                    <a:pt x="18583" y="6501"/>
                  </a:cubicBezTo>
                  <a:lnTo>
                    <a:pt x="8356" y="18974"/>
                  </a:lnTo>
                  <a:cubicBezTo>
                    <a:pt x="6828" y="20464"/>
                    <a:pt x="4006" y="20883"/>
                    <a:pt x="1965" y="1992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77" name="Freeform 545"/>
            <p:cNvSpPr/>
            <p:nvPr/>
          </p:nvSpPr>
          <p:spPr>
            <a:xfrm>
              <a:off x="7972374" y="1429854"/>
              <a:ext cx="427279" cy="498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7" h="21040" extrusionOk="0">
                  <a:moveTo>
                    <a:pt x="10171" y="21040"/>
                  </a:moveTo>
                  <a:lnTo>
                    <a:pt x="0" y="14016"/>
                  </a:lnTo>
                  <a:lnTo>
                    <a:pt x="6215" y="4213"/>
                  </a:lnTo>
                  <a:cubicBezTo>
                    <a:pt x="9257" y="-560"/>
                    <a:pt x="13006" y="-322"/>
                    <a:pt x="17760" y="392"/>
                  </a:cubicBezTo>
                  <a:lnTo>
                    <a:pt x="17542" y="592"/>
                  </a:lnTo>
                  <a:cubicBezTo>
                    <a:pt x="21399" y="2583"/>
                    <a:pt x="21600" y="8317"/>
                    <a:pt x="19238" y="11626"/>
                  </a:cubicBezTo>
                  <a:lnTo>
                    <a:pt x="10171" y="2104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78" name="Freeform 546"/>
            <p:cNvSpPr/>
            <p:nvPr/>
          </p:nvSpPr>
          <p:spPr>
            <a:xfrm>
              <a:off x="7789064" y="2029494"/>
              <a:ext cx="476466" cy="432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26" h="21600" extrusionOk="0">
                  <a:moveTo>
                    <a:pt x="17220" y="14769"/>
                  </a:moveTo>
                  <a:lnTo>
                    <a:pt x="17926" y="21600"/>
                  </a:lnTo>
                  <a:cubicBezTo>
                    <a:pt x="17926" y="21600"/>
                    <a:pt x="4537" y="15435"/>
                    <a:pt x="1407" y="10364"/>
                  </a:cubicBezTo>
                  <a:cubicBezTo>
                    <a:pt x="-3674" y="2136"/>
                    <a:pt x="6647" y="0"/>
                    <a:pt x="6647" y="0"/>
                  </a:cubicBezTo>
                  <a:lnTo>
                    <a:pt x="17220" y="14769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79" name="Freeform 547"/>
            <p:cNvSpPr/>
            <p:nvPr/>
          </p:nvSpPr>
          <p:spPr>
            <a:xfrm>
              <a:off x="7949640" y="2041522"/>
              <a:ext cx="111342" cy="91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488" extrusionOk="0">
                  <a:moveTo>
                    <a:pt x="652" y="0"/>
                  </a:moveTo>
                  <a:cubicBezTo>
                    <a:pt x="6119" y="0"/>
                    <a:pt x="11185" y="3849"/>
                    <a:pt x="15738" y="10228"/>
                  </a:cubicBezTo>
                  <a:cubicBezTo>
                    <a:pt x="17316" y="12440"/>
                    <a:pt x="18723" y="14804"/>
                    <a:pt x="19938" y="17169"/>
                  </a:cubicBezTo>
                  <a:cubicBezTo>
                    <a:pt x="20256" y="17791"/>
                    <a:pt x="20546" y="18382"/>
                    <a:pt x="20804" y="18928"/>
                  </a:cubicBezTo>
                  <a:lnTo>
                    <a:pt x="21250" y="19905"/>
                  </a:lnTo>
                  <a:cubicBezTo>
                    <a:pt x="21336" y="20098"/>
                    <a:pt x="21399" y="20246"/>
                    <a:pt x="21441" y="20344"/>
                  </a:cubicBezTo>
                  <a:cubicBezTo>
                    <a:pt x="21600" y="20735"/>
                    <a:pt x="21471" y="21209"/>
                    <a:pt x="21148" y="21405"/>
                  </a:cubicBezTo>
                  <a:cubicBezTo>
                    <a:pt x="20825" y="21600"/>
                    <a:pt x="20432" y="21441"/>
                    <a:pt x="20271" y="21050"/>
                  </a:cubicBezTo>
                  <a:lnTo>
                    <a:pt x="20094" y="20644"/>
                  </a:lnTo>
                  <a:lnTo>
                    <a:pt x="19906" y="20224"/>
                  </a:lnTo>
                  <a:cubicBezTo>
                    <a:pt x="19600" y="19555"/>
                    <a:pt x="19241" y="18808"/>
                    <a:pt x="18828" y="18005"/>
                  </a:cubicBezTo>
                  <a:cubicBezTo>
                    <a:pt x="17645" y="15706"/>
                    <a:pt x="16280" y="13403"/>
                    <a:pt x="14747" y="11260"/>
                  </a:cubicBezTo>
                  <a:cubicBezTo>
                    <a:pt x="10418" y="5195"/>
                    <a:pt x="5661" y="1582"/>
                    <a:pt x="652" y="1582"/>
                  </a:cubicBezTo>
                  <a:cubicBezTo>
                    <a:pt x="290" y="1582"/>
                    <a:pt x="0" y="1227"/>
                    <a:pt x="0" y="789"/>
                  </a:cubicBezTo>
                  <a:cubicBezTo>
                    <a:pt x="0" y="355"/>
                    <a:pt x="290" y="0"/>
                    <a:pt x="652" y="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80" name="Freeform 548"/>
            <p:cNvSpPr/>
            <p:nvPr/>
          </p:nvSpPr>
          <p:spPr>
            <a:xfrm>
              <a:off x="7967218" y="1756987"/>
              <a:ext cx="240783" cy="176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466" extrusionOk="0">
                  <a:moveTo>
                    <a:pt x="101" y="236"/>
                  </a:moveTo>
                  <a:cubicBezTo>
                    <a:pt x="242" y="-5"/>
                    <a:pt x="486" y="-67"/>
                    <a:pt x="678" y="74"/>
                  </a:cubicBezTo>
                  <a:lnTo>
                    <a:pt x="748" y="136"/>
                  </a:lnTo>
                  <a:lnTo>
                    <a:pt x="19055" y="19957"/>
                  </a:lnTo>
                  <a:lnTo>
                    <a:pt x="20670" y="17162"/>
                  </a:lnTo>
                  <a:cubicBezTo>
                    <a:pt x="20810" y="16921"/>
                    <a:pt x="21055" y="16857"/>
                    <a:pt x="21247" y="16996"/>
                  </a:cubicBezTo>
                  <a:lnTo>
                    <a:pt x="21316" y="17057"/>
                  </a:lnTo>
                  <a:cubicBezTo>
                    <a:pt x="21495" y="17247"/>
                    <a:pt x="21542" y="17580"/>
                    <a:pt x="21440" y="17841"/>
                  </a:cubicBezTo>
                  <a:lnTo>
                    <a:pt x="21395" y="17937"/>
                  </a:lnTo>
                  <a:lnTo>
                    <a:pt x="19492" y="21226"/>
                  </a:lnTo>
                  <a:cubicBezTo>
                    <a:pt x="19352" y="21469"/>
                    <a:pt x="19106" y="21533"/>
                    <a:pt x="18914" y="21392"/>
                  </a:cubicBezTo>
                  <a:lnTo>
                    <a:pt x="18843" y="21330"/>
                  </a:lnTo>
                  <a:lnTo>
                    <a:pt x="174" y="1116"/>
                  </a:lnTo>
                  <a:cubicBezTo>
                    <a:pt x="-25" y="900"/>
                    <a:pt x="-58" y="507"/>
                    <a:pt x="101" y="23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81" name="Freeform 549"/>
            <p:cNvSpPr/>
            <p:nvPr/>
          </p:nvSpPr>
          <p:spPr>
            <a:xfrm>
              <a:off x="8763512" y="1475017"/>
              <a:ext cx="584702" cy="786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6" h="20454" extrusionOk="0">
                  <a:moveTo>
                    <a:pt x="18505" y="19841"/>
                  </a:moveTo>
                  <a:cubicBezTo>
                    <a:pt x="20364" y="18805"/>
                    <a:pt x="20757" y="16788"/>
                    <a:pt x="19400" y="15244"/>
                  </a:cubicBezTo>
                  <a:lnTo>
                    <a:pt x="9269" y="2215"/>
                  </a:lnTo>
                  <a:cubicBezTo>
                    <a:pt x="7461" y="158"/>
                    <a:pt x="4083" y="-710"/>
                    <a:pt x="1605" y="670"/>
                  </a:cubicBezTo>
                  <a:cubicBezTo>
                    <a:pt x="-843" y="2034"/>
                    <a:pt x="-250" y="4844"/>
                    <a:pt x="1773" y="6747"/>
                  </a:cubicBezTo>
                  <a:lnTo>
                    <a:pt x="12349" y="19098"/>
                  </a:lnTo>
                  <a:cubicBezTo>
                    <a:pt x="13904" y="20562"/>
                    <a:pt x="16622" y="20890"/>
                    <a:pt x="18505" y="19841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82" name="Freeform 550"/>
            <p:cNvSpPr/>
            <p:nvPr/>
          </p:nvSpPr>
          <p:spPr>
            <a:xfrm>
              <a:off x="8728379" y="1448328"/>
              <a:ext cx="427283" cy="491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7" h="20270" extrusionOk="0">
                  <a:moveTo>
                    <a:pt x="10605" y="20270"/>
                  </a:moveTo>
                  <a:lnTo>
                    <a:pt x="20777" y="13401"/>
                  </a:lnTo>
                  <a:lnTo>
                    <a:pt x="14561" y="3815"/>
                  </a:lnTo>
                  <a:cubicBezTo>
                    <a:pt x="12336" y="509"/>
                    <a:pt x="6514" y="-1330"/>
                    <a:pt x="3406" y="1141"/>
                  </a:cubicBezTo>
                  <a:lnTo>
                    <a:pt x="3235" y="274"/>
                  </a:lnTo>
                  <a:cubicBezTo>
                    <a:pt x="-623" y="2220"/>
                    <a:pt x="-823" y="7828"/>
                    <a:pt x="1539" y="11064"/>
                  </a:cubicBezTo>
                  <a:lnTo>
                    <a:pt x="10605" y="2027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83" name="Freeform 551"/>
            <p:cNvSpPr/>
            <p:nvPr/>
          </p:nvSpPr>
          <p:spPr>
            <a:xfrm>
              <a:off x="8040215" y="4304674"/>
              <a:ext cx="444135" cy="1825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5" h="18421" extrusionOk="0">
                  <a:moveTo>
                    <a:pt x="20745" y="4503"/>
                  </a:moveTo>
                  <a:cubicBezTo>
                    <a:pt x="20757" y="4468"/>
                    <a:pt x="19382" y="13328"/>
                    <a:pt x="19532" y="13963"/>
                  </a:cubicBezTo>
                  <a:cubicBezTo>
                    <a:pt x="19939" y="15697"/>
                    <a:pt x="20918" y="15924"/>
                    <a:pt x="16743" y="16432"/>
                  </a:cubicBezTo>
                  <a:cubicBezTo>
                    <a:pt x="15674" y="16562"/>
                    <a:pt x="13986" y="16448"/>
                    <a:pt x="12349" y="16889"/>
                  </a:cubicBezTo>
                  <a:cubicBezTo>
                    <a:pt x="7867" y="18098"/>
                    <a:pt x="1070" y="18830"/>
                    <a:pt x="34" y="18176"/>
                  </a:cubicBezTo>
                  <a:cubicBezTo>
                    <a:pt x="-682" y="17560"/>
                    <a:pt x="10062" y="15453"/>
                    <a:pt x="10875" y="14155"/>
                  </a:cubicBezTo>
                  <a:cubicBezTo>
                    <a:pt x="11719" y="12806"/>
                    <a:pt x="4895" y="2367"/>
                    <a:pt x="8956" y="1563"/>
                  </a:cubicBezTo>
                  <a:cubicBezTo>
                    <a:pt x="13017" y="759"/>
                    <a:pt x="17531" y="-2770"/>
                    <a:pt x="20745" y="450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84" name="Freeform 552"/>
            <p:cNvSpPr/>
            <p:nvPr/>
          </p:nvSpPr>
          <p:spPr>
            <a:xfrm>
              <a:off x="7947677" y="5744071"/>
              <a:ext cx="522398" cy="435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17" h="20550" extrusionOk="0">
                  <a:moveTo>
                    <a:pt x="18124" y="9831"/>
                  </a:moveTo>
                  <a:cubicBezTo>
                    <a:pt x="18124" y="9831"/>
                    <a:pt x="19010" y="5349"/>
                    <a:pt x="18121" y="0"/>
                  </a:cubicBezTo>
                  <a:cubicBezTo>
                    <a:pt x="18121" y="0"/>
                    <a:pt x="15508" y="3527"/>
                    <a:pt x="13259" y="7348"/>
                  </a:cubicBezTo>
                  <a:cubicBezTo>
                    <a:pt x="10662" y="11759"/>
                    <a:pt x="10000" y="12020"/>
                    <a:pt x="10000" y="12020"/>
                  </a:cubicBezTo>
                  <a:cubicBezTo>
                    <a:pt x="6579" y="13704"/>
                    <a:pt x="5690" y="11107"/>
                    <a:pt x="5690" y="11107"/>
                  </a:cubicBezTo>
                  <a:cubicBezTo>
                    <a:pt x="5690" y="11107"/>
                    <a:pt x="3923" y="14490"/>
                    <a:pt x="487" y="18241"/>
                  </a:cubicBezTo>
                  <a:cubicBezTo>
                    <a:pt x="-2590" y="21600"/>
                    <a:pt x="9871" y="21367"/>
                    <a:pt x="11408" y="17062"/>
                  </a:cubicBezTo>
                  <a:cubicBezTo>
                    <a:pt x="12944" y="12757"/>
                    <a:pt x="15090" y="10155"/>
                    <a:pt x="15090" y="10155"/>
                  </a:cubicBezTo>
                  <a:lnTo>
                    <a:pt x="16316" y="16428"/>
                  </a:lnTo>
                  <a:lnTo>
                    <a:pt x="17499" y="16300"/>
                  </a:lnTo>
                  <a:lnTo>
                    <a:pt x="18124" y="983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85" name="Freeform 553"/>
            <p:cNvSpPr/>
            <p:nvPr/>
          </p:nvSpPr>
          <p:spPr>
            <a:xfrm>
              <a:off x="8010297" y="3693559"/>
              <a:ext cx="560572" cy="1689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extrusionOk="0">
                  <a:moveTo>
                    <a:pt x="21131" y="5238"/>
                  </a:moveTo>
                  <a:lnTo>
                    <a:pt x="21314" y="21600"/>
                  </a:lnTo>
                  <a:lnTo>
                    <a:pt x="5" y="21325"/>
                  </a:lnTo>
                  <a:cubicBezTo>
                    <a:pt x="5" y="21325"/>
                    <a:pt x="-89" y="13956"/>
                    <a:pt x="518" y="5153"/>
                  </a:cubicBezTo>
                  <a:cubicBezTo>
                    <a:pt x="518" y="5153"/>
                    <a:pt x="-124" y="0"/>
                    <a:pt x="10676" y="0"/>
                  </a:cubicBezTo>
                  <a:cubicBezTo>
                    <a:pt x="21476" y="0"/>
                    <a:pt x="21131" y="5238"/>
                    <a:pt x="21131" y="5238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86" name="Freeform 554"/>
            <p:cNvSpPr/>
            <p:nvPr/>
          </p:nvSpPr>
          <p:spPr>
            <a:xfrm>
              <a:off x="8024825" y="2656141"/>
              <a:ext cx="541023" cy="1703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7" h="20979" extrusionOk="0">
                  <a:moveTo>
                    <a:pt x="56" y="17036"/>
                  </a:moveTo>
                  <a:cubicBezTo>
                    <a:pt x="579" y="10203"/>
                    <a:pt x="1563" y="1773"/>
                    <a:pt x="3408" y="281"/>
                  </a:cubicBezTo>
                  <a:cubicBezTo>
                    <a:pt x="3408" y="281"/>
                    <a:pt x="5672" y="-621"/>
                    <a:pt x="12465" y="810"/>
                  </a:cubicBezTo>
                  <a:cubicBezTo>
                    <a:pt x="20385" y="2479"/>
                    <a:pt x="19668" y="4912"/>
                    <a:pt x="19668" y="4912"/>
                  </a:cubicBezTo>
                  <a:lnTo>
                    <a:pt x="19767" y="17270"/>
                  </a:lnTo>
                  <a:cubicBezTo>
                    <a:pt x="19605" y="18173"/>
                    <a:pt x="19324" y="20979"/>
                    <a:pt x="8974" y="20979"/>
                  </a:cubicBezTo>
                  <a:cubicBezTo>
                    <a:pt x="-1215" y="20979"/>
                    <a:pt x="44" y="17184"/>
                    <a:pt x="56" y="1703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87" name="Freeform 555"/>
            <p:cNvSpPr/>
            <p:nvPr/>
          </p:nvSpPr>
          <p:spPr>
            <a:xfrm>
              <a:off x="8661662" y="4306814"/>
              <a:ext cx="444134" cy="1825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5" h="18421" extrusionOk="0">
                  <a:moveTo>
                    <a:pt x="0" y="4503"/>
                  </a:moveTo>
                  <a:cubicBezTo>
                    <a:pt x="-12" y="4468"/>
                    <a:pt x="1363" y="13327"/>
                    <a:pt x="1213" y="13963"/>
                  </a:cubicBezTo>
                  <a:cubicBezTo>
                    <a:pt x="806" y="15697"/>
                    <a:pt x="-173" y="15924"/>
                    <a:pt x="4002" y="16432"/>
                  </a:cubicBezTo>
                  <a:cubicBezTo>
                    <a:pt x="5071" y="16562"/>
                    <a:pt x="6759" y="16448"/>
                    <a:pt x="8396" y="16889"/>
                  </a:cubicBezTo>
                  <a:cubicBezTo>
                    <a:pt x="12877" y="18098"/>
                    <a:pt x="19675" y="18830"/>
                    <a:pt x="20711" y="18176"/>
                  </a:cubicBezTo>
                  <a:cubicBezTo>
                    <a:pt x="21427" y="17560"/>
                    <a:pt x="10683" y="15452"/>
                    <a:pt x="9870" y="14154"/>
                  </a:cubicBezTo>
                  <a:cubicBezTo>
                    <a:pt x="9026" y="12806"/>
                    <a:pt x="15850" y="2367"/>
                    <a:pt x="11789" y="1563"/>
                  </a:cubicBezTo>
                  <a:cubicBezTo>
                    <a:pt x="7728" y="759"/>
                    <a:pt x="3213" y="-2770"/>
                    <a:pt x="0" y="450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88" name="Freeform 556"/>
            <p:cNvSpPr/>
            <p:nvPr/>
          </p:nvSpPr>
          <p:spPr>
            <a:xfrm>
              <a:off x="8675940" y="5746209"/>
              <a:ext cx="522400" cy="435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16" h="20549" extrusionOk="0">
                  <a:moveTo>
                    <a:pt x="394" y="9830"/>
                  </a:moveTo>
                  <a:cubicBezTo>
                    <a:pt x="394" y="9830"/>
                    <a:pt x="-493" y="5349"/>
                    <a:pt x="396" y="0"/>
                  </a:cubicBezTo>
                  <a:cubicBezTo>
                    <a:pt x="396" y="0"/>
                    <a:pt x="3009" y="3527"/>
                    <a:pt x="5257" y="7347"/>
                  </a:cubicBezTo>
                  <a:cubicBezTo>
                    <a:pt x="7855" y="11759"/>
                    <a:pt x="8517" y="12020"/>
                    <a:pt x="8517" y="12020"/>
                  </a:cubicBezTo>
                  <a:cubicBezTo>
                    <a:pt x="11938" y="13704"/>
                    <a:pt x="12827" y="11107"/>
                    <a:pt x="12827" y="11107"/>
                  </a:cubicBezTo>
                  <a:cubicBezTo>
                    <a:pt x="12827" y="11107"/>
                    <a:pt x="14594" y="14490"/>
                    <a:pt x="18030" y="18241"/>
                  </a:cubicBezTo>
                  <a:cubicBezTo>
                    <a:pt x="21107" y="21600"/>
                    <a:pt x="8646" y="21366"/>
                    <a:pt x="7109" y="17061"/>
                  </a:cubicBezTo>
                  <a:cubicBezTo>
                    <a:pt x="5573" y="12757"/>
                    <a:pt x="3427" y="10154"/>
                    <a:pt x="3427" y="10154"/>
                  </a:cubicBezTo>
                  <a:lnTo>
                    <a:pt x="2201" y="16428"/>
                  </a:lnTo>
                  <a:lnTo>
                    <a:pt x="1018" y="16300"/>
                  </a:lnTo>
                  <a:lnTo>
                    <a:pt x="394" y="983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89" name="Freeform 557"/>
            <p:cNvSpPr/>
            <p:nvPr/>
          </p:nvSpPr>
          <p:spPr>
            <a:xfrm>
              <a:off x="8588907" y="3695697"/>
              <a:ext cx="560572" cy="1689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extrusionOk="0">
                  <a:moveTo>
                    <a:pt x="183" y="5238"/>
                  </a:moveTo>
                  <a:lnTo>
                    <a:pt x="0" y="21600"/>
                  </a:lnTo>
                  <a:lnTo>
                    <a:pt x="21309" y="21325"/>
                  </a:lnTo>
                  <a:cubicBezTo>
                    <a:pt x="21309" y="21325"/>
                    <a:pt x="21403" y="13955"/>
                    <a:pt x="20796" y="5153"/>
                  </a:cubicBezTo>
                  <a:cubicBezTo>
                    <a:pt x="20796" y="5153"/>
                    <a:pt x="21438" y="0"/>
                    <a:pt x="10638" y="0"/>
                  </a:cubicBezTo>
                  <a:cubicBezTo>
                    <a:pt x="-162" y="0"/>
                    <a:pt x="183" y="5238"/>
                    <a:pt x="183" y="5238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90" name="Freeform 558"/>
            <p:cNvSpPr/>
            <p:nvPr/>
          </p:nvSpPr>
          <p:spPr>
            <a:xfrm>
              <a:off x="8595677" y="2718108"/>
              <a:ext cx="541001" cy="1703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6" h="20979" extrusionOk="0">
                  <a:moveTo>
                    <a:pt x="19711" y="17036"/>
                  </a:moveTo>
                  <a:cubicBezTo>
                    <a:pt x="19188" y="10203"/>
                    <a:pt x="18204" y="1773"/>
                    <a:pt x="16359" y="280"/>
                  </a:cubicBezTo>
                  <a:cubicBezTo>
                    <a:pt x="16359" y="280"/>
                    <a:pt x="14095" y="-621"/>
                    <a:pt x="7302" y="810"/>
                  </a:cubicBezTo>
                  <a:cubicBezTo>
                    <a:pt x="-618" y="2478"/>
                    <a:pt x="99" y="4912"/>
                    <a:pt x="99" y="4912"/>
                  </a:cubicBezTo>
                  <a:lnTo>
                    <a:pt x="0" y="17270"/>
                  </a:lnTo>
                  <a:cubicBezTo>
                    <a:pt x="162" y="18173"/>
                    <a:pt x="442" y="20979"/>
                    <a:pt x="10793" y="20979"/>
                  </a:cubicBezTo>
                  <a:cubicBezTo>
                    <a:pt x="20982" y="20979"/>
                    <a:pt x="19723" y="17184"/>
                    <a:pt x="19711" y="1703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91" name="Freeform 559"/>
            <p:cNvSpPr/>
            <p:nvPr/>
          </p:nvSpPr>
          <p:spPr>
            <a:xfrm>
              <a:off x="8081490" y="2406458"/>
              <a:ext cx="992906" cy="711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4740"/>
                  </a:moveTo>
                  <a:cubicBezTo>
                    <a:pt x="21600" y="14740"/>
                    <a:pt x="21243" y="5096"/>
                    <a:pt x="16618" y="64"/>
                  </a:cubicBezTo>
                  <a:lnTo>
                    <a:pt x="4256" y="0"/>
                  </a:lnTo>
                  <a:cubicBezTo>
                    <a:pt x="4256" y="0"/>
                    <a:pt x="0" y="5295"/>
                    <a:pt x="0" y="15210"/>
                  </a:cubicBezTo>
                  <a:cubicBezTo>
                    <a:pt x="0" y="15210"/>
                    <a:pt x="2162" y="15792"/>
                    <a:pt x="4672" y="18072"/>
                  </a:cubicBezTo>
                  <a:cubicBezTo>
                    <a:pt x="6310" y="19559"/>
                    <a:pt x="8141" y="21600"/>
                    <a:pt x="11001" y="21600"/>
                  </a:cubicBezTo>
                  <a:cubicBezTo>
                    <a:pt x="13918" y="21600"/>
                    <a:pt x="15449" y="19747"/>
                    <a:pt x="17106" y="18229"/>
                  </a:cubicBezTo>
                  <a:cubicBezTo>
                    <a:pt x="19566" y="15975"/>
                    <a:pt x="21600" y="14740"/>
                    <a:pt x="21600" y="1474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92" name="Freeform 560"/>
            <p:cNvSpPr/>
            <p:nvPr/>
          </p:nvSpPr>
          <p:spPr>
            <a:xfrm>
              <a:off x="8274316" y="2323969"/>
              <a:ext cx="572955" cy="87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0815"/>
                  </a:lnTo>
                  <a:lnTo>
                    <a:pt x="20648" y="0"/>
                  </a:lnTo>
                  <a:lnTo>
                    <a:pt x="1096" y="145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93" name="Freeform 561"/>
            <p:cNvSpPr/>
            <p:nvPr/>
          </p:nvSpPr>
          <p:spPr>
            <a:xfrm>
              <a:off x="8290187" y="2314233"/>
              <a:ext cx="544332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0" y="0"/>
                  </a:moveTo>
                  <a:cubicBezTo>
                    <a:pt x="21506" y="0"/>
                    <a:pt x="21600" y="4822"/>
                    <a:pt x="21600" y="10817"/>
                  </a:cubicBezTo>
                  <a:cubicBezTo>
                    <a:pt x="21600" y="16178"/>
                    <a:pt x="21524" y="20618"/>
                    <a:pt x="21425" y="21443"/>
                  </a:cubicBezTo>
                  <a:lnTo>
                    <a:pt x="21390" y="21600"/>
                  </a:lnTo>
                  <a:lnTo>
                    <a:pt x="209" y="21600"/>
                  </a:lnTo>
                  <a:cubicBezTo>
                    <a:pt x="93" y="21600"/>
                    <a:pt x="0" y="16781"/>
                    <a:pt x="0" y="10817"/>
                  </a:cubicBezTo>
                  <a:cubicBezTo>
                    <a:pt x="0" y="5422"/>
                    <a:pt x="76" y="982"/>
                    <a:pt x="175" y="160"/>
                  </a:cubicBezTo>
                  <a:lnTo>
                    <a:pt x="209" y="0"/>
                  </a:lnTo>
                  <a:lnTo>
                    <a:pt x="21390" y="0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94" name="Freeform 562"/>
            <p:cNvSpPr/>
            <p:nvPr/>
          </p:nvSpPr>
          <p:spPr>
            <a:xfrm>
              <a:off x="8286638" y="2396870"/>
              <a:ext cx="547570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6" y="0"/>
                  </a:moveTo>
                  <a:cubicBezTo>
                    <a:pt x="21508" y="0"/>
                    <a:pt x="21600" y="4835"/>
                    <a:pt x="21600" y="10800"/>
                  </a:cubicBezTo>
                  <a:cubicBezTo>
                    <a:pt x="21600" y="16152"/>
                    <a:pt x="21526" y="20626"/>
                    <a:pt x="21429" y="21437"/>
                  </a:cubicBezTo>
                  <a:lnTo>
                    <a:pt x="21396" y="21600"/>
                  </a:lnTo>
                  <a:lnTo>
                    <a:pt x="204" y="21600"/>
                  </a:lnTo>
                  <a:cubicBezTo>
                    <a:pt x="91" y="21600"/>
                    <a:pt x="0" y="16769"/>
                    <a:pt x="0" y="10800"/>
                  </a:cubicBezTo>
                  <a:cubicBezTo>
                    <a:pt x="0" y="5417"/>
                    <a:pt x="73" y="974"/>
                    <a:pt x="171" y="129"/>
                  </a:cubicBezTo>
                  <a:lnTo>
                    <a:pt x="204" y="0"/>
                  </a:lnTo>
                  <a:lnTo>
                    <a:pt x="21396" y="0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95" name="Freeform 563"/>
            <p:cNvSpPr/>
            <p:nvPr/>
          </p:nvSpPr>
          <p:spPr>
            <a:xfrm>
              <a:off x="8558793" y="2317382"/>
              <a:ext cx="20664" cy="778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7" y="0"/>
                  </a:moveTo>
                  <a:cubicBezTo>
                    <a:pt x="16174" y="0"/>
                    <a:pt x="20625" y="52"/>
                    <a:pt x="21470" y="120"/>
                  </a:cubicBezTo>
                  <a:lnTo>
                    <a:pt x="21600" y="143"/>
                  </a:lnTo>
                  <a:lnTo>
                    <a:pt x="21600" y="21457"/>
                  </a:lnTo>
                  <a:cubicBezTo>
                    <a:pt x="21600" y="21536"/>
                    <a:pt x="16761" y="21600"/>
                    <a:pt x="10817" y="21600"/>
                  </a:cubicBezTo>
                  <a:cubicBezTo>
                    <a:pt x="5426" y="21600"/>
                    <a:pt x="975" y="21548"/>
                    <a:pt x="130" y="21480"/>
                  </a:cubicBezTo>
                  <a:lnTo>
                    <a:pt x="0" y="21457"/>
                  </a:lnTo>
                  <a:lnTo>
                    <a:pt x="0" y="143"/>
                  </a:lnTo>
                  <a:cubicBezTo>
                    <a:pt x="0" y="64"/>
                    <a:pt x="4839" y="0"/>
                    <a:pt x="10817" y="0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96" name="Freeform 564"/>
            <p:cNvSpPr/>
            <p:nvPr/>
          </p:nvSpPr>
          <p:spPr>
            <a:xfrm>
              <a:off x="8152067" y="1332520"/>
              <a:ext cx="829490" cy="993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2" h="21600" extrusionOk="0">
                  <a:moveTo>
                    <a:pt x="18632" y="2874"/>
                  </a:moveTo>
                  <a:cubicBezTo>
                    <a:pt x="16098" y="1972"/>
                    <a:pt x="14212" y="2709"/>
                    <a:pt x="13382" y="2032"/>
                  </a:cubicBezTo>
                  <a:cubicBezTo>
                    <a:pt x="12891" y="1630"/>
                    <a:pt x="12933" y="0"/>
                    <a:pt x="12933" y="0"/>
                  </a:cubicBezTo>
                  <a:lnTo>
                    <a:pt x="6813" y="0"/>
                  </a:lnTo>
                  <a:cubicBezTo>
                    <a:pt x="6813" y="0"/>
                    <a:pt x="6945" y="1474"/>
                    <a:pt x="6454" y="1875"/>
                  </a:cubicBezTo>
                  <a:cubicBezTo>
                    <a:pt x="5624" y="2553"/>
                    <a:pt x="3675" y="1872"/>
                    <a:pt x="1389" y="2998"/>
                  </a:cubicBezTo>
                  <a:cubicBezTo>
                    <a:pt x="-770" y="4061"/>
                    <a:pt x="-10" y="7676"/>
                    <a:pt x="978" y="10091"/>
                  </a:cubicBezTo>
                  <a:cubicBezTo>
                    <a:pt x="1207" y="10649"/>
                    <a:pt x="812" y="11701"/>
                    <a:pt x="1194" y="12477"/>
                  </a:cubicBezTo>
                  <a:cubicBezTo>
                    <a:pt x="1578" y="13258"/>
                    <a:pt x="2162" y="14204"/>
                    <a:pt x="2394" y="14710"/>
                  </a:cubicBezTo>
                  <a:cubicBezTo>
                    <a:pt x="3155" y="16370"/>
                    <a:pt x="2999" y="18159"/>
                    <a:pt x="3490" y="19666"/>
                  </a:cubicBezTo>
                  <a:cubicBezTo>
                    <a:pt x="3490" y="19666"/>
                    <a:pt x="2708" y="21042"/>
                    <a:pt x="3942" y="21600"/>
                  </a:cubicBezTo>
                  <a:lnTo>
                    <a:pt x="15804" y="21600"/>
                  </a:lnTo>
                  <a:cubicBezTo>
                    <a:pt x="17285" y="20985"/>
                    <a:pt x="16256" y="19666"/>
                    <a:pt x="16256" y="19666"/>
                  </a:cubicBezTo>
                  <a:cubicBezTo>
                    <a:pt x="16725" y="18228"/>
                    <a:pt x="16440" y="17068"/>
                    <a:pt x="17135" y="14962"/>
                  </a:cubicBezTo>
                  <a:cubicBezTo>
                    <a:pt x="17274" y="14541"/>
                    <a:pt x="17797" y="13874"/>
                    <a:pt x="18242" y="12983"/>
                  </a:cubicBezTo>
                  <a:cubicBezTo>
                    <a:pt x="18937" y="11593"/>
                    <a:pt x="18613" y="10259"/>
                    <a:pt x="18706" y="9922"/>
                  </a:cubicBezTo>
                  <a:cubicBezTo>
                    <a:pt x="19518" y="6969"/>
                    <a:pt x="20830" y="3656"/>
                    <a:pt x="18632" y="287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97" name="Freeform 565"/>
            <p:cNvSpPr/>
            <p:nvPr/>
          </p:nvSpPr>
          <p:spPr>
            <a:xfrm>
              <a:off x="8474424" y="1444240"/>
              <a:ext cx="195630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594" y="0"/>
                  </a:moveTo>
                  <a:lnTo>
                    <a:pt x="21032" y="9573"/>
                  </a:lnTo>
                  <a:cubicBezTo>
                    <a:pt x="21344" y="9734"/>
                    <a:pt x="21587" y="12535"/>
                    <a:pt x="21573" y="15857"/>
                  </a:cubicBezTo>
                  <a:cubicBezTo>
                    <a:pt x="21561" y="18837"/>
                    <a:pt x="21344" y="21221"/>
                    <a:pt x="21072" y="21564"/>
                  </a:cubicBezTo>
                  <a:lnTo>
                    <a:pt x="20980" y="21600"/>
                  </a:lnTo>
                  <a:lnTo>
                    <a:pt x="544" y="12010"/>
                  </a:lnTo>
                  <a:cubicBezTo>
                    <a:pt x="230" y="11866"/>
                    <a:pt x="-13" y="9067"/>
                    <a:pt x="1" y="5743"/>
                  </a:cubicBezTo>
                  <a:cubicBezTo>
                    <a:pt x="14" y="2763"/>
                    <a:pt x="230" y="379"/>
                    <a:pt x="501" y="36"/>
                  </a:cubicBezTo>
                  <a:lnTo>
                    <a:pt x="594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98" name="Freeform 566"/>
            <p:cNvSpPr/>
            <p:nvPr/>
          </p:nvSpPr>
          <p:spPr>
            <a:xfrm>
              <a:off x="8191426" y="1641554"/>
              <a:ext cx="748258" cy="689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577" extrusionOk="0">
                  <a:moveTo>
                    <a:pt x="1168" y="92"/>
                  </a:moveTo>
                  <a:cubicBezTo>
                    <a:pt x="1203" y="11"/>
                    <a:pt x="1291" y="-23"/>
                    <a:pt x="1365" y="15"/>
                  </a:cubicBezTo>
                  <a:cubicBezTo>
                    <a:pt x="1439" y="54"/>
                    <a:pt x="1470" y="150"/>
                    <a:pt x="1435" y="230"/>
                  </a:cubicBezTo>
                  <a:lnTo>
                    <a:pt x="1387" y="346"/>
                  </a:lnTo>
                  <a:lnTo>
                    <a:pt x="1339" y="470"/>
                  </a:lnTo>
                  <a:cubicBezTo>
                    <a:pt x="1322" y="514"/>
                    <a:pt x="1305" y="560"/>
                    <a:pt x="1287" y="609"/>
                  </a:cubicBezTo>
                  <a:lnTo>
                    <a:pt x="1259" y="684"/>
                  </a:lnTo>
                  <a:cubicBezTo>
                    <a:pt x="1125" y="1052"/>
                    <a:pt x="992" y="1470"/>
                    <a:pt x="867" y="1928"/>
                  </a:cubicBezTo>
                  <a:cubicBezTo>
                    <a:pt x="415" y="3587"/>
                    <a:pt x="196" y="5318"/>
                    <a:pt x="339" y="6997"/>
                  </a:cubicBezTo>
                  <a:cubicBezTo>
                    <a:pt x="454" y="8341"/>
                    <a:pt x="857" y="9431"/>
                    <a:pt x="1842" y="11198"/>
                  </a:cubicBezTo>
                  <a:lnTo>
                    <a:pt x="1921" y="11339"/>
                  </a:lnTo>
                  <a:lnTo>
                    <a:pt x="1940" y="11396"/>
                  </a:lnTo>
                  <a:lnTo>
                    <a:pt x="2129" y="12552"/>
                  </a:lnTo>
                  <a:lnTo>
                    <a:pt x="2251" y="13294"/>
                  </a:lnTo>
                  <a:cubicBezTo>
                    <a:pt x="2312" y="13663"/>
                    <a:pt x="2373" y="14030"/>
                    <a:pt x="2434" y="14389"/>
                  </a:cubicBezTo>
                  <a:lnTo>
                    <a:pt x="2697" y="15938"/>
                  </a:lnTo>
                  <a:cubicBezTo>
                    <a:pt x="2929" y="17277"/>
                    <a:pt x="3102" y="18208"/>
                    <a:pt x="3195" y="18590"/>
                  </a:cubicBezTo>
                  <a:cubicBezTo>
                    <a:pt x="3205" y="18630"/>
                    <a:pt x="3200" y="18674"/>
                    <a:pt x="3181" y="18710"/>
                  </a:cubicBezTo>
                  <a:cubicBezTo>
                    <a:pt x="2638" y="19766"/>
                    <a:pt x="3032" y="21111"/>
                    <a:pt x="3563" y="21248"/>
                  </a:cubicBezTo>
                  <a:lnTo>
                    <a:pt x="3594" y="21254"/>
                  </a:lnTo>
                  <a:lnTo>
                    <a:pt x="17807" y="21254"/>
                  </a:lnTo>
                  <a:lnTo>
                    <a:pt x="17852" y="21223"/>
                  </a:lnTo>
                  <a:lnTo>
                    <a:pt x="17879" y="21203"/>
                  </a:lnTo>
                  <a:cubicBezTo>
                    <a:pt x="17960" y="21140"/>
                    <a:pt x="18041" y="21062"/>
                    <a:pt x="18116" y="20967"/>
                  </a:cubicBezTo>
                  <a:cubicBezTo>
                    <a:pt x="18517" y="20462"/>
                    <a:pt x="18613" y="19728"/>
                    <a:pt x="18205" y="18695"/>
                  </a:cubicBezTo>
                  <a:cubicBezTo>
                    <a:pt x="18193" y="18666"/>
                    <a:pt x="18189" y="18633"/>
                    <a:pt x="18195" y="18601"/>
                  </a:cubicBezTo>
                  <a:lnTo>
                    <a:pt x="18351" y="17703"/>
                  </a:lnTo>
                  <a:cubicBezTo>
                    <a:pt x="18605" y="16232"/>
                    <a:pt x="18822" y="14883"/>
                    <a:pt x="19005" y="13671"/>
                  </a:cubicBezTo>
                  <a:lnTo>
                    <a:pt x="19092" y="13087"/>
                  </a:lnTo>
                  <a:cubicBezTo>
                    <a:pt x="19142" y="12754"/>
                    <a:pt x="19185" y="12450"/>
                    <a:pt x="19223" y="12177"/>
                  </a:cubicBezTo>
                  <a:lnTo>
                    <a:pt x="19307" y="11562"/>
                  </a:lnTo>
                  <a:cubicBezTo>
                    <a:pt x="19310" y="11538"/>
                    <a:pt x="19319" y="11514"/>
                    <a:pt x="19332" y="11493"/>
                  </a:cubicBezTo>
                  <a:cubicBezTo>
                    <a:pt x="20521" y="9611"/>
                    <a:pt x="21043" y="8121"/>
                    <a:pt x="21126" y="6457"/>
                  </a:cubicBezTo>
                  <a:cubicBezTo>
                    <a:pt x="21201" y="4940"/>
                    <a:pt x="20947" y="3432"/>
                    <a:pt x="20477" y="2012"/>
                  </a:cubicBezTo>
                  <a:cubicBezTo>
                    <a:pt x="20333" y="1574"/>
                    <a:pt x="20178" y="1178"/>
                    <a:pt x="20023" y="831"/>
                  </a:cubicBezTo>
                  <a:lnTo>
                    <a:pt x="19960" y="693"/>
                  </a:lnTo>
                  <a:cubicBezTo>
                    <a:pt x="19940" y="649"/>
                    <a:pt x="19920" y="608"/>
                    <a:pt x="19902" y="569"/>
                  </a:cubicBezTo>
                  <a:lnTo>
                    <a:pt x="19819" y="404"/>
                  </a:lnTo>
                  <a:cubicBezTo>
                    <a:pt x="19778" y="328"/>
                    <a:pt x="19801" y="229"/>
                    <a:pt x="19872" y="184"/>
                  </a:cubicBezTo>
                  <a:cubicBezTo>
                    <a:pt x="19942" y="138"/>
                    <a:pt x="20033" y="164"/>
                    <a:pt x="20074" y="241"/>
                  </a:cubicBezTo>
                  <a:lnTo>
                    <a:pt x="20118" y="327"/>
                  </a:lnTo>
                  <a:lnTo>
                    <a:pt x="20134" y="359"/>
                  </a:lnTo>
                  <a:cubicBezTo>
                    <a:pt x="20172" y="434"/>
                    <a:pt x="20212" y="520"/>
                    <a:pt x="20256" y="616"/>
                  </a:cubicBezTo>
                  <a:lnTo>
                    <a:pt x="20289" y="690"/>
                  </a:lnTo>
                  <a:cubicBezTo>
                    <a:pt x="20448" y="1047"/>
                    <a:pt x="20607" y="1454"/>
                    <a:pt x="20755" y="1902"/>
                  </a:cubicBezTo>
                  <a:cubicBezTo>
                    <a:pt x="21237" y="3360"/>
                    <a:pt x="21498" y="4910"/>
                    <a:pt x="21421" y="6475"/>
                  </a:cubicBezTo>
                  <a:cubicBezTo>
                    <a:pt x="21337" y="8158"/>
                    <a:pt x="20820" y="9669"/>
                    <a:pt x="19667" y="11529"/>
                  </a:cubicBezTo>
                  <a:lnTo>
                    <a:pt x="19595" y="11645"/>
                  </a:lnTo>
                  <a:lnTo>
                    <a:pt x="19535" y="12091"/>
                  </a:lnTo>
                  <a:cubicBezTo>
                    <a:pt x="19480" y="12487"/>
                    <a:pt x="19413" y="12952"/>
                    <a:pt x="19333" y="13482"/>
                  </a:cubicBezTo>
                  <a:lnTo>
                    <a:pt x="19222" y="14216"/>
                  </a:lnTo>
                  <a:cubicBezTo>
                    <a:pt x="19029" y="15467"/>
                    <a:pt x="18802" y="16852"/>
                    <a:pt x="18538" y="18359"/>
                  </a:cubicBezTo>
                  <a:lnTo>
                    <a:pt x="18494" y="18614"/>
                  </a:lnTo>
                  <a:lnTo>
                    <a:pt x="18513" y="18665"/>
                  </a:lnTo>
                  <a:cubicBezTo>
                    <a:pt x="18911" y="19730"/>
                    <a:pt x="18808" y="20547"/>
                    <a:pt x="18380" y="21126"/>
                  </a:cubicBezTo>
                  <a:lnTo>
                    <a:pt x="18340" y="21178"/>
                  </a:lnTo>
                  <a:cubicBezTo>
                    <a:pt x="18182" y="21378"/>
                    <a:pt x="18022" y="21501"/>
                    <a:pt x="17909" y="21561"/>
                  </a:cubicBezTo>
                  <a:cubicBezTo>
                    <a:pt x="17896" y="21568"/>
                    <a:pt x="17882" y="21573"/>
                    <a:pt x="17867" y="21576"/>
                  </a:cubicBezTo>
                  <a:lnTo>
                    <a:pt x="17845" y="21577"/>
                  </a:lnTo>
                  <a:lnTo>
                    <a:pt x="3572" y="21576"/>
                  </a:lnTo>
                  <a:cubicBezTo>
                    <a:pt x="2804" y="21449"/>
                    <a:pt x="2312" y="19919"/>
                    <a:pt x="2861" y="18683"/>
                  </a:cubicBezTo>
                  <a:lnTo>
                    <a:pt x="2894" y="18610"/>
                  </a:lnTo>
                  <a:lnTo>
                    <a:pt x="2846" y="18389"/>
                  </a:lnTo>
                  <a:cubicBezTo>
                    <a:pt x="2746" y="17910"/>
                    <a:pt x="2597" y="17095"/>
                    <a:pt x="2409" y="16012"/>
                  </a:cubicBezTo>
                  <a:lnTo>
                    <a:pt x="2262" y="15155"/>
                  </a:lnTo>
                  <a:lnTo>
                    <a:pt x="2082" y="14086"/>
                  </a:lnTo>
                  <a:cubicBezTo>
                    <a:pt x="2022" y="13722"/>
                    <a:pt x="1960" y="13352"/>
                    <a:pt x="1899" y="12980"/>
                  </a:cubicBezTo>
                  <a:lnTo>
                    <a:pt x="1655" y="11482"/>
                  </a:lnTo>
                  <a:lnTo>
                    <a:pt x="1588" y="11364"/>
                  </a:lnTo>
                  <a:cubicBezTo>
                    <a:pt x="609" y="9607"/>
                    <a:pt x="187" y="8489"/>
                    <a:pt x="55" y="7137"/>
                  </a:cubicBezTo>
                  <a:lnTo>
                    <a:pt x="45" y="7027"/>
                  </a:lnTo>
                  <a:cubicBezTo>
                    <a:pt x="-102" y="5302"/>
                    <a:pt x="122" y="3532"/>
                    <a:pt x="583" y="1836"/>
                  </a:cubicBezTo>
                  <a:cubicBezTo>
                    <a:pt x="711" y="1368"/>
                    <a:pt x="848" y="942"/>
                    <a:pt x="984" y="565"/>
                  </a:cubicBezTo>
                  <a:lnTo>
                    <a:pt x="1040" y="414"/>
                  </a:lnTo>
                  <a:cubicBezTo>
                    <a:pt x="1058" y="367"/>
                    <a:pt x="1075" y="321"/>
                    <a:pt x="1092" y="279"/>
                  </a:cubicBezTo>
                  <a:lnTo>
                    <a:pt x="1153" y="128"/>
                  </a:lnTo>
                  <a:cubicBezTo>
                    <a:pt x="1159" y="113"/>
                    <a:pt x="1164" y="101"/>
                    <a:pt x="1168" y="9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599" name="Freeform 567"/>
            <p:cNvSpPr/>
            <p:nvPr/>
          </p:nvSpPr>
          <p:spPr>
            <a:xfrm>
              <a:off x="8243322" y="1833928"/>
              <a:ext cx="622298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21" y="0"/>
                  </a:moveTo>
                  <a:cubicBezTo>
                    <a:pt x="21520" y="0"/>
                    <a:pt x="21600" y="4831"/>
                    <a:pt x="21600" y="10800"/>
                  </a:cubicBezTo>
                  <a:cubicBezTo>
                    <a:pt x="21600" y="16149"/>
                    <a:pt x="21535" y="20592"/>
                    <a:pt x="21450" y="21437"/>
                  </a:cubicBezTo>
                  <a:lnTo>
                    <a:pt x="21421" y="21600"/>
                  </a:lnTo>
                  <a:lnTo>
                    <a:pt x="179" y="21600"/>
                  </a:lnTo>
                  <a:cubicBezTo>
                    <a:pt x="80" y="21600"/>
                    <a:pt x="0" y="16735"/>
                    <a:pt x="0" y="10800"/>
                  </a:cubicBezTo>
                  <a:cubicBezTo>
                    <a:pt x="0" y="5417"/>
                    <a:pt x="65" y="974"/>
                    <a:pt x="150" y="129"/>
                  </a:cubicBezTo>
                  <a:lnTo>
                    <a:pt x="179" y="0"/>
                  </a:lnTo>
                  <a:lnTo>
                    <a:pt x="21421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00" name="Freeform 568"/>
            <p:cNvSpPr/>
            <p:nvPr/>
          </p:nvSpPr>
          <p:spPr>
            <a:xfrm>
              <a:off x="8833371" y="2020414"/>
              <a:ext cx="522709" cy="432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96" h="21600" extrusionOk="0">
                  <a:moveTo>
                    <a:pt x="1016" y="14493"/>
                  </a:moveTo>
                  <a:lnTo>
                    <a:pt x="0" y="21600"/>
                  </a:lnTo>
                  <a:cubicBezTo>
                    <a:pt x="0" y="21600"/>
                    <a:pt x="13094" y="16420"/>
                    <a:pt x="16337" y="11396"/>
                  </a:cubicBezTo>
                  <a:cubicBezTo>
                    <a:pt x="21600" y="3245"/>
                    <a:pt x="11851" y="0"/>
                    <a:pt x="11851" y="0"/>
                  </a:cubicBezTo>
                  <a:lnTo>
                    <a:pt x="1016" y="14493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01" name="Freeform 569"/>
            <p:cNvSpPr/>
            <p:nvPr/>
          </p:nvSpPr>
          <p:spPr>
            <a:xfrm>
              <a:off x="8789081" y="2206708"/>
              <a:ext cx="153350" cy="259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05" h="20238" extrusionOk="0">
                  <a:moveTo>
                    <a:pt x="265" y="6890"/>
                  </a:moveTo>
                  <a:cubicBezTo>
                    <a:pt x="265" y="6890"/>
                    <a:pt x="7513" y="213"/>
                    <a:pt x="10644" y="12"/>
                  </a:cubicBezTo>
                  <a:cubicBezTo>
                    <a:pt x="15495" y="-302"/>
                    <a:pt x="14212" y="5816"/>
                    <a:pt x="14212" y="5816"/>
                  </a:cubicBezTo>
                  <a:cubicBezTo>
                    <a:pt x="14212" y="5816"/>
                    <a:pt x="18831" y="6943"/>
                    <a:pt x="17138" y="10188"/>
                  </a:cubicBezTo>
                  <a:cubicBezTo>
                    <a:pt x="19799" y="12776"/>
                    <a:pt x="17747" y="14452"/>
                    <a:pt x="17747" y="14452"/>
                  </a:cubicBezTo>
                  <a:cubicBezTo>
                    <a:pt x="17747" y="14452"/>
                    <a:pt x="21118" y="16242"/>
                    <a:pt x="17942" y="18467"/>
                  </a:cubicBezTo>
                  <a:cubicBezTo>
                    <a:pt x="14768" y="20690"/>
                    <a:pt x="6040" y="21298"/>
                    <a:pt x="6067" y="17458"/>
                  </a:cubicBezTo>
                  <a:cubicBezTo>
                    <a:pt x="1945" y="15863"/>
                    <a:pt x="4087" y="13470"/>
                    <a:pt x="4087" y="13470"/>
                  </a:cubicBezTo>
                  <a:cubicBezTo>
                    <a:pt x="4087" y="13470"/>
                    <a:pt x="938" y="11852"/>
                    <a:pt x="3109" y="9555"/>
                  </a:cubicBezTo>
                  <a:cubicBezTo>
                    <a:pt x="314" y="9004"/>
                    <a:pt x="-482" y="7590"/>
                    <a:pt x="265" y="689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02" name="Freeform 570"/>
            <p:cNvSpPr/>
            <p:nvPr/>
          </p:nvSpPr>
          <p:spPr>
            <a:xfrm>
              <a:off x="8810403" y="2268885"/>
              <a:ext cx="70206" cy="6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21347" extrusionOk="0">
                  <a:moveTo>
                    <a:pt x="19704" y="292"/>
                  </a:moveTo>
                  <a:cubicBezTo>
                    <a:pt x="20129" y="-127"/>
                    <a:pt x="20782" y="-91"/>
                    <a:pt x="21166" y="375"/>
                  </a:cubicBezTo>
                  <a:cubicBezTo>
                    <a:pt x="21492" y="769"/>
                    <a:pt x="21516" y="1354"/>
                    <a:pt x="21246" y="1773"/>
                  </a:cubicBezTo>
                  <a:lnTo>
                    <a:pt x="21090" y="1970"/>
                  </a:lnTo>
                  <a:lnTo>
                    <a:pt x="1728" y="21059"/>
                  </a:lnTo>
                  <a:cubicBezTo>
                    <a:pt x="1302" y="21473"/>
                    <a:pt x="649" y="21437"/>
                    <a:pt x="266" y="20976"/>
                  </a:cubicBezTo>
                  <a:cubicBezTo>
                    <a:pt x="-61" y="20577"/>
                    <a:pt x="-84" y="19992"/>
                    <a:pt x="186" y="19573"/>
                  </a:cubicBezTo>
                  <a:lnTo>
                    <a:pt x="342" y="19376"/>
                  </a:lnTo>
                  <a:lnTo>
                    <a:pt x="19704" y="292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03" name="Freeform 571"/>
            <p:cNvSpPr/>
            <p:nvPr/>
          </p:nvSpPr>
          <p:spPr>
            <a:xfrm>
              <a:off x="8870241" y="2203465"/>
              <a:ext cx="70693" cy="22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1559" extrusionOk="0">
                  <a:moveTo>
                    <a:pt x="1090" y="1"/>
                  </a:moveTo>
                  <a:cubicBezTo>
                    <a:pt x="6980" y="177"/>
                    <a:pt x="9997" y="1620"/>
                    <a:pt x="10786" y="3838"/>
                  </a:cubicBezTo>
                  <a:cubicBezTo>
                    <a:pt x="11128" y="4792"/>
                    <a:pt x="11028" y="5808"/>
                    <a:pt x="10658" y="6783"/>
                  </a:cubicBezTo>
                  <a:lnTo>
                    <a:pt x="10535" y="7086"/>
                  </a:lnTo>
                  <a:lnTo>
                    <a:pt x="10444" y="7285"/>
                  </a:lnTo>
                  <a:lnTo>
                    <a:pt x="11160" y="7450"/>
                  </a:lnTo>
                  <a:cubicBezTo>
                    <a:pt x="12123" y="7680"/>
                    <a:pt x="13085" y="7949"/>
                    <a:pt x="13984" y="8257"/>
                  </a:cubicBezTo>
                  <a:cubicBezTo>
                    <a:pt x="17580" y="9487"/>
                    <a:pt x="19167" y="10933"/>
                    <a:pt x="17571" y="12528"/>
                  </a:cubicBezTo>
                  <a:lnTo>
                    <a:pt x="17315" y="12762"/>
                  </a:lnTo>
                  <a:lnTo>
                    <a:pt x="17461" y="12832"/>
                  </a:lnTo>
                  <a:cubicBezTo>
                    <a:pt x="21180" y="14624"/>
                    <a:pt x="21554" y="16203"/>
                    <a:pt x="19811" y="17481"/>
                  </a:cubicBezTo>
                  <a:lnTo>
                    <a:pt x="19592" y="17632"/>
                  </a:lnTo>
                  <a:cubicBezTo>
                    <a:pt x="19364" y="17781"/>
                    <a:pt x="19136" y="17907"/>
                    <a:pt x="18921" y="18011"/>
                  </a:cubicBezTo>
                  <a:lnTo>
                    <a:pt x="18688" y="18116"/>
                  </a:lnTo>
                  <a:lnTo>
                    <a:pt x="20737" y="21168"/>
                  </a:lnTo>
                  <a:cubicBezTo>
                    <a:pt x="20838" y="21320"/>
                    <a:pt x="20591" y="21471"/>
                    <a:pt x="20167" y="21532"/>
                  </a:cubicBezTo>
                  <a:lnTo>
                    <a:pt x="19975" y="21551"/>
                  </a:lnTo>
                  <a:cubicBezTo>
                    <a:pt x="19506" y="21585"/>
                    <a:pt x="19040" y="21504"/>
                    <a:pt x="18853" y="21367"/>
                  </a:cubicBezTo>
                  <a:lnTo>
                    <a:pt x="18789" y="21304"/>
                  </a:lnTo>
                  <a:lnTo>
                    <a:pt x="16640" y="18101"/>
                  </a:lnTo>
                  <a:cubicBezTo>
                    <a:pt x="16567" y="17997"/>
                    <a:pt x="16663" y="17889"/>
                    <a:pt x="16882" y="17812"/>
                  </a:cubicBezTo>
                  <a:cubicBezTo>
                    <a:pt x="17092" y="17740"/>
                    <a:pt x="17443" y="17581"/>
                    <a:pt x="17804" y="17346"/>
                  </a:cubicBezTo>
                  <a:cubicBezTo>
                    <a:pt x="19546" y="16203"/>
                    <a:pt x="19255" y="14749"/>
                    <a:pt x="15381" y="12992"/>
                  </a:cubicBezTo>
                  <a:cubicBezTo>
                    <a:pt x="15180" y="12900"/>
                    <a:pt x="15139" y="12780"/>
                    <a:pt x="15276" y="12677"/>
                  </a:cubicBezTo>
                  <a:cubicBezTo>
                    <a:pt x="17228" y="11194"/>
                    <a:pt x="15942" y="9866"/>
                    <a:pt x="12538" y="8703"/>
                  </a:cubicBezTo>
                  <a:cubicBezTo>
                    <a:pt x="11726" y="8424"/>
                    <a:pt x="10850" y="8179"/>
                    <a:pt x="9978" y="7970"/>
                  </a:cubicBezTo>
                  <a:cubicBezTo>
                    <a:pt x="9458" y="7846"/>
                    <a:pt x="9061" y="7761"/>
                    <a:pt x="8847" y="7721"/>
                  </a:cubicBezTo>
                  <a:cubicBezTo>
                    <a:pt x="8477" y="7652"/>
                    <a:pt x="8286" y="7514"/>
                    <a:pt x="8368" y="7379"/>
                  </a:cubicBezTo>
                  <a:lnTo>
                    <a:pt x="8459" y="7218"/>
                  </a:lnTo>
                  <a:cubicBezTo>
                    <a:pt x="8522" y="7088"/>
                    <a:pt x="8605" y="6915"/>
                    <a:pt x="8682" y="6704"/>
                  </a:cubicBezTo>
                  <a:cubicBezTo>
                    <a:pt x="9034" y="5775"/>
                    <a:pt x="9130" y="4809"/>
                    <a:pt x="8810" y="3912"/>
                  </a:cubicBezTo>
                  <a:cubicBezTo>
                    <a:pt x="8112" y="1962"/>
                    <a:pt x="5657" y="787"/>
                    <a:pt x="908" y="645"/>
                  </a:cubicBezTo>
                  <a:cubicBezTo>
                    <a:pt x="360" y="629"/>
                    <a:pt x="-46" y="472"/>
                    <a:pt x="4" y="294"/>
                  </a:cubicBezTo>
                  <a:cubicBezTo>
                    <a:pt x="54" y="115"/>
                    <a:pt x="543" y="-15"/>
                    <a:pt x="1090" y="1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04" name="Freeform 572"/>
            <p:cNvSpPr/>
            <p:nvPr/>
          </p:nvSpPr>
          <p:spPr>
            <a:xfrm>
              <a:off x="8818170" y="2342033"/>
              <a:ext cx="72321" cy="41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9" h="21110" extrusionOk="0">
                  <a:moveTo>
                    <a:pt x="19913" y="194"/>
                  </a:moveTo>
                  <a:cubicBezTo>
                    <a:pt x="20403" y="-244"/>
                    <a:pt x="21008" y="83"/>
                    <a:pt x="21264" y="936"/>
                  </a:cubicBezTo>
                  <a:cubicBezTo>
                    <a:pt x="21489" y="1678"/>
                    <a:pt x="21370" y="2579"/>
                    <a:pt x="21008" y="3090"/>
                  </a:cubicBezTo>
                  <a:lnTo>
                    <a:pt x="20839" y="3289"/>
                  </a:lnTo>
                  <a:lnTo>
                    <a:pt x="1465" y="20910"/>
                  </a:lnTo>
                  <a:cubicBezTo>
                    <a:pt x="975" y="21356"/>
                    <a:pt x="370" y="21029"/>
                    <a:pt x="114" y="20176"/>
                  </a:cubicBezTo>
                  <a:cubicBezTo>
                    <a:pt x="-111" y="19426"/>
                    <a:pt x="8" y="18525"/>
                    <a:pt x="366" y="18014"/>
                  </a:cubicBezTo>
                  <a:lnTo>
                    <a:pt x="535" y="17822"/>
                  </a:lnTo>
                  <a:lnTo>
                    <a:pt x="19913" y="194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05" name="Freeform 573"/>
            <p:cNvSpPr/>
            <p:nvPr/>
          </p:nvSpPr>
          <p:spPr>
            <a:xfrm>
              <a:off x="8833908" y="2401213"/>
              <a:ext cx="71359" cy="33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0" h="21022" extrusionOk="0">
                  <a:moveTo>
                    <a:pt x="19986" y="163"/>
                  </a:moveTo>
                  <a:cubicBezTo>
                    <a:pt x="20501" y="-292"/>
                    <a:pt x="21095" y="241"/>
                    <a:pt x="21304" y="1345"/>
                  </a:cubicBezTo>
                  <a:cubicBezTo>
                    <a:pt x="21490" y="2312"/>
                    <a:pt x="21323" y="3387"/>
                    <a:pt x="20928" y="3949"/>
                  </a:cubicBezTo>
                  <a:lnTo>
                    <a:pt x="20747" y="4147"/>
                  </a:lnTo>
                  <a:lnTo>
                    <a:pt x="1394" y="20864"/>
                  </a:lnTo>
                  <a:cubicBezTo>
                    <a:pt x="879" y="21308"/>
                    <a:pt x="284" y="20785"/>
                    <a:pt x="75" y="19681"/>
                  </a:cubicBezTo>
                  <a:cubicBezTo>
                    <a:pt x="-110" y="18714"/>
                    <a:pt x="57" y="17629"/>
                    <a:pt x="452" y="17077"/>
                  </a:cubicBezTo>
                  <a:lnTo>
                    <a:pt x="632" y="16870"/>
                  </a:lnTo>
                  <a:lnTo>
                    <a:pt x="19986" y="163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06" name="Freeform 574"/>
            <p:cNvSpPr/>
            <p:nvPr/>
          </p:nvSpPr>
          <p:spPr>
            <a:xfrm>
              <a:off x="9053294" y="2052601"/>
              <a:ext cx="125100" cy="91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490" extrusionOk="0">
                  <a:moveTo>
                    <a:pt x="20938" y="0"/>
                  </a:moveTo>
                  <a:cubicBezTo>
                    <a:pt x="21258" y="0"/>
                    <a:pt x="21519" y="355"/>
                    <a:pt x="21519" y="793"/>
                  </a:cubicBezTo>
                  <a:cubicBezTo>
                    <a:pt x="21519" y="1227"/>
                    <a:pt x="21258" y="1582"/>
                    <a:pt x="20938" y="1582"/>
                  </a:cubicBezTo>
                  <a:cubicBezTo>
                    <a:pt x="16459" y="1582"/>
                    <a:pt x="11765" y="5221"/>
                    <a:pt x="7170" y="11310"/>
                  </a:cubicBezTo>
                  <a:cubicBezTo>
                    <a:pt x="5546" y="13461"/>
                    <a:pt x="4051" y="15768"/>
                    <a:pt x="2721" y="18078"/>
                  </a:cubicBezTo>
                  <a:cubicBezTo>
                    <a:pt x="2257" y="18881"/>
                    <a:pt x="1846" y="19631"/>
                    <a:pt x="1494" y="20304"/>
                  </a:cubicBezTo>
                  <a:lnTo>
                    <a:pt x="1068" y="21137"/>
                  </a:lnTo>
                  <a:cubicBezTo>
                    <a:pt x="889" y="21499"/>
                    <a:pt x="529" y="21600"/>
                    <a:pt x="260" y="21357"/>
                  </a:cubicBezTo>
                  <a:cubicBezTo>
                    <a:pt x="-7" y="21118"/>
                    <a:pt x="-81" y="20626"/>
                    <a:pt x="98" y="20264"/>
                  </a:cubicBezTo>
                  <a:lnTo>
                    <a:pt x="423" y="19620"/>
                  </a:lnTo>
                  <a:lnTo>
                    <a:pt x="545" y="19384"/>
                  </a:lnTo>
                  <a:cubicBezTo>
                    <a:pt x="908" y="18696"/>
                    <a:pt x="1329" y="17929"/>
                    <a:pt x="1806" y="17100"/>
                  </a:cubicBezTo>
                  <a:cubicBezTo>
                    <a:pt x="3163" y="14743"/>
                    <a:pt x="4693" y="12382"/>
                    <a:pt x="6357" y="10181"/>
                  </a:cubicBezTo>
                  <a:cubicBezTo>
                    <a:pt x="11150" y="3827"/>
                    <a:pt x="16086" y="0"/>
                    <a:pt x="20938" y="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07" name="Freeform 575"/>
            <p:cNvSpPr/>
            <p:nvPr/>
          </p:nvSpPr>
          <p:spPr>
            <a:xfrm>
              <a:off x="8920022" y="1768076"/>
              <a:ext cx="240786" cy="17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21465" extrusionOk="0">
                  <a:moveTo>
                    <a:pt x="20754" y="135"/>
                  </a:moveTo>
                  <a:cubicBezTo>
                    <a:pt x="20953" y="-79"/>
                    <a:pt x="21242" y="-34"/>
                    <a:pt x="21401" y="237"/>
                  </a:cubicBezTo>
                  <a:cubicBezTo>
                    <a:pt x="21541" y="476"/>
                    <a:pt x="21531" y="814"/>
                    <a:pt x="21387" y="1038"/>
                  </a:cubicBezTo>
                  <a:lnTo>
                    <a:pt x="21328" y="1115"/>
                  </a:lnTo>
                  <a:lnTo>
                    <a:pt x="2649" y="21329"/>
                  </a:lnTo>
                  <a:cubicBezTo>
                    <a:pt x="2472" y="21521"/>
                    <a:pt x="2221" y="21506"/>
                    <a:pt x="2057" y="21309"/>
                  </a:cubicBezTo>
                  <a:lnTo>
                    <a:pt x="2000" y="21226"/>
                  </a:lnTo>
                  <a:lnTo>
                    <a:pt x="99" y="17935"/>
                  </a:lnTo>
                  <a:cubicBezTo>
                    <a:pt x="-59" y="17664"/>
                    <a:pt x="-24" y="17269"/>
                    <a:pt x="176" y="17056"/>
                  </a:cubicBezTo>
                  <a:cubicBezTo>
                    <a:pt x="355" y="16866"/>
                    <a:pt x="602" y="16881"/>
                    <a:pt x="766" y="17079"/>
                  </a:cubicBezTo>
                  <a:lnTo>
                    <a:pt x="823" y="17162"/>
                  </a:lnTo>
                  <a:lnTo>
                    <a:pt x="2437" y="19956"/>
                  </a:lnTo>
                  <a:lnTo>
                    <a:pt x="20754" y="135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08" name="Freeform 576"/>
            <p:cNvSpPr/>
            <p:nvPr/>
          </p:nvSpPr>
          <p:spPr>
            <a:xfrm>
              <a:off x="8202744" y="2206708"/>
              <a:ext cx="153341" cy="259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05" h="20238" extrusionOk="0">
                  <a:moveTo>
                    <a:pt x="19041" y="6890"/>
                  </a:moveTo>
                  <a:cubicBezTo>
                    <a:pt x="19041" y="6890"/>
                    <a:pt x="11793" y="213"/>
                    <a:pt x="8661" y="12"/>
                  </a:cubicBezTo>
                  <a:cubicBezTo>
                    <a:pt x="3809" y="-302"/>
                    <a:pt x="5093" y="5816"/>
                    <a:pt x="5093" y="5816"/>
                  </a:cubicBezTo>
                  <a:cubicBezTo>
                    <a:pt x="5093" y="5816"/>
                    <a:pt x="473" y="6943"/>
                    <a:pt x="2164" y="10188"/>
                  </a:cubicBezTo>
                  <a:cubicBezTo>
                    <a:pt x="-495" y="12776"/>
                    <a:pt x="1558" y="14452"/>
                    <a:pt x="1558" y="14452"/>
                  </a:cubicBezTo>
                  <a:cubicBezTo>
                    <a:pt x="1558" y="14452"/>
                    <a:pt x="-1814" y="16242"/>
                    <a:pt x="1363" y="18467"/>
                  </a:cubicBezTo>
                  <a:cubicBezTo>
                    <a:pt x="4537" y="20690"/>
                    <a:pt x="13266" y="21298"/>
                    <a:pt x="13236" y="17458"/>
                  </a:cubicBezTo>
                  <a:cubicBezTo>
                    <a:pt x="17359" y="15863"/>
                    <a:pt x="15217" y="13470"/>
                    <a:pt x="15217" y="13470"/>
                  </a:cubicBezTo>
                  <a:cubicBezTo>
                    <a:pt x="15217" y="13470"/>
                    <a:pt x="18366" y="11852"/>
                    <a:pt x="16194" y="9555"/>
                  </a:cubicBezTo>
                  <a:cubicBezTo>
                    <a:pt x="18990" y="9004"/>
                    <a:pt x="19786" y="7590"/>
                    <a:pt x="19041" y="689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09" name="Freeform 577"/>
            <p:cNvSpPr/>
            <p:nvPr/>
          </p:nvSpPr>
          <p:spPr>
            <a:xfrm>
              <a:off x="8264575" y="2268886"/>
              <a:ext cx="70187" cy="63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384" extrusionOk="0">
                  <a:moveTo>
                    <a:pt x="262" y="375"/>
                  </a:moveTo>
                  <a:cubicBezTo>
                    <a:pt x="593" y="-24"/>
                    <a:pt x="1116" y="-107"/>
                    <a:pt x="1527" y="136"/>
                  </a:cubicBezTo>
                  <a:lnTo>
                    <a:pt x="1720" y="292"/>
                  </a:lnTo>
                  <a:lnTo>
                    <a:pt x="21027" y="19408"/>
                  </a:lnTo>
                  <a:cubicBezTo>
                    <a:pt x="21452" y="19829"/>
                    <a:pt x="21485" y="20544"/>
                    <a:pt x="21103" y="21011"/>
                  </a:cubicBezTo>
                  <a:cubicBezTo>
                    <a:pt x="20777" y="21405"/>
                    <a:pt x="20254" y="21493"/>
                    <a:pt x="19843" y="21244"/>
                  </a:cubicBezTo>
                  <a:lnTo>
                    <a:pt x="19650" y="21094"/>
                  </a:lnTo>
                  <a:lnTo>
                    <a:pt x="343" y="1972"/>
                  </a:lnTo>
                  <a:cubicBezTo>
                    <a:pt x="-82" y="1553"/>
                    <a:pt x="-115" y="837"/>
                    <a:pt x="262" y="37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10" name="Freeform 578"/>
            <p:cNvSpPr/>
            <p:nvPr/>
          </p:nvSpPr>
          <p:spPr>
            <a:xfrm>
              <a:off x="8204229" y="2203465"/>
              <a:ext cx="70708" cy="225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2" h="21554" extrusionOk="0">
                  <a:moveTo>
                    <a:pt x="19702" y="1"/>
                  </a:moveTo>
                  <a:cubicBezTo>
                    <a:pt x="20249" y="-15"/>
                    <a:pt x="20732" y="115"/>
                    <a:pt x="20787" y="294"/>
                  </a:cubicBezTo>
                  <a:cubicBezTo>
                    <a:pt x="20837" y="472"/>
                    <a:pt x="20432" y="629"/>
                    <a:pt x="19885" y="645"/>
                  </a:cubicBezTo>
                  <a:cubicBezTo>
                    <a:pt x="15141" y="787"/>
                    <a:pt x="12689" y="1962"/>
                    <a:pt x="11992" y="3911"/>
                  </a:cubicBezTo>
                  <a:cubicBezTo>
                    <a:pt x="11673" y="4808"/>
                    <a:pt x="11769" y="5774"/>
                    <a:pt x="12120" y="6703"/>
                  </a:cubicBezTo>
                  <a:lnTo>
                    <a:pt x="12293" y="7111"/>
                  </a:lnTo>
                  <a:cubicBezTo>
                    <a:pt x="12347" y="7224"/>
                    <a:pt x="12393" y="7314"/>
                    <a:pt x="12434" y="7378"/>
                  </a:cubicBezTo>
                  <a:cubicBezTo>
                    <a:pt x="12516" y="7513"/>
                    <a:pt x="12325" y="7650"/>
                    <a:pt x="11955" y="7720"/>
                  </a:cubicBezTo>
                  <a:cubicBezTo>
                    <a:pt x="11742" y="7760"/>
                    <a:pt x="11345" y="7844"/>
                    <a:pt x="10825" y="7968"/>
                  </a:cubicBezTo>
                  <a:cubicBezTo>
                    <a:pt x="9955" y="8177"/>
                    <a:pt x="9080" y="8423"/>
                    <a:pt x="8269" y="8701"/>
                  </a:cubicBezTo>
                  <a:cubicBezTo>
                    <a:pt x="4870" y="9864"/>
                    <a:pt x="3584" y="11191"/>
                    <a:pt x="5530" y="12674"/>
                  </a:cubicBezTo>
                  <a:cubicBezTo>
                    <a:pt x="5667" y="12778"/>
                    <a:pt x="5626" y="12897"/>
                    <a:pt x="5425" y="12989"/>
                  </a:cubicBezTo>
                  <a:cubicBezTo>
                    <a:pt x="1556" y="14746"/>
                    <a:pt x="1265" y="16199"/>
                    <a:pt x="3006" y="17341"/>
                  </a:cubicBezTo>
                  <a:cubicBezTo>
                    <a:pt x="3366" y="17578"/>
                    <a:pt x="3717" y="17736"/>
                    <a:pt x="3926" y="17809"/>
                  </a:cubicBezTo>
                  <a:cubicBezTo>
                    <a:pt x="4104" y="17871"/>
                    <a:pt x="4199" y="17952"/>
                    <a:pt x="4195" y="18035"/>
                  </a:cubicBezTo>
                  <a:lnTo>
                    <a:pt x="4172" y="18097"/>
                  </a:lnTo>
                  <a:lnTo>
                    <a:pt x="2026" y="21299"/>
                  </a:lnTo>
                  <a:cubicBezTo>
                    <a:pt x="1907" y="21474"/>
                    <a:pt x="1378" y="21585"/>
                    <a:pt x="841" y="21547"/>
                  </a:cubicBezTo>
                  <a:cubicBezTo>
                    <a:pt x="371" y="21514"/>
                    <a:pt x="53" y="21378"/>
                    <a:pt x="57" y="21227"/>
                  </a:cubicBezTo>
                  <a:lnTo>
                    <a:pt x="80" y="21163"/>
                  </a:lnTo>
                  <a:lnTo>
                    <a:pt x="2126" y="18112"/>
                  </a:lnTo>
                  <a:lnTo>
                    <a:pt x="2103" y="18103"/>
                  </a:lnTo>
                  <a:cubicBezTo>
                    <a:pt x="1898" y="18014"/>
                    <a:pt x="1675" y="17903"/>
                    <a:pt x="1452" y="17770"/>
                  </a:cubicBezTo>
                  <a:lnTo>
                    <a:pt x="1223" y="17628"/>
                  </a:lnTo>
                  <a:cubicBezTo>
                    <a:pt x="-763" y="16326"/>
                    <a:pt x="-517" y="14692"/>
                    <a:pt x="3343" y="12829"/>
                  </a:cubicBezTo>
                  <a:lnTo>
                    <a:pt x="3493" y="12760"/>
                  </a:lnTo>
                  <a:lnTo>
                    <a:pt x="3452" y="12726"/>
                  </a:lnTo>
                  <a:cubicBezTo>
                    <a:pt x="1593" y="11119"/>
                    <a:pt x="2960" y="9658"/>
                    <a:pt x="6387" y="8411"/>
                  </a:cubicBezTo>
                  <a:lnTo>
                    <a:pt x="6824" y="8255"/>
                  </a:lnTo>
                  <a:cubicBezTo>
                    <a:pt x="7722" y="7949"/>
                    <a:pt x="8684" y="7678"/>
                    <a:pt x="9645" y="7449"/>
                  </a:cubicBezTo>
                  <a:lnTo>
                    <a:pt x="10360" y="7283"/>
                  </a:lnTo>
                  <a:lnTo>
                    <a:pt x="10247" y="7039"/>
                  </a:lnTo>
                  <a:lnTo>
                    <a:pt x="10142" y="6782"/>
                  </a:lnTo>
                  <a:cubicBezTo>
                    <a:pt x="9773" y="5806"/>
                    <a:pt x="9677" y="4791"/>
                    <a:pt x="10014" y="3837"/>
                  </a:cubicBezTo>
                  <a:cubicBezTo>
                    <a:pt x="10807" y="1620"/>
                    <a:pt x="13819" y="177"/>
                    <a:pt x="19702" y="1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11" name="Freeform 579"/>
            <p:cNvSpPr/>
            <p:nvPr/>
          </p:nvSpPr>
          <p:spPr>
            <a:xfrm>
              <a:off x="8254684" y="2342030"/>
              <a:ext cx="72321" cy="41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284" extrusionOk="0">
                  <a:moveTo>
                    <a:pt x="114" y="944"/>
                  </a:moveTo>
                  <a:cubicBezTo>
                    <a:pt x="338" y="188"/>
                    <a:pt x="827" y="-157"/>
                    <a:pt x="1274" y="68"/>
                  </a:cubicBezTo>
                  <a:lnTo>
                    <a:pt x="1462" y="197"/>
                  </a:lnTo>
                  <a:lnTo>
                    <a:pt x="20782" y="17969"/>
                  </a:lnTo>
                  <a:cubicBezTo>
                    <a:pt x="21266" y="18419"/>
                    <a:pt x="21458" y="19481"/>
                    <a:pt x="21202" y="20341"/>
                  </a:cubicBezTo>
                  <a:cubicBezTo>
                    <a:pt x="20978" y="21088"/>
                    <a:pt x="20490" y="21443"/>
                    <a:pt x="20042" y="21218"/>
                  </a:cubicBezTo>
                  <a:lnTo>
                    <a:pt x="19855" y="21081"/>
                  </a:lnTo>
                  <a:lnTo>
                    <a:pt x="534" y="3317"/>
                  </a:lnTo>
                  <a:cubicBezTo>
                    <a:pt x="50" y="2866"/>
                    <a:pt x="-142" y="1804"/>
                    <a:pt x="114" y="94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12" name="Freeform 580"/>
            <p:cNvSpPr/>
            <p:nvPr/>
          </p:nvSpPr>
          <p:spPr>
            <a:xfrm>
              <a:off x="8239900" y="2401213"/>
              <a:ext cx="71368" cy="33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8" h="21303" extrusionOk="0">
                  <a:moveTo>
                    <a:pt x="73" y="1364"/>
                  </a:moveTo>
                  <a:cubicBezTo>
                    <a:pt x="258" y="385"/>
                    <a:pt x="731" y="-145"/>
                    <a:pt x="1194" y="34"/>
                  </a:cubicBezTo>
                  <a:lnTo>
                    <a:pt x="1393" y="165"/>
                  </a:lnTo>
                  <a:lnTo>
                    <a:pt x="20696" y="17098"/>
                  </a:lnTo>
                  <a:cubicBezTo>
                    <a:pt x="21215" y="17556"/>
                    <a:pt x="21465" y="18826"/>
                    <a:pt x="21252" y="19946"/>
                  </a:cubicBezTo>
                  <a:cubicBezTo>
                    <a:pt x="21071" y="20926"/>
                    <a:pt x="20595" y="21455"/>
                    <a:pt x="20131" y="21265"/>
                  </a:cubicBezTo>
                  <a:lnTo>
                    <a:pt x="19937" y="21145"/>
                  </a:lnTo>
                  <a:lnTo>
                    <a:pt x="629" y="4203"/>
                  </a:lnTo>
                  <a:cubicBezTo>
                    <a:pt x="115" y="3754"/>
                    <a:pt x="-135" y="2484"/>
                    <a:pt x="73" y="136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13" name="Freeform 581"/>
            <p:cNvSpPr/>
            <p:nvPr/>
          </p:nvSpPr>
          <p:spPr>
            <a:xfrm>
              <a:off x="10022315" y="3412753"/>
              <a:ext cx="399400" cy="1201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2" h="21600" extrusionOk="0">
                  <a:moveTo>
                    <a:pt x="336" y="0"/>
                  </a:moveTo>
                  <a:lnTo>
                    <a:pt x="19365" y="12"/>
                  </a:lnTo>
                  <a:lnTo>
                    <a:pt x="21132" y="18792"/>
                  </a:lnTo>
                  <a:lnTo>
                    <a:pt x="10607" y="21600"/>
                  </a:lnTo>
                  <a:lnTo>
                    <a:pt x="426" y="21211"/>
                  </a:lnTo>
                  <a:cubicBezTo>
                    <a:pt x="426" y="21211"/>
                    <a:pt x="-468" y="3260"/>
                    <a:pt x="336" y="0"/>
                  </a:cubicBezTo>
                  <a:close/>
                </a:path>
              </a:pathLst>
            </a:custGeom>
            <a:solidFill>
              <a:srgbClr val="FF7A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14" name="Freeform 582"/>
            <p:cNvSpPr/>
            <p:nvPr/>
          </p:nvSpPr>
          <p:spPr>
            <a:xfrm>
              <a:off x="10002740" y="1514721"/>
              <a:ext cx="319998" cy="1408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97" extrusionOk="0">
                  <a:moveTo>
                    <a:pt x="1074" y="487"/>
                  </a:moveTo>
                  <a:cubicBezTo>
                    <a:pt x="1074" y="487"/>
                    <a:pt x="1579" y="5353"/>
                    <a:pt x="1844" y="7676"/>
                  </a:cubicBezTo>
                  <a:cubicBezTo>
                    <a:pt x="2088" y="9817"/>
                    <a:pt x="0" y="20877"/>
                    <a:pt x="0" y="20877"/>
                  </a:cubicBezTo>
                  <a:lnTo>
                    <a:pt x="13116" y="20997"/>
                  </a:lnTo>
                  <a:cubicBezTo>
                    <a:pt x="13116" y="20997"/>
                    <a:pt x="19221" y="14008"/>
                    <a:pt x="20326" y="10531"/>
                  </a:cubicBezTo>
                  <a:cubicBezTo>
                    <a:pt x="21056" y="8234"/>
                    <a:pt x="21600" y="478"/>
                    <a:pt x="21600" y="478"/>
                  </a:cubicBezTo>
                  <a:cubicBezTo>
                    <a:pt x="21600" y="478"/>
                    <a:pt x="4188" y="-603"/>
                    <a:pt x="1074" y="48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15" name="Freeform 583"/>
            <p:cNvSpPr/>
            <p:nvPr/>
          </p:nvSpPr>
          <p:spPr>
            <a:xfrm>
              <a:off x="10263353" y="2311679"/>
              <a:ext cx="1054586" cy="73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30" extrusionOk="0">
                  <a:moveTo>
                    <a:pt x="21600" y="14051"/>
                  </a:moveTo>
                  <a:lnTo>
                    <a:pt x="11977" y="20539"/>
                  </a:lnTo>
                  <a:cubicBezTo>
                    <a:pt x="11977" y="20539"/>
                    <a:pt x="9606" y="21600"/>
                    <a:pt x="7933" y="20224"/>
                  </a:cubicBezTo>
                  <a:cubicBezTo>
                    <a:pt x="5311" y="18066"/>
                    <a:pt x="1659" y="14082"/>
                    <a:pt x="0" y="12806"/>
                  </a:cubicBezTo>
                  <a:cubicBezTo>
                    <a:pt x="236" y="4467"/>
                    <a:pt x="2156" y="0"/>
                    <a:pt x="2156" y="0"/>
                  </a:cubicBezTo>
                  <a:lnTo>
                    <a:pt x="18684" y="165"/>
                  </a:lnTo>
                  <a:cubicBezTo>
                    <a:pt x="18684" y="165"/>
                    <a:pt x="20844" y="2780"/>
                    <a:pt x="21600" y="14051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16" name="Freeform 584"/>
            <p:cNvSpPr/>
            <p:nvPr/>
          </p:nvSpPr>
          <p:spPr>
            <a:xfrm>
              <a:off x="10007361" y="939619"/>
              <a:ext cx="378263" cy="771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6" h="21242" extrusionOk="0">
                  <a:moveTo>
                    <a:pt x="60" y="20126"/>
                  </a:moveTo>
                  <a:cubicBezTo>
                    <a:pt x="60" y="20126"/>
                    <a:pt x="-784" y="7119"/>
                    <a:pt x="3841" y="4109"/>
                  </a:cubicBezTo>
                  <a:cubicBezTo>
                    <a:pt x="9190" y="-174"/>
                    <a:pt x="20816" y="0"/>
                    <a:pt x="20816" y="0"/>
                  </a:cubicBezTo>
                  <a:lnTo>
                    <a:pt x="19601" y="21231"/>
                  </a:lnTo>
                  <a:cubicBezTo>
                    <a:pt x="19601" y="21231"/>
                    <a:pt x="8936" y="21426"/>
                    <a:pt x="60" y="2012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17" name="Freeform 585"/>
            <p:cNvSpPr/>
            <p:nvPr/>
          </p:nvSpPr>
          <p:spPr>
            <a:xfrm>
              <a:off x="10268915" y="834009"/>
              <a:ext cx="1059606" cy="1404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95" extrusionOk="0">
                  <a:moveTo>
                    <a:pt x="2071" y="20716"/>
                  </a:moveTo>
                  <a:cubicBezTo>
                    <a:pt x="6498" y="20936"/>
                    <a:pt x="18367" y="20891"/>
                    <a:pt x="18367" y="20891"/>
                  </a:cubicBezTo>
                  <a:cubicBezTo>
                    <a:pt x="19688" y="20545"/>
                    <a:pt x="19363" y="18545"/>
                    <a:pt x="19363" y="18545"/>
                  </a:cubicBezTo>
                  <a:lnTo>
                    <a:pt x="21600" y="2758"/>
                  </a:lnTo>
                  <a:cubicBezTo>
                    <a:pt x="21600" y="2758"/>
                    <a:pt x="18673" y="1420"/>
                    <a:pt x="14076" y="409"/>
                  </a:cubicBezTo>
                  <a:cubicBezTo>
                    <a:pt x="9196" y="-664"/>
                    <a:pt x="3485" y="548"/>
                    <a:pt x="0" y="2036"/>
                  </a:cubicBezTo>
                  <a:lnTo>
                    <a:pt x="158" y="6728"/>
                  </a:lnTo>
                  <a:cubicBezTo>
                    <a:pt x="158" y="6728"/>
                    <a:pt x="516" y="14396"/>
                    <a:pt x="1734" y="17737"/>
                  </a:cubicBezTo>
                  <a:cubicBezTo>
                    <a:pt x="547" y="19482"/>
                    <a:pt x="2071" y="20716"/>
                    <a:pt x="2071" y="20716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18" name="Freeform 586"/>
            <p:cNvSpPr/>
            <p:nvPr/>
          </p:nvSpPr>
          <p:spPr>
            <a:xfrm>
              <a:off x="10942151" y="1508937"/>
              <a:ext cx="561994" cy="729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4" h="21431" extrusionOk="0">
                  <a:moveTo>
                    <a:pt x="21209" y="2980"/>
                  </a:moveTo>
                  <a:cubicBezTo>
                    <a:pt x="21209" y="2980"/>
                    <a:pt x="21600" y="13219"/>
                    <a:pt x="18392" y="18613"/>
                  </a:cubicBezTo>
                  <a:cubicBezTo>
                    <a:pt x="17267" y="20504"/>
                    <a:pt x="15486" y="21600"/>
                    <a:pt x="12228" y="21409"/>
                  </a:cubicBezTo>
                  <a:cubicBezTo>
                    <a:pt x="5160" y="20996"/>
                    <a:pt x="0" y="867"/>
                    <a:pt x="0" y="867"/>
                  </a:cubicBezTo>
                  <a:lnTo>
                    <a:pt x="6467" y="0"/>
                  </a:lnTo>
                  <a:lnTo>
                    <a:pt x="11111" y="5973"/>
                  </a:lnTo>
                  <a:lnTo>
                    <a:pt x="21209" y="2980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19" name="Freeform 587"/>
            <p:cNvSpPr/>
            <p:nvPr/>
          </p:nvSpPr>
          <p:spPr>
            <a:xfrm>
              <a:off x="10855777" y="2717048"/>
              <a:ext cx="573475" cy="320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8" h="21030" extrusionOk="0">
                  <a:moveTo>
                    <a:pt x="13227" y="0"/>
                  </a:moveTo>
                  <a:cubicBezTo>
                    <a:pt x="13227" y="0"/>
                    <a:pt x="2648" y="420"/>
                    <a:pt x="326" y="1654"/>
                  </a:cubicBezTo>
                  <a:cubicBezTo>
                    <a:pt x="-867" y="2288"/>
                    <a:pt x="1392" y="5521"/>
                    <a:pt x="4223" y="9270"/>
                  </a:cubicBezTo>
                  <a:cubicBezTo>
                    <a:pt x="4701" y="9903"/>
                    <a:pt x="4930" y="10264"/>
                    <a:pt x="5427" y="10927"/>
                  </a:cubicBezTo>
                  <a:cubicBezTo>
                    <a:pt x="7715" y="13970"/>
                    <a:pt x="9838" y="15849"/>
                    <a:pt x="11446" y="19306"/>
                  </a:cubicBezTo>
                  <a:cubicBezTo>
                    <a:pt x="6548" y="21600"/>
                    <a:pt x="19688" y="21079"/>
                    <a:pt x="20327" y="20680"/>
                  </a:cubicBezTo>
                  <a:cubicBezTo>
                    <a:pt x="20733" y="20428"/>
                    <a:pt x="19651" y="18697"/>
                    <a:pt x="19651" y="18697"/>
                  </a:cubicBezTo>
                  <a:cubicBezTo>
                    <a:pt x="19651" y="18697"/>
                    <a:pt x="19330" y="17964"/>
                    <a:pt x="19544" y="16747"/>
                  </a:cubicBezTo>
                  <a:cubicBezTo>
                    <a:pt x="19980" y="14268"/>
                    <a:pt x="20482" y="11059"/>
                    <a:pt x="17979" y="8865"/>
                  </a:cubicBezTo>
                  <a:cubicBezTo>
                    <a:pt x="13251" y="4719"/>
                    <a:pt x="20194" y="3569"/>
                    <a:pt x="13227" y="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20" name="Freeform 588"/>
            <p:cNvSpPr/>
            <p:nvPr/>
          </p:nvSpPr>
          <p:spPr>
            <a:xfrm>
              <a:off x="10117267" y="2629957"/>
              <a:ext cx="640943" cy="3345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2" h="19983" extrusionOk="0">
                  <a:moveTo>
                    <a:pt x="7275" y="736"/>
                  </a:moveTo>
                  <a:cubicBezTo>
                    <a:pt x="4049" y="1635"/>
                    <a:pt x="5450" y="4009"/>
                    <a:pt x="7699" y="8225"/>
                  </a:cubicBezTo>
                  <a:cubicBezTo>
                    <a:pt x="9274" y="11175"/>
                    <a:pt x="11550" y="16640"/>
                    <a:pt x="11550" y="16640"/>
                  </a:cubicBezTo>
                  <a:cubicBezTo>
                    <a:pt x="11550" y="16640"/>
                    <a:pt x="12512" y="18175"/>
                    <a:pt x="5453" y="18633"/>
                  </a:cubicBezTo>
                  <a:cubicBezTo>
                    <a:pt x="2295" y="18837"/>
                    <a:pt x="-736" y="19679"/>
                    <a:pt x="159" y="19873"/>
                  </a:cubicBezTo>
                  <a:cubicBezTo>
                    <a:pt x="1650" y="20196"/>
                    <a:pt x="11165" y="19788"/>
                    <a:pt x="15925" y="18922"/>
                  </a:cubicBezTo>
                  <a:cubicBezTo>
                    <a:pt x="18243" y="18909"/>
                    <a:pt x="20681" y="18842"/>
                    <a:pt x="20533" y="18529"/>
                  </a:cubicBezTo>
                  <a:cubicBezTo>
                    <a:pt x="19313" y="15948"/>
                    <a:pt x="20640" y="14179"/>
                    <a:pt x="20800" y="11581"/>
                  </a:cubicBezTo>
                  <a:cubicBezTo>
                    <a:pt x="20864" y="10548"/>
                    <a:pt x="19808" y="9413"/>
                    <a:pt x="19837" y="8491"/>
                  </a:cubicBezTo>
                  <a:cubicBezTo>
                    <a:pt x="19938" y="5281"/>
                    <a:pt x="19571" y="1803"/>
                    <a:pt x="19571" y="1803"/>
                  </a:cubicBezTo>
                  <a:cubicBezTo>
                    <a:pt x="19571" y="1803"/>
                    <a:pt x="14955" y="-1404"/>
                    <a:pt x="7275" y="736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21" name="Freeform 589"/>
            <p:cNvSpPr/>
            <p:nvPr/>
          </p:nvSpPr>
          <p:spPr>
            <a:xfrm>
              <a:off x="10770027" y="2656517"/>
              <a:ext cx="632757" cy="1045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10" extrusionOk="0">
                  <a:moveTo>
                    <a:pt x="18331" y="1351"/>
                  </a:moveTo>
                  <a:cubicBezTo>
                    <a:pt x="18331" y="1351"/>
                    <a:pt x="8074" y="-3584"/>
                    <a:pt x="0" y="5407"/>
                  </a:cubicBezTo>
                  <a:cubicBezTo>
                    <a:pt x="1050" y="10082"/>
                    <a:pt x="3683" y="16985"/>
                    <a:pt x="3683" y="16985"/>
                  </a:cubicBezTo>
                  <a:cubicBezTo>
                    <a:pt x="3683" y="16985"/>
                    <a:pt x="11905" y="18016"/>
                    <a:pt x="21600" y="16403"/>
                  </a:cubicBezTo>
                  <a:cubicBezTo>
                    <a:pt x="19305" y="4021"/>
                    <a:pt x="18331" y="1351"/>
                    <a:pt x="18331" y="1351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22" name="Freeform 590"/>
            <p:cNvSpPr/>
            <p:nvPr/>
          </p:nvSpPr>
          <p:spPr>
            <a:xfrm>
              <a:off x="10250070" y="2597410"/>
              <a:ext cx="529457" cy="110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4" h="17963" extrusionOk="0">
                  <a:moveTo>
                    <a:pt x="20514" y="17361"/>
                  </a:moveTo>
                  <a:cubicBezTo>
                    <a:pt x="11856" y="18571"/>
                    <a:pt x="1346" y="17583"/>
                    <a:pt x="1346" y="17583"/>
                  </a:cubicBezTo>
                  <a:cubicBezTo>
                    <a:pt x="1130" y="14433"/>
                    <a:pt x="-1086" y="11306"/>
                    <a:pt x="674" y="1433"/>
                  </a:cubicBezTo>
                  <a:cubicBezTo>
                    <a:pt x="13030" y="-3029"/>
                    <a:pt x="19675" y="4357"/>
                    <a:pt x="19675" y="4357"/>
                  </a:cubicBezTo>
                  <a:lnTo>
                    <a:pt x="20514" y="17361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23" name="Freeform 591"/>
            <p:cNvSpPr/>
            <p:nvPr/>
          </p:nvSpPr>
          <p:spPr>
            <a:xfrm>
              <a:off x="11091208" y="5646602"/>
              <a:ext cx="415744" cy="447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90" h="18657" extrusionOk="0">
                  <a:moveTo>
                    <a:pt x="16198" y="17458"/>
                  </a:moveTo>
                  <a:cubicBezTo>
                    <a:pt x="20688" y="16914"/>
                    <a:pt x="18094" y="10907"/>
                    <a:pt x="16273" y="4566"/>
                  </a:cubicBezTo>
                  <a:cubicBezTo>
                    <a:pt x="15719" y="2632"/>
                    <a:pt x="15751" y="3166"/>
                    <a:pt x="15093" y="1410"/>
                  </a:cubicBezTo>
                  <a:cubicBezTo>
                    <a:pt x="14169" y="-1052"/>
                    <a:pt x="2862" y="91"/>
                    <a:pt x="2943" y="1945"/>
                  </a:cubicBezTo>
                  <a:cubicBezTo>
                    <a:pt x="3101" y="5516"/>
                    <a:pt x="1852" y="8664"/>
                    <a:pt x="1852" y="8664"/>
                  </a:cubicBezTo>
                  <a:cubicBezTo>
                    <a:pt x="-83" y="11435"/>
                    <a:pt x="-912" y="15372"/>
                    <a:pt x="1412" y="16808"/>
                  </a:cubicBezTo>
                  <a:cubicBezTo>
                    <a:pt x="7464" y="20548"/>
                    <a:pt x="16198" y="17458"/>
                    <a:pt x="16198" y="17458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24" name="Freeform 592"/>
            <p:cNvSpPr/>
            <p:nvPr/>
          </p:nvSpPr>
          <p:spPr>
            <a:xfrm>
              <a:off x="9996279" y="5618251"/>
              <a:ext cx="779455" cy="409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2" h="18829" extrusionOk="0">
                  <a:moveTo>
                    <a:pt x="20869" y="10102"/>
                  </a:moveTo>
                  <a:cubicBezTo>
                    <a:pt x="20869" y="10102"/>
                    <a:pt x="14792" y="13065"/>
                    <a:pt x="12750" y="14865"/>
                  </a:cubicBezTo>
                  <a:cubicBezTo>
                    <a:pt x="10708" y="16666"/>
                    <a:pt x="4613" y="21475"/>
                    <a:pt x="452" y="16932"/>
                  </a:cubicBezTo>
                  <a:cubicBezTo>
                    <a:pt x="-191" y="15785"/>
                    <a:pt x="-44" y="14399"/>
                    <a:pt x="253" y="13319"/>
                  </a:cubicBezTo>
                  <a:cubicBezTo>
                    <a:pt x="534" y="12291"/>
                    <a:pt x="1047" y="11501"/>
                    <a:pt x="1669" y="11099"/>
                  </a:cubicBezTo>
                  <a:cubicBezTo>
                    <a:pt x="3554" y="9885"/>
                    <a:pt x="8062" y="6999"/>
                    <a:pt x="10296" y="942"/>
                  </a:cubicBezTo>
                  <a:cubicBezTo>
                    <a:pt x="10557" y="233"/>
                    <a:pt x="11043" y="-125"/>
                    <a:pt x="11524" y="40"/>
                  </a:cubicBezTo>
                  <a:cubicBezTo>
                    <a:pt x="12107" y="241"/>
                    <a:pt x="12866" y="687"/>
                    <a:pt x="13419" y="1674"/>
                  </a:cubicBezTo>
                  <a:cubicBezTo>
                    <a:pt x="13881" y="2498"/>
                    <a:pt x="12684" y="5770"/>
                    <a:pt x="13178" y="5895"/>
                  </a:cubicBezTo>
                  <a:cubicBezTo>
                    <a:pt x="14537" y="6237"/>
                    <a:pt x="16797" y="5475"/>
                    <a:pt x="18226" y="3762"/>
                  </a:cubicBezTo>
                  <a:cubicBezTo>
                    <a:pt x="19422" y="2327"/>
                    <a:pt x="19999" y="869"/>
                    <a:pt x="19999" y="869"/>
                  </a:cubicBezTo>
                  <a:cubicBezTo>
                    <a:pt x="19999" y="869"/>
                    <a:pt x="21409" y="6739"/>
                    <a:pt x="20869" y="10102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25" name="Freeform 593"/>
            <p:cNvSpPr/>
            <p:nvPr/>
          </p:nvSpPr>
          <p:spPr>
            <a:xfrm>
              <a:off x="10541121" y="507268"/>
              <a:ext cx="423594" cy="433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70" extrusionOk="0">
                  <a:moveTo>
                    <a:pt x="0" y="16262"/>
                  </a:moveTo>
                  <a:cubicBezTo>
                    <a:pt x="0" y="16262"/>
                    <a:pt x="1096" y="19685"/>
                    <a:pt x="9978" y="19864"/>
                  </a:cubicBezTo>
                  <a:cubicBezTo>
                    <a:pt x="19050" y="20047"/>
                    <a:pt x="21600" y="16358"/>
                    <a:pt x="21600" y="16358"/>
                  </a:cubicBezTo>
                  <a:lnTo>
                    <a:pt x="19416" y="15521"/>
                  </a:lnTo>
                  <a:cubicBezTo>
                    <a:pt x="19416" y="15521"/>
                    <a:pt x="18871" y="9765"/>
                    <a:pt x="18572" y="1367"/>
                  </a:cubicBezTo>
                  <a:cubicBezTo>
                    <a:pt x="8686" y="-1553"/>
                    <a:pt x="1875" y="1115"/>
                    <a:pt x="1875" y="1115"/>
                  </a:cubicBezTo>
                  <a:cubicBezTo>
                    <a:pt x="1875" y="1115"/>
                    <a:pt x="2084" y="9816"/>
                    <a:pt x="2083" y="15511"/>
                  </a:cubicBezTo>
                  <a:cubicBezTo>
                    <a:pt x="2083" y="15511"/>
                    <a:pt x="936" y="15998"/>
                    <a:pt x="0" y="16262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26" name="Freeform 594"/>
            <p:cNvSpPr/>
            <p:nvPr/>
          </p:nvSpPr>
          <p:spPr>
            <a:xfrm>
              <a:off x="10477698" y="120266"/>
              <a:ext cx="478309" cy="636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0" h="20844" extrusionOk="0">
                  <a:moveTo>
                    <a:pt x="19996" y="9107"/>
                  </a:moveTo>
                  <a:cubicBezTo>
                    <a:pt x="19996" y="9107"/>
                    <a:pt x="20405" y="210"/>
                    <a:pt x="11833" y="10"/>
                  </a:cubicBezTo>
                  <a:cubicBezTo>
                    <a:pt x="1479" y="-232"/>
                    <a:pt x="1024" y="4353"/>
                    <a:pt x="401" y="6498"/>
                  </a:cubicBezTo>
                  <a:cubicBezTo>
                    <a:pt x="-262" y="8777"/>
                    <a:pt x="-885" y="18341"/>
                    <a:pt x="5377" y="20302"/>
                  </a:cubicBezTo>
                  <a:cubicBezTo>
                    <a:pt x="8034" y="20987"/>
                    <a:pt x="9679" y="21368"/>
                    <a:pt x="14174" y="19268"/>
                  </a:cubicBezTo>
                  <a:cubicBezTo>
                    <a:pt x="20715" y="16213"/>
                    <a:pt x="19996" y="9107"/>
                    <a:pt x="19996" y="910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27" name="Freeform 595"/>
            <p:cNvSpPr/>
            <p:nvPr/>
          </p:nvSpPr>
          <p:spPr>
            <a:xfrm>
              <a:off x="10898573" y="415950"/>
              <a:ext cx="134803" cy="193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57" h="17156" extrusionOk="0">
                  <a:moveTo>
                    <a:pt x="0" y="16337"/>
                  </a:moveTo>
                  <a:lnTo>
                    <a:pt x="68" y="2860"/>
                  </a:lnTo>
                  <a:cubicBezTo>
                    <a:pt x="68" y="2860"/>
                    <a:pt x="17180" y="-3735"/>
                    <a:pt x="19369" y="3104"/>
                  </a:cubicBezTo>
                  <a:cubicBezTo>
                    <a:pt x="21600" y="10077"/>
                    <a:pt x="13789" y="15008"/>
                    <a:pt x="6537" y="16747"/>
                  </a:cubicBezTo>
                  <a:cubicBezTo>
                    <a:pt x="1874" y="17865"/>
                    <a:pt x="0" y="16337"/>
                    <a:pt x="0" y="1633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28" name="Freeform 596"/>
            <p:cNvSpPr/>
            <p:nvPr/>
          </p:nvSpPr>
          <p:spPr>
            <a:xfrm>
              <a:off x="10364225" y="-1"/>
              <a:ext cx="704206" cy="515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7" h="20891" extrusionOk="0">
                  <a:moveTo>
                    <a:pt x="14779" y="2942"/>
                  </a:moveTo>
                  <a:cubicBezTo>
                    <a:pt x="14779" y="2942"/>
                    <a:pt x="10955" y="-451"/>
                    <a:pt x="9206" y="51"/>
                  </a:cubicBezTo>
                  <a:cubicBezTo>
                    <a:pt x="7457" y="553"/>
                    <a:pt x="8876" y="2363"/>
                    <a:pt x="8876" y="2363"/>
                  </a:cubicBezTo>
                  <a:cubicBezTo>
                    <a:pt x="8876" y="2363"/>
                    <a:pt x="3992" y="1404"/>
                    <a:pt x="3576" y="2918"/>
                  </a:cubicBezTo>
                  <a:cubicBezTo>
                    <a:pt x="3161" y="4432"/>
                    <a:pt x="4928" y="5081"/>
                    <a:pt x="4928" y="5081"/>
                  </a:cubicBezTo>
                  <a:cubicBezTo>
                    <a:pt x="4928" y="5081"/>
                    <a:pt x="200" y="7071"/>
                    <a:pt x="11" y="9029"/>
                  </a:cubicBezTo>
                  <a:cubicBezTo>
                    <a:pt x="-178" y="10987"/>
                    <a:pt x="2047" y="10471"/>
                    <a:pt x="2047" y="10471"/>
                  </a:cubicBezTo>
                  <a:cubicBezTo>
                    <a:pt x="2047" y="10471"/>
                    <a:pt x="407" y="13322"/>
                    <a:pt x="982" y="14957"/>
                  </a:cubicBezTo>
                  <a:cubicBezTo>
                    <a:pt x="1557" y="16592"/>
                    <a:pt x="2652" y="16359"/>
                    <a:pt x="2652" y="16359"/>
                  </a:cubicBezTo>
                  <a:lnTo>
                    <a:pt x="3458" y="18538"/>
                  </a:lnTo>
                  <a:lnTo>
                    <a:pt x="3638" y="13879"/>
                  </a:lnTo>
                  <a:cubicBezTo>
                    <a:pt x="3638" y="13879"/>
                    <a:pt x="5327" y="12802"/>
                    <a:pt x="8440" y="10609"/>
                  </a:cubicBezTo>
                  <a:cubicBezTo>
                    <a:pt x="6581" y="13366"/>
                    <a:pt x="7763" y="13330"/>
                    <a:pt x="9354" y="12835"/>
                  </a:cubicBezTo>
                  <a:cubicBezTo>
                    <a:pt x="11219" y="12254"/>
                    <a:pt x="13395" y="11289"/>
                    <a:pt x="13282" y="11218"/>
                  </a:cubicBezTo>
                  <a:cubicBezTo>
                    <a:pt x="13282" y="11218"/>
                    <a:pt x="13388" y="14243"/>
                    <a:pt x="14888" y="15576"/>
                  </a:cubicBezTo>
                  <a:cubicBezTo>
                    <a:pt x="16727" y="17211"/>
                    <a:pt x="15496" y="20740"/>
                    <a:pt x="15974" y="20876"/>
                  </a:cubicBezTo>
                  <a:cubicBezTo>
                    <a:pt x="16893" y="21149"/>
                    <a:pt x="16712" y="17751"/>
                    <a:pt x="18459" y="17099"/>
                  </a:cubicBezTo>
                  <a:cubicBezTo>
                    <a:pt x="19829" y="16909"/>
                    <a:pt x="20012" y="14601"/>
                    <a:pt x="19616" y="13837"/>
                  </a:cubicBezTo>
                  <a:cubicBezTo>
                    <a:pt x="21422" y="13434"/>
                    <a:pt x="21309" y="10884"/>
                    <a:pt x="18933" y="8751"/>
                  </a:cubicBezTo>
                  <a:cubicBezTo>
                    <a:pt x="20958" y="8317"/>
                    <a:pt x="19655" y="5802"/>
                    <a:pt x="16621" y="4840"/>
                  </a:cubicBezTo>
                  <a:cubicBezTo>
                    <a:pt x="17482" y="235"/>
                    <a:pt x="14779" y="2942"/>
                    <a:pt x="14779" y="294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29" name="Freeform 597"/>
            <p:cNvSpPr/>
            <p:nvPr/>
          </p:nvSpPr>
          <p:spPr>
            <a:xfrm>
              <a:off x="10683939" y="362379"/>
              <a:ext cx="149472" cy="37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1" h="17140" extrusionOk="0">
                  <a:moveTo>
                    <a:pt x="786" y="8544"/>
                  </a:moveTo>
                  <a:cubicBezTo>
                    <a:pt x="8609" y="-3822"/>
                    <a:pt x="17059" y="-1897"/>
                    <a:pt x="20770" y="8757"/>
                  </a:cubicBezTo>
                  <a:cubicBezTo>
                    <a:pt x="21349" y="10419"/>
                    <a:pt x="21402" y="13275"/>
                    <a:pt x="20887" y="15143"/>
                  </a:cubicBezTo>
                  <a:cubicBezTo>
                    <a:pt x="20371" y="17011"/>
                    <a:pt x="19484" y="17181"/>
                    <a:pt x="18904" y="15519"/>
                  </a:cubicBezTo>
                  <a:cubicBezTo>
                    <a:pt x="16105" y="7478"/>
                    <a:pt x="8880" y="5831"/>
                    <a:pt x="2022" y="16677"/>
                  </a:cubicBezTo>
                  <a:cubicBezTo>
                    <a:pt x="1326" y="17778"/>
                    <a:pt x="485" y="16847"/>
                    <a:pt x="143" y="14603"/>
                  </a:cubicBezTo>
                  <a:cubicBezTo>
                    <a:pt x="-198" y="12358"/>
                    <a:pt x="91" y="9645"/>
                    <a:pt x="786" y="854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30" name="Freeform 598"/>
            <p:cNvSpPr/>
            <p:nvPr/>
          </p:nvSpPr>
          <p:spPr>
            <a:xfrm>
              <a:off x="10612570" y="390001"/>
              <a:ext cx="60187" cy="166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4" h="21521" extrusionOk="0">
                  <a:moveTo>
                    <a:pt x="1191" y="33"/>
                  </a:moveTo>
                  <a:cubicBezTo>
                    <a:pt x="2006" y="-67"/>
                    <a:pt x="2887" y="69"/>
                    <a:pt x="3273" y="340"/>
                  </a:cubicBezTo>
                  <a:lnTo>
                    <a:pt x="3383" y="434"/>
                  </a:lnTo>
                  <a:lnTo>
                    <a:pt x="7138" y="4563"/>
                  </a:lnTo>
                  <a:lnTo>
                    <a:pt x="7226" y="4790"/>
                  </a:lnTo>
                  <a:lnTo>
                    <a:pt x="5486" y="19205"/>
                  </a:lnTo>
                  <a:lnTo>
                    <a:pt x="19989" y="20270"/>
                  </a:lnTo>
                  <a:cubicBezTo>
                    <a:pt x="20837" y="20332"/>
                    <a:pt x="21415" y="20607"/>
                    <a:pt x="21382" y="20912"/>
                  </a:cubicBezTo>
                  <a:lnTo>
                    <a:pt x="21349" y="21014"/>
                  </a:lnTo>
                  <a:cubicBezTo>
                    <a:pt x="21178" y="21322"/>
                    <a:pt x="20418" y="21533"/>
                    <a:pt x="19587" y="21521"/>
                  </a:cubicBezTo>
                  <a:lnTo>
                    <a:pt x="19306" y="21509"/>
                  </a:lnTo>
                  <a:lnTo>
                    <a:pt x="3350" y="20338"/>
                  </a:lnTo>
                  <a:cubicBezTo>
                    <a:pt x="2601" y="20284"/>
                    <a:pt x="2056" y="20061"/>
                    <a:pt x="1968" y="19793"/>
                  </a:cubicBezTo>
                  <a:lnTo>
                    <a:pt x="1957" y="19690"/>
                  </a:lnTo>
                  <a:lnTo>
                    <a:pt x="3741" y="4852"/>
                  </a:lnTo>
                  <a:lnTo>
                    <a:pt x="90" y="831"/>
                  </a:lnTo>
                  <a:cubicBezTo>
                    <a:pt x="-185" y="533"/>
                    <a:pt x="190" y="214"/>
                    <a:pt x="927" y="73"/>
                  </a:cubicBezTo>
                  <a:lnTo>
                    <a:pt x="1191" y="33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31" name="Freeform 599"/>
            <p:cNvSpPr/>
            <p:nvPr/>
          </p:nvSpPr>
          <p:spPr>
            <a:xfrm>
              <a:off x="10721526" y="441049"/>
              <a:ext cx="82919" cy="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3" h="18591" extrusionOk="0">
                  <a:moveTo>
                    <a:pt x="699" y="10034"/>
                  </a:moveTo>
                  <a:cubicBezTo>
                    <a:pt x="6796" y="-2284"/>
                    <a:pt x="12754" y="-2373"/>
                    <a:pt x="17885" y="4964"/>
                  </a:cubicBezTo>
                  <a:cubicBezTo>
                    <a:pt x="19164" y="6787"/>
                    <a:pt x="20090" y="8644"/>
                    <a:pt x="20621" y="9989"/>
                  </a:cubicBezTo>
                  <a:cubicBezTo>
                    <a:pt x="21314" y="11722"/>
                    <a:pt x="21373" y="14714"/>
                    <a:pt x="20756" y="16658"/>
                  </a:cubicBezTo>
                  <a:cubicBezTo>
                    <a:pt x="20138" y="18604"/>
                    <a:pt x="19073" y="18771"/>
                    <a:pt x="18380" y="17026"/>
                  </a:cubicBezTo>
                  <a:lnTo>
                    <a:pt x="18067" y="16314"/>
                  </a:lnTo>
                  <a:cubicBezTo>
                    <a:pt x="17683" y="15503"/>
                    <a:pt x="17105" y="14446"/>
                    <a:pt x="16357" y="13380"/>
                  </a:cubicBezTo>
                  <a:cubicBezTo>
                    <a:pt x="12275" y="7543"/>
                    <a:pt x="7655" y="7621"/>
                    <a:pt x="2663" y="17704"/>
                  </a:cubicBezTo>
                  <a:cubicBezTo>
                    <a:pt x="1911" y="19227"/>
                    <a:pt x="858" y="18738"/>
                    <a:pt x="315" y="16625"/>
                  </a:cubicBezTo>
                  <a:cubicBezTo>
                    <a:pt x="-227" y="14502"/>
                    <a:pt x="-53" y="11557"/>
                    <a:pt x="699" y="1003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32" name="Freeform 600"/>
            <p:cNvSpPr/>
            <p:nvPr/>
          </p:nvSpPr>
          <p:spPr>
            <a:xfrm>
              <a:off x="10525768" y="442823"/>
              <a:ext cx="72468" cy="24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6" h="19856" extrusionOk="0">
                  <a:moveTo>
                    <a:pt x="6892" y="883"/>
                  </a:moveTo>
                  <a:cubicBezTo>
                    <a:pt x="10264" y="-1193"/>
                    <a:pt x="13766" y="534"/>
                    <a:pt x="17156" y="4590"/>
                  </a:cubicBezTo>
                  <a:cubicBezTo>
                    <a:pt x="18570" y="6280"/>
                    <a:pt x="19656" y="7996"/>
                    <a:pt x="20297" y="9202"/>
                  </a:cubicBezTo>
                  <a:cubicBezTo>
                    <a:pt x="21174" y="10845"/>
                    <a:pt x="21400" y="14127"/>
                    <a:pt x="20799" y="16540"/>
                  </a:cubicBezTo>
                  <a:cubicBezTo>
                    <a:pt x="20202" y="18953"/>
                    <a:pt x="19009" y="19574"/>
                    <a:pt x="18132" y="17920"/>
                  </a:cubicBezTo>
                  <a:lnTo>
                    <a:pt x="17712" y="17186"/>
                  </a:lnTo>
                  <a:cubicBezTo>
                    <a:pt x="17220" y="16378"/>
                    <a:pt x="16501" y="15333"/>
                    <a:pt x="15624" y="14277"/>
                  </a:cubicBezTo>
                  <a:cubicBezTo>
                    <a:pt x="12912" y="11031"/>
                    <a:pt x="10177" y="9688"/>
                    <a:pt x="7728" y="11192"/>
                  </a:cubicBezTo>
                  <a:cubicBezTo>
                    <a:pt x="6092" y="12200"/>
                    <a:pt x="4618" y="14464"/>
                    <a:pt x="3308" y="18231"/>
                  </a:cubicBezTo>
                  <a:cubicBezTo>
                    <a:pt x="2571" y="20333"/>
                    <a:pt x="1355" y="20407"/>
                    <a:pt x="591" y="18392"/>
                  </a:cubicBezTo>
                  <a:cubicBezTo>
                    <a:pt x="-173" y="16378"/>
                    <a:pt x="-200" y="13033"/>
                    <a:pt x="532" y="10919"/>
                  </a:cubicBezTo>
                  <a:cubicBezTo>
                    <a:pt x="2372" y="5634"/>
                    <a:pt x="4523" y="2339"/>
                    <a:pt x="6892" y="88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33" name="Freeform 601"/>
            <p:cNvSpPr/>
            <p:nvPr/>
          </p:nvSpPr>
          <p:spPr>
            <a:xfrm>
              <a:off x="10601450" y="574935"/>
              <a:ext cx="136467" cy="47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89" extrusionOk="0">
                  <a:moveTo>
                    <a:pt x="21600" y="0"/>
                  </a:moveTo>
                  <a:cubicBezTo>
                    <a:pt x="21600" y="0"/>
                    <a:pt x="10592" y="7716"/>
                    <a:pt x="0" y="3998"/>
                  </a:cubicBezTo>
                  <a:cubicBezTo>
                    <a:pt x="0" y="3998"/>
                    <a:pt x="2985" y="21600"/>
                    <a:pt x="10425" y="20973"/>
                  </a:cubicBezTo>
                  <a:cubicBezTo>
                    <a:pt x="19819" y="20181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34" name="Freeform 602"/>
            <p:cNvSpPr/>
            <p:nvPr/>
          </p:nvSpPr>
          <p:spPr>
            <a:xfrm>
              <a:off x="10595873" y="569353"/>
              <a:ext cx="147621" cy="58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7" h="21071" extrusionOk="0">
                  <a:moveTo>
                    <a:pt x="20286" y="62"/>
                  </a:moveTo>
                  <a:lnTo>
                    <a:pt x="19600" y="456"/>
                  </a:lnTo>
                  <a:lnTo>
                    <a:pt x="19182" y="684"/>
                  </a:lnTo>
                  <a:cubicBezTo>
                    <a:pt x="18284" y="1156"/>
                    <a:pt x="17267" y="1627"/>
                    <a:pt x="16154" y="2066"/>
                  </a:cubicBezTo>
                  <a:cubicBezTo>
                    <a:pt x="11383" y="3952"/>
                    <a:pt x="6489" y="4680"/>
                    <a:pt x="1935" y="3558"/>
                  </a:cubicBezTo>
                  <a:cubicBezTo>
                    <a:pt x="1589" y="3475"/>
                    <a:pt x="1245" y="3381"/>
                    <a:pt x="905" y="3270"/>
                  </a:cubicBezTo>
                  <a:cubicBezTo>
                    <a:pt x="277" y="3075"/>
                    <a:pt x="-192" y="4680"/>
                    <a:pt x="78" y="6100"/>
                  </a:cubicBezTo>
                  <a:cubicBezTo>
                    <a:pt x="445" y="8037"/>
                    <a:pt x="1195" y="10829"/>
                    <a:pt x="2380" y="13609"/>
                  </a:cubicBezTo>
                  <a:cubicBezTo>
                    <a:pt x="4447" y="18465"/>
                    <a:pt x="7091" y="21296"/>
                    <a:pt x="10326" y="21057"/>
                  </a:cubicBezTo>
                  <a:cubicBezTo>
                    <a:pt x="14228" y="20763"/>
                    <a:pt x="17117" y="17361"/>
                    <a:pt x="19109" y="11873"/>
                  </a:cubicBezTo>
                  <a:cubicBezTo>
                    <a:pt x="20371" y="8392"/>
                    <a:pt x="21024" y="4902"/>
                    <a:pt x="21263" y="2471"/>
                  </a:cubicBezTo>
                  <a:cubicBezTo>
                    <a:pt x="21408" y="1011"/>
                    <a:pt x="20874" y="-304"/>
                    <a:pt x="20286" y="62"/>
                  </a:cubicBezTo>
                  <a:close/>
                  <a:moveTo>
                    <a:pt x="19160" y="4763"/>
                  </a:moveTo>
                  <a:lnTo>
                    <a:pt x="19024" y="5396"/>
                  </a:lnTo>
                  <a:cubicBezTo>
                    <a:pt x="18726" y="6694"/>
                    <a:pt x="18358" y="7982"/>
                    <a:pt x="17915" y="9203"/>
                  </a:cubicBezTo>
                  <a:cubicBezTo>
                    <a:pt x="16215" y="13892"/>
                    <a:pt x="13737" y="16806"/>
                    <a:pt x="10280" y="17067"/>
                  </a:cubicBezTo>
                  <a:cubicBezTo>
                    <a:pt x="7497" y="17278"/>
                    <a:pt x="5256" y="14874"/>
                    <a:pt x="3484" y="10712"/>
                  </a:cubicBezTo>
                  <a:lnTo>
                    <a:pt x="3138" y="9858"/>
                  </a:lnTo>
                  <a:cubicBezTo>
                    <a:pt x="2914" y="9286"/>
                    <a:pt x="2706" y="8698"/>
                    <a:pt x="2514" y="8099"/>
                  </a:cubicBezTo>
                  <a:lnTo>
                    <a:pt x="2378" y="7660"/>
                  </a:lnTo>
                  <a:lnTo>
                    <a:pt x="1777" y="7527"/>
                  </a:lnTo>
                  <a:cubicBezTo>
                    <a:pt x="6487" y="8687"/>
                    <a:pt x="11513" y="7943"/>
                    <a:pt x="16407" y="6006"/>
                  </a:cubicBezTo>
                  <a:cubicBezTo>
                    <a:pt x="16977" y="5778"/>
                    <a:pt x="17522" y="5545"/>
                    <a:pt x="18040" y="5306"/>
                  </a:cubicBezTo>
                  <a:lnTo>
                    <a:pt x="19160" y="4763"/>
                  </a:lnTo>
                  <a:close/>
                </a:path>
              </a:pathLst>
            </a:custGeom>
            <a:solidFill>
              <a:srgbClr val="FF7A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35" name="Freeform 603"/>
            <p:cNvSpPr/>
            <p:nvPr/>
          </p:nvSpPr>
          <p:spPr>
            <a:xfrm>
              <a:off x="10579036" y="726435"/>
              <a:ext cx="205021" cy="39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18098" extrusionOk="0">
                  <a:moveTo>
                    <a:pt x="98" y="926"/>
                  </a:moveTo>
                  <a:cubicBezTo>
                    <a:pt x="265" y="-80"/>
                    <a:pt x="585" y="-302"/>
                    <a:pt x="814" y="438"/>
                  </a:cubicBezTo>
                  <a:lnTo>
                    <a:pt x="942" y="833"/>
                  </a:lnTo>
                  <a:cubicBezTo>
                    <a:pt x="1075" y="1221"/>
                    <a:pt x="1268" y="1760"/>
                    <a:pt x="1521" y="2406"/>
                  </a:cubicBezTo>
                  <a:cubicBezTo>
                    <a:pt x="2120" y="3929"/>
                    <a:pt x="2821" y="5459"/>
                    <a:pt x="3621" y="6895"/>
                  </a:cubicBezTo>
                  <a:cubicBezTo>
                    <a:pt x="8512" y="15652"/>
                    <a:pt x="14318" y="16628"/>
                    <a:pt x="20756" y="4748"/>
                  </a:cubicBezTo>
                  <a:cubicBezTo>
                    <a:pt x="21017" y="4267"/>
                    <a:pt x="21316" y="4813"/>
                    <a:pt x="21424" y="5969"/>
                  </a:cubicBezTo>
                  <a:cubicBezTo>
                    <a:pt x="21533" y="7125"/>
                    <a:pt x="21410" y="8447"/>
                    <a:pt x="21150" y="8928"/>
                  </a:cubicBezTo>
                  <a:cubicBezTo>
                    <a:pt x="14447" y="21298"/>
                    <a:pt x="8366" y="20278"/>
                    <a:pt x="3238" y="11090"/>
                  </a:cubicBezTo>
                  <a:cubicBezTo>
                    <a:pt x="2393" y="9575"/>
                    <a:pt x="1649" y="7959"/>
                    <a:pt x="1010" y="6328"/>
                  </a:cubicBezTo>
                  <a:lnTo>
                    <a:pt x="708" y="5530"/>
                  </a:lnTo>
                  <a:cubicBezTo>
                    <a:pt x="480" y="4920"/>
                    <a:pt x="312" y="4424"/>
                    <a:pt x="210" y="4094"/>
                  </a:cubicBezTo>
                  <a:cubicBezTo>
                    <a:pt x="-18" y="3354"/>
                    <a:pt x="-67" y="1939"/>
                    <a:pt x="98" y="926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36" name="Freeform 604"/>
            <p:cNvSpPr/>
            <p:nvPr/>
          </p:nvSpPr>
          <p:spPr>
            <a:xfrm>
              <a:off x="10653003" y="645783"/>
              <a:ext cx="43187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111" extrusionOk="0">
                  <a:moveTo>
                    <a:pt x="18928" y="12"/>
                  </a:moveTo>
                  <a:cubicBezTo>
                    <a:pt x="20270" y="-245"/>
                    <a:pt x="21411" y="3570"/>
                    <a:pt x="21479" y="8494"/>
                  </a:cubicBezTo>
                  <a:cubicBezTo>
                    <a:pt x="21541" y="12960"/>
                    <a:pt x="20716" y="16829"/>
                    <a:pt x="19576" y="17740"/>
                  </a:cubicBezTo>
                  <a:lnTo>
                    <a:pt x="19183" y="17910"/>
                  </a:lnTo>
                  <a:lnTo>
                    <a:pt x="2555" y="21098"/>
                  </a:lnTo>
                  <a:cubicBezTo>
                    <a:pt x="1221" y="21355"/>
                    <a:pt x="72" y="17540"/>
                    <a:pt x="3" y="12590"/>
                  </a:cubicBezTo>
                  <a:cubicBezTo>
                    <a:pt x="-59" y="8150"/>
                    <a:pt x="774" y="4281"/>
                    <a:pt x="1915" y="3370"/>
                  </a:cubicBezTo>
                  <a:lnTo>
                    <a:pt x="2308" y="3173"/>
                  </a:lnTo>
                  <a:lnTo>
                    <a:pt x="18928" y="12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37" name="Freeform 605"/>
            <p:cNvSpPr/>
            <p:nvPr/>
          </p:nvSpPr>
          <p:spPr>
            <a:xfrm>
              <a:off x="10929615" y="452354"/>
              <a:ext cx="76547" cy="98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7" h="20783" extrusionOk="0">
                  <a:moveTo>
                    <a:pt x="7572" y="5389"/>
                  </a:moveTo>
                  <a:cubicBezTo>
                    <a:pt x="11416" y="357"/>
                    <a:pt x="15841" y="-807"/>
                    <a:pt x="19728" y="488"/>
                  </a:cubicBezTo>
                  <a:cubicBezTo>
                    <a:pt x="20253" y="662"/>
                    <a:pt x="20638" y="845"/>
                    <a:pt x="20876" y="986"/>
                  </a:cubicBezTo>
                  <a:cubicBezTo>
                    <a:pt x="21475" y="1334"/>
                    <a:pt x="21583" y="1986"/>
                    <a:pt x="21119" y="2435"/>
                  </a:cubicBezTo>
                  <a:cubicBezTo>
                    <a:pt x="20708" y="2835"/>
                    <a:pt x="19984" y="2943"/>
                    <a:pt x="19407" y="2717"/>
                  </a:cubicBezTo>
                  <a:lnTo>
                    <a:pt x="19200" y="2616"/>
                  </a:lnTo>
                  <a:cubicBezTo>
                    <a:pt x="19130" y="2573"/>
                    <a:pt x="18931" y="2481"/>
                    <a:pt x="18627" y="2380"/>
                  </a:cubicBezTo>
                  <a:cubicBezTo>
                    <a:pt x="16036" y="1517"/>
                    <a:pt x="13093" y="2291"/>
                    <a:pt x="9938" y="6425"/>
                  </a:cubicBezTo>
                  <a:lnTo>
                    <a:pt x="8889" y="7825"/>
                  </a:lnTo>
                  <a:cubicBezTo>
                    <a:pt x="8451" y="8431"/>
                    <a:pt x="8135" y="8893"/>
                    <a:pt x="7927" y="9241"/>
                  </a:cubicBezTo>
                  <a:lnTo>
                    <a:pt x="7818" y="9428"/>
                  </a:lnTo>
                  <a:lnTo>
                    <a:pt x="7854" y="9431"/>
                  </a:lnTo>
                  <a:cubicBezTo>
                    <a:pt x="8633" y="9526"/>
                    <a:pt x="9089" y="9621"/>
                    <a:pt x="9635" y="9840"/>
                  </a:cubicBezTo>
                  <a:lnTo>
                    <a:pt x="9916" y="9962"/>
                  </a:lnTo>
                  <a:cubicBezTo>
                    <a:pt x="10892" y="10401"/>
                    <a:pt x="11676" y="11109"/>
                    <a:pt x="12265" y="12122"/>
                  </a:cubicBezTo>
                  <a:cubicBezTo>
                    <a:pt x="15030" y="16912"/>
                    <a:pt x="8868" y="20665"/>
                    <a:pt x="1392" y="20783"/>
                  </a:cubicBezTo>
                  <a:cubicBezTo>
                    <a:pt x="638" y="20793"/>
                    <a:pt x="13" y="20340"/>
                    <a:pt x="1" y="19770"/>
                  </a:cubicBezTo>
                  <a:cubicBezTo>
                    <a:pt x="-17" y="19200"/>
                    <a:pt x="581" y="18728"/>
                    <a:pt x="1335" y="18715"/>
                  </a:cubicBezTo>
                  <a:cubicBezTo>
                    <a:pt x="7173" y="18623"/>
                    <a:pt x="11511" y="15984"/>
                    <a:pt x="9760" y="12948"/>
                  </a:cubicBezTo>
                  <a:cubicBezTo>
                    <a:pt x="9396" y="12316"/>
                    <a:pt x="8980" y="11945"/>
                    <a:pt x="8516" y="11735"/>
                  </a:cubicBezTo>
                  <a:cubicBezTo>
                    <a:pt x="8252" y="11617"/>
                    <a:pt x="8049" y="11558"/>
                    <a:pt x="7646" y="11503"/>
                  </a:cubicBezTo>
                  <a:lnTo>
                    <a:pt x="7052" y="11430"/>
                  </a:lnTo>
                  <a:cubicBezTo>
                    <a:pt x="5518" y="11267"/>
                    <a:pt x="4625" y="10749"/>
                    <a:pt x="4941" y="9487"/>
                  </a:cubicBezTo>
                  <a:cubicBezTo>
                    <a:pt x="5123" y="8746"/>
                    <a:pt x="5856" y="7631"/>
                    <a:pt x="7572" y="5389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38" name="Freeform 606"/>
            <p:cNvSpPr/>
            <p:nvPr/>
          </p:nvSpPr>
          <p:spPr>
            <a:xfrm>
              <a:off x="11155978" y="1003765"/>
              <a:ext cx="357878" cy="701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6" h="19134" extrusionOk="0">
                  <a:moveTo>
                    <a:pt x="5063" y="19130"/>
                  </a:moveTo>
                  <a:lnTo>
                    <a:pt x="21136" y="18393"/>
                  </a:lnTo>
                  <a:cubicBezTo>
                    <a:pt x="21136" y="18393"/>
                    <a:pt x="21310" y="4761"/>
                    <a:pt x="13828" y="1442"/>
                  </a:cubicBezTo>
                  <a:cubicBezTo>
                    <a:pt x="5110" y="-2426"/>
                    <a:pt x="41" y="2715"/>
                    <a:pt x="41" y="2715"/>
                  </a:cubicBezTo>
                  <a:cubicBezTo>
                    <a:pt x="41" y="2715"/>
                    <a:pt x="-290" y="5545"/>
                    <a:pt x="927" y="10549"/>
                  </a:cubicBezTo>
                  <a:cubicBezTo>
                    <a:pt x="1808" y="14173"/>
                    <a:pt x="2685" y="17090"/>
                    <a:pt x="3102" y="18423"/>
                  </a:cubicBezTo>
                  <a:cubicBezTo>
                    <a:pt x="3240" y="18864"/>
                    <a:pt x="4105" y="19174"/>
                    <a:pt x="5063" y="1913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39" name="Freeform 607"/>
            <p:cNvSpPr/>
            <p:nvPr/>
          </p:nvSpPr>
          <p:spPr>
            <a:xfrm>
              <a:off x="10766531" y="1055390"/>
              <a:ext cx="351611" cy="51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13" h="20123" extrusionOk="0">
                  <a:moveTo>
                    <a:pt x="20109" y="17502"/>
                  </a:moveTo>
                  <a:cubicBezTo>
                    <a:pt x="20109" y="17502"/>
                    <a:pt x="20473" y="1677"/>
                    <a:pt x="14852" y="1591"/>
                  </a:cubicBezTo>
                  <a:cubicBezTo>
                    <a:pt x="12390" y="-805"/>
                    <a:pt x="11805" y="427"/>
                    <a:pt x="11805" y="427"/>
                  </a:cubicBezTo>
                  <a:cubicBezTo>
                    <a:pt x="11805" y="427"/>
                    <a:pt x="9485" y="-726"/>
                    <a:pt x="9073" y="756"/>
                  </a:cubicBezTo>
                  <a:cubicBezTo>
                    <a:pt x="6724" y="473"/>
                    <a:pt x="7581" y="2807"/>
                    <a:pt x="9050" y="5440"/>
                  </a:cubicBezTo>
                  <a:cubicBezTo>
                    <a:pt x="10257" y="7604"/>
                    <a:pt x="8593" y="10654"/>
                    <a:pt x="7324" y="10635"/>
                  </a:cubicBezTo>
                  <a:cubicBezTo>
                    <a:pt x="6055" y="10615"/>
                    <a:pt x="3150" y="7131"/>
                    <a:pt x="282" y="8810"/>
                  </a:cubicBezTo>
                  <a:cubicBezTo>
                    <a:pt x="-1127" y="9635"/>
                    <a:pt x="3130" y="10467"/>
                    <a:pt x="4672" y="13220"/>
                  </a:cubicBezTo>
                  <a:cubicBezTo>
                    <a:pt x="6215" y="15972"/>
                    <a:pt x="7495" y="18947"/>
                    <a:pt x="11093" y="19871"/>
                  </a:cubicBezTo>
                  <a:cubicBezTo>
                    <a:pt x="14692" y="20795"/>
                    <a:pt x="20059" y="18991"/>
                    <a:pt x="20109" y="17502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40" name="Freeform 608"/>
            <p:cNvSpPr/>
            <p:nvPr/>
          </p:nvSpPr>
          <p:spPr>
            <a:xfrm>
              <a:off x="11006653" y="1091155"/>
              <a:ext cx="49589" cy="394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16" h="21528" extrusionOk="0">
                  <a:moveTo>
                    <a:pt x="6254" y="114"/>
                  </a:moveTo>
                  <a:cubicBezTo>
                    <a:pt x="6873" y="-6"/>
                    <a:pt x="8105" y="-36"/>
                    <a:pt x="8994" y="49"/>
                  </a:cubicBezTo>
                  <a:cubicBezTo>
                    <a:pt x="9788" y="123"/>
                    <a:pt x="10051" y="262"/>
                    <a:pt x="9663" y="377"/>
                  </a:cubicBezTo>
                  <a:lnTo>
                    <a:pt x="9488" y="419"/>
                  </a:lnTo>
                  <a:cubicBezTo>
                    <a:pt x="9363" y="443"/>
                    <a:pt x="9113" y="508"/>
                    <a:pt x="8838" y="611"/>
                  </a:cubicBezTo>
                  <a:cubicBezTo>
                    <a:pt x="7342" y="1182"/>
                    <a:pt x="7730" y="1956"/>
                    <a:pt x="11446" y="2941"/>
                  </a:cubicBezTo>
                  <a:lnTo>
                    <a:pt x="11972" y="3077"/>
                  </a:lnTo>
                  <a:cubicBezTo>
                    <a:pt x="18227" y="4634"/>
                    <a:pt x="20410" y="7881"/>
                    <a:pt x="19959" y="10647"/>
                  </a:cubicBezTo>
                  <a:cubicBezTo>
                    <a:pt x="19929" y="10848"/>
                    <a:pt x="19322" y="11121"/>
                    <a:pt x="17927" y="11606"/>
                  </a:cubicBezTo>
                  <a:lnTo>
                    <a:pt x="13661" y="13029"/>
                  </a:lnTo>
                  <a:cubicBezTo>
                    <a:pt x="12997" y="13254"/>
                    <a:pt x="12403" y="13458"/>
                    <a:pt x="11828" y="13664"/>
                  </a:cubicBezTo>
                  <a:cubicBezTo>
                    <a:pt x="8262" y="14933"/>
                    <a:pt x="5878" y="16029"/>
                    <a:pt x="4703" y="17072"/>
                  </a:cubicBezTo>
                  <a:cubicBezTo>
                    <a:pt x="2852" y="18724"/>
                    <a:pt x="4327" y="20080"/>
                    <a:pt x="9832" y="21106"/>
                  </a:cubicBezTo>
                  <a:cubicBezTo>
                    <a:pt x="10470" y="21225"/>
                    <a:pt x="10276" y="21392"/>
                    <a:pt x="9394" y="21478"/>
                  </a:cubicBezTo>
                  <a:cubicBezTo>
                    <a:pt x="8513" y="21564"/>
                    <a:pt x="7280" y="21538"/>
                    <a:pt x="6642" y="21419"/>
                  </a:cubicBezTo>
                  <a:cubicBezTo>
                    <a:pt x="437" y="20262"/>
                    <a:pt x="-1190" y="18771"/>
                    <a:pt x="806" y="16992"/>
                  </a:cubicBezTo>
                  <a:cubicBezTo>
                    <a:pt x="2025" y="15906"/>
                    <a:pt x="4484" y="14776"/>
                    <a:pt x="8137" y="13475"/>
                  </a:cubicBezTo>
                  <a:lnTo>
                    <a:pt x="9507" y="12999"/>
                  </a:lnTo>
                  <a:lnTo>
                    <a:pt x="13617" y="11629"/>
                  </a:lnTo>
                  <a:lnTo>
                    <a:pt x="14743" y="11238"/>
                  </a:lnTo>
                  <a:cubicBezTo>
                    <a:pt x="15599" y="10925"/>
                    <a:pt x="16000" y="10735"/>
                    <a:pt x="16019" y="10636"/>
                  </a:cubicBezTo>
                  <a:cubicBezTo>
                    <a:pt x="16438" y="8041"/>
                    <a:pt x="14417" y="4946"/>
                    <a:pt x="8969" y="3451"/>
                  </a:cubicBezTo>
                  <a:lnTo>
                    <a:pt x="8506" y="3330"/>
                  </a:lnTo>
                  <a:cubicBezTo>
                    <a:pt x="3771" y="2149"/>
                    <a:pt x="3176" y="1172"/>
                    <a:pt x="5122" y="433"/>
                  </a:cubicBezTo>
                  <a:cubicBezTo>
                    <a:pt x="5516" y="283"/>
                    <a:pt x="5935" y="176"/>
                    <a:pt x="6254" y="11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41" name="Freeform 609"/>
            <p:cNvSpPr/>
            <p:nvPr/>
          </p:nvSpPr>
          <p:spPr>
            <a:xfrm>
              <a:off x="10962644" y="1061419"/>
              <a:ext cx="54048" cy="223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2" h="21503" extrusionOk="0">
                  <a:moveTo>
                    <a:pt x="2783" y="91"/>
                  </a:moveTo>
                  <a:cubicBezTo>
                    <a:pt x="3600" y="-62"/>
                    <a:pt x="4763" y="-19"/>
                    <a:pt x="5374" y="188"/>
                  </a:cubicBezTo>
                  <a:cubicBezTo>
                    <a:pt x="5915" y="374"/>
                    <a:pt x="5838" y="626"/>
                    <a:pt x="5239" y="789"/>
                  </a:cubicBezTo>
                  <a:lnTo>
                    <a:pt x="4992" y="844"/>
                  </a:lnTo>
                  <a:cubicBezTo>
                    <a:pt x="4940" y="855"/>
                    <a:pt x="4740" y="910"/>
                    <a:pt x="4498" y="1017"/>
                  </a:cubicBezTo>
                  <a:cubicBezTo>
                    <a:pt x="3018" y="1679"/>
                    <a:pt x="3353" y="2826"/>
                    <a:pt x="7137" y="4611"/>
                  </a:cubicBezTo>
                  <a:lnTo>
                    <a:pt x="7607" y="4826"/>
                  </a:lnTo>
                  <a:cubicBezTo>
                    <a:pt x="11362" y="6523"/>
                    <a:pt x="14076" y="8572"/>
                    <a:pt x="15998" y="10958"/>
                  </a:cubicBezTo>
                  <a:cubicBezTo>
                    <a:pt x="17143" y="12388"/>
                    <a:pt x="17978" y="13892"/>
                    <a:pt x="18624" y="15571"/>
                  </a:cubicBezTo>
                  <a:lnTo>
                    <a:pt x="18865" y="16218"/>
                  </a:lnTo>
                  <a:cubicBezTo>
                    <a:pt x="18941" y="16435"/>
                    <a:pt x="19012" y="16658"/>
                    <a:pt x="19088" y="16891"/>
                  </a:cubicBezTo>
                  <a:lnTo>
                    <a:pt x="19817" y="19362"/>
                  </a:lnTo>
                  <a:lnTo>
                    <a:pt x="19952" y="19782"/>
                  </a:lnTo>
                  <a:cubicBezTo>
                    <a:pt x="20128" y="20301"/>
                    <a:pt x="20287" y="20670"/>
                    <a:pt x="20469" y="20961"/>
                  </a:cubicBezTo>
                  <a:cubicBezTo>
                    <a:pt x="20628" y="21216"/>
                    <a:pt x="19940" y="21456"/>
                    <a:pt x="18930" y="21496"/>
                  </a:cubicBezTo>
                  <a:cubicBezTo>
                    <a:pt x="17919" y="21538"/>
                    <a:pt x="16967" y="21362"/>
                    <a:pt x="16808" y="21108"/>
                  </a:cubicBezTo>
                  <a:lnTo>
                    <a:pt x="16668" y="20856"/>
                  </a:lnTo>
                  <a:cubicBezTo>
                    <a:pt x="16550" y="20633"/>
                    <a:pt x="16438" y="20376"/>
                    <a:pt x="16333" y="20063"/>
                  </a:cubicBezTo>
                  <a:lnTo>
                    <a:pt x="15886" y="18623"/>
                  </a:lnTo>
                  <a:lnTo>
                    <a:pt x="15616" y="17690"/>
                  </a:lnTo>
                  <a:cubicBezTo>
                    <a:pt x="15393" y="16931"/>
                    <a:pt x="15181" y="16297"/>
                    <a:pt x="14940" y="15663"/>
                  </a:cubicBezTo>
                  <a:cubicBezTo>
                    <a:pt x="14299" y="14013"/>
                    <a:pt x="13489" y="12539"/>
                    <a:pt x="12366" y="11145"/>
                  </a:cubicBezTo>
                  <a:cubicBezTo>
                    <a:pt x="10645" y="9001"/>
                    <a:pt x="8265" y="7149"/>
                    <a:pt x="5075" y="5611"/>
                  </a:cubicBezTo>
                  <a:lnTo>
                    <a:pt x="4375" y="5286"/>
                  </a:lnTo>
                  <a:cubicBezTo>
                    <a:pt x="-431" y="3115"/>
                    <a:pt x="-972" y="1562"/>
                    <a:pt x="1273" y="556"/>
                  </a:cubicBezTo>
                  <a:cubicBezTo>
                    <a:pt x="1784" y="328"/>
                    <a:pt x="2331" y="176"/>
                    <a:pt x="2783" y="91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42" name="Freeform 610"/>
            <p:cNvSpPr/>
            <p:nvPr/>
          </p:nvSpPr>
          <p:spPr>
            <a:xfrm>
              <a:off x="10920240" y="1069846"/>
              <a:ext cx="52254" cy="202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572" extrusionOk="0">
                  <a:moveTo>
                    <a:pt x="1791" y="3"/>
                  </a:moveTo>
                  <a:cubicBezTo>
                    <a:pt x="2893" y="-28"/>
                    <a:pt x="3887" y="179"/>
                    <a:pt x="4008" y="465"/>
                  </a:cubicBezTo>
                  <a:lnTo>
                    <a:pt x="4123" y="690"/>
                  </a:lnTo>
                  <a:cubicBezTo>
                    <a:pt x="4161" y="758"/>
                    <a:pt x="4212" y="835"/>
                    <a:pt x="4270" y="926"/>
                  </a:cubicBezTo>
                  <a:cubicBezTo>
                    <a:pt x="4505" y="1303"/>
                    <a:pt x="4831" y="1723"/>
                    <a:pt x="5245" y="2178"/>
                  </a:cubicBezTo>
                  <a:cubicBezTo>
                    <a:pt x="6431" y="3475"/>
                    <a:pt x="8126" y="4771"/>
                    <a:pt x="10407" y="5977"/>
                  </a:cubicBezTo>
                  <a:cubicBezTo>
                    <a:pt x="10981" y="6278"/>
                    <a:pt x="11586" y="6571"/>
                    <a:pt x="12217" y="6853"/>
                  </a:cubicBezTo>
                  <a:lnTo>
                    <a:pt x="13193" y="7270"/>
                  </a:lnTo>
                  <a:cubicBezTo>
                    <a:pt x="16278" y="8534"/>
                    <a:pt x="18381" y="10779"/>
                    <a:pt x="19758" y="13765"/>
                  </a:cubicBezTo>
                  <a:cubicBezTo>
                    <a:pt x="20497" y="15360"/>
                    <a:pt x="20981" y="17065"/>
                    <a:pt x="21255" y="18771"/>
                  </a:cubicBezTo>
                  <a:lnTo>
                    <a:pt x="21357" y="19465"/>
                  </a:lnTo>
                  <a:cubicBezTo>
                    <a:pt x="21389" y="19690"/>
                    <a:pt x="21409" y="19907"/>
                    <a:pt x="21427" y="20113"/>
                  </a:cubicBezTo>
                  <a:lnTo>
                    <a:pt x="21491" y="21048"/>
                  </a:lnTo>
                  <a:cubicBezTo>
                    <a:pt x="21491" y="21336"/>
                    <a:pt x="20599" y="21570"/>
                    <a:pt x="19490" y="21572"/>
                  </a:cubicBezTo>
                  <a:cubicBezTo>
                    <a:pt x="18381" y="21572"/>
                    <a:pt x="17476" y="21339"/>
                    <a:pt x="17469" y="21051"/>
                  </a:cubicBezTo>
                  <a:lnTo>
                    <a:pt x="17438" y="20439"/>
                  </a:lnTo>
                  <a:cubicBezTo>
                    <a:pt x="17400" y="19950"/>
                    <a:pt x="17336" y="19404"/>
                    <a:pt x="17240" y="18815"/>
                  </a:cubicBezTo>
                  <a:cubicBezTo>
                    <a:pt x="16966" y="17135"/>
                    <a:pt x="16494" y="15455"/>
                    <a:pt x="15768" y="13889"/>
                  </a:cubicBezTo>
                  <a:cubicBezTo>
                    <a:pt x="14519" y="11176"/>
                    <a:pt x="12638" y="9106"/>
                    <a:pt x="10146" y="7978"/>
                  </a:cubicBezTo>
                  <a:lnTo>
                    <a:pt x="9802" y="7829"/>
                  </a:lnTo>
                  <a:cubicBezTo>
                    <a:pt x="8725" y="7388"/>
                    <a:pt x="7725" y="6923"/>
                    <a:pt x="6800" y="6435"/>
                  </a:cubicBezTo>
                  <a:cubicBezTo>
                    <a:pt x="4378" y="5155"/>
                    <a:pt x="2587" y="3786"/>
                    <a:pt x="1338" y="2418"/>
                  </a:cubicBezTo>
                  <a:cubicBezTo>
                    <a:pt x="1006" y="2059"/>
                    <a:pt x="732" y="1720"/>
                    <a:pt x="509" y="1404"/>
                  </a:cubicBezTo>
                  <a:lnTo>
                    <a:pt x="305" y="1095"/>
                  </a:lnTo>
                  <a:cubicBezTo>
                    <a:pt x="146" y="853"/>
                    <a:pt x="57" y="677"/>
                    <a:pt x="12" y="579"/>
                  </a:cubicBezTo>
                  <a:cubicBezTo>
                    <a:pt x="-109" y="293"/>
                    <a:pt x="688" y="35"/>
                    <a:pt x="1791" y="3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43" name="Freeform 611"/>
            <p:cNvSpPr/>
            <p:nvPr/>
          </p:nvSpPr>
          <p:spPr>
            <a:xfrm>
              <a:off x="10360999" y="2222727"/>
              <a:ext cx="819511" cy="96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0" extrusionOk="0">
                  <a:moveTo>
                    <a:pt x="0" y="21194"/>
                  </a:moveTo>
                  <a:lnTo>
                    <a:pt x="252" y="0"/>
                  </a:lnTo>
                  <a:lnTo>
                    <a:pt x="21328" y="693"/>
                  </a:lnTo>
                  <a:lnTo>
                    <a:pt x="21600" y="20893"/>
                  </a:lnTo>
                  <a:cubicBezTo>
                    <a:pt x="21600" y="20893"/>
                    <a:pt x="2149" y="21600"/>
                    <a:pt x="0" y="2119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44" name="Freeform 612"/>
            <p:cNvSpPr/>
            <p:nvPr/>
          </p:nvSpPr>
          <p:spPr>
            <a:xfrm>
              <a:off x="10683134" y="2224928"/>
              <a:ext cx="48016" cy="806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0" h="21590" extrusionOk="0">
                  <a:moveTo>
                    <a:pt x="2213" y="0"/>
                  </a:moveTo>
                  <a:cubicBezTo>
                    <a:pt x="3306" y="0"/>
                    <a:pt x="4212" y="49"/>
                    <a:pt x="4378" y="112"/>
                  </a:cubicBezTo>
                  <a:lnTo>
                    <a:pt x="4406" y="171"/>
                  </a:lnTo>
                  <a:lnTo>
                    <a:pt x="4427" y="1150"/>
                  </a:lnTo>
                  <a:lnTo>
                    <a:pt x="4509" y="2112"/>
                  </a:lnTo>
                  <a:cubicBezTo>
                    <a:pt x="4578" y="2733"/>
                    <a:pt x="4682" y="3388"/>
                    <a:pt x="4827" y="4069"/>
                  </a:cubicBezTo>
                  <a:lnTo>
                    <a:pt x="4890" y="4363"/>
                  </a:lnTo>
                  <a:cubicBezTo>
                    <a:pt x="5464" y="6879"/>
                    <a:pt x="6502" y="9378"/>
                    <a:pt x="8106" y="11731"/>
                  </a:cubicBezTo>
                  <a:lnTo>
                    <a:pt x="8459" y="12233"/>
                  </a:lnTo>
                  <a:cubicBezTo>
                    <a:pt x="11302" y="16163"/>
                    <a:pt x="15542" y="19325"/>
                    <a:pt x="21400" y="21436"/>
                  </a:cubicBezTo>
                  <a:cubicBezTo>
                    <a:pt x="21600" y="21508"/>
                    <a:pt x="20791" y="21576"/>
                    <a:pt x="19588" y="21588"/>
                  </a:cubicBezTo>
                  <a:cubicBezTo>
                    <a:pt x="18391" y="21600"/>
                    <a:pt x="17257" y="21551"/>
                    <a:pt x="17056" y="21480"/>
                  </a:cubicBezTo>
                  <a:cubicBezTo>
                    <a:pt x="11267" y="19393"/>
                    <a:pt x="7062" y="16300"/>
                    <a:pt x="4212" y="12458"/>
                  </a:cubicBezTo>
                  <a:lnTo>
                    <a:pt x="4060" y="12244"/>
                  </a:lnTo>
                  <a:cubicBezTo>
                    <a:pt x="2365" y="9910"/>
                    <a:pt x="1259" y="7421"/>
                    <a:pt x="616" y="4906"/>
                  </a:cubicBezTo>
                  <a:lnTo>
                    <a:pt x="359" y="3782"/>
                  </a:lnTo>
                  <a:cubicBezTo>
                    <a:pt x="263" y="3300"/>
                    <a:pt x="187" y="2833"/>
                    <a:pt x="131" y="2382"/>
                  </a:cubicBezTo>
                  <a:lnTo>
                    <a:pt x="0" y="672"/>
                  </a:lnTo>
                  <a:lnTo>
                    <a:pt x="0" y="132"/>
                  </a:lnTo>
                  <a:cubicBezTo>
                    <a:pt x="7" y="59"/>
                    <a:pt x="996" y="0"/>
                    <a:pt x="2213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45" name="Freeform 613"/>
            <p:cNvSpPr/>
            <p:nvPr/>
          </p:nvSpPr>
          <p:spPr>
            <a:xfrm>
              <a:off x="10700124" y="2324056"/>
              <a:ext cx="127437" cy="548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8" h="21587" extrusionOk="0">
                  <a:moveTo>
                    <a:pt x="18381" y="0"/>
                  </a:moveTo>
                  <a:cubicBezTo>
                    <a:pt x="18793" y="-4"/>
                    <a:pt x="19149" y="62"/>
                    <a:pt x="19232" y="154"/>
                  </a:cubicBezTo>
                  <a:lnTo>
                    <a:pt x="19253" y="209"/>
                  </a:lnTo>
                  <a:lnTo>
                    <a:pt x="19595" y="2113"/>
                  </a:lnTo>
                  <a:lnTo>
                    <a:pt x="19887" y="3813"/>
                  </a:lnTo>
                  <a:cubicBezTo>
                    <a:pt x="19984" y="4388"/>
                    <a:pt x="20078" y="4969"/>
                    <a:pt x="20172" y="5554"/>
                  </a:cubicBezTo>
                  <a:lnTo>
                    <a:pt x="20357" y="6727"/>
                  </a:lnTo>
                  <a:cubicBezTo>
                    <a:pt x="20436" y="7232"/>
                    <a:pt x="20511" y="7729"/>
                    <a:pt x="20582" y="8217"/>
                  </a:cubicBezTo>
                  <a:lnTo>
                    <a:pt x="20934" y="10755"/>
                  </a:lnTo>
                  <a:cubicBezTo>
                    <a:pt x="21370" y="14115"/>
                    <a:pt x="21558" y="16630"/>
                    <a:pt x="21428" y="17999"/>
                  </a:cubicBezTo>
                  <a:cubicBezTo>
                    <a:pt x="21294" y="19358"/>
                    <a:pt x="17381" y="20321"/>
                    <a:pt x="11043" y="20955"/>
                  </a:cubicBezTo>
                  <a:cubicBezTo>
                    <a:pt x="8826" y="21176"/>
                    <a:pt x="6461" y="21341"/>
                    <a:pt x="4093" y="21459"/>
                  </a:cubicBezTo>
                  <a:cubicBezTo>
                    <a:pt x="3433" y="21492"/>
                    <a:pt x="2809" y="21519"/>
                    <a:pt x="2232" y="21541"/>
                  </a:cubicBezTo>
                  <a:lnTo>
                    <a:pt x="1428" y="21570"/>
                  </a:lnTo>
                  <a:cubicBezTo>
                    <a:pt x="1203" y="21577"/>
                    <a:pt x="1031" y="21582"/>
                    <a:pt x="921" y="21585"/>
                  </a:cubicBezTo>
                  <a:cubicBezTo>
                    <a:pt x="464" y="21596"/>
                    <a:pt x="54" y="21519"/>
                    <a:pt x="5" y="21412"/>
                  </a:cubicBezTo>
                  <a:cubicBezTo>
                    <a:pt x="-42" y="21305"/>
                    <a:pt x="290" y="21210"/>
                    <a:pt x="746" y="21199"/>
                  </a:cubicBezTo>
                  <a:lnTo>
                    <a:pt x="1143" y="21187"/>
                  </a:lnTo>
                  <a:cubicBezTo>
                    <a:pt x="1260" y="21183"/>
                    <a:pt x="1399" y="21179"/>
                    <a:pt x="1558" y="21173"/>
                  </a:cubicBezTo>
                  <a:cubicBezTo>
                    <a:pt x="2216" y="21149"/>
                    <a:pt x="2955" y="21119"/>
                    <a:pt x="3749" y="21079"/>
                  </a:cubicBezTo>
                  <a:cubicBezTo>
                    <a:pt x="6015" y="20966"/>
                    <a:pt x="8280" y="20808"/>
                    <a:pt x="10387" y="20598"/>
                  </a:cubicBezTo>
                  <a:cubicBezTo>
                    <a:pt x="16191" y="20018"/>
                    <a:pt x="19650" y="19167"/>
                    <a:pt x="19765" y="17991"/>
                  </a:cubicBezTo>
                  <a:lnTo>
                    <a:pt x="19786" y="17716"/>
                  </a:lnTo>
                  <a:cubicBezTo>
                    <a:pt x="19874" y="16210"/>
                    <a:pt x="19652" y="13574"/>
                    <a:pt x="19185" y="10113"/>
                  </a:cubicBezTo>
                  <a:lnTo>
                    <a:pt x="18992" y="8716"/>
                  </a:lnTo>
                  <a:cubicBezTo>
                    <a:pt x="18898" y="8073"/>
                    <a:pt x="18799" y="7414"/>
                    <a:pt x="18694" y="6741"/>
                  </a:cubicBezTo>
                  <a:lnTo>
                    <a:pt x="18321" y="4405"/>
                  </a:lnTo>
                  <a:lnTo>
                    <a:pt x="17801" y="1387"/>
                  </a:lnTo>
                  <a:lnTo>
                    <a:pt x="17585" y="203"/>
                  </a:lnTo>
                  <a:cubicBezTo>
                    <a:pt x="17567" y="95"/>
                    <a:pt x="17922" y="5"/>
                    <a:pt x="18381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46" name="Freeform 614"/>
            <p:cNvSpPr/>
            <p:nvPr/>
          </p:nvSpPr>
          <p:spPr>
            <a:xfrm>
              <a:off x="10537509" y="2985520"/>
              <a:ext cx="870222" cy="728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241" extrusionOk="0">
                  <a:moveTo>
                    <a:pt x="151" y="4"/>
                  </a:moveTo>
                  <a:lnTo>
                    <a:pt x="5882" y="1669"/>
                  </a:lnTo>
                  <a:cubicBezTo>
                    <a:pt x="5922" y="1681"/>
                    <a:pt x="5955" y="1717"/>
                    <a:pt x="5968" y="1762"/>
                  </a:cubicBezTo>
                  <a:lnTo>
                    <a:pt x="5973" y="1786"/>
                  </a:lnTo>
                  <a:lnTo>
                    <a:pt x="8549" y="20218"/>
                  </a:lnTo>
                  <a:lnTo>
                    <a:pt x="8658" y="20255"/>
                  </a:lnTo>
                  <a:cubicBezTo>
                    <a:pt x="8691" y="20266"/>
                    <a:pt x="8726" y="20277"/>
                    <a:pt x="8764" y="20289"/>
                  </a:cubicBezTo>
                  <a:lnTo>
                    <a:pt x="8821" y="20307"/>
                  </a:lnTo>
                  <a:cubicBezTo>
                    <a:pt x="9105" y="20394"/>
                    <a:pt x="9435" y="20481"/>
                    <a:pt x="9809" y="20563"/>
                  </a:cubicBezTo>
                  <a:cubicBezTo>
                    <a:pt x="13210" y="21303"/>
                    <a:pt x="17207" y="21069"/>
                    <a:pt x="21412" y="19169"/>
                  </a:cubicBezTo>
                  <a:cubicBezTo>
                    <a:pt x="21475" y="19141"/>
                    <a:pt x="21547" y="19177"/>
                    <a:pt x="21571" y="19252"/>
                  </a:cubicBezTo>
                  <a:cubicBezTo>
                    <a:pt x="21595" y="19326"/>
                    <a:pt x="21563" y="19409"/>
                    <a:pt x="21500" y="19437"/>
                  </a:cubicBezTo>
                  <a:cubicBezTo>
                    <a:pt x="17249" y="21359"/>
                    <a:pt x="13207" y="21595"/>
                    <a:pt x="9765" y="20846"/>
                  </a:cubicBezTo>
                  <a:cubicBezTo>
                    <a:pt x="9384" y="20763"/>
                    <a:pt x="9048" y="20675"/>
                    <a:pt x="8759" y="20586"/>
                  </a:cubicBezTo>
                  <a:lnTo>
                    <a:pt x="8644" y="20549"/>
                  </a:lnTo>
                  <a:cubicBezTo>
                    <a:pt x="8608" y="20538"/>
                    <a:pt x="8573" y="20526"/>
                    <a:pt x="8542" y="20515"/>
                  </a:cubicBezTo>
                  <a:lnTo>
                    <a:pt x="8447" y="20483"/>
                  </a:lnTo>
                  <a:cubicBezTo>
                    <a:pt x="8427" y="20475"/>
                    <a:pt x="8412" y="20469"/>
                    <a:pt x="8402" y="20466"/>
                  </a:cubicBezTo>
                  <a:cubicBezTo>
                    <a:pt x="8365" y="20451"/>
                    <a:pt x="8337" y="20417"/>
                    <a:pt x="8324" y="20375"/>
                  </a:cubicBezTo>
                  <a:lnTo>
                    <a:pt x="8320" y="20352"/>
                  </a:lnTo>
                  <a:lnTo>
                    <a:pt x="5744" y="1926"/>
                  </a:lnTo>
                  <a:lnTo>
                    <a:pt x="93" y="284"/>
                  </a:lnTo>
                  <a:cubicBezTo>
                    <a:pt x="33" y="267"/>
                    <a:pt x="-5" y="201"/>
                    <a:pt x="0" y="132"/>
                  </a:cubicBezTo>
                  <a:lnTo>
                    <a:pt x="3" y="109"/>
                  </a:lnTo>
                  <a:cubicBezTo>
                    <a:pt x="18" y="40"/>
                    <a:pt x="73" y="-5"/>
                    <a:pt x="132" y="0"/>
                  </a:cubicBezTo>
                  <a:lnTo>
                    <a:pt x="151" y="4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47" name="Freeform 615"/>
            <p:cNvSpPr/>
            <p:nvPr/>
          </p:nvSpPr>
          <p:spPr>
            <a:xfrm>
              <a:off x="9992958" y="5824390"/>
              <a:ext cx="786407" cy="242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4" h="20166" extrusionOk="0">
                  <a:moveTo>
                    <a:pt x="85" y="10993"/>
                  </a:moveTo>
                  <a:cubicBezTo>
                    <a:pt x="85" y="10993"/>
                    <a:pt x="1047" y="16507"/>
                    <a:pt x="5653" y="15293"/>
                  </a:cubicBezTo>
                  <a:cubicBezTo>
                    <a:pt x="10259" y="14080"/>
                    <a:pt x="12327" y="7539"/>
                    <a:pt x="14740" y="6268"/>
                  </a:cubicBezTo>
                  <a:cubicBezTo>
                    <a:pt x="19225" y="3907"/>
                    <a:pt x="21144" y="0"/>
                    <a:pt x="21144" y="0"/>
                  </a:cubicBezTo>
                  <a:cubicBezTo>
                    <a:pt x="21144" y="0"/>
                    <a:pt x="21400" y="2085"/>
                    <a:pt x="21046" y="4974"/>
                  </a:cubicBezTo>
                  <a:cubicBezTo>
                    <a:pt x="20500" y="9429"/>
                    <a:pt x="16244" y="8406"/>
                    <a:pt x="13776" y="12252"/>
                  </a:cubicBezTo>
                  <a:cubicBezTo>
                    <a:pt x="11991" y="15036"/>
                    <a:pt x="10590" y="16652"/>
                    <a:pt x="7590" y="19126"/>
                  </a:cubicBezTo>
                  <a:cubicBezTo>
                    <a:pt x="4589" y="21600"/>
                    <a:pt x="749" y="19275"/>
                    <a:pt x="274" y="16177"/>
                  </a:cubicBezTo>
                  <a:cubicBezTo>
                    <a:pt x="-200" y="13079"/>
                    <a:pt x="85" y="10993"/>
                    <a:pt x="85" y="10993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48" name="Freeform 616"/>
            <p:cNvSpPr/>
            <p:nvPr/>
          </p:nvSpPr>
          <p:spPr>
            <a:xfrm>
              <a:off x="10004523" y="2813360"/>
              <a:ext cx="259505" cy="499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31" h="20600" extrusionOk="0">
                  <a:moveTo>
                    <a:pt x="14826" y="20020"/>
                  </a:moveTo>
                  <a:cubicBezTo>
                    <a:pt x="14826" y="20020"/>
                    <a:pt x="3091" y="20305"/>
                    <a:pt x="2485" y="18605"/>
                  </a:cubicBezTo>
                  <a:cubicBezTo>
                    <a:pt x="139" y="12008"/>
                    <a:pt x="0" y="4053"/>
                    <a:pt x="0" y="4053"/>
                  </a:cubicBezTo>
                  <a:cubicBezTo>
                    <a:pt x="0" y="4053"/>
                    <a:pt x="900" y="429"/>
                    <a:pt x="5969" y="26"/>
                  </a:cubicBezTo>
                  <a:cubicBezTo>
                    <a:pt x="10754" y="-354"/>
                    <a:pt x="14953" y="3455"/>
                    <a:pt x="17783" y="6753"/>
                  </a:cubicBezTo>
                  <a:cubicBezTo>
                    <a:pt x="21600" y="11202"/>
                    <a:pt x="19160" y="13908"/>
                    <a:pt x="19189" y="18820"/>
                  </a:cubicBezTo>
                  <a:cubicBezTo>
                    <a:pt x="19196" y="20380"/>
                    <a:pt x="18653" y="21246"/>
                    <a:pt x="14826" y="2002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49" name="Freeform 617"/>
            <p:cNvSpPr/>
            <p:nvPr/>
          </p:nvSpPr>
          <p:spPr>
            <a:xfrm>
              <a:off x="11085662" y="5987898"/>
              <a:ext cx="426217" cy="132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4" h="21386" extrusionOk="0">
                  <a:moveTo>
                    <a:pt x="480" y="1674"/>
                  </a:moveTo>
                  <a:cubicBezTo>
                    <a:pt x="480" y="1674"/>
                    <a:pt x="10114" y="17627"/>
                    <a:pt x="20257" y="0"/>
                  </a:cubicBezTo>
                  <a:cubicBezTo>
                    <a:pt x="21013" y="10532"/>
                    <a:pt x="20262" y="20939"/>
                    <a:pt x="10290" y="21377"/>
                  </a:cubicBezTo>
                  <a:cubicBezTo>
                    <a:pt x="5191" y="21600"/>
                    <a:pt x="2365" y="17794"/>
                    <a:pt x="912" y="14833"/>
                  </a:cubicBezTo>
                  <a:cubicBezTo>
                    <a:pt x="-587" y="11780"/>
                    <a:pt x="134" y="4484"/>
                    <a:pt x="480" y="1674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50" name="Freeform 618"/>
            <p:cNvSpPr/>
            <p:nvPr/>
          </p:nvSpPr>
          <p:spPr>
            <a:xfrm>
              <a:off x="10279869" y="3042393"/>
              <a:ext cx="497458" cy="661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1436" extrusionOk="0">
                  <a:moveTo>
                    <a:pt x="20980" y="0"/>
                  </a:moveTo>
                  <a:cubicBezTo>
                    <a:pt x="21087" y="-1"/>
                    <a:pt x="21176" y="56"/>
                    <a:pt x="21194" y="132"/>
                  </a:cubicBezTo>
                  <a:lnTo>
                    <a:pt x="21197" y="158"/>
                  </a:lnTo>
                  <a:lnTo>
                    <a:pt x="21577" y="19617"/>
                  </a:lnTo>
                  <a:cubicBezTo>
                    <a:pt x="21578" y="19679"/>
                    <a:pt x="21530" y="19737"/>
                    <a:pt x="21455" y="19764"/>
                  </a:cubicBezTo>
                  <a:cubicBezTo>
                    <a:pt x="19571" y="20436"/>
                    <a:pt x="17439" y="20893"/>
                    <a:pt x="15107" y="21157"/>
                  </a:cubicBezTo>
                  <a:cubicBezTo>
                    <a:pt x="11204" y="21599"/>
                    <a:pt x="7036" y="21485"/>
                    <a:pt x="3033" y="21026"/>
                  </a:cubicBezTo>
                  <a:cubicBezTo>
                    <a:pt x="2345" y="20948"/>
                    <a:pt x="1712" y="20864"/>
                    <a:pt x="1146" y="20779"/>
                  </a:cubicBezTo>
                  <a:lnTo>
                    <a:pt x="936" y="20748"/>
                  </a:lnTo>
                  <a:cubicBezTo>
                    <a:pt x="806" y="20728"/>
                    <a:pt x="685" y="20709"/>
                    <a:pt x="574" y="20691"/>
                  </a:cubicBezTo>
                  <a:lnTo>
                    <a:pt x="163" y="20620"/>
                  </a:lnTo>
                  <a:cubicBezTo>
                    <a:pt x="48" y="20599"/>
                    <a:pt x="-22" y="20512"/>
                    <a:pt x="6" y="20427"/>
                  </a:cubicBezTo>
                  <a:cubicBezTo>
                    <a:pt x="35" y="20341"/>
                    <a:pt x="151" y="20289"/>
                    <a:pt x="266" y="20310"/>
                  </a:cubicBezTo>
                  <a:lnTo>
                    <a:pt x="459" y="20344"/>
                  </a:lnTo>
                  <a:lnTo>
                    <a:pt x="778" y="20397"/>
                  </a:lnTo>
                  <a:cubicBezTo>
                    <a:pt x="855" y="20409"/>
                    <a:pt x="936" y="20422"/>
                    <a:pt x="1023" y="20435"/>
                  </a:cubicBezTo>
                  <a:cubicBezTo>
                    <a:pt x="1634" y="20528"/>
                    <a:pt x="2331" y="20623"/>
                    <a:pt x="3097" y="20711"/>
                  </a:cubicBezTo>
                  <a:cubicBezTo>
                    <a:pt x="7061" y="21164"/>
                    <a:pt x="11189" y="21277"/>
                    <a:pt x="15043" y="20841"/>
                  </a:cubicBezTo>
                  <a:cubicBezTo>
                    <a:pt x="17232" y="20593"/>
                    <a:pt x="19236" y="20174"/>
                    <a:pt x="21017" y="19563"/>
                  </a:cubicBezTo>
                  <a:lnTo>
                    <a:pt x="21146" y="19518"/>
                  </a:lnTo>
                  <a:lnTo>
                    <a:pt x="20769" y="163"/>
                  </a:lnTo>
                  <a:cubicBezTo>
                    <a:pt x="20767" y="83"/>
                    <a:pt x="20844" y="16"/>
                    <a:pt x="20945" y="2"/>
                  </a:cubicBezTo>
                  <a:lnTo>
                    <a:pt x="20980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51" name="Freeform 619"/>
            <p:cNvSpPr/>
            <p:nvPr/>
          </p:nvSpPr>
          <p:spPr>
            <a:xfrm>
              <a:off x="10527093" y="3063634"/>
              <a:ext cx="196524" cy="6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228" extrusionOk="0">
                  <a:moveTo>
                    <a:pt x="20799" y="67"/>
                  </a:moveTo>
                  <a:cubicBezTo>
                    <a:pt x="21085" y="-186"/>
                    <a:pt x="21385" y="300"/>
                    <a:pt x="21470" y="1155"/>
                  </a:cubicBezTo>
                  <a:cubicBezTo>
                    <a:pt x="21546" y="1924"/>
                    <a:pt x="21421" y="2729"/>
                    <a:pt x="21187" y="3063"/>
                  </a:cubicBezTo>
                  <a:lnTo>
                    <a:pt x="21104" y="3159"/>
                  </a:lnTo>
                  <a:lnTo>
                    <a:pt x="692" y="21161"/>
                  </a:lnTo>
                  <a:cubicBezTo>
                    <a:pt x="407" y="21414"/>
                    <a:pt x="105" y="20928"/>
                    <a:pt x="22" y="20072"/>
                  </a:cubicBezTo>
                  <a:cubicBezTo>
                    <a:pt x="-54" y="19304"/>
                    <a:pt x="70" y="18499"/>
                    <a:pt x="303" y="18164"/>
                  </a:cubicBezTo>
                  <a:lnTo>
                    <a:pt x="387" y="18068"/>
                  </a:lnTo>
                  <a:lnTo>
                    <a:pt x="20799" y="67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52" name="Freeform 620"/>
            <p:cNvSpPr/>
            <p:nvPr/>
          </p:nvSpPr>
          <p:spPr>
            <a:xfrm>
              <a:off x="10356055" y="2310736"/>
              <a:ext cx="829220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240" extrusionOk="0">
                  <a:moveTo>
                    <a:pt x="127" y="2121"/>
                  </a:moveTo>
                  <a:lnTo>
                    <a:pt x="1799" y="1379"/>
                  </a:lnTo>
                  <a:lnTo>
                    <a:pt x="3962" y="689"/>
                  </a:lnTo>
                  <a:cubicBezTo>
                    <a:pt x="6274" y="58"/>
                    <a:pt x="8616" y="-184"/>
                    <a:pt x="10865" y="150"/>
                  </a:cubicBezTo>
                  <a:lnTo>
                    <a:pt x="12500" y="486"/>
                  </a:lnTo>
                  <a:cubicBezTo>
                    <a:pt x="16375" y="1547"/>
                    <a:pt x="19459" y="4393"/>
                    <a:pt x="21474" y="9397"/>
                  </a:cubicBezTo>
                  <a:cubicBezTo>
                    <a:pt x="21545" y="9565"/>
                    <a:pt x="21599" y="12356"/>
                    <a:pt x="21595" y="15630"/>
                  </a:cubicBezTo>
                  <a:cubicBezTo>
                    <a:pt x="21591" y="18904"/>
                    <a:pt x="21531" y="21416"/>
                    <a:pt x="21460" y="21230"/>
                  </a:cubicBezTo>
                  <a:lnTo>
                    <a:pt x="20896" y="19945"/>
                  </a:lnTo>
                  <a:cubicBezTo>
                    <a:pt x="18894" y="15761"/>
                    <a:pt x="16024" y="13304"/>
                    <a:pt x="12498" y="12337"/>
                  </a:cubicBezTo>
                  <a:lnTo>
                    <a:pt x="12081" y="12226"/>
                  </a:lnTo>
                  <a:cubicBezTo>
                    <a:pt x="9468" y="11610"/>
                    <a:pt x="6695" y="11798"/>
                    <a:pt x="3964" y="12540"/>
                  </a:cubicBezTo>
                  <a:lnTo>
                    <a:pt x="1801" y="13230"/>
                  </a:lnTo>
                  <a:lnTo>
                    <a:pt x="130" y="13974"/>
                  </a:lnTo>
                  <a:cubicBezTo>
                    <a:pt x="59" y="14011"/>
                    <a:pt x="1" y="11388"/>
                    <a:pt x="0" y="8114"/>
                  </a:cubicBezTo>
                  <a:cubicBezTo>
                    <a:pt x="-1" y="4838"/>
                    <a:pt x="56" y="2160"/>
                    <a:pt x="127" y="212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53" name="Freeform 621"/>
            <p:cNvSpPr/>
            <p:nvPr/>
          </p:nvSpPr>
          <p:spPr>
            <a:xfrm>
              <a:off x="11063773" y="2337301"/>
              <a:ext cx="160214" cy="2505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510" extrusionOk="0">
                  <a:moveTo>
                    <a:pt x="517" y="11"/>
                  </a:moveTo>
                  <a:cubicBezTo>
                    <a:pt x="872" y="-40"/>
                    <a:pt x="1227" y="102"/>
                    <a:pt x="1308" y="331"/>
                  </a:cubicBezTo>
                  <a:lnTo>
                    <a:pt x="1393" y="560"/>
                  </a:lnTo>
                  <a:cubicBezTo>
                    <a:pt x="1464" y="750"/>
                    <a:pt x="1551" y="971"/>
                    <a:pt x="1653" y="1220"/>
                  </a:cubicBezTo>
                  <a:cubicBezTo>
                    <a:pt x="1943" y="1933"/>
                    <a:pt x="2296" y="2727"/>
                    <a:pt x="2709" y="3583"/>
                  </a:cubicBezTo>
                  <a:cubicBezTo>
                    <a:pt x="3888" y="6027"/>
                    <a:pt x="5318" y="8470"/>
                    <a:pt x="7007" y="10749"/>
                  </a:cubicBezTo>
                  <a:cubicBezTo>
                    <a:pt x="10930" y="16042"/>
                    <a:pt x="15608" y="19611"/>
                    <a:pt x="20992" y="20682"/>
                  </a:cubicBezTo>
                  <a:cubicBezTo>
                    <a:pt x="21341" y="20751"/>
                    <a:pt x="21536" y="20988"/>
                    <a:pt x="21428" y="21211"/>
                  </a:cubicBezTo>
                  <a:cubicBezTo>
                    <a:pt x="21320" y="21435"/>
                    <a:pt x="20949" y="21560"/>
                    <a:pt x="20600" y="21491"/>
                  </a:cubicBezTo>
                  <a:cubicBezTo>
                    <a:pt x="14772" y="20333"/>
                    <a:pt x="9880" y="16600"/>
                    <a:pt x="5812" y="11113"/>
                  </a:cubicBezTo>
                  <a:cubicBezTo>
                    <a:pt x="4093" y="8794"/>
                    <a:pt x="2640" y="6314"/>
                    <a:pt x="1445" y="3833"/>
                  </a:cubicBezTo>
                  <a:cubicBezTo>
                    <a:pt x="1096" y="3109"/>
                    <a:pt x="789" y="2429"/>
                    <a:pt x="525" y="1804"/>
                  </a:cubicBezTo>
                  <a:lnTo>
                    <a:pt x="299" y="1249"/>
                  </a:lnTo>
                  <a:lnTo>
                    <a:pt x="17" y="517"/>
                  </a:lnTo>
                  <a:cubicBezTo>
                    <a:pt x="-64" y="290"/>
                    <a:pt x="160" y="63"/>
                    <a:pt x="517" y="1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54" name="Freeform 622"/>
            <p:cNvSpPr/>
            <p:nvPr/>
          </p:nvSpPr>
          <p:spPr>
            <a:xfrm>
              <a:off x="11127731" y="2331638"/>
              <a:ext cx="212768" cy="1341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586" extrusionOk="0">
                  <a:moveTo>
                    <a:pt x="239" y="12"/>
                  </a:moveTo>
                  <a:cubicBezTo>
                    <a:pt x="476" y="-11"/>
                    <a:pt x="783" y="1"/>
                    <a:pt x="926" y="38"/>
                  </a:cubicBezTo>
                  <a:lnTo>
                    <a:pt x="1101" y="86"/>
                  </a:lnTo>
                  <a:lnTo>
                    <a:pt x="1375" y="165"/>
                  </a:lnTo>
                  <a:cubicBezTo>
                    <a:pt x="1441" y="184"/>
                    <a:pt x="1510" y="204"/>
                    <a:pt x="1584" y="226"/>
                  </a:cubicBezTo>
                  <a:cubicBezTo>
                    <a:pt x="2099" y="380"/>
                    <a:pt x="2674" y="565"/>
                    <a:pt x="3291" y="780"/>
                  </a:cubicBezTo>
                  <a:cubicBezTo>
                    <a:pt x="5056" y="1394"/>
                    <a:pt x="6817" y="2129"/>
                    <a:pt x="8462" y="2985"/>
                  </a:cubicBezTo>
                  <a:cubicBezTo>
                    <a:pt x="11094" y="4355"/>
                    <a:pt x="13167" y="5904"/>
                    <a:pt x="14469" y="7631"/>
                  </a:cubicBezTo>
                  <a:lnTo>
                    <a:pt x="14754" y="8027"/>
                  </a:lnTo>
                  <a:cubicBezTo>
                    <a:pt x="15331" y="8858"/>
                    <a:pt x="16011" y="10021"/>
                    <a:pt x="16775" y="11466"/>
                  </a:cubicBezTo>
                  <a:lnTo>
                    <a:pt x="17400" y="12673"/>
                  </a:lnTo>
                  <a:cubicBezTo>
                    <a:pt x="17560" y="12986"/>
                    <a:pt x="17723" y="13309"/>
                    <a:pt x="17886" y="13640"/>
                  </a:cubicBezTo>
                  <a:lnTo>
                    <a:pt x="18085" y="14042"/>
                  </a:lnTo>
                  <a:cubicBezTo>
                    <a:pt x="18779" y="15456"/>
                    <a:pt x="19483" y="16958"/>
                    <a:pt x="20169" y="18471"/>
                  </a:cubicBezTo>
                  <a:lnTo>
                    <a:pt x="21020" y="20373"/>
                  </a:lnTo>
                  <a:lnTo>
                    <a:pt x="21510" y="21501"/>
                  </a:lnTo>
                  <a:cubicBezTo>
                    <a:pt x="21529" y="21545"/>
                    <a:pt x="21322" y="21583"/>
                    <a:pt x="21046" y="21586"/>
                  </a:cubicBezTo>
                  <a:cubicBezTo>
                    <a:pt x="20771" y="21589"/>
                    <a:pt x="20532" y="21556"/>
                    <a:pt x="20514" y="21512"/>
                  </a:cubicBezTo>
                  <a:lnTo>
                    <a:pt x="19489" y="19182"/>
                  </a:lnTo>
                  <a:lnTo>
                    <a:pt x="19014" y="18134"/>
                  </a:lnTo>
                  <a:cubicBezTo>
                    <a:pt x="18431" y="16855"/>
                    <a:pt x="17838" y="15589"/>
                    <a:pt x="17250" y="14382"/>
                  </a:cubicBezTo>
                  <a:lnTo>
                    <a:pt x="16696" y="13260"/>
                  </a:lnTo>
                  <a:lnTo>
                    <a:pt x="16008" y="11910"/>
                  </a:lnTo>
                  <a:cubicBezTo>
                    <a:pt x="15016" y="10010"/>
                    <a:pt x="14160" y="8555"/>
                    <a:pt x="13477" y="7650"/>
                  </a:cubicBezTo>
                  <a:cubicBezTo>
                    <a:pt x="12183" y="5933"/>
                    <a:pt x="10123" y="4393"/>
                    <a:pt x="7506" y="3031"/>
                  </a:cubicBezTo>
                  <a:cubicBezTo>
                    <a:pt x="5875" y="2182"/>
                    <a:pt x="4130" y="1454"/>
                    <a:pt x="2384" y="846"/>
                  </a:cubicBezTo>
                  <a:cubicBezTo>
                    <a:pt x="1910" y="681"/>
                    <a:pt x="1463" y="534"/>
                    <a:pt x="1048" y="406"/>
                  </a:cubicBezTo>
                  <a:lnTo>
                    <a:pt x="701" y="300"/>
                  </a:lnTo>
                  <a:cubicBezTo>
                    <a:pt x="560" y="258"/>
                    <a:pt x="432" y="221"/>
                    <a:pt x="318" y="188"/>
                  </a:cubicBezTo>
                  <a:lnTo>
                    <a:pt x="73" y="121"/>
                  </a:lnTo>
                  <a:cubicBezTo>
                    <a:pt x="-71" y="83"/>
                    <a:pt x="4" y="35"/>
                    <a:pt x="239" y="1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55" name="Freeform 623"/>
            <p:cNvSpPr/>
            <p:nvPr/>
          </p:nvSpPr>
          <p:spPr>
            <a:xfrm>
              <a:off x="10902702" y="3531108"/>
              <a:ext cx="492690" cy="56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0681" extrusionOk="0">
                  <a:moveTo>
                    <a:pt x="21236" y="227"/>
                  </a:moveTo>
                  <a:cubicBezTo>
                    <a:pt x="21341" y="-258"/>
                    <a:pt x="21472" y="61"/>
                    <a:pt x="21530" y="939"/>
                  </a:cubicBezTo>
                  <a:cubicBezTo>
                    <a:pt x="21587" y="1822"/>
                    <a:pt x="21549" y="2921"/>
                    <a:pt x="21445" y="3406"/>
                  </a:cubicBezTo>
                  <a:cubicBezTo>
                    <a:pt x="19327" y="13183"/>
                    <a:pt x="16132" y="18470"/>
                    <a:pt x="12141" y="20117"/>
                  </a:cubicBezTo>
                  <a:cubicBezTo>
                    <a:pt x="9182" y="21342"/>
                    <a:pt x="6013" y="20493"/>
                    <a:pt x="2924" y="18333"/>
                  </a:cubicBezTo>
                  <a:lnTo>
                    <a:pt x="2387" y="17941"/>
                  </a:lnTo>
                  <a:cubicBezTo>
                    <a:pt x="1949" y="17610"/>
                    <a:pt x="1538" y="17268"/>
                    <a:pt x="1155" y="16926"/>
                  </a:cubicBezTo>
                  <a:lnTo>
                    <a:pt x="582" y="16390"/>
                  </a:lnTo>
                  <a:lnTo>
                    <a:pt x="188" y="15986"/>
                  </a:lnTo>
                  <a:cubicBezTo>
                    <a:pt x="70" y="15855"/>
                    <a:pt x="-13" y="14943"/>
                    <a:pt x="2" y="13952"/>
                  </a:cubicBezTo>
                  <a:cubicBezTo>
                    <a:pt x="18" y="12955"/>
                    <a:pt x="126" y="12260"/>
                    <a:pt x="245" y="12385"/>
                  </a:cubicBezTo>
                  <a:lnTo>
                    <a:pt x="633" y="12784"/>
                  </a:lnTo>
                  <a:lnTo>
                    <a:pt x="977" y="13114"/>
                  </a:lnTo>
                  <a:cubicBezTo>
                    <a:pt x="1566" y="13656"/>
                    <a:pt x="2231" y="14203"/>
                    <a:pt x="2960" y="14715"/>
                  </a:cubicBezTo>
                  <a:cubicBezTo>
                    <a:pt x="6032" y="16863"/>
                    <a:pt x="9182" y="17707"/>
                    <a:pt x="12120" y="16493"/>
                  </a:cubicBezTo>
                  <a:cubicBezTo>
                    <a:pt x="16051" y="14870"/>
                    <a:pt x="19190" y="9673"/>
                    <a:pt x="21236" y="22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56" name="Freeform 624"/>
            <p:cNvSpPr/>
            <p:nvPr/>
          </p:nvSpPr>
          <p:spPr>
            <a:xfrm>
              <a:off x="10302316" y="3539352"/>
              <a:ext cx="469937" cy="50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4" h="18111" extrusionOk="0">
                  <a:moveTo>
                    <a:pt x="21245" y="92"/>
                  </a:moveTo>
                  <a:cubicBezTo>
                    <a:pt x="21363" y="-217"/>
                    <a:pt x="21492" y="275"/>
                    <a:pt x="21532" y="1198"/>
                  </a:cubicBezTo>
                  <a:cubicBezTo>
                    <a:pt x="21572" y="2121"/>
                    <a:pt x="21509" y="3121"/>
                    <a:pt x="21390" y="3431"/>
                  </a:cubicBezTo>
                  <a:cubicBezTo>
                    <a:pt x="14936" y="20421"/>
                    <a:pt x="8536" y="21383"/>
                    <a:pt x="2851" y="12832"/>
                  </a:cubicBezTo>
                  <a:cubicBezTo>
                    <a:pt x="2105" y="11710"/>
                    <a:pt x="1441" y="10506"/>
                    <a:pt x="866" y="9306"/>
                  </a:cubicBezTo>
                  <a:lnTo>
                    <a:pt x="637" y="8814"/>
                  </a:lnTo>
                  <a:cubicBezTo>
                    <a:pt x="565" y="8654"/>
                    <a:pt x="496" y="8499"/>
                    <a:pt x="432" y="8350"/>
                  </a:cubicBezTo>
                  <a:lnTo>
                    <a:pt x="154" y="7681"/>
                  </a:lnTo>
                  <a:cubicBezTo>
                    <a:pt x="36" y="7372"/>
                    <a:pt x="-28" y="6377"/>
                    <a:pt x="12" y="5454"/>
                  </a:cubicBezTo>
                  <a:cubicBezTo>
                    <a:pt x="52" y="4531"/>
                    <a:pt x="180" y="4033"/>
                    <a:pt x="298" y="4343"/>
                  </a:cubicBezTo>
                  <a:lnTo>
                    <a:pt x="471" y="4763"/>
                  </a:lnTo>
                  <a:lnTo>
                    <a:pt x="658" y="5194"/>
                  </a:lnTo>
                  <a:cubicBezTo>
                    <a:pt x="757" y="5420"/>
                    <a:pt x="866" y="5653"/>
                    <a:pt x="984" y="5901"/>
                  </a:cubicBezTo>
                  <a:cubicBezTo>
                    <a:pt x="1549" y="7085"/>
                    <a:pt x="2202" y="8267"/>
                    <a:pt x="2937" y="9373"/>
                  </a:cubicBezTo>
                  <a:cubicBezTo>
                    <a:pt x="8551" y="17818"/>
                    <a:pt x="14874" y="16867"/>
                    <a:pt x="21245" y="9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57" name="Freeform 625"/>
            <p:cNvSpPr/>
            <p:nvPr/>
          </p:nvSpPr>
          <p:spPr>
            <a:xfrm>
              <a:off x="10267939" y="1264721"/>
              <a:ext cx="911162" cy="975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4" h="21594" extrusionOk="0">
                  <a:moveTo>
                    <a:pt x="156" y="0"/>
                  </a:moveTo>
                  <a:cubicBezTo>
                    <a:pt x="242" y="0"/>
                    <a:pt x="312" y="65"/>
                    <a:pt x="312" y="146"/>
                  </a:cubicBezTo>
                  <a:lnTo>
                    <a:pt x="314" y="422"/>
                  </a:lnTo>
                  <a:cubicBezTo>
                    <a:pt x="317" y="647"/>
                    <a:pt x="322" y="909"/>
                    <a:pt x="330" y="1204"/>
                  </a:cubicBezTo>
                  <a:lnTo>
                    <a:pt x="341" y="1571"/>
                  </a:lnTo>
                  <a:cubicBezTo>
                    <a:pt x="364" y="2317"/>
                    <a:pt x="400" y="3131"/>
                    <a:pt x="452" y="3999"/>
                  </a:cubicBezTo>
                  <a:cubicBezTo>
                    <a:pt x="626" y="6890"/>
                    <a:pt x="937" y="9780"/>
                    <a:pt x="1417" y="12477"/>
                  </a:cubicBezTo>
                  <a:cubicBezTo>
                    <a:pt x="1685" y="13982"/>
                    <a:pt x="2000" y="15385"/>
                    <a:pt x="2365" y="16668"/>
                  </a:cubicBezTo>
                  <a:cubicBezTo>
                    <a:pt x="2377" y="16709"/>
                    <a:pt x="2369" y="16752"/>
                    <a:pt x="2344" y="16787"/>
                  </a:cubicBezTo>
                  <a:lnTo>
                    <a:pt x="2311" y="16834"/>
                  </a:lnTo>
                  <a:cubicBezTo>
                    <a:pt x="2289" y="16867"/>
                    <a:pt x="2261" y="16911"/>
                    <a:pt x="2228" y="16965"/>
                  </a:cubicBezTo>
                  <a:cubicBezTo>
                    <a:pt x="2139" y="17111"/>
                    <a:pt x="2050" y="17277"/>
                    <a:pt x="1967" y="17459"/>
                  </a:cubicBezTo>
                  <a:cubicBezTo>
                    <a:pt x="1594" y="18276"/>
                    <a:pt x="1465" y="19115"/>
                    <a:pt x="1720" y="19891"/>
                  </a:cubicBezTo>
                  <a:cubicBezTo>
                    <a:pt x="1856" y="20309"/>
                    <a:pt x="2102" y="20694"/>
                    <a:pt x="2470" y="21044"/>
                  </a:cubicBezTo>
                  <a:lnTo>
                    <a:pt x="2496" y="21067"/>
                  </a:lnTo>
                  <a:lnTo>
                    <a:pt x="3467" y="21056"/>
                  </a:lnTo>
                  <a:cubicBezTo>
                    <a:pt x="3742" y="21053"/>
                    <a:pt x="4037" y="21050"/>
                    <a:pt x="4350" y="21047"/>
                  </a:cubicBezTo>
                  <a:cubicBezTo>
                    <a:pt x="7123" y="21022"/>
                    <a:pt x="10026" y="21017"/>
                    <a:pt x="12777" y="21042"/>
                  </a:cubicBezTo>
                  <a:lnTo>
                    <a:pt x="13409" y="21048"/>
                  </a:lnTo>
                  <a:cubicBezTo>
                    <a:pt x="16778" y="21085"/>
                    <a:pt x="19530" y="21167"/>
                    <a:pt x="21450" y="21303"/>
                  </a:cubicBezTo>
                  <a:cubicBezTo>
                    <a:pt x="21536" y="21309"/>
                    <a:pt x="21600" y="21379"/>
                    <a:pt x="21594" y="21460"/>
                  </a:cubicBezTo>
                  <a:cubicBezTo>
                    <a:pt x="21587" y="21540"/>
                    <a:pt x="21512" y="21600"/>
                    <a:pt x="21426" y="21594"/>
                  </a:cubicBezTo>
                  <a:lnTo>
                    <a:pt x="21087" y="21571"/>
                  </a:lnTo>
                  <a:cubicBezTo>
                    <a:pt x="19235" y="21451"/>
                    <a:pt x="16681" y="21377"/>
                    <a:pt x="13599" y="21342"/>
                  </a:cubicBezTo>
                  <a:lnTo>
                    <a:pt x="13405" y="21340"/>
                  </a:lnTo>
                  <a:cubicBezTo>
                    <a:pt x="10682" y="21310"/>
                    <a:pt x="7784" y="21311"/>
                    <a:pt x="4995" y="21333"/>
                  </a:cubicBezTo>
                  <a:lnTo>
                    <a:pt x="3610" y="21346"/>
                  </a:lnTo>
                  <a:lnTo>
                    <a:pt x="2435" y="21360"/>
                  </a:lnTo>
                  <a:cubicBezTo>
                    <a:pt x="2393" y="21360"/>
                    <a:pt x="2354" y="21346"/>
                    <a:pt x="2324" y="21319"/>
                  </a:cubicBezTo>
                  <a:cubicBezTo>
                    <a:pt x="1879" y="20918"/>
                    <a:pt x="1582" y="20468"/>
                    <a:pt x="1421" y="19977"/>
                  </a:cubicBezTo>
                  <a:cubicBezTo>
                    <a:pt x="1142" y="19124"/>
                    <a:pt x="1281" y="18219"/>
                    <a:pt x="1680" y="17344"/>
                  </a:cubicBezTo>
                  <a:cubicBezTo>
                    <a:pt x="1768" y="17152"/>
                    <a:pt x="1862" y="16977"/>
                    <a:pt x="1956" y="16821"/>
                  </a:cubicBezTo>
                  <a:cubicBezTo>
                    <a:pt x="1981" y="16780"/>
                    <a:pt x="2005" y="16743"/>
                    <a:pt x="2027" y="16709"/>
                  </a:cubicBezTo>
                  <a:lnTo>
                    <a:pt x="2046" y="16680"/>
                  </a:lnTo>
                  <a:lnTo>
                    <a:pt x="1999" y="16513"/>
                  </a:lnTo>
                  <a:cubicBezTo>
                    <a:pt x="1680" y="15361"/>
                    <a:pt x="1400" y="14116"/>
                    <a:pt x="1157" y="12791"/>
                  </a:cubicBezTo>
                  <a:lnTo>
                    <a:pt x="1109" y="12525"/>
                  </a:lnTo>
                  <a:cubicBezTo>
                    <a:pt x="627" y="9817"/>
                    <a:pt x="315" y="6916"/>
                    <a:pt x="141" y="4015"/>
                  </a:cubicBezTo>
                  <a:cubicBezTo>
                    <a:pt x="89" y="3145"/>
                    <a:pt x="52" y="2328"/>
                    <a:pt x="29" y="1580"/>
                  </a:cubicBezTo>
                  <a:lnTo>
                    <a:pt x="18" y="1211"/>
                  </a:lnTo>
                  <a:cubicBezTo>
                    <a:pt x="12" y="989"/>
                    <a:pt x="8" y="786"/>
                    <a:pt x="5" y="602"/>
                  </a:cubicBezTo>
                  <a:lnTo>
                    <a:pt x="0" y="146"/>
                  </a:lnTo>
                  <a:cubicBezTo>
                    <a:pt x="0" y="66"/>
                    <a:pt x="70" y="0"/>
                    <a:pt x="156" y="0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58" name="Freeform 626"/>
            <p:cNvSpPr/>
            <p:nvPr/>
          </p:nvSpPr>
          <p:spPr>
            <a:xfrm>
              <a:off x="10001880" y="1664163"/>
              <a:ext cx="308681" cy="63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285" extrusionOk="0">
                  <a:moveTo>
                    <a:pt x="14" y="1692"/>
                  </a:moveTo>
                  <a:cubicBezTo>
                    <a:pt x="74" y="499"/>
                    <a:pt x="323" y="-228"/>
                    <a:pt x="569" y="65"/>
                  </a:cubicBezTo>
                  <a:lnTo>
                    <a:pt x="1219" y="817"/>
                  </a:lnTo>
                  <a:lnTo>
                    <a:pt x="2196" y="1911"/>
                  </a:lnTo>
                  <a:cubicBezTo>
                    <a:pt x="2458" y="2198"/>
                    <a:pt x="2734" y="2497"/>
                    <a:pt x="3021" y="2805"/>
                  </a:cubicBezTo>
                  <a:cubicBezTo>
                    <a:pt x="4939" y="4866"/>
                    <a:pt x="7011" y="6927"/>
                    <a:pt x="9156" y="8851"/>
                  </a:cubicBezTo>
                  <a:cubicBezTo>
                    <a:pt x="11869" y="11283"/>
                    <a:pt x="14507" y="13312"/>
                    <a:pt x="16993" y="14819"/>
                  </a:cubicBezTo>
                  <a:cubicBezTo>
                    <a:pt x="18438" y="15692"/>
                    <a:pt x="19814" y="16372"/>
                    <a:pt x="21111" y="16848"/>
                  </a:cubicBezTo>
                  <a:cubicBezTo>
                    <a:pt x="21364" y="16937"/>
                    <a:pt x="21553" y="18004"/>
                    <a:pt x="21534" y="19228"/>
                  </a:cubicBezTo>
                  <a:cubicBezTo>
                    <a:pt x="21515" y="20452"/>
                    <a:pt x="21295" y="21372"/>
                    <a:pt x="21042" y="21278"/>
                  </a:cubicBezTo>
                  <a:cubicBezTo>
                    <a:pt x="19729" y="20797"/>
                    <a:pt x="18339" y="20106"/>
                    <a:pt x="16879" y="19228"/>
                  </a:cubicBezTo>
                  <a:cubicBezTo>
                    <a:pt x="14374" y="17711"/>
                    <a:pt x="11719" y="15666"/>
                    <a:pt x="8988" y="13218"/>
                  </a:cubicBezTo>
                  <a:cubicBezTo>
                    <a:pt x="7071" y="11498"/>
                    <a:pt x="5214" y="9673"/>
                    <a:pt x="3471" y="7836"/>
                  </a:cubicBezTo>
                  <a:lnTo>
                    <a:pt x="2822" y="7146"/>
                  </a:lnTo>
                  <a:cubicBezTo>
                    <a:pt x="2244" y="6524"/>
                    <a:pt x="1714" y="5938"/>
                    <a:pt x="1241" y="5405"/>
                  </a:cubicBezTo>
                  <a:lnTo>
                    <a:pt x="350" y="4379"/>
                  </a:lnTo>
                  <a:cubicBezTo>
                    <a:pt x="103" y="4087"/>
                    <a:pt x="-47" y="2879"/>
                    <a:pt x="14" y="1692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59" name="Freeform 627"/>
            <p:cNvSpPr/>
            <p:nvPr/>
          </p:nvSpPr>
          <p:spPr>
            <a:xfrm>
              <a:off x="10547664" y="924696"/>
              <a:ext cx="443139" cy="84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18093" extrusionOk="0">
                  <a:moveTo>
                    <a:pt x="21022" y="209"/>
                  </a:moveTo>
                  <a:cubicBezTo>
                    <a:pt x="21173" y="-198"/>
                    <a:pt x="21370" y="7"/>
                    <a:pt x="21462" y="666"/>
                  </a:cubicBezTo>
                  <a:cubicBezTo>
                    <a:pt x="21555" y="1328"/>
                    <a:pt x="21509" y="2192"/>
                    <a:pt x="21359" y="2603"/>
                  </a:cubicBezTo>
                  <a:cubicBezTo>
                    <a:pt x="14988" y="19942"/>
                    <a:pt x="8532" y="21402"/>
                    <a:pt x="2752" y="13484"/>
                  </a:cubicBezTo>
                  <a:cubicBezTo>
                    <a:pt x="2041" y="12510"/>
                    <a:pt x="1407" y="11464"/>
                    <a:pt x="857" y="10418"/>
                  </a:cubicBezTo>
                  <a:cubicBezTo>
                    <a:pt x="740" y="10196"/>
                    <a:pt x="633" y="9985"/>
                    <a:pt x="535" y="9783"/>
                  </a:cubicBezTo>
                  <a:lnTo>
                    <a:pt x="257" y="9197"/>
                  </a:lnTo>
                  <a:cubicBezTo>
                    <a:pt x="218" y="9111"/>
                    <a:pt x="188" y="9041"/>
                    <a:pt x="169" y="8995"/>
                  </a:cubicBezTo>
                  <a:cubicBezTo>
                    <a:pt x="13" y="8627"/>
                    <a:pt x="-45" y="7773"/>
                    <a:pt x="39" y="7091"/>
                  </a:cubicBezTo>
                  <a:cubicBezTo>
                    <a:pt x="122" y="6406"/>
                    <a:pt x="315" y="6151"/>
                    <a:pt x="471" y="6519"/>
                  </a:cubicBezTo>
                  <a:lnTo>
                    <a:pt x="630" y="6870"/>
                  </a:lnTo>
                  <a:lnTo>
                    <a:pt x="804" y="7234"/>
                  </a:lnTo>
                  <a:cubicBezTo>
                    <a:pt x="898" y="7426"/>
                    <a:pt x="1000" y="7624"/>
                    <a:pt x="1110" y="7836"/>
                  </a:cubicBezTo>
                  <a:cubicBezTo>
                    <a:pt x="1640" y="8846"/>
                    <a:pt x="2254" y="9855"/>
                    <a:pt x="2943" y="10799"/>
                  </a:cubicBezTo>
                  <a:cubicBezTo>
                    <a:pt x="8558" y="18495"/>
                    <a:pt x="14826" y="17075"/>
                    <a:pt x="21022" y="209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60" name="Freeform 628"/>
            <p:cNvSpPr/>
            <p:nvPr/>
          </p:nvSpPr>
          <p:spPr>
            <a:xfrm>
              <a:off x="10527894" y="860516"/>
              <a:ext cx="448942" cy="86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17844" extrusionOk="0">
                  <a:moveTo>
                    <a:pt x="92" y="394"/>
                  </a:moveTo>
                  <a:cubicBezTo>
                    <a:pt x="215" y="-131"/>
                    <a:pt x="415" y="-131"/>
                    <a:pt x="538" y="394"/>
                  </a:cubicBezTo>
                  <a:lnTo>
                    <a:pt x="609" y="681"/>
                  </a:lnTo>
                  <a:cubicBezTo>
                    <a:pt x="630" y="766"/>
                    <a:pt x="656" y="868"/>
                    <a:pt x="687" y="983"/>
                  </a:cubicBezTo>
                  <a:cubicBezTo>
                    <a:pt x="816" y="1476"/>
                    <a:pt x="971" y="2024"/>
                    <a:pt x="1151" y="2619"/>
                  </a:cubicBezTo>
                  <a:cubicBezTo>
                    <a:pt x="1668" y="4328"/>
                    <a:pt x="2282" y="6040"/>
                    <a:pt x="2988" y="7641"/>
                  </a:cubicBezTo>
                  <a:cubicBezTo>
                    <a:pt x="7821" y="18592"/>
                    <a:pt x="13890" y="18649"/>
                    <a:pt x="21048" y="455"/>
                  </a:cubicBezTo>
                  <a:cubicBezTo>
                    <a:pt x="21198" y="73"/>
                    <a:pt x="21391" y="286"/>
                    <a:pt x="21481" y="926"/>
                  </a:cubicBezTo>
                  <a:cubicBezTo>
                    <a:pt x="21569" y="1568"/>
                    <a:pt x="21520" y="2399"/>
                    <a:pt x="21370" y="2778"/>
                  </a:cubicBezTo>
                  <a:cubicBezTo>
                    <a:pt x="14018" y="21469"/>
                    <a:pt x="7715" y="21412"/>
                    <a:pt x="2692" y="10031"/>
                  </a:cubicBezTo>
                  <a:cubicBezTo>
                    <a:pt x="1954" y="8357"/>
                    <a:pt x="1310" y="6559"/>
                    <a:pt x="766" y="4761"/>
                  </a:cubicBezTo>
                  <a:cubicBezTo>
                    <a:pt x="574" y="4127"/>
                    <a:pt x="408" y="3538"/>
                    <a:pt x="268" y="3007"/>
                  </a:cubicBezTo>
                  <a:lnTo>
                    <a:pt x="179" y="2660"/>
                  </a:lnTo>
                  <a:cubicBezTo>
                    <a:pt x="140" y="2507"/>
                    <a:pt x="111" y="2390"/>
                    <a:pt x="92" y="2307"/>
                  </a:cubicBezTo>
                  <a:cubicBezTo>
                    <a:pt x="-31" y="1779"/>
                    <a:pt x="-31" y="923"/>
                    <a:pt x="92" y="394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61" name="Freeform 629"/>
            <p:cNvSpPr/>
            <p:nvPr/>
          </p:nvSpPr>
          <p:spPr>
            <a:xfrm>
              <a:off x="11224771" y="1671206"/>
              <a:ext cx="295663" cy="39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9" h="21266" extrusionOk="0">
                  <a:moveTo>
                    <a:pt x="21033" y="16"/>
                  </a:moveTo>
                  <a:cubicBezTo>
                    <a:pt x="21297" y="-167"/>
                    <a:pt x="21532" y="1259"/>
                    <a:pt x="21556" y="3198"/>
                  </a:cubicBezTo>
                  <a:cubicBezTo>
                    <a:pt x="21579" y="4972"/>
                    <a:pt x="21418" y="6564"/>
                    <a:pt x="21187" y="6953"/>
                  </a:cubicBezTo>
                  <a:lnTo>
                    <a:pt x="21122" y="7027"/>
                  </a:lnTo>
                  <a:lnTo>
                    <a:pt x="525" y="21250"/>
                  </a:lnTo>
                  <a:cubicBezTo>
                    <a:pt x="260" y="21433"/>
                    <a:pt x="26" y="20016"/>
                    <a:pt x="2" y="18076"/>
                  </a:cubicBezTo>
                  <a:cubicBezTo>
                    <a:pt x="-21" y="16302"/>
                    <a:pt x="141" y="14710"/>
                    <a:pt x="370" y="14321"/>
                  </a:cubicBezTo>
                  <a:lnTo>
                    <a:pt x="434" y="14246"/>
                  </a:lnTo>
                  <a:lnTo>
                    <a:pt x="21033" y="16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62" name="Freeform 630"/>
            <p:cNvSpPr/>
            <p:nvPr/>
          </p:nvSpPr>
          <p:spPr>
            <a:xfrm>
              <a:off x="11112842" y="1524553"/>
              <a:ext cx="259653" cy="391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7" h="21525" extrusionOk="0">
                  <a:moveTo>
                    <a:pt x="181" y="45"/>
                  </a:moveTo>
                  <a:cubicBezTo>
                    <a:pt x="369" y="-37"/>
                    <a:pt x="619" y="-3"/>
                    <a:pt x="742" y="121"/>
                  </a:cubicBezTo>
                  <a:lnTo>
                    <a:pt x="16313" y="15879"/>
                  </a:lnTo>
                  <a:cubicBezTo>
                    <a:pt x="18802" y="18411"/>
                    <a:pt x="20565" y="20214"/>
                    <a:pt x="21423" y="21113"/>
                  </a:cubicBezTo>
                  <a:cubicBezTo>
                    <a:pt x="21544" y="21239"/>
                    <a:pt x="21488" y="21405"/>
                    <a:pt x="21299" y="21484"/>
                  </a:cubicBezTo>
                  <a:cubicBezTo>
                    <a:pt x="21110" y="21563"/>
                    <a:pt x="20860" y="21526"/>
                    <a:pt x="20741" y="21401"/>
                  </a:cubicBezTo>
                  <a:lnTo>
                    <a:pt x="18865" y="19466"/>
                  </a:lnTo>
                  <a:cubicBezTo>
                    <a:pt x="17386" y="17951"/>
                    <a:pt x="15286" y="15814"/>
                    <a:pt x="12681" y="13173"/>
                  </a:cubicBezTo>
                  <a:lnTo>
                    <a:pt x="7836" y="8265"/>
                  </a:lnTo>
                  <a:lnTo>
                    <a:pt x="66" y="416"/>
                  </a:lnTo>
                  <a:cubicBezTo>
                    <a:pt x="-56" y="293"/>
                    <a:pt x="-5" y="126"/>
                    <a:pt x="181" y="45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63" name="Freeform 631"/>
            <p:cNvSpPr/>
            <p:nvPr/>
          </p:nvSpPr>
          <p:spPr>
            <a:xfrm>
              <a:off x="10311226" y="2317645"/>
              <a:ext cx="107764" cy="1867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8" h="20802" extrusionOk="0">
                  <a:moveTo>
                    <a:pt x="20608" y="9"/>
                  </a:moveTo>
                  <a:cubicBezTo>
                    <a:pt x="21144" y="63"/>
                    <a:pt x="21498" y="348"/>
                    <a:pt x="21403" y="646"/>
                  </a:cubicBezTo>
                  <a:lnTo>
                    <a:pt x="21110" y="1504"/>
                  </a:lnTo>
                  <a:lnTo>
                    <a:pt x="20796" y="2355"/>
                  </a:lnTo>
                  <a:cubicBezTo>
                    <a:pt x="20627" y="2797"/>
                    <a:pt x="20442" y="3264"/>
                    <a:pt x="20239" y="3752"/>
                  </a:cubicBezTo>
                  <a:cubicBezTo>
                    <a:pt x="19274" y="6078"/>
                    <a:pt x="18125" y="8403"/>
                    <a:pt x="16792" y="10577"/>
                  </a:cubicBezTo>
                  <a:cubicBezTo>
                    <a:pt x="12464" y="17638"/>
                    <a:pt x="7244" y="21597"/>
                    <a:pt x="739" y="20668"/>
                  </a:cubicBezTo>
                  <a:cubicBezTo>
                    <a:pt x="215" y="20594"/>
                    <a:pt x="-102" y="20295"/>
                    <a:pt x="30" y="20000"/>
                  </a:cubicBezTo>
                  <a:cubicBezTo>
                    <a:pt x="166" y="19706"/>
                    <a:pt x="699" y="19527"/>
                    <a:pt x="1222" y="19603"/>
                  </a:cubicBezTo>
                  <a:cubicBezTo>
                    <a:pt x="6221" y="20316"/>
                    <a:pt x="10943" y="16735"/>
                    <a:pt x="14938" y="10220"/>
                  </a:cubicBezTo>
                  <a:cubicBezTo>
                    <a:pt x="16247" y="8084"/>
                    <a:pt x="17377" y="5794"/>
                    <a:pt x="18329" y="3503"/>
                  </a:cubicBezTo>
                  <a:lnTo>
                    <a:pt x="18704" y="2569"/>
                  </a:lnTo>
                  <a:cubicBezTo>
                    <a:pt x="18822" y="2269"/>
                    <a:pt x="18932" y="1977"/>
                    <a:pt x="19037" y="1698"/>
                  </a:cubicBezTo>
                  <a:lnTo>
                    <a:pt x="19419" y="615"/>
                  </a:lnTo>
                  <a:cubicBezTo>
                    <a:pt x="19441" y="551"/>
                    <a:pt x="19459" y="498"/>
                    <a:pt x="19471" y="454"/>
                  </a:cubicBezTo>
                  <a:cubicBezTo>
                    <a:pt x="19558" y="185"/>
                    <a:pt x="19977" y="-3"/>
                    <a:pt x="20451" y="0"/>
                  </a:cubicBezTo>
                  <a:lnTo>
                    <a:pt x="20608" y="9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64" name="Freeform 632"/>
            <p:cNvSpPr/>
            <p:nvPr/>
          </p:nvSpPr>
          <p:spPr>
            <a:xfrm>
              <a:off x="10725531" y="2250985"/>
              <a:ext cx="44485" cy="34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267" extrusionOk="0">
                  <a:moveTo>
                    <a:pt x="21393" y="10938"/>
                  </a:moveTo>
                  <a:cubicBezTo>
                    <a:pt x="21288" y="16814"/>
                    <a:pt x="16422" y="21434"/>
                    <a:pt x="10511" y="21263"/>
                  </a:cubicBezTo>
                  <a:cubicBezTo>
                    <a:pt x="4608" y="21101"/>
                    <a:pt x="-103" y="16195"/>
                    <a:pt x="2" y="10329"/>
                  </a:cubicBezTo>
                  <a:cubicBezTo>
                    <a:pt x="114" y="4453"/>
                    <a:pt x="4973" y="-166"/>
                    <a:pt x="10891" y="5"/>
                  </a:cubicBezTo>
                  <a:cubicBezTo>
                    <a:pt x="16794" y="167"/>
                    <a:pt x="21497" y="5062"/>
                    <a:pt x="21393" y="1093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65" name="Freeform 633"/>
            <p:cNvSpPr/>
            <p:nvPr/>
          </p:nvSpPr>
          <p:spPr>
            <a:xfrm>
              <a:off x="10073422" y="3152032"/>
              <a:ext cx="98088" cy="418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99" h="21546" extrusionOk="0">
                  <a:moveTo>
                    <a:pt x="14062" y="0"/>
                  </a:moveTo>
                  <a:cubicBezTo>
                    <a:pt x="14062" y="0"/>
                    <a:pt x="2951" y="5634"/>
                    <a:pt x="4" y="19873"/>
                  </a:cubicBezTo>
                  <a:cubicBezTo>
                    <a:pt x="-95" y="20344"/>
                    <a:pt x="2090" y="21600"/>
                    <a:pt x="3948" y="21544"/>
                  </a:cubicBezTo>
                  <a:cubicBezTo>
                    <a:pt x="9283" y="21383"/>
                    <a:pt x="9648" y="19530"/>
                    <a:pt x="9648" y="19530"/>
                  </a:cubicBezTo>
                  <a:cubicBezTo>
                    <a:pt x="9648" y="19530"/>
                    <a:pt x="9514" y="8374"/>
                    <a:pt x="19863" y="3088"/>
                  </a:cubicBezTo>
                  <a:cubicBezTo>
                    <a:pt x="21505" y="1760"/>
                    <a:pt x="14062" y="0"/>
                    <a:pt x="14062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66" name="Freeform 634"/>
            <p:cNvSpPr/>
            <p:nvPr/>
          </p:nvSpPr>
          <p:spPr>
            <a:xfrm>
              <a:off x="10096806" y="3127702"/>
              <a:ext cx="141011" cy="183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1" h="21588" extrusionOk="0">
                  <a:moveTo>
                    <a:pt x="764" y="0"/>
                  </a:moveTo>
                  <a:cubicBezTo>
                    <a:pt x="1167" y="8"/>
                    <a:pt x="1827" y="77"/>
                    <a:pt x="2662" y="262"/>
                  </a:cubicBezTo>
                  <a:cubicBezTo>
                    <a:pt x="4035" y="565"/>
                    <a:pt x="5406" y="1092"/>
                    <a:pt x="6684" y="1896"/>
                  </a:cubicBezTo>
                  <a:cubicBezTo>
                    <a:pt x="9217" y="3488"/>
                    <a:pt x="11048" y="5952"/>
                    <a:pt x="11898" y="9426"/>
                  </a:cubicBezTo>
                  <a:lnTo>
                    <a:pt x="12182" y="10663"/>
                  </a:lnTo>
                  <a:cubicBezTo>
                    <a:pt x="13880" y="17705"/>
                    <a:pt x="16869" y="20368"/>
                    <a:pt x="20851" y="20434"/>
                  </a:cubicBezTo>
                  <a:cubicBezTo>
                    <a:pt x="21264" y="20441"/>
                    <a:pt x="21591" y="20705"/>
                    <a:pt x="21582" y="21023"/>
                  </a:cubicBezTo>
                  <a:cubicBezTo>
                    <a:pt x="21572" y="21341"/>
                    <a:pt x="21231" y="21593"/>
                    <a:pt x="20818" y="21588"/>
                  </a:cubicBezTo>
                  <a:cubicBezTo>
                    <a:pt x="15930" y="21503"/>
                    <a:pt x="12412" y="18294"/>
                    <a:pt x="10617" y="10462"/>
                  </a:cubicBezTo>
                  <a:lnTo>
                    <a:pt x="10522" y="10038"/>
                  </a:lnTo>
                  <a:cubicBezTo>
                    <a:pt x="9777" y="6610"/>
                    <a:pt x="8084" y="4263"/>
                    <a:pt x="5740" y="2788"/>
                  </a:cubicBezTo>
                  <a:cubicBezTo>
                    <a:pt x="4626" y="2088"/>
                    <a:pt x="3437" y="1631"/>
                    <a:pt x="2249" y="1369"/>
                  </a:cubicBezTo>
                  <a:cubicBezTo>
                    <a:pt x="1547" y="1214"/>
                    <a:pt x="1011" y="1158"/>
                    <a:pt x="731" y="1152"/>
                  </a:cubicBezTo>
                  <a:cubicBezTo>
                    <a:pt x="318" y="1145"/>
                    <a:pt x="-9" y="881"/>
                    <a:pt x="0" y="563"/>
                  </a:cubicBezTo>
                  <a:cubicBezTo>
                    <a:pt x="10" y="245"/>
                    <a:pt x="352" y="-7"/>
                    <a:pt x="764" y="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67" name="Freeform 635"/>
            <p:cNvSpPr/>
            <p:nvPr/>
          </p:nvSpPr>
          <p:spPr>
            <a:xfrm>
              <a:off x="10049564" y="5892417"/>
              <a:ext cx="212433" cy="2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0" h="18533" extrusionOk="0">
                  <a:moveTo>
                    <a:pt x="20645" y="158"/>
                  </a:moveTo>
                  <a:cubicBezTo>
                    <a:pt x="20972" y="-436"/>
                    <a:pt x="21316" y="704"/>
                    <a:pt x="21415" y="2707"/>
                  </a:cubicBezTo>
                  <a:cubicBezTo>
                    <a:pt x="21512" y="4719"/>
                    <a:pt x="21326" y="6828"/>
                    <a:pt x="20999" y="7422"/>
                  </a:cubicBezTo>
                  <a:cubicBezTo>
                    <a:pt x="13490" y="21135"/>
                    <a:pt x="7381" y="21164"/>
                    <a:pt x="2721" y="12903"/>
                  </a:cubicBezTo>
                  <a:cubicBezTo>
                    <a:pt x="1540" y="10814"/>
                    <a:pt x="736" y="8687"/>
                    <a:pt x="312" y="7201"/>
                  </a:cubicBezTo>
                  <a:cubicBezTo>
                    <a:pt x="15" y="6167"/>
                    <a:pt x="-88" y="3848"/>
                    <a:pt x="82" y="2036"/>
                  </a:cubicBezTo>
                  <a:cubicBezTo>
                    <a:pt x="251" y="215"/>
                    <a:pt x="630" y="-417"/>
                    <a:pt x="925" y="627"/>
                  </a:cubicBezTo>
                  <a:lnTo>
                    <a:pt x="1033" y="973"/>
                  </a:lnTo>
                  <a:cubicBezTo>
                    <a:pt x="1126" y="1260"/>
                    <a:pt x="1259" y="1643"/>
                    <a:pt x="1435" y="2103"/>
                  </a:cubicBezTo>
                  <a:cubicBezTo>
                    <a:pt x="1886" y="3302"/>
                    <a:pt x="2430" y="4499"/>
                    <a:pt x="3065" y="5630"/>
                  </a:cubicBezTo>
                  <a:cubicBezTo>
                    <a:pt x="7498" y="13478"/>
                    <a:pt x="13365" y="13449"/>
                    <a:pt x="20645" y="158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68" name="Freeform 636"/>
            <p:cNvSpPr/>
            <p:nvPr/>
          </p:nvSpPr>
          <p:spPr>
            <a:xfrm>
              <a:off x="10321392" y="5698074"/>
              <a:ext cx="94052" cy="55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8" h="21252" extrusionOk="0">
                  <a:moveTo>
                    <a:pt x="1712" y="24"/>
                  </a:moveTo>
                  <a:lnTo>
                    <a:pt x="2203" y="168"/>
                  </a:lnTo>
                  <a:cubicBezTo>
                    <a:pt x="2343" y="215"/>
                    <a:pt x="2508" y="269"/>
                    <a:pt x="2691" y="328"/>
                  </a:cubicBezTo>
                  <a:cubicBezTo>
                    <a:pt x="3442" y="585"/>
                    <a:pt x="4277" y="913"/>
                    <a:pt x="5176" y="1318"/>
                  </a:cubicBezTo>
                  <a:cubicBezTo>
                    <a:pt x="7744" y="2480"/>
                    <a:pt x="10313" y="4054"/>
                    <a:pt x="12720" y="6099"/>
                  </a:cubicBezTo>
                  <a:cubicBezTo>
                    <a:pt x="16167" y="9025"/>
                    <a:pt x="18999" y="12685"/>
                    <a:pt x="20999" y="17196"/>
                  </a:cubicBezTo>
                  <a:cubicBezTo>
                    <a:pt x="21494" y="18317"/>
                    <a:pt x="21361" y="19902"/>
                    <a:pt x="20701" y="20743"/>
                  </a:cubicBezTo>
                  <a:cubicBezTo>
                    <a:pt x="20045" y="21583"/>
                    <a:pt x="19111" y="21363"/>
                    <a:pt x="18613" y="20242"/>
                  </a:cubicBezTo>
                  <a:cubicBezTo>
                    <a:pt x="16925" y="16427"/>
                    <a:pt x="14451" y="13227"/>
                    <a:pt x="11387" y="10628"/>
                  </a:cubicBezTo>
                  <a:cubicBezTo>
                    <a:pt x="9176" y="8751"/>
                    <a:pt x="6793" y="7291"/>
                    <a:pt x="4407" y="6211"/>
                  </a:cubicBezTo>
                  <a:cubicBezTo>
                    <a:pt x="3572" y="5830"/>
                    <a:pt x="2799" y="5532"/>
                    <a:pt x="2105" y="5294"/>
                  </a:cubicBezTo>
                  <a:lnTo>
                    <a:pt x="1508" y="5103"/>
                  </a:lnTo>
                  <a:cubicBezTo>
                    <a:pt x="1406" y="5073"/>
                    <a:pt x="1325" y="5049"/>
                    <a:pt x="1269" y="5037"/>
                  </a:cubicBezTo>
                  <a:cubicBezTo>
                    <a:pt x="455" y="4829"/>
                    <a:pt x="-106" y="3541"/>
                    <a:pt x="17" y="2153"/>
                  </a:cubicBezTo>
                  <a:cubicBezTo>
                    <a:pt x="129" y="889"/>
                    <a:pt x="775" y="-17"/>
                    <a:pt x="1508" y="1"/>
                  </a:cubicBezTo>
                  <a:lnTo>
                    <a:pt x="1712" y="24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69" name="Freeform 637"/>
            <p:cNvSpPr/>
            <p:nvPr/>
          </p:nvSpPr>
          <p:spPr>
            <a:xfrm>
              <a:off x="11150502" y="5884968"/>
              <a:ext cx="294513" cy="74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0253" extrusionOk="0">
                  <a:moveTo>
                    <a:pt x="20572" y="1828"/>
                  </a:moveTo>
                  <a:cubicBezTo>
                    <a:pt x="20566" y="836"/>
                    <a:pt x="20778" y="17"/>
                    <a:pt x="21044" y="0"/>
                  </a:cubicBezTo>
                  <a:cubicBezTo>
                    <a:pt x="21288" y="-17"/>
                    <a:pt x="21492" y="642"/>
                    <a:pt x="21528" y="1516"/>
                  </a:cubicBezTo>
                  <a:lnTo>
                    <a:pt x="21535" y="1756"/>
                  </a:lnTo>
                  <a:cubicBezTo>
                    <a:pt x="21537" y="2656"/>
                    <a:pt x="21458" y="3943"/>
                    <a:pt x="21235" y="5472"/>
                  </a:cubicBezTo>
                  <a:cubicBezTo>
                    <a:pt x="20892" y="7811"/>
                    <a:pt x="20290" y="10091"/>
                    <a:pt x="19374" y="12164"/>
                  </a:cubicBezTo>
                  <a:cubicBezTo>
                    <a:pt x="18006" y="15263"/>
                    <a:pt x="16030" y="17699"/>
                    <a:pt x="13346" y="19273"/>
                  </a:cubicBezTo>
                  <a:cubicBezTo>
                    <a:pt x="9415" y="21583"/>
                    <a:pt x="5886" y="19662"/>
                    <a:pt x="2864" y="15039"/>
                  </a:cubicBezTo>
                  <a:cubicBezTo>
                    <a:pt x="2117" y="13899"/>
                    <a:pt x="1461" y="12675"/>
                    <a:pt x="899" y="11446"/>
                  </a:cubicBezTo>
                  <a:cubicBezTo>
                    <a:pt x="558" y="10699"/>
                    <a:pt x="321" y="10107"/>
                    <a:pt x="193" y="9753"/>
                  </a:cubicBezTo>
                  <a:cubicBezTo>
                    <a:pt x="-20" y="9162"/>
                    <a:pt x="-63" y="8039"/>
                    <a:pt x="96" y="7245"/>
                  </a:cubicBezTo>
                  <a:cubicBezTo>
                    <a:pt x="254" y="6451"/>
                    <a:pt x="557" y="6287"/>
                    <a:pt x="770" y="6882"/>
                  </a:cubicBezTo>
                  <a:lnTo>
                    <a:pt x="864" y="7131"/>
                  </a:lnTo>
                  <a:cubicBezTo>
                    <a:pt x="979" y="7426"/>
                    <a:pt x="1154" y="7844"/>
                    <a:pt x="1386" y="8351"/>
                  </a:cubicBezTo>
                  <a:cubicBezTo>
                    <a:pt x="1910" y="9500"/>
                    <a:pt x="2526" y="10648"/>
                    <a:pt x="3229" y="11720"/>
                  </a:cubicBezTo>
                  <a:cubicBezTo>
                    <a:pt x="6097" y="16107"/>
                    <a:pt x="9449" y="17931"/>
                    <a:pt x="13196" y="15731"/>
                  </a:cubicBezTo>
                  <a:cubicBezTo>
                    <a:pt x="15765" y="14224"/>
                    <a:pt x="17623" y="11931"/>
                    <a:pt x="18873" y="9098"/>
                  </a:cubicBezTo>
                  <a:cubicBezTo>
                    <a:pt x="19649" y="7346"/>
                    <a:pt x="20131" y="5522"/>
                    <a:pt x="20389" y="3753"/>
                  </a:cubicBezTo>
                  <a:cubicBezTo>
                    <a:pt x="20513" y="2909"/>
                    <a:pt x="20560" y="2280"/>
                    <a:pt x="20569" y="1938"/>
                  </a:cubicBezTo>
                  <a:lnTo>
                    <a:pt x="20572" y="1828"/>
                  </a:ln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70" name="Freeform 638"/>
            <p:cNvSpPr/>
            <p:nvPr/>
          </p:nvSpPr>
          <p:spPr>
            <a:xfrm>
              <a:off x="11192080" y="5748623"/>
              <a:ext cx="213371" cy="25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4" h="20372" extrusionOk="0">
                  <a:moveTo>
                    <a:pt x="11752" y="62"/>
                  </a:moveTo>
                  <a:cubicBezTo>
                    <a:pt x="15847" y="-495"/>
                    <a:pt x="19056" y="2626"/>
                    <a:pt x="21090" y="10596"/>
                  </a:cubicBezTo>
                  <a:cubicBezTo>
                    <a:pt x="21417" y="11883"/>
                    <a:pt x="21548" y="14981"/>
                    <a:pt x="21385" y="17534"/>
                  </a:cubicBezTo>
                  <a:cubicBezTo>
                    <a:pt x="21221" y="20072"/>
                    <a:pt x="20822" y="21105"/>
                    <a:pt x="20496" y="19817"/>
                  </a:cubicBezTo>
                  <a:cubicBezTo>
                    <a:pt x="18706" y="12807"/>
                    <a:pt x="15670" y="9855"/>
                    <a:pt x="11775" y="10390"/>
                  </a:cubicBezTo>
                  <a:cubicBezTo>
                    <a:pt x="9483" y="10706"/>
                    <a:pt x="7024" y="12200"/>
                    <a:pt x="4546" y="14497"/>
                  </a:cubicBezTo>
                  <a:cubicBezTo>
                    <a:pt x="3562" y="15407"/>
                    <a:pt x="2642" y="16379"/>
                    <a:pt x="1815" y="17363"/>
                  </a:cubicBezTo>
                  <a:lnTo>
                    <a:pt x="777" y="18651"/>
                  </a:lnTo>
                  <a:cubicBezTo>
                    <a:pt x="417" y="19150"/>
                    <a:pt x="73" y="17266"/>
                    <a:pt x="10" y="14460"/>
                  </a:cubicBezTo>
                  <a:cubicBezTo>
                    <a:pt x="-52" y="11654"/>
                    <a:pt x="188" y="8980"/>
                    <a:pt x="548" y="8483"/>
                  </a:cubicBezTo>
                  <a:lnTo>
                    <a:pt x="1400" y="7413"/>
                  </a:lnTo>
                  <a:lnTo>
                    <a:pt x="1617" y="7158"/>
                  </a:lnTo>
                  <a:cubicBezTo>
                    <a:pt x="2458" y="6162"/>
                    <a:pt x="3392" y="5166"/>
                    <a:pt x="4391" y="4243"/>
                  </a:cubicBezTo>
                  <a:cubicBezTo>
                    <a:pt x="6909" y="1911"/>
                    <a:pt x="9410" y="391"/>
                    <a:pt x="11752" y="62"/>
                  </a:cubicBezTo>
                  <a:close/>
                </a:path>
              </a:pathLst>
            </a:custGeom>
            <a:solidFill>
              <a:srgbClr val="A3B5D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71" name="Freeform 639"/>
            <p:cNvSpPr/>
            <p:nvPr/>
          </p:nvSpPr>
          <p:spPr>
            <a:xfrm>
              <a:off x="10851711" y="595368"/>
              <a:ext cx="51754" cy="80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3" h="21259" extrusionOk="0">
                  <a:moveTo>
                    <a:pt x="19809" y="88"/>
                  </a:moveTo>
                  <a:cubicBezTo>
                    <a:pt x="20831" y="348"/>
                    <a:pt x="21335" y="1092"/>
                    <a:pt x="20938" y="1757"/>
                  </a:cubicBezTo>
                  <a:lnTo>
                    <a:pt x="20402" y="2618"/>
                  </a:lnTo>
                  <a:cubicBezTo>
                    <a:pt x="19972" y="3295"/>
                    <a:pt x="19473" y="4051"/>
                    <a:pt x="18925" y="4863"/>
                  </a:cubicBezTo>
                  <a:cubicBezTo>
                    <a:pt x="17353" y="7185"/>
                    <a:pt x="15637" y="9508"/>
                    <a:pt x="13839" y="11683"/>
                  </a:cubicBezTo>
                  <a:cubicBezTo>
                    <a:pt x="10974" y="15144"/>
                    <a:pt x="8166" y="17895"/>
                    <a:pt x="5452" y="19704"/>
                  </a:cubicBezTo>
                  <a:cubicBezTo>
                    <a:pt x="4683" y="20218"/>
                    <a:pt x="3919" y="20659"/>
                    <a:pt x="3155" y="21013"/>
                  </a:cubicBezTo>
                  <a:cubicBezTo>
                    <a:pt x="2266" y="21430"/>
                    <a:pt x="1022" y="21304"/>
                    <a:pt x="379" y="20728"/>
                  </a:cubicBezTo>
                  <a:cubicBezTo>
                    <a:pt x="-265" y="20153"/>
                    <a:pt x="-69" y="19348"/>
                    <a:pt x="821" y="18932"/>
                  </a:cubicBezTo>
                  <a:cubicBezTo>
                    <a:pt x="1382" y="18667"/>
                    <a:pt x="1975" y="18328"/>
                    <a:pt x="2594" y="17911"/>
                  </a:cubicBezTo>
                  <a:cubicBezTo>
                    <a:pt x="4998" y="16312"/>
                    <a:pt x="7629" y="13736"/>
                    <a:pt x="10330" y="10467"/>
                  </a:cubicBezTo>
                  <a:cubicBezTo>
                    <a:pt x="12078" y="8357"/>
                    <a:pt x="13750" y="6095"/>
                    <a:pt x="15284" y="3830"/>
                  </a:cubicBezTo>
                  <a:lnTo>
                    <a:pt x="16394" y="2149"/>
                  </a:lnTo>
                  <a:lnTo>
                    <a:pt x="17233" y="822"/>
                  </a:lnTo>
                  <a:cubicBezTo>
                    <a:pt x="17631" y="161"/>
                    <a:pt x="18786" y="-170"/>
                    <a:pt x="19809" y="88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72" name="Freeform 640"/>
            <p:cNvSpPr/>
            <p:nvPr/>
          </p:nvSpPr>
          <p:spPr>
            <a:xfrm>
              <a:off x="10503586" y="368185"/>
              <a:ext cx="118655" cy="37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19040" extrusionOk="0">
                  <a:moveTo>
                    <a:pt x="656" y="10161"/>
                  </a:moveTo>
                  <a:cubicBezTo>
                    <a:pt x="4343" y="1787"/>
                    <a:pt x="8356" y="-1930"/>
                    <a:pt x="13395" y="981"/>
                  </a:cubicBezTo>
                  <a:cubicBezTo>
                    <a:pt x="15561" y="2233"/>
                    <a:pt x="17838" y="4738"/>
                    <a:pt x="20237" y="8572"/>
                  </a:cubicBezTo>
                  <a:cubicBezTo>
                    <a:pt x="21081" y="9926"/>
                    <a:pt x="21379" y="12970"/>
                    <a:pt x="20902" y="15365"/>
                  </a:cubicBezTo>
                  <a:cubicBezTo>
                    <a:pt x="20424" y="17768"/>
                    <a:pt x="19353" y="18613"/>
                    <a:pt x="18506" y="17259"/>
                  </a:cubicBezTo>
                  <a:cubicBezTo>
                    <a:pt x="16417" y="13918"/>
                    <a:pt x="14483" y="11789"/>
                    <a:pt x="12694" y="10756"/>
                  </a:cubicBezTo>
                  <a:cubicBezTo>
                    <a:pt x="8789" y="8501"/>
                    <a:pt x="5789" y="11272"/>
                    <a:pt x="2859" y="17940"/>
                  </a:cubicBezTo>
                  <a:cubicBezTo>
                    <a:pt x="2100" y="19670"/>
                    <a:pt x="993" y="19318"/>
                    <a:pt x="386" y="17173"/>
                  </a:cubicBezTo>
                  <a:cubicBezTo>
                    <a:pt x="-221" y="15021"/>
                    <a:pt x="-100" y="11883"/>
                    <a:pt x="656" y="1016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73" name="Freeform 641"/>
            <p:cNvSpPr/>
            <p:nvPr/>
          </p:nvSpPr>
          <p:spPr>
            <a:xfrm>
              <a:off x="9960882" y="3410647"/>
              <a:ext cx="265635" cy="1203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8775" y="74"/>
                  </a:lnTo>
                  <a:lnTo>
                    <a:pt x="3903" y="0"/>
                  </a:lnTo>
                  <a:lnTo>
                    <a:pt x="0" y="21142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74" name="Freeform 642"/>
            <p:cNvSpPr/>
            <p:nvPr/>
          </p:nvSpPr>
          <p:spPr>
            <a:xfrm>
              <a:off x="12340247" y="5482964"/>
              <a:ext cx="621771" cy="447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79" h="17821" extrusionOk="0">
                  <a:moveTo>
                    <a:pt x="10395" y="2124"/>
                  </a:moveTo>
                  <a:cubicBezTo>
                    <a:pt x="10395" y="2124"/>
                    <a:pt x="7971" y="10979"/>
                    <a:pt x="1579" y="13481"/>
                  </a:cubicBezTo>
                  <a:cubicBezTo>
                    <a:pt x="-2606" y="15119"/>
                    <a:pt x="2052" y="19764"/>
                    <a:pt x="9399" y="16918"/>
                  </a:cubicBezTo>
                  <a:cubicBezTo>
                    <a:pt x="13588" y="15296"/>
                    <a:pt x="12451" y="12566"/>
                    <a:pt x="14824" y="12266"/>
                  </a:cubicBezTo>
                  <a:cubicBezTo>
                    <a:pt x="16199" y="12091"/>
                    <a:pt x="18898" y="10821"/>
                    <a:pt x="18933" y="9447"/>
                  </a:cubicBezTo>
                  <a:cubicBezTo>
                    <a:pt x="18994" y="7047"/>
                    <a:pt x="18991" y="6375"/>
                    <a:pt x="18942" y="3587"/>
                  </a:cubicBezTo>
                  <a:cubicBezTo>
                    <a:pt x="18886" y="379"/>
                    <a:pt x="12750" y="-1836"/>
                    <a:pt x="10395" y="212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75" name="Freeform 643"/>
            <p:cNvSpPr/>
            <p:nvPr/>
          </p:nvSpPr>
          <p:spPr>
            <a:xfrm>
              <a:off x="13852064" y="5524057"/>
              <a:ext cx="588975" cy="443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8" h="17627" extrusionOk="0">
                  <a:moveTo>
                    <a:pt x="0" y="2816"/>
                  </a:moveTo>
                  <a:cubicBezTo>
                    <a:pt x="0" y="2816"/>
                    <a:pt x="483" y="7044"/>
                    <a:pt x="807" y="8548"/>
                  </a:cubicBezTo>
                  <a:cubicBezTo>
                    <a:pt x="1131" y="10053"/>
                    <a:pt x="1466" y="10981"/>
                    <a:pt x="4048" y="11393"/>
                  </a:cubicBezTo>
                  <a:cubicBezTo>
                    <a:pt x="8546" y="12111"/>
                    <a:pt x="7738" y="16196"/>
                    <a:pt x="12853" y="17211"/>
                  </a:cubicBezTo>
                  <a:cubicBezTo>
                    <a:pt x="19826" y="18595"/>
                    <a:pt x="21600" y="16241"/>
                    <a:pt x="20833" y="14284"/>
                  </a:cubicBezTo>
                  <a:cubicBezTo>
                    <a:pt x="20065" y="12328"/>
                    <a:pt x="13458" y="10322"/>
                    <a:pt x="10370" y="2091"/>
                  </a:cubicBezTo>
                  <a:cubicBezTo>
                    <a:pt x="8459" y="-3005"/>
                    <a:pt x="0" y="2816"/>
                    <a:pt x="0" y="281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76" name="Freeform 644"/>
            <p:cNvSpPr/>
            <p:nvPr/>
          </p:nvSpPr>
          <p:spPr>
            <a:xfrm>
              <a:off x="13145169" y="2681503"/>
              <a:ext cx="1002561" cy="2928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27" extrusionOk="0">
                  <a:moveTo>
                    <a:pt x="0" y="2341"/>
                  </a:moveTo>
                  <a:cubicBezTo>
                    <a:pt x="0" y="2341"/>
                    <a:pt x="4096" y="-1358"/>
                    <a:pt x="9014" y="544"/>
                  </a:cubicBezTo>
                  <a:cubicBezTo>
                    <a:pt x="14150" y="5309"/>
                    <a:pt x="18558" y="15055"/>
                    <a:pt x="21600" y="19866"/>
                  </a:cubicBezTo>
                  <a:cubicBezTo>
                    <a:pt x="19131" y="20242"/>
                    <a:pt x="15231" y="20101"/>
                    <a:pt x="15231" y="20101"/>
                  </a:cubicBezTo>
                  <a:cubicBezTo>
                    <a:pt x="15231" y="20101"/>
                    <a:pt x="1631" y="5336"/>
                    <a:pt x="0" y="2341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77" name="Freeform 645"/>
            <p:cNvSpPr/>
            <p:nvPr/>
          </p:nvSpPr>
          <p:spPr>
            <a:xfrm>
              <a:off x="12663638" y="2378502"/>
              <a:ext cx="903609" cy="697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253" extrusionOk="0">
                  <a:moveTo>
                    <a:pt x="11770" y="21183"/>
                  </a:moveTo>
                  <a:cubicBezTo>
                    <a:pt x="11770" y="21183"/>
                    <a:pt x="10592" y="21475"/>
                    <a:pt x="9442" y="20872"/>
                  </a:cubicBezTo>
                  <a:cubicBezTo>
                    <a:pt x="6401" y="19278"/>
                    <a:pt x="797" y="15427"/>
                    <a:pt x="65" y="13717"/>
                  </a:cubicBezTo>
                  <a:cubicBezTo>
                    <a:pt x="-286" y="9841"/>
                    <a:pt x="853" y="333"/>
                    <a:pt x="1907" y="324"/>
                  </a:cubicBezTo>
                  <a:cubicBezTo>
                    <a:pt x="3930" y="306"/>
                    <a:pt x="10777" y="1976"/>
                    <a:pt x="13627" y="1253"/>
                  </a:cubicBezTo>
                  <a:cubicBezTo>
                    <a:pt x="15844" y="689"/>
                    <a:pt x="18641" y="0"/>
                    <a:pt x="18641" y="0"/>
                  </a:cubicBezTo>
                  <a:cubicBezTo>
                    <a:pt x="18641" y="0"/>
                    <a:pt x="19412" y="1666"/>
                    <a:pt x="19967" y="3229"/>
                  </a:cubicBezTo>
                  <a:cubicBezTo>
                    <a:pt x="21314" y="7019"/>
                    <a:pt x="21254" y="11971"/>
                    <a:pt x="21254" y="11971"/>
                  </a:cubicBezTo>
                  <a:cubicBezTo>
                    <a:pt x="21254" y="11971"/>
                    <a:pt x="13268" y="21600"/>
                    <a:pt x="11770" y="21183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78" name="Freeform 646"/>
            <p:cNvSpPr/>
            <p:nvPr/>
          </p:nvSpPr>
          <p:spPr>
            <a:xfrm>
              <a:off x="12545459" y="994584"/>
              <a:ext cx="1100449" cy="1366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0" h="20991" extrusionOk="0">
                  <a:moveTo>
                    <a:pt x="2924" y="18007"/>
                  </a:moveTo>
                  <a:cubicBezTo>
                    <a:pt x="2924" y="18007"/>
                    <a:pt x="-1080" y="8103"/>
                    <a:pt x="283" y="2674"/>
                  </a:cubicBezTo>
                  <a:cubicBezTo>
                    <a:pt x="2703" y="1552"/>
                    <a:pt x="4792" y="235"/>
                    <a:pt x="9707" y="16"/>
                  </a:cubicBezTo>
                  <a:cubicBezTo>
                    <a:pt x="15241" y="-230"/>
                    <a:pt x="20520" y="2434"/>
                    <a:pt x="20520" y="2434"/>
                  </a:cubicBezTo>
                  <a:lnTo>
                    <a:pt x="19781" y="10592"/>
                  </a:lnTo>
                  <a:lnTo>
                    <a:pt x="17109" y="17183"/>
                  </a:lnTo>
                  <a:cubicBezTo>
                    <a:pt x="17109" y="17183"/>
                    <a:pt x="19620" y="19947"/>
                    <a:pt x="14615" y="20552"/>
                  </a:cubicBezTo>
                  <a:cubicBezTo>
                    <a:pt x="11128" y="20973"/>
                    <a:pt x="5773" y="21370"/>
                    <a:pt x="3550" y="20334"/>
                  </a:cubicBezTo>
                  <a:cubicBezTo>
                    <a:pt x="2581" y="19882"/>
                    <a:pt x="2462" y="19036"/>
                    <a:pt x="2924" y="18007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79" name="Freeform 647"/>
            <p:cNvSpPr/>
            <p:nvPr/>
          </p:nvSpPr>
          <p:spPr>
            <a:xfrm>
              <a:off x="12183272" y="1139434"/>
              <a:ext cx="650132" cy="1004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78" h="19506" extrusionOk="0">
                  <a:moveTo>
                    <a:pt x="11371" y="708"/>
                  </a:moveTo>
                  <a:cubicBezTo>
                    <a:pt x="11371" y="708"/>
                    <a:pt x="4069" y="7444"/>
                    <a:pt x="198" y="15944"/>
                  </a:cubicBezTo>
                  <a:cubicBezTo>
                    <a:pt x="-964" y="18494"/>
                    <a:pt x="3220" y="20281"/>
                    <a:pt x="6937" y="19169"/>
                  </a:cubicBezTo>
                  <a:cubicBezTo>
                    <a:pt x="10654" y="18058"/>
                    <a:pt x="19159" y="5400"/>
                    <a:pt x="19659" y="4039"/>
                  </a:cubicBezTo>
                  <a:cubicBezTo>
                    <a:pt x="20636" y="1386"/>
                    <a:pt x="15365" y="-1319"/>
                    <a:pt x="11371" y="708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80" name="Freeform 648"/>
            <p:cNvSpPr/>
            <p:nvPr/>
          </p:nvSpPr>
          <p:spPr>
            <a:xfrm>
              <a:off x="12920665" y="696090"/>
              <a:ext cx="335728" cy="426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134" extrusionOk="0">
                  <a:moveTo>
                    <a:pt x="0" y="10169"/>
                  </a:moveTo>
                  <a:lnTo>
                    <a:pt x="601" y="3281"/>
                  </a:lnTo>
                  <a:lnTo>
                    <a:pt x="19590" y="0"/>
                  </a:lnTo>
                  <a:lnTo>
                    <a:pt x="21600" y="9716"/>
                  </a:lnTo>
                  <a:cubicBezTo>
                    <a:pt x="21600" y="9716"/>
                    <a:pt x="12340" y="21600"/>
                    <a:pt x="0" y="10169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81" name="Freeform 649"/>
            <p:cNvSpPr/>
            <p:nvPr/>
          </p:nvSpPr>
          <p:spPr>
            <a:xfrm>
              <a:off x="12786456" y="221215"/>
              <a:ext cx="549378" cy="667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8" h="21201" extrusionOk="0">
                  <a:moveTo>
                    <a:pt x="20005" y="10731"/>
                  </a:moveTo>
                  <a:cubicBezTo>
                    <a:pt x="18758" y="17802"/>
                    <a:pt x="13053" y="20972"/>
                    <a:pt x="7601" y="21191"/>
                  </a:cubicBezTo>
                  <a:cubicBezTo>
                    <a:pt x="1102" y="21452"/>
                    <a:pt x="-332" y="16629"/>
                    <a:pt x="60" y="9647"/>
                  </a:cubicBezTo>
                  <a:cubicBezTo>
                    <a:pt x="457" y="2558"/>
                    <a:pt x="3997" y="150"/>
                    <a:pt x="10107" y="4"/>
                  </a:cubicBezTo>
                  <a:cubicBezTo>
                    <a:pt x="16477" y="-148"/>
                    <a:pt x="21268" y="3569"/>
                    <a:pt x="20005" y="10731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82" name="Freeform 650"/>
            <p:cNvSpPr/>
            <p:nvPr/>
          </p:nvSpPr>
          <p:spPr>
            <a:xfrm>
              <a:off x="12825496" y="206744"/>
              <a:ext cx="530677" cy="576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3" h="19782" extrusionOk="0">
                  <a:moveTo>
                    <a:pt x="14733" y="13200"/>
                  </a:moveTo>
                  <a:cubicBezTo>
                    <a:pt x="14934" y="12604"/>
                    <a:pt x="15128" y="11605"/>
                    <a:pt x="16205" y="11208"/>
                  </a:cubicBezTo>
                  <a:cubicBezTo>
                    <a:pt x="17686" y="10663"/>
                    <a:pt x="18989" y="12155"/>
                    <a:pt x="18777" y="13755"/>
                  </a:cubicBezTo>
                  <a:cubicBezTo>
                    <a:pt x="18519" y="15695"/>
                    <a:pt x="16592" y="16867"/>
                    <a:pt x="15503" y="16873"/>
                  </a:cubicBezTo>
                  <a:cubicBezTo>
                    <a:pt x="15610" y="18773"/>
                    <a:pt x="15774" y="19782"/>
                    <a:pt x="15774" y="19782"/>
                  </a:cubicBezTo>
                  <a:cubicBezTo>
                    <a:pt x="15774" y="19782"/>
                    <a:pt x="18177" y="17679"/>
                    <a:pt x="19514" y="14400"/>
                  </a:cubicBezTo>
                  <a:cubicBezTo>
                    <a:pt x="21600" y="9286"/>
                    <a:pt x="20310" y="2124"/>
                    <a:pt x="13851" y="479"/>
                  </a:cubicBezTo>
                  <a:cubicBezTo>
                    <a:pt x="3758" y="-1818"/>
                    <a:pt x="0" y="4898"/>
                    <a:pt x="0" y="4898"/>
                  </a:cubicBezTo>
                  <a:lnTo>
                    <a:pt x="12510" y="4748"/>
                  </a:lnTo>
                  <a:lnTo>
                    <a:pt x="12188" y="8468"/>
                  </a:lnTo>
                  <a:cubicBezTo>
                    <a:pt x="12188" y="8468"/>
                    <a:pt x="14418" y="8579"/>
                    <a:pt x="13963" y="12982"/>
                  </a:cubicBezTo>
                  <a:lnTo>
                    <a:pt x="14733" y="13200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83" name="Freeform 651"/>
            <p:cNvSpPr/>
            <p:nvPr/>
          </p:nvSpPr>
          <p:spPr>
            <a:xfrm>
              <a:off x="12963947" y="473428"/>
              <a:ext cx="146268" cy="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9" h="21229" extrusionOk="0">
                  <a:moveTo>
                    <a:pt x="965" y="0"/>
                  </a:moveTo>
                  <a:lnTo>
                    <a:pt x="15806" y="1891"/>
                  </a:lnTo>
                  <a:lnTo>
                    <a:pt x="16063" y="2127"/>
                  </a:lnTo>
                  <a:lnTo>
                    <a:pt x="20824" y="10597"/>
                  </a:lnTo>
                  <a:cubicBezTo>
                    <a:pt x="21322" y="11489"/>
                    <a:pt x="21600" y="14535"/>
                    <a:pt x="21447" y="17398"/>
                  </a:cubicBezTo>
                  <a:cubicBezTo>
                    <a:pt x="21306" y="20024"/>
                    <a:pt x="20849" y="21600"/>
                    <a:pt x="20391" y="21153"/>
                  </a:cubicBezTo>
                  <a:lnTo>
                    <a:pt x="20266" y="20982"/>
                  </a:lnTo>
                  <a:lnTo>
                    <a:pt x="15628" y="12736"/>
                  </a:lnTo>
                  <a:lnTo>
                    <a:pt x="924" y="10859"/>
                  </a:lnTo>
                  <a:cubicBezTo>
                    <a:pt x="446" y="10794"/>
                    <a:pt x="59" y="8705"/>
                    <a:pt x="7" y="6041"/>
                  </a:cubicBezTo>
                  <a:lnTo>
                    <a:pt x="0" y="5305"/>
                  </a:lnTo>
                  <a:cubicBezTo>
                    <a:pt x="11" y="2560"/>
                    <a:pt x="376" y="328"/>
                    <a:pt x="838" y="26"/>
                  </a:cubicBezTo>
                  <a:lnTo>
                    <a:pt x="965" y="0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84" name="Freeform 652"/>
            <p:cNvSpPr/>
            <p:nvPr/>
          </p:nvSpPr>
          <p:spPr>
            <a:xfrm>
              <a:off x="12805724" y="665936"/>
              <a:ext cx="414978" cy="228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20" extrusionOk="0">
                  <a:moveTo>
                    <a:pt x="16422" y="8776"/>
                  </a:moveTo>
                  <a:cubicBezTo>
                    <a:pt x="14486" y="4012"/>
                    <a:pt x="14657" y="-243"/>
                    <a:pt x="6656" y="11"/>
                  </a:cubicBezTo>
                  <a:cubicBezTo>
                    <a:pt x="2763" y="135"/>
                    <a:pt x="1392" y="2361"/>
                    <a:pt x="0" y="7775"/>
                  </a:cubicBezTo>
                  <a:cubicBezTo>
                    <a:pt x="1067" y="16105"/>
                    <a:pt x="4986" y="21357"/>
                    <a:pt x="10185" y="20658"/>
                  </a:cubicBezTo>
                  <a:cubicBezTo>
                    <a:pt x="21106" y="19192"/>
                    <a:pt x="21600" y="211"/>
                    <a:pt x="21600" y="211"/>
                  </a:cubicBezTo>
                  <a:cubicBezTo>
                    <a:pt x="21600" y="211"/>
                    <a:pt x="20060" y="896"/>
                    <a:pt x="19563" y="2319"/>
                  </a:cubicBezTo>
                  <a:cubicBezTo>
                    <a:pt x="18190" y="6254"/>
                    <a:pt x="17295" y="7240"/>
                    <a:pt x="16422" y="8776"/>
                  </a:cubicBezTo>
                  <a:close/>
                </a:path>
              </a:pathLst>
            </a:custGeom>
            <a:solidFill>
              <a:srgbClr val="7C5B4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85" name="Freeform 653"/>
            <p:cNvSpPr/>
            <p:nvPr/>
          </p:nvSpPr>
          <p:spPr>
            <a:xfrm>
              <a:off x="12881425" y="705047"/>
              <a:ext cx="137444" cy="34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10" extrusionOk="0">
                  <a:moveTo>
                    <a:pt x="0" y="2768"/>
                  </a:moveTo>
                  <a:cubicBezTo>
                    <a:pt x="0" y="2768"/>
                    <a:pt x="8534" y="4773"/>
                    <a:pt x="21600" y="0"/>
                  </a:cubicBezTo>
                  <a:cubicBezTo>
                    <a:pt x="21600" y="0"/>
                    <a:pt x="19683" y="21170"/>
                    <a:pt x="10265" y="21409"/>
                  </a:cubicBezTo>
                  <a:cubicBezTo>
                    <a:pt x="2876" y="21600"/>
                    <a:pt x="0" y="2768"/>
                    <a:pt x="0" y="276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86" name="Freeform 654"/>
            <p:cNvSpPr/>
            <p:nvPr/>
          </p:nvSpPr>
          <p:spPr>
            <a:xfrm>
              <a:off x="12876600" y="700237"/>
              <a:ext cx="147093" cy="443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3" h="21387" extrusionOk="0">
                  <a:moveTo>
                    <a:pt x="20521" y="11"/>
                  </a:moveTo>
                  <a:cubicBezTo>
                    <a:pt x="13356" y="2236"/>
                    <a:pt x="7222" y="2796"/>
                    <a:pt x="2490" y="2385"/>
                  </a:cubicBezTo>
                  <a:lnTo>
                    <a:pt x="1044" y="2221"/>
                  </a:lnTo>
                  <a:cubicBezTo>
                    <a:pt x="916" y="2206"/>
                    <a:pt x="815" y="2184"/>
                    <a:pt x="741" y="2169"/>
                  </a:cubicBezTo>
                  <a:cubicBezTo>
                    <a:pt x="183" y="2057"/>
                    <a:pt x="-187" y="4073"/>
                    <a:pt x="100" y="5670"/>
                  </a:cubicBezTo>
                  <a:cubicBezTo>
                    <a:pt x="472" y="7746"/>
                    <a:pt x="1235" y="10710"/>
                    <a:pt x="2439" y="13644"/>
                  </a:cubicBezTo>
                  <a:cubicBezTo>
                    <a:pt x="4450" y="18543"/>
                    <a:pt x="7013" y="21454"/>
                    <a:pt x="10154" y="21387"/>
                  </a:cubicBezTo>
                  <a:cubicBezTo>
                    <a:pt x="14085" y="21297"/>
                    <a:pt x="17003" y="17997"/>
                    <a:pt x="19034" y="12487"/>
                  </a:cubicBezTo>
                  <a:cubicBezTo>
                    <a:pt x="20301" y="9053"/>
                    <a:pt x="20980" y="5558"/>
                    <a:pt x="21243" y="3087"/>
                  </a:cubicBezTo>
                  <a:cubicBezTo>
                    <a:pt x="21413" y="1497"/>
                    <a:pt x="21027" y="-146"/>
                    <a:pt x="20521" y="11"/>
                  </a:cubicBezTo>
                  <a:close/>
                  <a:moveTo>
                    <a:pt x="19296" y="5021"/>
                  </a:moveTo>
                  <a:lnTo>
                    <a:pt x="19258" y="5193"/>
                  </a:lnTo>
                  <a:cubicBezTo>
                    <a:pt x="18960" y="6454"/>
                    <a:pt x="18594" y="7701"/>
                    <a:pt x="18153" y="8896"/>
                  </a:cubicBezTo>
                  <a:cubicBezTo>
                    <a:pt x="16374" y="13719"/>
                    <a:pt x="13767" y="16676"/>
                    <a:pt x="10145" y="16750"/>
                  </a:cubicBezTo>
                  <a:cubicBezTo>
                    <a:pt x="7311" y="16810"/>
                    <a:pt x="5038" y="14235"/>
                    <a:pt x="3264" y="9912"/>
                  </a:cubicBezTo>
                  <a:lnTo>
                    <a:pt x="2910" y="9008"/>
                  </a:lnTo>
                  <a:cubicBezTo>
                    <a:pt x="2683" y="8396"/>
                    <a:pt x="2472" y="7776"/>
                    <a:pt x="2277" y="7149"/>
                  </a:cubicBezTo>
                  <a:lnTo>
                    <a:pt x="2232" y="7000"/>
                  </a:lnTo>
                  <a:lnTo>
                    <a:pt x="3058" y="7066"/>
                  </a:lnTo>
                  <a:cubicBezTo>
                    <a:pt x="7141" y="7343"/>
                    <a:pt x="12193" y="6917"/>
                    <a:pt x="17991" y="5386"/>
                  </a:cubicBezTo>
                  <a:lnTo>
                    <a:pt x="19296" y="5021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87" name="Freeform 655"/>
            <p:cNvSpPr/>
            <p:nvPr/>
          </p:nvSpPr>
          <p:spPr>
            <a:xfrm>
              <a:off x="12870476" y="474184"/>
              <a:ext cx="105931" cy="196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7" h="21549" extrusionOk="0">
                  <a:moveTo>
                    <a:pt x="3967" y="19"/>
                  </a:moveTo>
                  <a:cubicBezTo>
                    <a:pt x="4432" y="-51"/>
                    <a:pt x="4912" y="76"/>
                    <a:pt x="5106" y="308"/>
                  </a:cubicBezTo>
                  <a:lnTo>
                    <a:pt x="5159" y="389"/>
                  </a:lnTo>
                  <a:lnTo>
                    <a:pt x="7150" y="4344"/>
                  </a:lnTo>
                  <a:cubicBezTo>
                    <a:pt x="7174" y="4397"/>
                    <a:pt x="7187" y="4451"/>
                    <a:pt x="7184" y="4504"/>
                  </a:cubicBezTo>
                  <a:lnTo>
                    <a:pt x="7165" y="4583"/>
                  </a:lnTo>
                  <a:lnTo>
                    <a:pt x="1980" y="19036"/>
                  </a:lnTo>
                  <a:cubicBezTo>
                    <a:pt x="1743" y="19694"/>
                    <a:pt x="2597" y="20310"/>
                    <a:pt x="3792" y="20383"/>
                  </a:cubicBezTo>
                  <a:lnTo>
                    <a:pt x="4008" y="20390"/>
                  </a:lnTo>
                  <a:lnTo>
                    <a:pt x="20366" y="20495"/>
                  </a:lnTo>
                  <a:cubicBezTo>
                    <a:pt x="20903" y="20498"/>
                    <a:pt x="21330" y="20736"/>
                    <a:pt x="21327" y="21029"/>
                  </a:cubicBezTo>
                  <a:cubicBezTo>
                    <a:pt x="21321" y="21291"/>
                    <a:pt x="20962" y="21507"/>
                    <a:pt x="20500" y="21544"/>
                  </a:cubicBezTo>
                  <a:lnTo>
                    <a:pt x="20344" y="21549"/>
                  </a:lnTo>
                  <a:lnTo>
                    <a:pt x="3986" y="21445"/>
                  </a:lnTo>
                  <a:cubicBezTo>
                    <a:pt x="1561" y="21432"/>
                    <a:pt x="-270" y="20265"/>
                    <a:pt x="33" y="18978"/>
                  </a:cubicBezTo>
                  <a:lnTo>
                    <a:pt x="73" y="18834"/>
                  </a:lnTo>
                  <a:lnTo>
                    <a:pt x="5218" y="4504"/>
                  </a:lnTo>
                  <a:lnTo>
                    <a:pt x="3287" y="667"/>
                  </a:lnTo>
                  <a:cubicBezTo>
                    <a:pt x="3162" y="415"/>
                    <a:pt x="3396" y="153"/>
                    <a:pt x="3820" y="48"/>
                  </a:cubicBezTo>
                  <a:lnTo>
                    <a:pt x="3967" y="19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88" name="Freeform 656"/>
            <p:cNvSpPr/>
            <p:nvPr/>
          </p:nvSpPr>
          <p:spPr>
            <a:xfrm>
              <a:off x="12859744" y="963923"/>
              <a:ext cx="217547" cy="232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44" y="0"/>
                  </a:moveTo>
                  <a:lnTo>
                    <a:pt x="0" y="6907"/>
                  </a:lnTo>
                  <a:lnTo>
                    <a:pt x="8577" y="21600"/>
                  </a:lnTo>
                  <a:lnTo>
                    <a:pt x="21600" y="9297"/>
                  </a:lnTo>
                  <a:lnTo>
                    <a:pt x="5744" y="0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89" name="Freeform 657"/>
            <p:cNvSpPr/>
            <p:nvPr/>
          </p:nvSpPr>
          <p:spPr>
            <a:xfrm>
              <a:off x="13077276" y="957430"/>
              <a:ext cx="240189" cy="227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39"/>
                  </a:moveTo>
                  <a:lnTo>
                    <a:pt x="16102" y="0"/>
                  </a:lnTo>
                  <a:lnTo>
                    <a:pt x="21600" y="6737"/>
                  </a:lnTo>
                  <a:lnTo>
                    <a:pt x="10923" y="21600"/>
                  </a:lnTo>
                  <a:lnTo>
                    <a:pt x="0" y="10139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90" name="Freeform 658"/>
            <p:cNvSpPr/>
            <p:nvPr/>
          </p:nvSpPr>
          <p:spPr>
            <a:xfrm>
              <a:off x="12977257" y="1065213"/>
              <a:ext cx="201478" cy="217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245"/>
                  </a:moveTo>
                  <a:lnTo>
                    <a:pt x="10729" y="0"/>
                  </a:lnTo>
                  <a:lnTo>
                    <a:pt x="21600" y="10294"/>
                  </a:lnTo>
                  <a:lnTo>
                    <a:pt x="15413" y="21600"/>
                  </a:lnTo>
                  <a:lnTo>
                    <a:pt x="4614" y="21534"/>
                  </a:lnTo>
                  <a:lnTo>
                    <a:pt x="0" y="10245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91" name="Freeform 659"/>
            <p:cNvSpPr/>
            <p:nvPr/>
          </p:nvSpPr>
          <p:spPr>
            <a:xfrm>
              <a:off x="12915504" y="1279224"/>
              <a:ext cx="301887" cy="916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7" h="21507" extrusionOk="0">
                  <a:moveTo>
                    <a:pt x="7597" y="15"/>
                  </a:moveTo>
                  <a:lnTo>
                    <a:pt x="14687" y="0"/>
                  </a:lnTo>
                  <a:lnTo>
                    <a:pt x="21502" y="16456"/>
                  </a:lnTo>
                  <a:cubicBezTo>
                    <a:pt x="21560" y="16597"/>
                    <a:pt x="21449" y="16740"/>
                    <a:pt x="21194" y="16855"/>
                  </a:cubicBezTo>
                  <a:lnTo>
                    <a:pt x="11333" y="21282"/>
                  </a:lnTo>
                  <a:cubicBezTo>
                    <a:pt x="10625" y="21600"/>
                    <a:pt x="9156" y="21577"/>
                    <a:pt x="8541" y="21237"/>
                  </a:cubicBezTo>
                  <a:lnTo>
                    <a:pt x="234" y="16637"/>
                  </a:lnTo>
                  <a:cubicBezTo>
                    <a:pt x="36" y="16528"/>
                    <a:pt x="-40" y="16399"/>
                    <a:pt x="20" y="16273"/>
                  </a:cubicBezTo>
                  <a:lnTo>
                    <a:pt x="7597" y="15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92" name="Freeform 660"/>
            <p:cNvSpPr/>
            <p:nvPr/>
          </p:nvSpPr>
          <p:spPr>
            <a:xfrm>
              <a:off x="12728549" y="2287241"/>
              <a:ext cx="731211" cy="151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96" extrusionOk="0">
                  <a:moveTo>
                    <a:pt x="0" y="3269"/>
                  </a:moveTo>
                  <a:lnTo>
                    <a:pt x="16" y="15196"/>
                  </a:lnTo>
                  <a:cubicBezTo>
                    <a:pt x="16" y="15196"/>
                    <a:pt x="3015" y="20073"/>
                    <a:pt x="10177" y="20852"/>
                  </a:cubicBezTo>
                  <a:cubicBezTo>
                    <a:pt x="17067" y="21600"/>
                    <a:pt x="21600" y="12554"/>
                    <a:pt x="21600" y="12554"/>
                  </a:cubicBezTo>
                  <a:lnTo>
                    <a:pt x="21412" y="0"/>
                  </a:lnTo>
                  <a:cubicBezTo>
                    <a:pt x="21412" y="0"/>
                    <a:pt x="12733" y="14810"/>
                    <a:pt x="0" y="326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93" name="Freeform 661"/>
            <p:cNvSpPr/>
            <p:nvPr/>
          </p:nvSpPr>
          <p:spPr>
            <a:xfrm>
              <a:off x="12641656" y="2785048"/>
              <a:ext cx="467232" cy="2790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4" h="21192" extrusionOk="0">
                  <a:moveTo>
                    <a:pt x="1075" y="10"/>
                  </a:moveTo>
                  <a:cubicBezTo>
                    <a:pt x="1075" y="10"/>
                    <a:pt x="14742" y="-181"/>
                    <a:pt x="20076" y="1099"/>
                  </a:cubicBezTo>
                  <a:cubicBezTo>
                    <a:pt x="21069" y="2706"/>
                    <a:pt x="20295" y="5446"/>
                    <a:pt x="19503" y="9082"/>
                  </a:cubicBezTo>
                  <a:cubicBezTo>
                    <a:pt x="18756" y="12513"/>
                    <a:pt x="14081" y="21083"/>
                    <a:pt x="14081" y="21083"/>
                  </a:cubicBezTo>
                  <a:cubicBezTo>
                    <a:pt x="14081" y="21083"/>
                    <a:pt x="7730" y="21419"/>
                    <a:pt x="1243" y="20914"/>
                  </a:cubicBezTo>
                  <a:cubicBezTo>
                    <a:pt x="2427" y="19358"/>
                    <a:pt x="899" y="11802"/>
                    <a:pt x="184" y="9338"/>
                  </a:cubicBezTo>
                  <a:cubicBezTo>
                    <a:pt x="-531" y="6873"/>
                    <a:pt x="1075" y="10"/>
                    <a:pt x="1075" y="1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94" name="Freeform 662"/>
            <p:cNvSpPr/>
            <p:nvPr/>
          </p:nvSpPr>
          <p:spPr>
            <a:xfrm>
              <a:off x="12570555" y="1297879"/>
              <a:ext cx="129358" cy="833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2" h="21579" extrusionOk="0">
                  <a:moveTo>
                    <a:pt x="1199" y="0"/>
                  </a:moveTo>
                  <a:cubicBezTo>
                    <a:pt x="1783" y="3"/>
                    <a:pt x="2242" y="79"/>
                    <a:pt x="2224" y="171"/>
                  </a:cubicBezTo>
                  <a:cubicBezTo>
                    <a:pt x="1915" y="1764"/>
                    <a:pt x="2259" y="3497"/>
                    <a:pt x="3193" y="5348"/>
                  </a:cubicBezTo>
                  <a:cubicBezTo>
                    <a:pt x="4699" y="8330"/>
                    <a:pt x="7670" y="11516"/>
                    <a:pt x="11677" y="14761"/>
                  </a:cubicBezTo>
                  <a:cubicBezTo>
                    <a:pt x="13641" y="16350"/>
                    <a:pt x="15734" y="17858"/>
                    <a:pt x="17837" y="19243"/>
                  </a:cubicBezTo>
                  <a:lnTo>
                    <a:pt x="18722" y="19818"/>
                  </a:lnTo>
                  <a:cubicBezTo>
                    <a:pt x="19102" y="20063"/>
                    <a:pt x="19466" y="20294"/>
                    <a:pt x="19816" y="20510"/>
                  </a:cubicBezTo>
                  <a:lnTo>
                    <a:pt x="20558" y="20963"/>
                  </a:lnTo>
                  <a:lnTo>
                    <a:pt x="21243" y="21369"/>
                  </a:lnTo>
                  <a:cubicBezTo>
                    <a:pt x="21399" y="21457"/>
                    <a:pt x="21068" y="21548"/>
                    <a:pt x="20504" y="21573"/>
                  </a:cubicBezTo>
                  <a:cubicBezTo>
                    <a:pt x="19941" y="21597"/>
                    <a:pt x="19359" y="21545"/>
                    <a:pt x="19204" y="21457"/>
                  </a:cubicBezTo>
                  <a:lnTo>
                    <a:pt x="18378" y="20966"/>
                  </a:lnTo>
                  <a:lnTo>
                    <a:pt x="17975" y="20720"/>
                  </a:lnTo>
                  <a:cubicBezTo>
                    <a:pt x="17427" y="20382"/>
                    <a:pt x="16833" y="20007"/>
                    <a:pt x="16203" y="19597"/>
                  </a:cubicBezTo>
                  <a:cubicBezTo>
                    <a:pt x="13952" y="18132"/>
                    <a:pt x="11703" y="16525"/>
                    <a:pt x="9602" y="14825"/>
                  </a:cubicBezTo>
                  <a:cubicBezTo>
                    <a:pt x="5582" y="11569"/>
                    <a:pt x="2599" y="8370"/>
                    <a:pt x="1086" y="5374"/>
                  </a:cubicBezTo>
                  <a:cubicBezTo>
                    <a:pt x="146" y="3512"/>
                    <a:pt x="-201" y="1767"/>
                    <a:pt x="113" y="161"/>
                  </a:cubicBezTo>
                  <a:cubicBezTo>
                    <a:pt x="128" y="69"/>
                    <a:pt x="618" y="-3"/>
                    <a:pt x="1199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95" name="Freeform 663"/>
            <p:cNvSpPr/>
            <p:nvPr/>
          </p:nvSpPr>
          <p:spPr>
            <a:xfrm>
              <a:off x="12925760" y="770301"/>
              <a:ext cx="48509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600" extrusionOk="0">
                  <a:moveTo>
                    <a:pt x="2178" y="0"/>
                  </a:moveTo>
                  <a:lnTo>
                    <a:pt x="19452" y="1307"/>
                  </a:lnTo>
                  <a:cubicBezTo>
                    <a:pt x="20637" y="1407"/>
                    <a:pt x="21580" y="6014"/>
                    <a:pt x="21560" y="11634"/>
                  </a:cubicBezTo>
                  <a:cubicBezTo>
                    <a:pt x="21546" y="16667"/>
                    <a:pt x="20753" y="20783"/>
                    <a:pt x="19734" y="21501"/>
                  </a:cubicBezTo>
                  <a:lnTo>
                    <a:pt x="19383" y="21600"/>
                  </a:lnTo>
                  <a:lnTo>
                    <a:pt x="2102" y="20259"/>
                  </a:lnTo>
                  <a:cubicBezTo>
                    <a:pt x="924" y="20197"/>
                    <a:pt x="-20" y="15555"/>
                    <a:pt x="0" y="9966"/>
                  </a:cubicBezTo>
                  <a:cubicBezTo>
                    <a:pt x="15" y="4933"/>
                    <a:pt x="807" y="817"/>
                    <a:pt x="1826" y="96"/>
                  </a:cubicBezTo>
                  <a:lnTo>
                    <a:pt x="2178" y="0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96" name="Freeform 664"/>
            <p:cNvSpPr/>
            <p:nvPr/>
          </p:nvSpPr>
          <p:spPr>
            <a:xfrm>
              <a:off x="12853317" y="1021961"/>
              <a:ext cx="470573" cy="178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389" extrusionOk="0">
                  <a:moveTo>
                    <a:pt x="20997" y="305"/>
                  </a:moveTo>
                  <a:cubicBezTo>
                    <a:pt x="21095" y="-34"/>
                    <a:pt x="21279" y="-101"/>
                    <a:pt x="21408" y="156"/>
                  </a:cubicBezTo>
                  <a:cubicBezTo>
                    <a:pt x="21526" y="388"/>
                    <a:pt x="21558" y="809"/>
                    <a:pt x="21489" y="1138"/>
                  </a:cubicBezTo>
                  <a:lnTo>
                    <a:pt x="21465" y="1233"/>
                  </a:lnTo>
                  <a:lnTo>
                    <a:pt x="16034" y="20020"/>
                  </a:lnTo>
                  <a:cubicBezTo>
                    <a:pt x="15937" y="20359"/>
                    <a:pt x="15754" y="20420"/>
                    <a:pt x="15628" y="20176"/>
                  </a:cubicBezTo>
                  <a:lnTo>
                    <a:pt x="15594" y="20102"/>
                  </a:lnTo>
                  <a:lnTo>
                    <a:pt x="10246" y="6272"/>
                  </a:lnTo>
                  <a:lnTo>
                    <a:pt x="4424" y="21170"/>
                  </a:lnTo>
                  <a:cubicBezTo>
                    <a:pt x="4295" y="21499"/>
                    <a:pt x="4088" y="21447"/>
                    <a:pt x="3984" y="21081"/>
                  </a:cubicBezTo>
                  <a:lnTo>
                    <a:pt x="3962" y="20991"/>
                  </a:lnTo>
                  <a:lnTo>
                    <a:pt x="37" y="2346"/>
                  </a:lnTo>
                  <a:cubicBezTo>
                    <a:pt x="-42" y="1974"/>
                    <a:pt x="10" y="1505"/>
                    <a:pt x="152" y="1298"/>
                  </a:cubicBezTo>
                  <a:cubicBezTo>
                    <a:pt x="282" y="1110"/>
                    <a:pt x="444" y="1209"/>
                    <a:pt x="529" y="1514"/>
                  </a:cubicBezTo>
                  <a:lnTo>
                    <a:pt x="551" y="1601"/>
                  </a:lnTo>
                  <a:lnTo>
                    <a:pt x="4289" y="19361"/>
                  </a:lnTo>
                  <a:lnTo>
                    <a:pt x="10042" y="4642"/>
                  </a:lnTo>
                  <a:cubicBezTo>
                    <a:pt x="10146" y="4376"/>
                    <a:pt x="10307" y="4353"/>
                    <a:pt x="10421" y="4573"/>
                  </a:cubicBezTo>
                  <a:lnTo>
                    <a:pt x="10454" y="4645"/>
                  </a:lnTo>
                  <a:lnTo>
                    <a:pt x="15768" y="18390"/>
                  </a:lnTo>
                  <a:lnTo>
                    <a:pt x="20997" y="305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97" name="Freeform 665"/>
            <p:cNvSpPr/>
            <p:nvPr/>
          </p:nvSpPr>
          <p:spPr>
            <a:xfrm>
              <a:off x="13018868" y="1269256"/>
              <a:ext cx="91434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505" extrusionOk="0">
                  <a:moveTo>
                    <a:pt x="20835" y="0"/>
                  </a:moveTo>
                  <a:cubicBezTo>
                    <a:pt x="21252" y="-50"/>
                    <a:pt x="21597" y="4359"/>
                    <a:pt x="21597" y="9820"/>
                  </a:cubicBezTo>
                  <a:cubicBezTo>
                    <a:pt x="21600" y="14606"/>
                    <a:pt x="21340" y="18629"/>
                    <a:pt x="20996" y="19589"/>
                  </a:cubicBezTo>
                  <a:lnTo>
                    <a:pt x="20843" y="19825"/>
                  </a:lnTo>
                  <a:lnTo>
                    <a:pt x="765" y="21505"/>
                  </a:lnTo>
                  <a:cubicBezTo>
                    <a:pt x="348" y="21550"/>
                    <a:pt x="4" y="17146"/>
                    <a:pt x="0" y="11685"/>
                  </a:cubicBezTo>
                  <a:cubicBezTo>
                    <a:pt x="0" y="6899"/>
                    <a:pt x="256" y="2876"/>
                    <a:pt x="604" y="1916"/>
                  </a:cubicBezTo>
                  <a:lnTo>
                    <a:pt x="754" y="1675"/>
                  </a:lnTo>
                  <a:lnTo>
                    <a:pt x="20835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98" name="Freeform 666"/>
            <p:cNvSpPr/>
            <p:nvPr/>
          </p:nvSpPr>
          <p:spPr>
            <a:xfrm>
              <a:off x="12948090" y="2327116"/>
              <a:ext cx="227363" cy="132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0497" extrusionOk="0">
                  <a:moveTo>
                    <a:pt x="221" y="14970"/>
                  </a:moveTo>
                  <a:lnTo>
                    <a:pt x="2" y="5214"/>
                  </a:lnTo>
                  <a:cubicBezTo>
                    <a:pt x="-58" y="2465"/>
                    <a:pt x="1256" y="213"/>
                    <a:pt x="2866" y="324"/>
                  </a:cubicBezTo>
                  <a:cubicBezTo>
                    <a:pt x="6726" y="591"/>
                    <a:pt x="13543" y="874"/>
                    <a:pt x="18475" y="23"/>
                  </a:cubicBezTo>
                  <a:cubicBezTo>
                    <a:pt x="20088" y="-253"/>
                    <a:pt x="21482" y="1919"/>
                    <a:pt x="21492" y="4688"/>
                  </a:cubicBezTo>
                  <a:lnTo>
                    <a:pt x="21533" y="14662"/>
                  </a:lnTo>
                  <a:cubicBezTo>
                    <a:pt x="21542" y="16995"/>
                    <a:pt x="20554" y="18975"/>
                    <a:pt x="19205" y="19350"/>
                  </a:cubicBezTo>
                  <a:cubicBezTo>
                    <a:pt x="16001" y="20244"/>
                    <a:pt x="9820" y="21347"/>
                    <a:pt x="2587" y="19473"/>
                  </a:cubicBezTo>
                  <a:cubicBezTo>
                    <a:pt x="1270" y="19132"/>
                    <a:pt x="272" y="17243"/>
                    <a:pt x="221" y="14970"/>
                  </a:cubicBezTo>
                  <a:close/>
                </a:path>
              </a:pathLst>
            </a:custGeom>
            <a:solidFill>
              <a:srgbClr val="E4EB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699" name="Freeform 667"/>
            <p:cNvSpPr/>
            <p:nvPr/>
          </p:nvSpPr>
          <p:spPr>
            <a:xfrm>
              <a:off x="12974685" y="2346500"/>
              <a:ext cx="175381" cy="93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0494" extrusionOk="0">
                  <a:moveTo>
                    <a:pt x="217" y="14979"/>
                  </a:moveTo>
                  <a:lnTo>
                    <a:pt x="2" y="5228"/>
                  </a:lnTo>
                  <a:cubicBezTo>
                    <a:pt x="-59" y="2482"/>
                    <a:pt x="1257" y="227"/>
                    <a:pt x="2867" y="339"/>
                  </a:cubicBezTo>
                  <a:cubicBezTo>
                    <a:pt x="6726" y="601"/>
                    <a:pt x="13548" y="876"/>
                    <a:pt x="18478" y="24"/>
                  </a:cubicBezTo>
                  <a:cubicBezTo>
                    <a:pt x="20093" y="-255"/>
                    <a:pt x="21486" y="1915"/>
                    <a:pt x="21495" y="4682"/>
                  </a:cubicBezTo>
                  <a:lnTo>
                    <a:pt x="21533" y="14650"/>
                  </a:lnTo>
                  <a:cubicBezTo>
                    <a:pt x="21541" y="16982"/>
                    <a:pt x="20553" y="18965"/>
                    <a:pt x="19204" y="19342"/>
                  </a:cubicBezTo>
                  <a:cubicBezTo>
                    <a:pt x="16000" y="20235"/>
                    <a:pt x="9814" y="21345"/>
                    <a:pt x="2582" y="19478"/>
                  </a:cubicBezTo>
                  <a:cubicBezTo>
                    <a:pt x="1265" y="19138"/>
                    <a:pt x="266" y="17254"/>
                    <a:pt x="217" y="1497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00" name="Freeform 668"/>
            <p:cNvSpPr/>
            <p:nvPr/>
          </p:nvSpPr>
          <p:spPr>
            <a:xfrm>
              <a:off x="12794469" y="467523"/>
              <a:ext cx="98584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1444" y="0"/>
                  </a:moveTo>
                  <a:lnTo>
                    <a:pt x="20191" y="3354"/>
                  </a:lnTo>
                  <a:cubicBezTo>
                    <a:pt x="20967" y="3486"/>
                    <a:pt x="21580" y="7679"/>
                    <a:pt x="21557" y="12731"/>
                  </a:cubicBezTo>
                  <a:cubicBezTo>
                    <a:pt x="21539" y="17340"/>
                    <a:pt x="20994" y="21070"/>
                    <a:pt x="20306" y="21556"/>
                  </a:cubicBezTo>
                  <a:lnTo>
                    <a:pt x="20116" y="21600"/>
                  </a:lnTo>
                  <a:lnTo>
                    <a:pt x="1366" y="18267"/>
                  </a:lnTo>
                  <a:cubicBezTo>
                    <a:pt x="590" y="18114"/>
                    <a:pt x="-20" y="13921"/>
                    <a:pt x="0" y="8890"/>
                  </a:cubicBezTo>
                  <a:cubicBezTo>
                    <a:pt x="21" y="4257"/>
                    <a:pt x="566" y="528"/>
                    <a:pt x="1254" y="65"/>
                  </a:cubicBezTo>
                  <a:lnTo>
                    <a:pt x="1444" y="0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01" name="Freeform 669"/>
            <p:cNvSpPr/>
            <p:nvPr/>
          </p:nvSpPr>
          <p:spPr>
            <a:xfrm>
              <a:off x="12924269" y="855509"/>
              <a:ext cx="198801" cy="44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18958" extrusionOk="0">
                  <a:moveTo>
                    <a:pt x="20685" y="268"/>
                  </a:moveTo>
                  <a:cubicBezTo>
                    <a:pt x="20935" y="-290"/>
                    <a:pt x="21253" y="51"/>
                    <a:pt x="21395" y="1030"/>
                  </a:cubicBezTo>
                  <a:cubicBezTo>
                    <a:pt x="21537" y="2007"/>
                    <a:pt x="21450" y="3255"/>
                    <a:pt x="21199" y="3806"/>
                  </a:cubicBezTo>
                  <a:cubicBezTo>
                    <a:pt x="14609" y="18508"/>
                    <a:pt x="7940" y="21310"/>
                    <a:pt x="2142" y="17300"/>
                  </a:cubicBezTo>
                  <a:cubicBezTo>
                    <a:pt x="1650" y="16959"/>
                    <a:pt x="1215" y="16591"/>
                    <a:pt x="840" y="16223"/>
                  </a:cubicBezTo>
                  <a:lnTo>
                    <a:pt x="504" y="15882"/>
                  </a:lnTo>
                  <a:cubicBezTo>
                    <a:pt x="446" y="15817"/>
                    <a:pt x="399" y="15764"/>
                    <a:pt x="365" y="15718"/>
                  </a:cubicBezTo>
                  <a:cubicBezTo>
                    <a:pt x="91" y="15383"/>
                    <a:pt x="-63" y="14242"/>
                    <a:pt x="24" y="13171"/>
                  </a:cubicBezTo>
                  <a:cubicBezTo>
                    <a:pt x="109" y="12095"/>
                    <a:pt x="400" y="11498"/>
                    <a:pt x="675" y="11833"/>
                  </a:cubicBezTo>
                  <a:lnTo>
                    <a:pt x="874" y="12056"/>
                  </a:lnTo>
                  <a:cubicBezTo>
                    <a:pt x="936" y="12121"/>
                    <a:pt x="1008" y="12194"/>
                    <a:pt x="1091" y="12272"/>
                  </a:cubicBezTo>
                  <a:cubicBezTo>
                    <a:pt x="1444" y="12620"/>
                    <a:pt x="1856" y="12961"/>
                    <a:pt x="2323" y="13283"/>
                  </a:cubicBezTo>
                  <a:cubicBezTo>
                    <a:pt x="7899" y="17143"/>
                    <a:pt x="14329" y="14445"/>
                    <a:pt x="20685" y="268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02" name="Freeform 670"/>
            <p:cNvSpPr/>
            <p:nvPr/>
          </p:nvSpPr>
          <p:spPr>
            <a:xfrm>
              <a:off x="13225123" y="556550"/>
              <a:ext cx="50352" cy="95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5" h="21340" extrusionOk="0">
                  <a:moveTo>
                    <a:pt x="9672" y="870"/>
                  </a:moveTo>
                  <a:cubicBezTo>
                    <a:pt x="12757" y="32"/>
                    <a:pt x="15973" y="-130"/>
                    <a:pt x="18847" y="87"/>
                  </a:cubicBezTo>
                  <a:lnTo>
                    <a:pt x="19543" y="149"/>
                  </a:lnTo>
                  <a:cubicBezTo>
                    <a:pt x="19635" y="160"/>
                    <a:pt x="19713" y="166"/>
                    <a:pt x="19780" y="177"/>
                  </a:cubicBezTo>
                  <a:cubicBezTo>
                    <a:pt x="20875" y="322"/>
                    <a:pt x="21538" y="901"/>
                    <a:pt x="21262" y="1473"/>
                  </a:cubicBezTo>
                  <a:cubicBezTo>
                    <a:pt x="21014" y="1990"/>
                    <a:pt x="20094" y="2325"/>
                    <a:pt x="19110" y="2280"/>
                  </a:cubicBezTo>
                  <a:lnTo>
                    <a:pt x="18270" y="2204"/>
                  </a:lnTo>
                  <a:cubicBezTo>
                    <a:pt x="16163" y="2045"/>
                    <a:pt x="13774" y="2166"/>
                    <a:pt x="11549" y="2773"/>
                  </a:cubicBezTo>
                  <a:cubicBezTo>
                    <a:pt x="7736" y="3811"/>
                    <a:pt x="5091" y="6103"/>
                    <a:pt x="4257" y="10110"/>
                  </a:cubicBezTo>
                  <a:lnTo>
                    <a:pt x="4218" y="10306"/>
                  </a:lnTo>
                  <a:lnTo>
                    <a:pt x="4808" y="10382"/>
                  </a:lnTo>
                  <a:cubicBezTo>
                    <a:pt x="10007" y="11079"/>
                    <a:pt x="13138" y="12592"/>
                    <a:pt x="13859" y="14657"/>
                  </a:cubicBezTo>
                  <a:lnTo>
                    <a:pt x="13945" y="14975"/>
                  </a:lnTo>
                  <a:cubicBezTo>
                    <a:pt x="14430" y="17109"/>
                    <a:pt x="12238" y="19467"/>
                    <a:pt x="8576" y="21087"/>
                  </a:cubicBezTo>
                  <a:cubicBezTo>
                    <a:pt x="7716" y="21470"/>
                    <a:pt x="6430" y="21411"/>
                    <a:pt x="5701" y="20960"/>
                  </a:cubicBezTo>
                  <a:cubicBezTo>
                    <a:pt x="4979" y="20508"/>
                    <a:pt x="5085" y="19832"/>
                    <a:pt x="5944" y="19453"/>
                  </a:cubicBezTo>
                  <a:cubicBezTo>
                    <a:pt x="8628" y="18264"/>
                    <a:pt x="10197" y="16574"/>
                    <a:pt x="9895" y="15223"/>
                  </a:cubicBezTo>
                  <a:cubicBezTo>
                    <a:pt x="9560" y="13747"/>
                    <a:pt x="7033" y="12647"/>
                    <a:pt x="1743" y="12241"/>
                  </a:cubicBezTo>
                  <a:cubicBezTo>
                    <a:pt x="693" y="12158"/>
                    <a:pt x="-62" y="11672"/>
                    <a:pt x="4" y="11117"/>
                  </a:cubicBezTo>
                  <a:cubicBezTo>
                    <a:pt x="628" y="5700"/>
                    <a:pt x="4119" y="2380"/>
                    <a:pt x="9672" y="870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03" name="Freeform 671"/>
            <p:cNvSpPr/>
            <p:nvPr/>
          </p:nvSpPr>
          <p:spPr>
            <a:xfrm>
              <a:off x="13288700" y="2549897"/>
              <a:ext cx="714890" cy="714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3" h="21523" extrusionOk="0">
                  <a:moveTo>
                    <a:pt x="19961" y="19590"/>
                  </a:moveTo>
                  <a:lnTo>
                    <a:pt x="2582" y="21515"/>
                  </a:lnTo>
                  <a:cubicBezTo>
                    <a:pt x="1840" y="21597"/>
                    <a:pt x="1182" y="21041"/>
                    <a:pt x="1138" y="20296"/>
                  </a:cubicBezTo>
                  <a:lnTo>
                    <a:pt x="3" y="1436"/>
                  </a:lnTo>
                  <a:cubicBezTo>
                    <a:pt x="-42" y="686"/>
                    <a:pt x="551" y="53"/>
                    <a:pt x="1300" y="51"/>
                  </a:cubicBezTo>
                  <a:lnTo>
                    <a:pt x="18133" y="0"/>
                  </a:lnTo>
                  <a:cubicBezTo>
                    <a:pt x="19006" y="-3"/>
                    <a:pt x="19739" y="659"/>
                    <a:pt x="19827" y="1529"/>
                  </a:cubicBezTo>
                  <a:lnTo>
                    <a:pt x="21464" y="17729"/>
                  </a:lnTo>
                  <a:cubicBezTo>
                    <a:pt x="21558" y="18657"/>
                    <a:pt x="20887" y="19488"/>
                    <a:pt x="19961" y="19590"/>
                  </a:cubicBezTo>
                  <a:close/>
                </a:path>
              </a:pathLst>
            </a:custGeom>
            <a:solidFill>
              <a:srgbClr val="FAAD1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04" name="Freeform 672"/>
            <p:cNvSpPr/>
            <p:nvPr/>
          </p:nvSpPr>
          <p:spPr>
            <a:xfrm>
              <a:off x="13287736" y="2551524"/>
              <a:ext cx="95540" cy="716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575" extrusionOk="0">
                  <a:moveTo>
                    <a:pt x="6145" y="1"/>
                  </a:moveTo>
                  <a:lnTo>
                    <a:pt x="7109" y="0"/>
                  </a:lnTo>
                  <a:cubicBezTo>
                    <a:pt x="10414" y="-3"/>
                    <a:pt x="13150" y="346"/>
                    <a:pt x="13329" y="793"/>
                  </a:cubicBezTo>
                  <a:lnTo>
                    <a:pt x="21212" y="20692"/>
                  </a:lnTo>
                  <a:cubicBezTo>
                    <a:pt x="21398" y="21156"/>
                    <a:pt x="18765" y="21551"/>
                    <a:pt x="15347" y="21574"/>
                  </a:cubicBezTo>
                  <a:cubicBezTo>
                    <a:pt x="11956" y="21597"/>
                    <a:pt x="9061" y="21246"/>
                    <a:pt x="8861" y="20788"/>
                  </a:cubicBezTo>
                  <a:lnTo>
                    <a:pt x="12" y="889"/>
                  </a:lnTo>
                  <a:cubicBezTo>
                    <a:pt x="-202" y="409"/>
                    <a:pt x="2600" y="4"/>
                    <a:pt x="6145" y="1"/>
                  </a:cubicBezTo>
                  <a:close/>
                </a:path>
              </a:pathLst>
            </a:custGeom>
            <a:solidFill>
              <a:srgbClr val="FF7A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05" name="Freeform 673"/>
            <p:cNvSpPr/>
            <p:nvPr/>
          </p:nvSpPr>
          <p:spPr>
            <a:xfrm>
              <a:off x="13305516" y="2758221"/>
              <a:ext cx="655600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8" extrusionOk="0">
                  <a:moveTo>
                    <a:pt x="21494" y="0"/>
                  </a:moveTo>
                  <a:cubicBezTo>
                    <a:pt x="21553" y="0"/>
                    <a:pt x="21600" y="3759"/>
                    <a:pt x="21600" y="8371"/>
                  </a:cubicBezTo>
                  <a:cubicBezTo>
                    <a:pt x="21600" y="12418"/>
                    <a:pt x="21564" y="15777"/>
                    <a:pt x="21516" y="16584"/>
                  </a:cubicBezTo>
                  <a:lnTo>
                    <a:pt x="21494" y="16746"/>
                  </a:lnTo>
                  <a:lnTo>
                    <a:pt x="1829" y="20708"/>
                  </a:lnTo>
                  <a:lnTo>
                    <a:pt x="107" y="21558"/>
                  </a:lnTo>
                  <a:cubicBezTo>
                    <a:pt x="48" y="21600"/>
                    <a:pt x="1" y="17880"/>
                    <a:pt x="0" y="13267"/>
                  </a:cubicBezTo>
                  <a:cubicBezTo>
                    <a:pt x="0" y="9220"/>
                    <a:pt x="36" y="5823"/>
                    <a:pt x="84" y="5016"/>
                  </a:cubicBezTo>
                  <a:lnTo>
                    <a:pt x="106" y="4854"/>
                  </a:lnTo>
                  <a:lnTo>
                    <a:pt x="1828" y="3962"/>
                  </a:lnTo>
                  <a:lnTo>
                    <a:pt x="21494" y="0"/>
                  </a:lnTo>
                  <a:close/>
                </a:path>
              </a:pathLst>
            </a:custGeom>
            <a:solidFill>
              <a:srgbClr val="FF7A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06" name="Freeform 674"/>
            <p:cNvSpPr/>
            <p:nvPr/>
          </p:nvSpPr>
          <p:spPr>
            <a:xfrm>
              <a:off x="13655121" y="2932938"/>
              <a:ext cx="287406" cy="376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06" h="18677" extrusionOk="0">
                  <a:moveTo>
                    <a:pt x="15916" y="15063"/>
                  </a:moveTo>
                  <a:cubicBezTo>
                    <a:pt x="14760" y="16502"/>
                    <a:pt x="13589" y="16269"/>
                    <a:pt x="12088" y="16515"/>
                  </a:cubicBezTo>
                  <a:cubicBezTo>
                    <a:pt x="10587" y="16760"/>
                    <a:pt x="8763" y="18321"/>
                    <a:pt x="8763" y="18321"/>
                  </a:cubicBezTo>
                  <a:cubicBezTo>
                    <a:pt x="4852" y="19952"/>
                    <a:pt x="5814" y="15468"/>
                    <a:pt x="5059" y="15114"/>
                  </a:cubicBezTo>
                  <a:cubicBezTo>
                    <a:pt x="4682" y="14936"/>
                    <a:pt x="4475" y="16288"/>
                    <a:pt x="2907" y="17154"/>
                  </a:cubicBezTo>
                  <a:cubicBezTo>
                    <a:pt x="1338" y="18021"/>
                    <a:pt x="-352" y="17565"/>
                    <a:pt x="63" y="16809"/>
                  </a:cubicBezTo>
                  <a:cubicBezTo>
                    <a:pt x="1049" y="15013"/>
                    <a:pt x="2959" y="10628"/>
                    <a:pt x="3327" y="8314"/>
                  </a:cubicBezTo>
                  <a:cubicBezTo>
                    <a:pt x="3801" y="5325"/>
                    <a:pt x="6197" y="2567"/>
                    <a:pt x="6197" y="2567"/>
                  </a:cubicBezTo>
                  <a:cubicBezTo>
                    <a:pt x="9098" y="-1648"/>
                    <a:pt x="18457" y="598"/>
                    <a:pt x="18457" y="598"/>
                  </a:cubicBezTo>
                  <a:cubicBezTo>
                    <a:pt x="18457" y="598"/>
                    <a:pt x="21248" y="13605"/>
                    <a:pt x="19082" y="14093"/>
                  </a:cubicBezTo>
                  <a:cubicBezTo>
                    <a:pt x="19082" y="14093"/>
                    <a:pt x="16402" y="14460"/>
                    <a:pt x="15916" y="15063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07" name="Freeform 675"/>
            <p:cNvSpPr/>
            <p:nvPr/>
          </p:nvSpPr>
          <p:spPr>
            <a:xfrm>
              <a:off x="13473183" y="1149415"/>
              <a:ext cx="530801" cy="1852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19" h="20721" extrusionOk="0">
                  <a:moveTo>
                    <a:pt x="479" y="4156"/>
                  </a:moveTo>
                  <a:cubicBezTo>
                    <a:pt x="479" y="4156"/>
                    <a:pt x="-2210" y="905"/>
                    <a:pt x="5145" y="42"/>
                  </a:cubicBezTo>
                  <a:cubicBezTo>
                    <a:pt x="10969" y="-641"/>
                    <a:pt x="19204" y="7019"/>
                    <a:pt x="19317" y="12352"/>
                  </a:cubicBezTo>
                  <a:cubicBezTo>
                    <a:pt x="19390" y="15826"/>
                    <a:pt x="17253" y="20599"/>
                    <a:pt x="17253" y="20599"/>
                  </a:cubicBezTo>
                  <a:cubicBezTo>
                    <a:pt x="17253" y="20599"/>
                    <a:pt x="12136" y="20959"/>
                    <a:pt x="8694" y="20439"/>
                  </a:cubicBezTo>
                  <a:cubicBezTo>
                    <a:pt x="9126" y="18082"/>
                    <a:pt x="8468" y="12980"/>
                    <a:pt x="7403" y="11297"/>
                  </a:cubicBezTo>
                  <a:cubicBezTo>
                    <a:pt x="6338" y="9615"/>
                    <a:pt x="479" y="4156"/>
                    <a:pt x="479" y="4156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08" name="Freeform 676"/>
            <p:cNvSpPr/>
            <p:nvPr/>
          </p:nvSpPr>
          <p:spPr>
            <a:xfrm>
              <a:off x="13487895" y="1570127"/>
              <a:ext cx="90218" cy="229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6" h="21466" extrusionOk="0">
                  <a:moveTo>
                    <a:pt x="1003" y="35"/>
                  </a:moveTo>
                  <a:cubicBezTo>
                    <a:pt x="1721" y="-68"/>
                    <a:pt x="2508" y="61"/>
                    <a:pt x="2851" y="324"/>
                  </a:cubicBezTo>
                  <a:lnTo>
                    <a:pt x="2935" y="398"/>
                  </a:lnTo>
                  <a:lnTo>
                    <a:pt x="21127" y="20662"/>
                  </a:lnTo>
                  <a:cubicBezTo>
                    <a:pt x="21408" y="20974"/>
                    <a:pt x="21000" y="21318"/>
                    <a:pt x="20216" y="21430"/>
                  </a:cubicBezTo>
                  <a:cubicBezTo>
                    <a:pt x="19495" y="21532"/>
                    <a:pt x="18707" y="21404"/>
                    <a:pt x="18365" y="21141"/>
                  </a:cubicBezTo>
                  <a:lnTo>
                    <a:pt x="18285" y="21067"/>
                  </a:lnTo>
                  <a:lnTo>
                    <a:pt x="89" y="804"/>
                  </a:lnTo>
                  <a:cubicBezTo>
                    <a:pt x="-192" y="490"/>
                    <a:pt x="216" y="147"/>
                    <a:pt x="1003" y="35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09" name="Freeform 677"/>
            <p:cNvSpPr/>
            <p:nvPr/>
          </p:nvSpPr>
          <p:spPr>
            <a:xfrm>
              <a:off x="13450863" y="1153998"/>
              <a:ext cx="177418" cy="2991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529" extrusionOk="0">
                  <a:moveTo>
                    <a:pt x="20482" y="20"/>
                  </a:moveTo>
                  <a:cubicBezTo>
                    <a:pt x="20893" y="-54"/>
                    <a:pt x="21326" y="84"/>
                    <a:pt x="21450" y="328"/>
                  </a:cubicBezTo>
                  <a:cubicBezTo>
                    <a:pt x="21574" y="573"/>
                    <a:pt x="21340" y="830"/>
                    <a:pt x="20928" y="903"/>
                  </a:cubicBezTo>
                  <a:cubicBezTo>
                    <a:pt x="14042" y="2127"/>
                    <a:pt x="9037" y="5613"/>
                    <a:pt x="5641" y="10686"/>
                  </a:cubicBezTo>
                  <a:cubicBezTo>
                    <a:pt x="4115" y="12962"/>
                    <a:pt x="3021" y="15407"/>
                    <a:pt x="2290" y="17851"/>
                  </a:cubicBezTo>
                  <a:cubicBezTo>
                    <a:pt x="2070" y="18585"/>
                    <a:pt x="1896" y="19273"/>
                    <a:pt x="1764" y="19904"/>
                  </a:cubicBezTo>
                  <a:lnTo>
                    <a:pt x="1702" y="20214"/>
                  </a:lnTo>
                  <a:cubicBezTo>
                    <a:pt x="1665" y="20401"/>
                    <a:pt x="1635" y="20571"/>
                    <a:pt x="1610" y="20725"/>
                  </a:cubicBezTo>
                  <a:lnTo>
                    <a:pt x="1556" y="21100"/>
                  </a:lnTo>
                  <a:cubicBezTo>
                    <a:pt x="1526" y="21354"/>
                    <a:pt x="1154" y="21546"/>
                    <a:pt x="726" y="21528"/>
                  </a:cubicBezTo>
                  <a:cubicBezTo>
                    <a:pt x="297" y="21511"/>
                    <a:pt x="-26" y="21292"/>
                    <a:pt x="2" y="21036"/>
                  </a:cubicBezTo>
                  <a:lnTo>
                    <a:pt x="38" y="20790"/>
                  </a:lnTo>
                  <a:lnTo>
                    <a:pt x="88" y="20471"/>
                  </a:lnTo>
                  <a:cubicBezTo>
                    <a:pt x="100" y="20415"/>
                    <a:pt x="109" y="20356"/>
                    <a:pt x="120" y="20296"/>
                  </a:cubicBezTo>
                  <a:lnTo>
                    <a:pt x="156" y="20108"/>
                  </a:lnTo>
                  <a:cubicBezTo>
                    <a:pt x="297" y="19378"/>
                    <a:pt x="496" y="18565"/>
                    <a:pt x="758" y="17690"/>
                  </a:cubicBezTo>
                  <a:cubicBezTo>
                    <a:pt x="1507" y="15188"/>
                    <a:pt x="2627" y="12686"/>
                    <a:pt x="4194" y="10345"/>
                  </a:cubicBezTo>
                  <a:cubicBezTo>
                    <a:pt x="7750" y="5036"/>
                    <a:pt x="13059" y="1339"/>
                    <a:pt x="20482" y="2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10" name="Freeform 678"/>
            <p:cNvSpPr/>
            <p:nvPr/>
          </p:nvSpPr>
          <p:spPr>
            <a:xfrm>
              <a:off x="13705642" y="2969907"/>
              <a:ext cx="245538" cy="37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5" h="20645" extrusionOk="0">
                  <a:moveTo>
                    <a:pt x="91" y="1586"/>
                  </a:moveTo>
                  <a:cubicBezTo>
                    <a:pt x="261" y="-31"/>
                    <a:pt x="609" y="-486"/>
                    <a:pt x="870" y="566"/>
                  </a:cubicBezTo>
                  <a:cubicBezTo>
                    <a:pt x="2707" y="7980"/>
                    <a:pt x="5772" y="12083"/>
                    <a:pt x="9703" y="13288"/>
                  </a:cubicBezTo>
                  <a:cubicBezTo>
                    <a:pt x="12452" y="14130"/>
                    <a:pt x="15405" y="13524"/>
                    <a:pt x="18287" y="11990"/>
                  </a:cubicBezTo>
                  <a:lnTo>
                    <a:pt x="18954" y="11619"/>
                  </a:lnTo>
                  <a:cubicBezTo>
                    <a:pt x="19169" y="11485"/>
                    <a:pt x="19378" y="11359"/>
                    <a:pt x="19579" y="11232"/>
                  </a:cubicBezTo>
                  <a:lnTo>
                    <a:pt x="20420" y="10651"/>
                  </a:lnTo>
                  <a:cubicBezTo>
                    <a:pt x="20616" y="10508"/>
                    <a:pt x="20761" y="10398"/>
                    <a:pt x="20848" y="10322"/>
                  </a:cubicBezTo>
                  <a:cubicBezTo>
                    <a:pt x="21156" y="10061"/>
                    <a:pt x="21439" y="11400"/>
                    <a:pt x="21480" y="13304"/>
                  </a:cubicBezTo>
                  <a:cubicBezTo>
                    <a:pt x="21522" y="15216"/>
                    <a:pt x="21306" y="16969"/>
                    <a:pt x="20999" y="17230"/>
                  </a:cubicBezTo>
                  <a:lnTo>
                    <a:pt x="20554" y="17576"/>
                  </a:lnTo>
                  <a:lnTo>
                    <a:pt x="20287" y="17769"/>
                  </a:lnTo>
                  <a:cubicBezTo>
                    <a:pt x="19720" y="18165"/>
                    <a:pt x="19081" y="18561"/>
                    <a:pt x="18381" y="18941"/>
                  </a:cubicBezTo>
                  <a:cubicBezTo>
                    <a:pt x="15455" y="20499"/>
                    <a:pt x="12454" y="21114"/>
                    <a:pt x="9646" y="20255"/>
                  </a:cubicBezTo>
                  <a:cubicBezTo>
                    <a:pt x="5535" y="18991"/>
                    <a:pt x="2302" y="14669"/>
                    <a:pt x="256" y="6405"/>
                  </a:cubicBezTo>
                  <a:cubicBezTo>
                    <a:pt x="-5" y="5351"/>
                    <a:pt x="-78" y="3195"/>
                    <a:pt x="91" y="158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11" name="Freeform 679"/>
            <p:cNvSpPr/>
            <p:nvPr/>
          </p:nvSpPr>
          <p:spPr>
            <a:xfrm>
              <a:off x="13737618" y="2879410"/>
              <a:ext cx="186543" cy="2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0895" extrusionOk="0">
                  <a:moveTo>
                    <a:pt x="851" y="67"/>
                  </a:moveTo>
                  <a:lnTo>
                    <a:pt x="1725" y="1013"/>
                  </a:lnTo>
                  <a:lnTo>
                    <a:pt x="2289" y="1599"/>
                  </a:lnTo>
                  <a:cubicBezTo>
                    <a:pt x="3424" y="2746"/>
                    <a:pt x="4661" y="3892"/>
                    <a:pt x="5960" y="4971"/>
                  </a:cubicBezTo>
                  <a:cubicBezTo>
                    <a:pt x="8114" y="6743"/>
                    <a:pt x="10219" y="8130"/>
                    <a:pt x="12191" y="8969"/>
                  </a:cubicBezTo>
                  <a:lnTo>
                    <a:pt x="13154" y="9341"/>
                  </a:lnTo>
                  <a:cubicBezTo>
                    <a:pt x="16304" y="10408"/>
                    <a:pt x="18858" y="9875"/>
                    <a:pt x="20605" y="7410"/>
                  </a:cubicBezTo>
                  <a:cubicBezTo>
                    <a:pt x="21007" y="6849"/>
                    <a:pt x="21394" y="8822"/>
                    <a:pt x="21469" y="11806"/>
                  </a:cubicBezTo>
                  <a:cubicBezTo>
                    <a:pt x="21546" y="14805"/>
                    <a:pt x="21282" y="17683"/>
                    <a:pt x="20880" y="18257"/>
                  </a:cubicBezTo>
                  <a:cubicBezTo>
                    <a:pt x="18810" y="21161"/>
                    <a:pt x="15812" y="21561"/>
                    <a:pt x="12107" y="19976"/>
                  </a:cubicBezTo>
                  <a:cubicBezTo>
                    <a:pt x="10106" y="19123"/>
                    <a:pt x="7975" y="17724"/>
                    <a:pt x="5798" y="15925"/>
                  </a:cubicBezTo>
                  <a:lnTo>
                    <a:pt x="4507" y="14818"/>
                  </a:lnTo>
                  <a:cubicBezTo>
                    <a:pt x="3874" y="14258"/>
                    <a:pt x="3262" y="13685"/>
                    <a:pt x="2671" y="13100"/>
                  </a:cubicBezTo>
                  <a:lnTo>
                    <a:pt x="1520" y="11940"/>
                  </a:lnTo>
                  <a:lnTo>
                    <a:pt x="628" y="10967"/>
                  </a:lnTo>
                  <a:cubicBezTo>
                    <a:pt x="223" y="10515"/>
                    <a:pt x="-54" y="7690"/>
                    <a:pt x="8" y="4691"/>
                  </a:cubicBezTo>
                  <a:cubicBezTo>
                    <a:pt x="64" y="1920"/>
                    <a:pt x="387" y="-39"/>
                    <a:pt x="751" y="0"/>
                  </a:cubicBezTo>
                  <a:lnTo>
                    <a:pt x="851" y="67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12" name="Freeform 680"/>
            <p:cNvSpPr/>
            <p:nvPr/>
          </p:nvSpPr>
          <p:spPr>
            <a:xfrm>
              <a:off x="13869110" y="2922693"/>
              <a:ext cx="40001" cy="39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8" h="21526" extrusionOk="0">
                  <a:moveTo>
                    <a:pt x="21518" y="10692"/>
                  </a:moveTo>
                  <a:cubicBezTo>
                    <a:pt x="21559" y="16639"/>
                    <a:pt x="16774" y="21492"/>
                    <a:pt x="10829" y="21526"/>
                  </a:cubicBezTo>
                  <a:cubicBezTo>
                    <a:pt x="4886" y="21567"/>
                    <a:pt x="34" y="16782"/>
                    <a:pt x="0" y="10834"/>
                  </a:cubicBezTo>
                  <a:cubicBezTo>
                    <a:pt x="-41" y="4887"/>
                    <a:pt x="4744" y="42"/>
                    <a:pt x="10696" y="0"/>
                  </a:cubicBezTo>
                  <a:cubicBezTo>
                    <a:pt x="16632" y="-33"/>
                    <a:pt x="21484" y="4753"/>
                    <a:pt x="21518" y="10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13" name="Freeform 681"/>
            <p:cNvSpPr/>
            <p:nvPr/>
          </p:nvSpPr>
          <p:spPr>
            <a:xfrm>
              <a:off x="12924655" y="3048544"/>
              <a:ext cx="245779" cy="31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extrusionOk="0">
                  <a:moveTo>
                    <a:pt x="608" y="10"/>
                  </a:moveTo>
                  <a:lnTo>
                    <a:pt x="21035" y="12858"/>
                  </a:lnTo>
                  <a:cubicBezTo>
                    <a:pt x="21345" y="13059"/>
                    <a:pt x="21576" y="15165"/>
                    <a:pt x="21552" y="17578"/>
                  </a:cubicBezTo>
                  <a:cubicBezTo>
                    <a:pt x="21528" y="19790"/>
                    <a:pt x="21299" y="21483"/>
                    <a:pt x="21022" y="21600"/>
                  </a:cubicBezTo>
                  <a:lnTo>
                    <a:pt x="20944" y="21589"/>
                  </a:lnTo>
                  <a:lnTo>
                    <a:pt x="517" y="8742"/>
                  </a:lnTo>
                  <a:cubicBezTo>
                    <a:pt x="207" y="8551"/>
                    <a:pt x="-24" y="6434"/>
                    <a:pt x="2" y="4022"/>
                  </a:cubicBezTo>
                  <a:cubicBezTo>
                    <a:pt x="25" y="1810"/>
                    <a:pt x="255" y="117"/>
                    <a:pt x="532" y="0"/>
                  </a:cubicBezTo>
                  <a:lnTo>
                    <a:pt x="608" y="1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14" name="Freeform 682"/>
            <p:cNvSpPr/>
            <p:nvPr/>
          </p:nvSpPr>
          <p:spPr>
            <a:xfrm>
              <a:off x="12990277" y="534936"/>
              <a:ext cx="64717" cy="40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525" extrusionOk="0">
                  <a:moveTo>
                    <a:pt x="19406" y="1"/>
                  </a:moveTo>
                  <a:cubicBezTo>
                    <a:pt x="20583" y="-16"/>
                    <a:pt x="21549" y="1526"/>
                    <a:pt x="21559" y="3426"/>
                  </a:cubicBezTo>
                  <a:cubicBezTo>
                    <a:pt x="21595" y="13326"/>
                    <a:pt x="16825" y="21468"/>
                    <a:pt x="10852" y="21525"/>
                  </a:cubicBezTo>
                  <a:cubicBezTo>
                    <a:pt x="4879" y="21584"/>
                    <a:pt x="42" y="13551"/>
                    <a:pt x="0" y="3651"/>
                  </a:cubicBezTo>
                  <a:cubicBezTo>
                    <a:pt x="-5" y="1743"/>
                    <a:pt x="945" y="192"/>
                    <a:pt x="2127" y="176"/>
                  </a:cubicBezTo>
                  <a:cubicBezTo>
                    <a:pt x="3309" y="168"/>
                    <a:pt x="4275" y="1701"/>
                    <a:pt x="4280" y="3601"/>
                  </a:cubicBezTo>
                  <a:cubicBezTo>
                    <a:pt x="4306" y="9759"/>
                    <a:pt x="7259" y="14667"/>
                    <a:pt x="10826" y="14626"/>
                  </a:cubicBezTo>
                  <a:cubicBezTo>
                    <a:pt x="14388" y="14592"/>
                    <a:pt x="17300" y="9626"/>
                    <a:pt x="17274" y="3468"/>
                  </a:cubicBezTo>
                  <a:cubicBezTo>
                    <a:pt x="17269" y="1568"/>
                    <a:pt x="18224" y="9"/>
                    <a:pt x="19406" y="1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15" name="Freeform 683"/>
            <p:cNvSpPr/>
            <p:nvPr/>
          </p:nvSpPr>
          <p:spPr>
            <a:xfrm>
              <a:off x="12811225" y="536098"/>
              <a:ext cx="64687" cy="40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525" extrusionOk="0">
                  <a:moveTo>
                    <a:pt x="19396" y="1"/>
                  </a:moveTo>
                  <a:cubicBezTo>
                    <a:pt x="20578" y="-16"/>
                    <a:pt x="21538" y="1518"/>
                    <a:pt x="21549" y="3426"/>
                  </a:cubicBezTo>
                  <a:cubicBezTo>
                    <a:pt x="21590" y="13326"/>
                    <a:pt x="16815" y="21459"/>
                    <a:pt x="10847" y="21525"/>
                  </a:cubicBezTo>
                  <a:cubicBezTo>
                    <a:pt x="4874" y="21584"/>
                    <a:pt x="41" y="13551"/>
                    <a:pt x="0" y="3651"/>
                  </a:cubicBezTo>
                  <a:cubicBezTo>
                    <a:pt x="-10" y="1743"/>
                    <a:pt x="940" y="192"/>
                    <a:pt x="2122" y="176"/>
                  </a:cubicBezTo>
                  <a:cubicBezTo>
                    <a:pt x="3304" y="168"/>
                    <a:pt x="4270" y="1701"/>
                    <a:pt x="4280" y="3601"/>
                  </a:cubicBezTo>
                  <a:cubicBezTo>
                    <a:pt x="4306" y="9759"/>
                    <a:pt x="7254" y="14659"/>
                    <a:pt x="10816" y="14626"/>
                  </a:cubicBezTo>
                  <a:cubicBezTo>
                    <a:pt x="14383" y="14592"/>
                    <a:pt x="17295" y="9626"/>
                    <a:pt x="17269" y="3468"/>
                  </a:cubicBezTo>
                  <a:cubicBezTo>
                    <a:pt x="17258" y="1568"/>
                    <a:pt x="18214" y="9"/>
                    <a:pt x="19396" y="1"/>
                  </a:cubicBez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16" name="Freeform 684"/>
            <p:cNvSpPr/>
            <p:nvPr/>
          </p:nvSpPr>
          <p:spPr>
            <a:xfrm>
              <a:off x="12781517" y="1353160"/>
              <a:ext cx="384844" cy="346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531" extrusionOk="0">
                  <a:moveTo>
                    <a:pt x="0" y="13500"/>
                  </a:moveTo>
                  <a:cubicBezTo>
                    <a:pt x="0" y="13500"/>
                    <a:pt x="9656" y="512"/>
                    <a:pt x="12057" y="252"/>
                  </a:cubicBezTo>
                  <a:cubicBezTo>
                    <a:pt x="15022" y="-69"/>
                    <a:pt x="18237" y="-43"/>
                    <a:pt x="19494" y="109"/>
                  </a:cubicBezTo>
                  <a:cubicBezTo>
                    <a:pt x="19885" y="156"/>
                    <a:pt x="20200" y="476"/>
                    <a:pt x="20281" y="901"/>
                  </a:cubicBezTo>
                  <a:lnTo>
                    <a:pt x="21465" y="7138"/>
                  </a:lnTo>
                  <a:cubicBezTo>
                    <a:pt x="21600" y="7851"/>
                    <a:pt x="21457" y="8595"/>
                    <a:pt x="21070" y="9184"/>
                  </a:cubicBezTo>
                  <a:lnTo>
                    <a:pt x="17656" y="13775"/>
                  </a:lnTo>
                  <a:cubicBezTo>
                    <a:pt x="17485" y="14005"/>
                    <a:pt x="17276" y="14196"/>
                    <a:pt x="17039" y="14338"/>
                  </a:cubicBezTo>
                  <a:lnTo>
                    <a:pt x="5107" y="21531"/>
                  </a:lnTo>
                  <a:cubicBezTo>
                    <a:pt x="5107" y="21531"/>
                    <a:pt x="219" y="16620"/>
                    <a:pt x="0" y="13500"/>
                  </a:cubicBezTo>
                  <a:close/>
                </a:path>
              </a:pathLst>
            </a:custGeom>
            <a:solidFill>
              <a:srgbClr val="997C7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17" name="Freeform 685"/>
            <p:cNvSpPr/>
            <p:nvPr/>
          </p:nvSpPr>
          <p:spPr>
            <a:xfrm>
              <a:off x="13028843" y="1387204"/>
              <a:ext cx="122932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135" extrusionOk="0">
                  <a:moveTo>
                    <a:pt x="20611" y="22"/>
                  </a:moveTo>
                  <a:cubicBezTo>
                    <a:pt x="21075" y="-241"/>
                    <a:pt x="21485" y="1825"/>
                    <a:pt x="21528" y="4626"/>
                  </a:cubicBezTo>
                  <a:cubicBezTo>
                    <a:pt x="21566" y="7135"/>
                    <a:pt x="21292" y="9396"/>
                    <a:pt x="20898" y="10002"/>
                  </a:cubicBezTo>
                  <a:lnTo>
                    <a:pt x="20763" y="10150"/>
                  </a:lnTo>
                  <a:lnTo>
                    <a:pt x="921" y="21115"/>
                  </a:lnTo>
                  <a:cubicBezTo>
                    <a:pt x="457" y="21359"/>
                    <a:pt x="47" y="19310"/>
                    <a:pt x="4" y="16509"/>
                  </a:cubicBezTo>
                  <a:cubicBezTo>
                    <a:pt x="-34" y="13985"/>
                    <a:pt x="240" y="11739"/>
                    <a:pt x="634" y="11116"/>
                  </a:cubicBezTo>
                  <a:lnTo>
                    <a:pt x="769" y="10986"/>
                  </a:lnTo>
                  <a:lnTo>
                    <a:pt x="20611" y="22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18" name="Freeform 686"/>
            <p:cNvSpPr/>
            <p:nvPr/>
          </p:nvSpPr>
          <p:spPr>
            <a:xfrm>
              <a:off x="13060589" y="1421219"/>
              <a:ext cx="93831" cy="43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0981" extrusionOk="0">
                  <a:moveTo>
                    <a:pt x="19843" y="172"/>
                  </a:moveTo>
                  <a:cubicBezTo>
                    <a:pt x="20404" y="-310"/>
                    <a:pt x="21042" y="254"/>
                    <a:pt x="21271" y="1432"/>
                  </a:cubicBezTo>
                  <a:cubicBezTo>
                    <a:pt x="21476" y="2491"/>
                    <a:pt x="21279" y="3684"/>
                    <a:pt x="20827" y="4262"/>
                  </a:cubicBezTo>
                  <a:lnTo>
                    <a:pt x="20668" y="4432"/>
                  </a:lnTo>
                  <a:lnTo>
                    <a:pt x="1508" y="20808"/>
                  </a:lnTo>
                  <a:cubicBezTo>
                    <a:pt x="948" y="21290"/>
                    <a:pt x="310" y="20727"/>
                    <a:pt x="80" y="19549"/>
                  </a:cubicBezTo>
                  <a:cubicBezTo>
                    <a:pt x="-124" y="18489"/>
                    <a:pt x="73" y="17296"/>
                    <a:pt x="521" y="16718"/>
                  </a:cubicBezTo>
                  <a:lnTo>
                    <a:pt x="680" y="16555"/>
                  </a:lnTo>
                  <a:lnTo>
                    <a:pt x="19843" y="172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19" name="Freeform 687"/>
            <p:cNvSpPr/>
            <p:nvPr/>
          </p:nvSpPr>
          <p:spPr>
            <a:xfrm>
              <a:off x="13097036" y="1450083"/>
              <a:ext cx="62374" cy="58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4" h="21211" extrusionOk="0">
                  <a:moveTo>
                    <a:pt x="18564" y="467"/>
                  </a:moveTo>
                  <a:cubicBezTo>
                    <a:pt x="19232" y="-194"/>
                    <a:pt x="20276" y="-149"/>
                    <a:pt x="20890" y="569"/>
                  </a:cubicBezTo>
                  <a:cubicBezTo>
                    <a:pt x="21436" y="1203"/>
                    <a:pt x="21462" y="2147"/>
                    <a:pt x="20996" y="2815"/>
                  </a:cubicBezTo>
                  <a:lnTo>
                    <a:pt x="20795" y="3047"/>
                  </a:lnTo>
                  <a:lnTo>
                    <a:pt x="2760" y="20744"/>
                  </a:lnTo>
                  <a:cubicBezTo>
                    <a:pt x="2092" y="21406"/>
                    <a:pt x="1048" y="21355"/>
                    <a:pt x="434" y="20642"/>
                  </a:cubicBezTo>
                  <a:cubicBezTo>
                    <a:pt x="-112" y="20009"/>
                    <a:pt x="-138" y="19064"/>
                    <a:pt x="328" y="18397"/>
                  </a:cubicBezTo>
                  <a:lnTo>
                    <a:pt x="529" y="18165"/>
                  </a:lnTo>
                  <a:lnTo>
                    <a:pt x="18564" y="467"/>
                  </a:lnTo>
                  <a:close/>
                </a:path>
              </a:pathLst>
            </a:custGeom>
            <a:solidFill>
              <a:srgbClr val="6043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20" name="Freeform 688"/>
            <p:cNvSpPr/>
            <p:nvPr/>
          </p:nvSpPr>
          <p:spPr>
            <a:xfrm>
              <a:off x="12179999" y="1552235"/>
              <a:ext cx="711083" cy="611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29" h="20503" extrusionOk="0">
                  <a:moveTo>
                    <a:pt x="1515" y="11322"/>
                  </a:moveTo>
                  <a:lnTo>
                    <a:pt x="16803" y="0"/>
                  </a:lnTo>
                  <a:lnTo>
                    <a:pt x="19629" y="5545"/>
                  </a:lnTo>
                  <a:cubicBezTo>
                    <a:pt x="19629" y="5545"/>
                    <a:pt x="8924" y="19015"/>
                    <a:pt x="5028" y="20308"/>
                  </a:cubicBezTo>
                  <a:cubicBezTo>
                    <a:pt x="1131" y="21600"/>
                    <a:pt x="-1971" y="16238"/>
                    <a:pt x="1515" y="11322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21" name="Freeform 689"/>
            <p:cNvSpPr/>
            <p:nvPr/>
          </p:nvSpPr>
          <p:spPr>
            <a:xfrm>
              <a:off x="12299439" y="1545851"/>
              <a:ext cx="598067" cy="618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5" h="21545" extrusionOk="0">
                  <a:moveTo>
                    <a:pt x="17671" y="76"/>
                  </a:moveTo>
                  <a:lnTo>
                    <a:pt x="17691" y="103"/>
                  </a:lnTo>
                  <a:lnTo>
                    <a:pt x="21509" y="5864"/>
                  </a:lnTo>
                  <a:cubicBezTo>
                    <a:pt x="21568" y="5952"/>
                    <a:pt x="21555" y="6068"/>
                    <a:pt x="21478" y="6142"/>
                  </a:cubicBezTo>
                  <a:lnTo>
                    <a:pt x="20871" y="6723"/>
                  </a:lnTo>
                  <a:lnTo>
                    <a:pt x="20249" y="7313"/>
                  </a:lnTo>
                  <a:cubicBezTo>
                    <a:pt x="19887" y="7655"/>
                    <a:pt x="19500" y="8018"/>
                    <a:pt x="19092" y="8397"/>
                  </a:cubicBezTo>
                  <a:lnTo>
                    <a:pt x="18887" y="8588"/>
                  </a:lnTo>
                  <a:cubicBezTo>
                    <a:pt x="16910" y="10423"/>
                    <a:pt x="14869" y="12258"/>
                    <a:pt x="12873" y="13971"/>
                  </a:cubicBezTo>
                  <a:cubicBezTo>
                    <a:pt x="12289" y="14471"/>
                    <a:pt x="11716" y="14955"/>
                    <a:pt x="11157" y="15420"/>
                  </a:cubicBezTo>
                  <a:lnTo>
                    <a:pt x="10823" y="15696"/>
                  </a:lnTo>
                  <a:cubicBezTo>
                    <a:pt x="7144" y="18732"/>
                    <a:pt x="4231" y="20778"/>
                    <a:pt x="2348" y="21528"/>
                  </a:cubicBezTo>
                  <a:cubicBezTo>
                    <a:pt x="2230" y="21575"/>
                    <a:pt x="2095" y="21520"/>
                    <a:pt x="2046" y="21407"/>
                  </a:cubicBezTo>
                  <a:cubicBezTo>
                    <a:pt x="1997" y="21292"/>
                    <a:pt x="2053" y="21162"/>
                    <a:pt x="2172" y="21115"/>
                  </a:cubicBezTo>
                  <a:cubicBezTo>
                    <a:pt x="3964" y="20402"/>
                    <a:pt x="6787" y="18427"/>
                    <a:pt x="10346" y="15501"/>
                  </a:cubicBezTo>
                  <a:lnTo>
                    <a:pt x="10522" y="15357"/>
                  </a:lnTo>
                  <a:cubicBezTo>
                    <a:pt x="11184" y="14810"/>
                    <a:pt x="11867" y="14236"/>
                    <a:pt x="12565" y="13637"/>
                  </a:cubicBezTo>
                  <a:cubicBezTo>
                    <a:pt x="14358" y="12099"/>
                    <a:pt x="16187" y="10462"/>
                    <a:pt x="17972" y="8816"/>
                  </a:cubicBezTo>
                  <a:lnTo>
                    <a:pt x="18566" y="8267"/>
                  </a:lnTo>
                  <a:cubicBezTo>
                    <a:pt x="18980" y="7883"/>
                    <a:pt x="19373" y="7514"/>
                    <a:pt x="19743" y="7166"/>
                  </a:cubicBezTo>
                  <a:lnTo>
                    <a:pt x="20811" y="6152"/>
                  </a:lnTo>
                  <a:lnTo>
                    <a:pt x="21019" y="5953"/>
                  </a:lnTo>
                  <a:lnTo>
                    <a:pt x="17423" y="528"/>
                  </a:lnTo>
                  <a:lnTo>
                    <a:pt x="14725" y="2126"/>
                  </a:lnTo>
                  <a:cubicBezTo>
                    <a:pt x="13098" y="3090"/>
                    <a:pt x="11471" y="4056"/>
                    <a:pt x="9905" y="4987"/>
                  </a:cubicBezTo>
                  <a:lnTo>
                    <a:pt x="4308" y="8324"/>
                  </a:lnTo>
                  <a:cubicBezTo>
                    <a:pt x="2594" y="9350"/>
                    <a:pt x="1251" y="10159"/>
                    <a:pt x="356" y="10707"/>
                  </a:cubicBezTo>
                  <a:cubicBezTo>
                    <a:pt x="248" y="10773"/>
                    <a:pt x="105" y="10742"/>
                    <a:pt x="37" y="10638"/>
                  </a:cubicBezTo>
                  <a:cubicBezTo>
                    <a:pt x="-32" y="10533"/>
                    <a:pt x="0" y="10396"/>
                    <a:pt x="108" y="10329"/>
                  </a:cubicBezTo>
                  <a:lnTo>
                    <a:pt x="1549" y="9455"/>
                  </a:lnTo>
                  <a:cubicBezTo>
                    <a:pt x="2074" y="9138"/>
                    <a:pt x="2670" y="8780"/>
                    <a:pt x="3331" y="8383"/>
                  </a:cubicBezTo>
                  <a:lnTo>
                    <a:pt x="8120" y="5524"/>
                  </a:lnTo>
                  <a:lnTo>
                    <a:pt x="11782" y="3348"/>
                  </a:lnTo>
                  <a:lnTo>
                    <a:pt x="17375" y="33"/>
                  </a:lnTo>
                  <a:cubicBezTo>
                    <a:pt x="17473" y="-25"/>
                    <a:pt x="17598" y="-4"/>
                    <a:pt x="17671" y="7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22" name="Freeform 690"/>
            <p:cNvSpPr/>
            <p:nvPr/>
          </p:nvSpPr>
          <p:spPr>
            <a:xfrm>
              <a:off x="12802964" y="1685616"/>
              <a:ext cx="40016" cy="39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526" extrusionOk="0">
                  <a:moveTo>
                    <a:pt x="21525" y="10696"/>
                  </a:moveTo>
                  <a:cubicBezTo>
                    <a:pt x="21567" y="16641"/>
                    <a:pt x="16781" y="21492"/>
                    <a:pt x="10838" y="21526"/>
                  </a:cubicBezTo>
                  <a:cubicBezTo>
                    <a:pt x="4894" y="21567"/>
                    <a:pt x="42" y="16775"/>
                    <a:pt x="0" y="10830"/>
                  </a:cubicBezTo>
                  <a:cubicBezTo>
                    <a:pt x="-33" y="4893"/>
                    <a:pt x="4753" y="42"/>
                    <a:pt x="10696" y="0"/>
                  </a:cubicBezTo>
                  <a:cubicBezTo>
                    <a:pt x="16640" y="-33"/>
                    <a:pt x="21483" y="4751"/>
                    <a:pt x="21525" y="106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23" name="Freeform 691"/>
            <p:cNvSpPr/>
            <p:nvPr/>
          </p:nvSpPr>
          <p:spPr>
            <a:xfrm>
              <a:off x="12714165" y="1640152"/>
              <a:ext cx="93330" cy="149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6" h="21382" extrusionOk="0">
                  <a:moveTo>
                    <a:pt x="718" y="126"/>
                  </a:moveTo>
                  <a:cubicBezTo>
                    <a:pt x="1355" y="-109"/>
                    <a:pt x="2157" y="-5"/>
                    <a:pt x="2604" y="350"/>
                  </a:cubicBezTo>
                  <a:lnTo>
                    <a:pt x="2713" y="454"/>
                  </a:lnTo>
                  <a:lnTo>
                    <a:pt x="20985" y="20000"/>
                  </a:lnTo>
                  <a:cubicBezTo>
                    <a:pt x="21393" y="20436"/>
                    <a:pt x="21161" y="20999"/>
                    <a:pt x="20464" y="21256"/>
                  </a:cubicBezTo>
                  <a:cubicBezTo>
                    <a:pt x="19831" y="21491"/>
                    <a:pt x="19026" y="21387"/>
                    <a:pt x="18582" y="21032"/>
                  </a:cubicBezTo>
                  <a:lnTo>
                    <a:pt x="18469" y="20930"/>
                  </a:lnTo>
                  <a:lnTo>
                    <a:pt x="201" y="1382"/>
                  </a:lnTo>
                  <a:cubicBezTo>
                    <a:pt x="-207" y="946"/>
                    <a:pt x="25" y="383"/>
                    <a:pt x="718" y="126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24" name="Freeform 692"/>
            <p:cNvSpPr/>
            <p:nvPr/>
          </p:nvSpPr>
          <p:spPr>
            <a:xfrm>
              <a:off x="17944579" y="1636786"/>
              <a:ext cx="498715" cy="686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69" h="20333" extrusionOk="0">
                  <a:moveTo>
                    <a:pt x="5678" y="15153"/>
                  </a:moveTo>
                  <a:lnTo>
                    <a:pt x="0" y="4740"/>
                  </a:lnTo>
                  <a:lnTo>
                    <a:pt x="10672" y="0"/>
                  </a:lnTo>
                  <a:cubicBezTo>
                    <a:pt x="10672" y="0"/>
                    <a:pt x="21600" y="14333"/>
                    <a:pt x="19369" y="17541"/>
                  </a:cubicBezTo>
                  <a:cubicBezTo>
                    <a:pt x="16551" y="21588"/>
                    <a:pt x="10207" y="21600"/>
                    <a:pt x="5678" y="1515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25" name="Freeform 693"/>
            <p:cNvSpPr/>
            <p:nvPr/>
          </p:nvSpPr>
          <p:spPr>
            <a:xfrm>
              <a:off x="16644370" y="5429157"/>
              <a:ext cx="584331" cy="511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18280" extrusionOk="0">
                  <a:moveTo>
                    <a:pt x="9226" y="17368"/>
                  </a:moveTo>
                  <a:cubicBezTo>
                    <a:pt x="3157" y="19914"/>
                    <a:pt x="12" y="16323"/>
                    <a:pt x="12" y="16323"/>
                  </a:cubicBezTo>
                  <a:cubicBezTo>
                    <a:pt x="12" y="16323"/>
                    <a:pt x="-169" y="15061"/>
                    <a:pt x="885" y="13642"/>
                  </a:cubicBezTo>
                  <a:cubicBezTo>
                    <a:pt x="2205" y="11866"/>
                    <a:pt x="5169" y="11218"/>
                    <a:pt x="8665" y="7813"/>
                  </a:cubicBezTo>
                  <a:cubicBezTo>
                    <a:pt x="11351" y="5197"/>
                    <a:pt x="13107" y="1143"/>
                    <a:pt x="13107" y="1143"/>
                  </a:cubicBezTo>
                  <a:cubicBezTo>
                    <a:pt x="15039" y="-1686"/>
                    <a:pt x="21289" y="1628"/>
                    <a:pt x="21289" y="1628"/>
                  </a:cubicBezTo>
                  <a:cubicBezTo>
                    <a:pt x="21289" y="1628"/>
                    <a:pt x="21431" y="7447"/>
                    <a:pt x="21329" y="10778"/>
                  </a:cubicBezTo>
                  <a:cubicBezTo>
                    <a:pt x="21329" y="10778"/>
                    <a:pt x="21114" y="12613"/>
                    <a:pt x="16450" y="13299"/>
                  </a:cubicBezTo>
                  <a:cubicBezTo>
                    <a:pt x="12960" y="13811"/>
                    <a:pt x="12858" y="15842"/>
                    <a:pt x="9226" y="17368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26" name="Freeform 694"/>
            <p:cNvSpPr/>
            <p:nvPr/>
          </p:nvSpPr>
          <p:spPr>
            <a:xfrm>
              <a:off x="17883242" y="5350101"/>
              <a:ext cx="558850" cy="570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4" h="18491" extrusionOk="0">
                  <a:moveTo>
                    <a:pt x="28" y="2425"/>
                  </a:moveTo>
                  <a:cubicBezTo>
                    <a:pt x="28" y="2425"/>
                    <a:pt x="-181" y="10122"/>
                    <a:pt x="545" y="12144"/>
                  </a:cubicBezTo>
                  <a:cubicBezTo>
                    <a:pt x="2617" y="14141"/>
                    <a:pt x="4417" y="13200"/>
                    <a:pt x="7162" y="15183"/>
                  </a:cubicBezTo>
                  <a:cubicBezTo>
                    <a:pt x="9902" y="17166"/>
                    <a:pt x="15666" y="20447"/>
                    <a:pt x="20810" y="16953"/>
                  </a:cubicBezTo>
                  <a:cubicBezTo>
                    <a:pt x="21419" y="14613"/>
                    <a:pt x="19695" y="13572"/>
                    <a:pt x="17565" y="12343"/>
                  </a:cubicBezTo>
                  <a:cubicBezTo>
                    <a:pt x="8782" y="7280"/>
                    <a:pt x="10303" y="6347"/>
                    <a:pt x="8683" y="3387"/>
                  </a:cubicBezTo>
                  <a:cubicBezTo>
                    <a:pt x="6204" y="-1153"/>
                    <a:pt x="-53" y="-774"/>
                    <a:pt x="28" y="2425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27" name="Freeform 695"/>
            <p:cNvSpPr/>
            <p:nvPr/>
          </p:nvSpPr>
          <p:spPr>
            <a:xfrm>
              <a:off x="17071120" y="1165010"/>
              <a:ext cx="988705" cy="1279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7" h="21084" extrusionOk="0">
                  <a:moveTo>
                    <a:pt x="3524" y="18434"/>
                  </a:moveTo>
                  <a:cubicBezTo>
                    <a:pt x="3524" y="18434"/>
                    <a:pt x="1882" y="12090"/>
                    <a:pt x="1160" y="9746"/>
                  </a:cubicBezTo>
                  <a:cubicBezTo>
                    <a:pt x="438" y="7403"/>
                    <a:pt x="-673" y="1789"/>
                    <a:pt x="537" y="1363"/>
                  </a:cubicBezTo>
                  <a:cubicBezTo>
                    <a:pt x="1748" y="936"/>
                    <a:pt x="4645" y="27"/>
                    <a:pt x="4645" y="27"/>
                  </a:cubicBezTo>
                  <a:cubicBezTo>
                    <a:pt x="4645" y="27"/>
                    <a:pt x="6957" y="-51"/>
                    <a:pt x="9563" y="378"/>
                  </a:cubicBezTo>
                  <a:cubicBezTo>
                    <a:pt x="11627" y="718"/>
                    <a:pt x="11601" y="-252"/>
                    <a:pt x="14102" y="65"/>
                  </a:cubicBezTo>
                  <a:cubicBezTo>
                    <a:pt x="15162" y="199"/>
                    <a:pt x="19311" y="1213"/>
                    <a:pt x="20119" y="1715"/>
                  </a:cubicBezTo>
                  <a:cubicBezTo>
                    <a:pt x="20927" y="2216"/>
                    <a:pt x="19576" y="18691"/>
                    <a:pt x="19576" y="18691"/>
                  </a:cubicBezTo>
                  <a:cubicBezTo>
                    <a:pt x="19576" y="18691"/>
                    <a:pt x="20572" y="19497"/>
                    <a:pt x="19381" y="20557"/>
                  </a:cubicBezTo>
                  <a:cubicBezTo>
                    <a:pt x="18790" y="21053"/>
                    <a:pt x="16219" y="20899"/>
                    <a:pt x="12930" y="20922"/>
                  </a:cubicBezTo>
                  <a:cubicBezTo>
                    <a:pt x="9183" y="20949"/>
                    <a:pt x="4779" y="21348"/>
                    <a:pt x="3958" y="20783"/>
                  </a:cubicBezTo>
                  <a:cubicBezTo>
                    <a:pt x="2412" y="19722"/>
                    <a:pt x="3524" y="18434"/>
                    <a:pt x="3524" y="1843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28" name="Freeform 696"/>
            <p:cNvSpPr/>
            <p:nvPr/>
          </p:nvSpPr>
          <p:spPr>
            <a:xfrm>
              <a:off x="17581796" y="1099988"/>
              <a:ext cx="195728" cy="233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24" y="0"/>
                  </a:moveTo>
                  <a:lnTo>
                    <a:pt x="0" y="9203"/>
                  </a:lnTo>
                  <a:lnTo>
                    <a:pt x="14503" y="21600"/>
                  </a:lnTo>
                  <a:lnTo>
                    <a:pt x="21600" y="6664"/>
                  </a:lnTo>
                  <a:lnTo>
                    <a:pt x="12724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29" name="Freeform 697"/>
            <p:cNvSpPr/>
            <p:nvPr/>
          </p:nvSpPr>
          <p:spPr>
            <a:xfrm>
              <a:off x="16630992" y="1707994"/>
              <a:ext cx="590344" cy="823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8" h="21600" extrusionOk="0">
                  <a:moveTo>
                    <a:pt x="19568" y="17041"/>
                  </a:moveTo>
                  <a:lnTo>
                    <a:pt x="19003" y="21600"/>
                  </a:lnTo>
                  <a:cubicBezTo>
                    <a:pt x="19003" y="21600"/>
                    <a:pt x="3701" y="15156"/>
                    <a:pt x="665" y="11424"/>
                  </a:cubicBezTo>
                  <a:cubicBezTo>
                    <a:pt x="-2032" y="8111"/>
                    <a:pt x="4348" y="0"/>
                    <a:pt x="4348" y="0"/>
                  </a:cubicBezTo>
                  <a:cubicBezTo>
                    <a:pt x="4348" y="0"/>
                    <a:pt x="10722" y="3514"/>
                    <a:pt x="11919" y="5727"/>
                  </a:cubicBezTo>
                  <a:lnTo>
                    <a:pt x="10872" y="8219"/>
                  </a:lnTo>
                  <a:lnTo>
                    <a:pt x="19568" y="17041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30" name="Freeform 698"/>
            <p:cNvSpPr/>
            <p:nvPr/>
          </p:nvSpPr>
          <p:spPr>
            <a:xfrm>
              <a:off x="17841862" y="1268122"/>
              <a:ext cx="495876" cy="792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1" h="20124" extrusionOk="0">
                  <a:moveTo>
                    <a:pt x="8828" y="20124"/>
                  </a:moveTo>
                  <a:cubicBezTo>
                    <a:pt x="8828" y="20124"/>
                    <a:pt x="669" y="11756"/>
                    <a:pt x="38" y="6884"/>
                  </a:cubicBezTo>
                  <a:cubicBezTo>
                    <a:pt x="-579" y="2105"/>
                    <a:pt x="6437" y="-1476"/>
                    <a:pt x="10070" y="605"/>
                  </a:cubicBezTo>
                  <a:cubicBezTo>
                    <a:pt x="15358" y="3638"/>
                    <a:pt x="21021" y="13813"/>
                    <a:pt x="21021" y="13813"/>
                  </a:cubicBezTo>
                  <a:cubicBezTo>
                    <a:pt x="21021" y="13813"/>
                    <a:pt x="15076" y="18385"/>
                    <a:pt x="8828" y="20124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31" name="Freeform 699"/>
            <p:cNvSpPr/>
            <p:nvPr/>
          </p:nvSpPr>
          <p:spPr>
            <a:xfrm>
              <a:off x="18048183" y="1843961"/>
              <a:ext cx="245736" cy="218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425" extrusionOk="0">
                  <a:moveTo>
                    <a:pt x="20416" y="280"/>
                  </a:moveTo>
                  <a:cubicBezTo>
                    <a:pt x="20592" y="-12"/>
                    <a:pt x="20943" y="-88"/>
                    <a:pt x="21200" y="110"/>
                  </a:cubicBezTo>
                  <a:cubicBezTo>
                    <a:pt x="21457" y="306"/>
                    <a:pt x="21525" y="703"/>
                    <a:pt x="21349" y="993"/>
                  </a:cubicBezTo>
                  <a:cubicBezTo>
                    <a:pt x="19645" y="3826"/>
                    <a:pt x="17751" y="6451"/>
                    <a:pt x="15709" y="8873"/>
                  </a:cubicBezTo>
                  <a:cubicBezTo>
                    <a:pt x="12450" y="12721"/>
                    <a:pt x="8960" y="15885"/>
                    <a:pt x="5470" y="18412"/>
                  </a:cubicBezTo>
                  <a:cubicBezTo>
                    <a:pt x="4253" y="19297"/>
                    <a:pt x="3117" y="20039"/>
                    <a:pt x="2103" y="20645"/>
                  </a:cubicBezTo>
                  <a:cubicBezTo>
                    <a:pt x="1886" y="20773"/>
                    <a:pt x="1683" y="20889"/>
                    <a:pt x="1494" y="20994"/>
                  </a:cubicBezTo>
                  <a:lnTo>
                    <a:pt x="967" y="21282"/>
                  </a:lnTo>
                  <a:cubicBezTo>
                    <a:pt x="885" y="21322"/>
                    <a:pt x="831" y="21352"/>
                    <a:pt x="791" y="21371"/>
                  </a:cubicBezTo>
                  <a:cubicBezTo>
                    <a:pt x="506" y="21512"/>
                    <a:pt x="168" y="21366"/>
                    <a:pt x="47" y="21044"/>
                  </a:cubicBezTo>
                  <a:cubicBezTo>
                    <a:pt x="-75" y="20723"/>
                    <a:pt x="47" y="20346"/>
                    <a:pt x="344" y="20205"/>
                  </a:cubicBezTo>
                  <a:lnTo>
                    <a:pt x="561" y="20087"/>
                  </a:lnTo>
                  <a:lnTo>
                    <a:pt x="655" y="20040"/>
                  </a:lnTo>
                  <a:cubicBezTo>
                    <a:pt x="858" y="19926"/>
                    <a:pt x="1102" y="19793"/>
                    <a:pt x="1372" y="19637"/>
                  </a:cubicBezTo>
                  <a:lnTo>
                    <a:pt x="1575" y="19519"/>
                  </a:lnTo>
                  <a:cubicBezTo>
                    <a:pt x="2562" y="18929"/>
                    <a:pt x="3672" y="18205"/>
                    <a:pt x="4862" y="17340"/>
                  </a:cubicBezTo>
                  <a:cubicBezTo>
                    <a:pt x="8284" y="14868"/>
                    <a:pt x="11692" y="11766"/>
                    <a:pt x="14884" y="7996"/>
                  </a:cubicBezTo>
                  <a:cubicBezTo>
                    <a:pt x="16886" y="5623"/>
                    <a:pt x="18739" y="3053"/>
                    <a:pt x="20416" y="28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32" name="Freeform 700"/>
            <p:cNvSpPr/>
            <p:nvPr/>
          </p:nvSpPr>
          <p:spPr>
            <a:xfrm>
              <a:off x="16679718" y="1240814"/>
              <a:ext cx="607959" cy="775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11" h="20498" extrusionOk="0">
                  <a:moveTo>
                    <a:pt x="0" y="16449"/>
                  </a:moveTo>
                  <a:cubicBezTo>
                    <a:pt x="0" y="16449"/>
                    <a:pt x="7230" y="3835"/>
                    <a:pt x="11124" y="1367"/>
                  </a:cubicBezTo>
                  <a:cubicBezTo>
                    <a:pt x="15018" y="-1102"/>
                    <a:pt x="16756" y="196"/>
                    <a:pt x="18329" y="1954"/>
                  </a:cubicBezTo>
                  <a:cubicBezTo>
                    <a:pt x="19319" y="3061"/>
                    <a:pt x="21600" y="6202"/>
                    <a:pt x="16571" y="12828"/>
                  </a:cubicBezTo>
                  <a:cubicBezTo>
                    <a:pt x="12787" y="17816"/>
                    <a:pt x="11199" y="19666"/>
                    <a:pt x="10747" y="20498"/>
                  </a:cubicBezTo>
                  <a:cubicBezTo>
                    <a:pt x="4401" y="20152"/>
                    <a:pt x="0" y="16449"/>
                    <a:pt x="0" y="16449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33" name="Freeform 701"/>
            <p:cNvSpPr/>
            <p:nvPr/>
          </p:nvSpPr>
          <p:spPr>
            <a:xfrm>
              <a:off x="17360810" y="713398"/>
              <a:ext cx="335821" cy="503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73" y="21600"/>
                  </a:moveTo>
                  <a:lnTo>
                    <a:pt x="21600" y="16707"/>
                  </a:lnTo>
                  <a:lnTo>
                    <a:pt x="20304" y="0"/>
                  </a:lnTo>
                  <a:lnTo>
                    <a:pt x="797" y="742"/>
                  </a:lnTo>
                  <a:lnTo>
                    <a:pt x="0" y="17225"/>
                  </a:lnTo>
                  <a:lnTo>
                    <a:pt x="14373" y="21600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34" name="Freeform 702"/>
            <p:cNvSpPr/>
            <p:nvPr/>
          </p:nvSpPr>
          <p:spPr>
            <a:xfrm>
              <a:off x="17725458" y="651211"/>
              <a:ext cx="101046" cy="161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342" h="18740" extrusionOk="0">
                  <a:moveTo>
                    <a:pt x="4200" y="3083"/>
                  </a:moveTo>
                  <a:cubicBezTo>
                    <a:pt x="4200" y="3083"/>
                    <a:pt x="10821" y="-2448"/>
                    <a:pt x="13571" y="1306"/>
                  </a:cubicBezTo>
                  <a:cubicBezTo>
                    <a:pt x="16320" y="5061"/>
                    <a:pt x="11371" y="18416"/>
                    <a:pt x="4244" y="18732"/>
                  </a:cubicBezTo>
                  <a:cubicBezTo>
                    <a:pt x="-5280" y="19152"/>
                    <a:pt x="4200" y="3083"/>
                    <a:pt x="4200" y="308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35" name="Freeform 703"/>
            <p:cNvSpPr/>
            <p:nvPr/>
          </p:nvSpPr>
          <p:spPr>
            <a:xfrm>
              <a:off x="17329914" y="384159"/>
              <a:ext cx="456676" cy="624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6" h="19671" extrusionOk="0">
                  <a:moveTo>
                    <a:pt x="6021" y="18516"/>
                  </a:moveTo>
                  <a:cubicBezTo>
                    <a:pt x="6021" y="18516"/>
                    <a:pt x="10525" y="21076"/>
                    <a:pt x="16544" y="18576"/>
                  </a:cubicBezTo>
                  <a:cubicBezTo>
                    <a:pt x="20877" y="16777"/>
                    <a:pt x="21460" y="10209"/>
                    <a:pt x="20663" y="5384"/>
                  </a:cubicBezTo>
                  <a:cubicBezTo>
                    <a:pt x="20208" y="2654"/>
                    <a:pt x="18386" y="1180"/>
                    <a:pt x="14516" y="359"/>
                  </a:cubicBezTo>
                  <a:cubicBezTo>
                    <a:pt x="10639" y="-462"/>
                    <a:pt x="123" y="-524"/>
                    <a:pt x="2" y="7505"/>
                  </a:cubicBezTo>
                  <a:cubicBezTo>
                    <a:pt x="-140" y="16447"/>
                    <a:pt x="6021" y="18516"/>
                    <a:pt x="6021" y="18516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36" name="Freeform 704"/>
            <p:cNvSpPr/>
            <p:nvPr/>
          </p:nvSpPr>
          <p:spPr>
            <a:xfrm>
              <a:off x="17580557" y="594542"/>
              <a:ext cx="70323" cy="20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584" extrusionOk="0">
                  <a:moveTo>
                    <a:pt x="16023" y="15"/>
                  </a:moveTo>
                  <a:cubicBezTo>
                    <a:pt x="16732" y="75"/>
                    <a:pt x="17157" y="288"/>
                    <a:pt x="17110" y="515"/>
                  </a:cubicBezTo>
                  <a:lnTo>
                    <a:pt x="17063" y="602"/>
                  </a:lnTo>
                  <a:lnTo>
                    <a:pt x="12903" y="6060"/>
                  </a:lnTo>
                  <a:lnTo>
                    <a:pt x="21411" y="20989"/>
                  </a:lnTo>
                  <a:cubicBezTo>
                    <a:pt x="21600" y="21258"/>
                    <a:pt x="21033" y="21510"/>
                    <a:pt x="20276" y="21555"/>
                  </a:cubicBezTo>
                  <a:lnTo>
                    <a:pt x="20040" y="21561"/>
                  </a:lnTo>
                  <a:lnTo>
                    <a:pt x="1418" y="21583"/>
                  </a:lnTo>
                  <a:cubicBezTo>
                    <a:pt x="614" y="21585"/>
                    <a:pt x="0" y="21370"/>
                    <a:pt x="0" y="21105"/>
                  </a:cubicBezTo>
                  <a:cubicBezTo>
                    <a:pt x="0" y="20866"/>
                    <a:pt x="472" y="20667"/>
                    <a:pt x="1182" y="20631"/>
                  </a:cubicBezTo>
                  <a:lnTo>
                    <a:pt x="1418" y="20623"/>
                  </a:lnTo>
                  <a:lnTo>
                    <a:pt x="18339" y="20602"/>
                  </a:lnTo>
                  <a:lnTo>
                    <a:pt x="10067" y="6136"/>
                  </a:lnTo>
                  <a:cubicBezTo>
                    <a:pt x="10020" y="6089"/>
                    <a:pt x="10020" y="6042"/>
                    <a:pt x="10020" y="5994"/>
                  </a:cubicBezTo>
                  <a:lnTo>
                    <a:pt x="10067" y="5925"/>
                  </a:lnTo>
                  <a:lnTo>
                    <a:pt x="14321" y="361"/>
                  </a:lnTo>
                  <a:cubicBezTo>
                    <a:pt x="14510" y="132"/>
                    <a:pt x="15125" y="-15"/>
                    <a:pt x="15786" y="1"/>
                  </a:cubicBezTo>
                  <a:lnTo>
                    <a:pt x="16023" y="15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37" name="Freeform 705"/>
            <p:cNvSpPr/>
            <p:nvPr/>
          </p:nvSpPr>
          <p:spPr>
            <a:xfrm>
              <a:off x="17428473" y="569194"/>
              <a:ext cx="145653" cy="33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7" h="20595" extrusionOk="0">
                  <a:moveTo>
                    <a:pt x="21335" y="6773"/>
                  </a:moveTo>
                  <a:cubicBezTo>
                    <a:pt x="21449" y="10932"/>
                    <a:pt x="20722" y="14647"/>
                    <a:pt x="19723" y="15082"/>
                  </a:cubicBezTo>
                  <a:lnTo>
                    <a:pt x="12977" y="18144"/>
                  </a:lnTo>
                  <a:lnTo>
                    <a:pt x="11296" y="18854"/>
                  </a:lnTo>
                  <a:cubicBezTo>
                    <a:pt x="6413" y="20801"/>
                    <a:pt x="3347" y="21207"/>
                    <a:pt x="1462" y="19600"/>
                  </a:cubicBezTo>
                  <a:cubicBezTo>
                    <a:pt x="485" y="18769"/>
                    <a:pt x="-151" y="14779"/>
                    <a:pt x="31" y="10686"/>
                  </a:cubicBezTo>
                  <a:cubicBezTo>
                    <a:pt x="235" y="6593"/>
                    <a:pt x="1189" y="3955"/>
                    <a:pt x="2188" y="4787"/>
                  </a:cubicBezTo>
                  <a:cubicBezTo>
                    <a:pt x="3778" y="6129"/>
                    <a:pt x="7185" y="5459"/>
                    <a:pt x="12614" y="3104"/>
                  </a:cubicBezTo>
                  <a:lnTo>
                    <a:pt x="19359" y="42"/>
                  </a:lnTo>
                  <a:cubicBezTo>
                    <a:pt x="20359" y="-393"/>
                    <a:pt x="21244" y="2622"/>
                    <a:pt x="21335" y="677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38" name="Freeform 706"/>
            <p:cNvSpPr/>
            <p:nvPr/>
          </p:nvSpPr>
          <p:spPr>
            <a:xfrm>
              <a:off x="17534316" y="833386"/>
              <a:ext cx="119442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8" h="19571" extrusionOk="0">
                  <a:moveTo>
                    <a:pt x="39" y="4871"/>
                  </a:moveTo>
                  <a:cubicBezTo>
                    <a:pt x="205" y="1381"/>
                    <a:pt x="843" y="-692"/>
                    <a:pt x="1454" y="211"/>
                  </a:cubicBezTo>
                  <a:lnTo>
                    <a:pt x="1815" y="679"/>
                  </a:lnTo>
                  <a:lnTo>
                    <a:pt x="2204" y="1147"/>
                  </a:lnTo>
                  <a:cubicBezTo>
                    <a:pt x="2842" y="1878"/>
                    <a:pt x="3592" y="2628"/>
                    <a:pt x="4425" y="3313"/>
                  </a:cubicBezTo>
                  <a:cubicBezTo>
                    <a:pt x="8895" y="6929"/>
                    <a:pt x="14170" y="7801"/>
                    <a:pt x="20112" y="4279"/>
                  </a:cubicBezTo>
                  <a:cubicBezTo>
                    <a:pt x="20750" y="3889"/>
                    <a:pt x="21333" y="6492"/>
                    <a:pt x="21389" y="10077"/>
                  </a:cubicBezTo>
                  <a:cubicBezTo>
                    <a:pt x="21472" y="13660"/>
                    <a:pt x="21000" y="16872"/>
                    <a:pt x="20361" y="17261"/>
                  </a:cubicBezTo>
                  <a:cubicBezTo>
                    <a:pt x="14226" y="20908"/>
                    <a:pt x="8728" y="19989"/>
                    <a:pt x="4092" y="16232"/>
                  </a:cubicBezTo>
                  <a:cubicBezTo>
                    <a:pt x="3370" y="15656"/>
                    <a:pt x="2732" y="15033"/>
                    <a:pt x="2148" y="14409"/>
                  </a:cubicBezTo>
                  <a:lnTo>
                    <a:pt x="1732" y="13941"/>
                  </a:lnTo>
                  <a:cubicBezTo>
                    <a:pt x="1316" y="13459"/>
                    <a:pt x="1038" y="13084"/>
                    <a:pt x="871" y="12850"/>
                  </a:cubicBezTo>
                  <a:cubicBezTo>
                    <a:pt x="261" y="11931"/>
                    <a:pt x="-128" y="8362"/>
                    <a:pt x="39" y="4871"/>
                  </a:cubicBez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39" name="Freeform 707"/>
            <p:cNvSpPr/>
            <p:nvPr/>
          </p:nvSpPr>
          <p:spPr>
            <a:xfrm>
              <a:off x="17296272" y="270595"/>
              <a:ext cx="500265" cy="461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5" h="21433" extrusionOk="0">
                  <a:moveTo>
                    <a:pt x="2552" y="21433"/>
                  </a:moveTo>
                  <a:lnTo>
                    <a:pt x="532" y="16856"/>
                  </a:lnTo>
                  <a:cubicBezTo>
                    <a:pt x="532" y="16856"/>
                    <a:pt x="-730" y="10267"/>
                    <a:pt x="634" y="7446"/>
                  </a:cubicBezTo>
                  <a:cubicBezTo>
                    <a:pt x="2750" y="3069"/>
                    <a:pt x="7543" y="3219"/>
                    <a:pt x="10385" y="2066"/>
                  </a:cubicBezTo>
                  <a:cubicBezTo>
                    <a:pt x="13241" y="914"/>
                    <a:pt x="13215" y="-167"/>
                    <a:pt x="14369" y="21"/>
                  </a:cubicBezTo>
                  <a:cubicBezTo>
                    <a:pt x="15523" y="209"/>
                    <a:pt x="19965" y="3756"/>
                    <a:pt x="20449" y="7438"/>
                  </a:cubicBezTo>
                  <a:cubicBezTo>
                    <a:pt x="20870" y="10674"/>
                    <a:pt x="20099" y="18908"/>
                    <a:pt x="20099" y="18908"/>
                  </a:cubicBezTo>
                  <a:cubicBezTo>
                    <a:pt x="20099" y="18908"/>
                    <a:pt x="19334" y="11607"/>
                    <a:pt x="18722" y="9676"/>
                  </a:cubicBezTo>
                  <a:cubicBezTo>
                    <a:pt x="16472" y="8598"/>
                    <a:pt x="8288" y="8489"/>
                    <a:pt x="4866" y="9656"/>
                  </a:cubicBezTo>
                  <a:cubicBezTo>
                    <a:pt x="4866" y="9656"/>
                    <a:pt x="4554" y="12137"/>
                    <a:pt x="4375" y="13885"/>
                  </a:cubicBezTo>
                  <a:cubicBezTo>
                    <a:pt x="2540" y="15351"/>
                    <a:pt x="2552" y="21433"/>
                    <a:pt x="2552" y="2143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40" name="Freeform 708"/>
            <p:cNvSpPr/>
            <p:nvPr/>
          </p:nvSpPr>
          <p:spPr>
            <a:xfrm>
              <a:off x="17483081" y="963725"/>
              <a:ext cx="217194" cy="47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5" h="18074" extrusionOk="0">
                  <a:moveTo>
                    <a:pt x="20681" y="573"/>
                  </a:moveTo>
                  <a:cubicBezTo>
                    <a:pt x="20864" y="-148"/>
                    <a:pt x="21156" y="-196"/>
                    <a:pt x="21340" y="473"/>
                  </a:cubicBezTo>
                  <a:cubicBezTo>
                    <a:pt x="21524" y="1135"/>
                    <a:pt x="21539" y="2259"/>
                    <a:pt x="21355" y="2980"/>
                  </a:cubicBezTo>
                  <a:cubicBezTo>
                    <a:pt x="21232" y="3489"/>
                    <a:pt x="21002" y="4341"/>
                    <a:pt x="20665" y="5411"/>
                  </a:cubicBezTo>
                  <a:cubicBezTo>
                    <a:pt x="20098" y="7168"/>
                    <a:pt x="19408" y="8924"/>
                    <a:pt x="18611" y="10551"/>
                  </a:cubicBezTo>
                  <a:cubicBezTo>
                    <a:pt x="14012" y="19967"/>
                    <a:pt x="7911" y="21404"/>
                    <a:pt x="292" y="9912"/>
                  </a:cubicBezTo>
                  <a:cubicBezTo>
                    <a:pt x="62" y="9557"/>
                    <a:pt x="-61" y="8528"/>
                    <a:pt x="31" y="7617"/>
                  </a:cubicBezTo>
                  <a:cubicBezTo>
                    <a:pt x="123" y="6700"/>
                    <a:pt x="384" y="6251"/>
                    <a:pt x="629" y="6612"/>
                  </a:cubicBezTo>
                  <a:cubicBezTo>
                    <a:pt x="7987" y="17725"/>
                    <a:pt x="13813" y="16347"/>
                    <a:pt x="18182" y="7416"/>
                  </a:cubicBezTo>
                  <a:cubicBezTo>
                    <a:pt x="18933" y="5896"/>
                    <a:pt x="19561" y="4270"/>
                    <a:pt x="20083" y="2644"/>
                  </a:cubicBezTo>
                  <a:lnTo>
                    <a:pt x="20297" y="1969"/>
                  </a:lnTo>
                  <a:cubicBezTo>
                    <a:pt x="20481" y="1342"/>
                    <a:pt x="20619" y="863"/>
                    <a:pt x="20681" y="573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41" name="Freeform 709"/>
            <p:cNvSpPr/>
            <p:nvPr/>
          </p:nvSpPr>
          <p:spPr>
            <a:xfrm>
              <a:off x="17574663" y="643932"/>
              <a:ext cx="63547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8" h="21222" extrusionOk="0">
                  <a:moveTo>
                    <a:pt x="18246" y="6"/>
                  </a:moveTo>
                  <a:cubicBezTo>
                    <a:pt x="19976" y="-189"/>
                    <a:pt x="21392" y="4037"/>
                    <a:pt x="21496" y="9436"/>
                  </a:cubicBezTo>
                  <a:cubicBezTo>
                    <a:pt x="21549" y="14477"/>
                    <a:pt x="20343" y="18770"/>
                    <a:pt x="18770" y="19470"/>
                  </a:cubicBezTo>
                  <a:lnTo>
                    <a:pt x="18456" y="19568"/>
                  </a:lnTo>
                  <a:lnTo>
                    <a:pt x="3252" y="21216"/>
                  </a:lnTo>
                  <a:cubicBezTo>
                    <a:pt x="1522" y="21411"/>
                    <a:pt x="54" y="17187"/>
                    <a:pt x="1" y="11786"/>
                  </a:cubicBezTo>
                  <a:cubicBezTo>
                    <a:pt x="-51" y="6745"/>
                    <a:pt x="1102" y="2454"/>
                    <a:pt x="2675" y="1752"/>
                  </a:cubicBezTo>
                  <a:lnTo>
                    <a:pt x="3042" y="1654"/>
                  </a:lnTo>
                  <a:lnTo>
                    <a:pt x="18246" y="6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42" name="Freeform 710"/>
            <p:cNvSpPr/>
            <p:nvPr/>
          </p:nvSpPr>
          <p:spPr>
            <a:xfrm>
              <a:off x="17573596" y="668817"/>
              <a:ext cx="67438" cy="27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5" h="20184" extrusionOk="0">
                  <a:moveTo>
                    <a:pt x="4470" y="3885"/>
                  </a:moveTo>
                  <a:cubicBezTo>
                    <a:pt x="7308" y="1034"/>
                    <a:pt x="10194" y="-475"/>
                    <a:pt x="12985" y="133"/>
                  </a:cubicBezTo>
                  <a:cubicBezTo>
                    <a:pt x="15679" y="708"/>
                    <a:pt x="18132" y="3221"/>
                    <a:pt x="20105" y="7863"/>
                  </a:cubicBezTo>
                  <a:cubicBezTo>
                    <a:pt x="21211" y="10510"/>
                    <a:pt x="21211" y="14781"/>
                    <a:pt x="20105" y="17418"/>
                  </a:cubicBezTo>
                  <a:cubicBezTo>
                    <a:pt x="19046" y="19875"/>
                    <a:pt x="17410" y="20043"/>
                    <a:pt x="16256" y="17936"/>
                  </a:cubicBezTo>
                  <a:lnTo>
                    <a:pt x="16016" y="17418"/>
                  </a:lnTo>
                  <a:cubicBezTo>
                    <a:pt x="15005" y="15086"/>
                    <a:pt x="13851" y="13891"/>
                    <a:pt x="12456" y="13598"/>
                  </a:cubicBezTo>
                  <a:cubicBezTo>
                    <a:pt x="10771" y="13226"/>
                    <a:pt x="8752" y="14274"/>
                    <a:pt x="6731" y="16302"/>
                  </a:cubicBezTo>
                  <a:cubicBezTo>
                    <a:pt x="6009" y="17069"/>
                    <a:pt x="5383" y="17823"/>
                    <a:pt x="4903" y="18433"/>
                  </a:cubicBezTo>
                  <a:lnTo>
                    <a:pt x="4470" y="19063"/>
                  </a:lnTo>
                  <a:cubicBezTo>
                    <a:pt x="3123" y="21125"/>
                    <a:pt x="1343" y="20258"/>
                    <a:pt x="477" y="17148"/>
                  </a:cubicBezTo>
                  <a:cubicBezTo>
                    <a:pt x="-389" y="14026"/>
                    <a:pt x="-53" y="9835"/>
                    <a:pt x="1294" y="7783"/>
                  </a:cubicBezTo>
                  <a:cubicBezTo>
                    <a:pt x="1968" y="6747"/>
                    <a:pt x="3075" y="5305"/>
                    <a:pt x="4470" y="388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43" name="Freeform 711"/>
            <p:cNvSpPr/>
            <p:nvPr/>
          </p:nvSpPr>
          <p:spPr>
            <a:xfrm>
              <a:off x="17629886" y="557750"/>
              <a:ext cx="141558" cy="44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0" h="20299" extrusionOk="0">
                  <a:moveTo>
                    <a:pt x="4539" y="4898"/>
                  </a:moveTo>
                  <a:cubicBezTo>
                    <a:pt x="7654" y="1386"/>
                    <a:pt x="10816" y="-506"/>
                    <a:pt x="13839" y="118"/>
                  </a:cubicBezTo>
                  <a:cubicBezTo>
                    <a:pt x="16216" y="609"/>
                    <a:pt x="18362" y="2648"/>
                    <a:pt x="20254" y="6474"/>
                  </a:cubicBezTo>
                  <a:cubicBezTo>
                    <a:pt x="21108" y="8192"/>
                    <a:pt x="21339" y="11668"/>
                    <a:pt x="20762" y="14247"/>
                  </a:cubicBezTo>
                  <a:cubicBezTo>
                    <a:pt x="20208" y="16819"/>
                    <a:pt x="19054" y="17513"/>
                    <a:pt x="18201" y="15796"/>
                  </a:cubicBezTo>
                  <a:cubicBezTo>
                    <a:pt x="16885" y="13125"/>
                    <a:pt x="15339" y="11668"/>
                    <a:pt x="13585" y="11304"/>
                  </a:cubicBezTo>
                  <a:cubicBezTo>
                    <a:pt x="11162" y="10799"/>
                    <a:pt x="8485" y="12397"/>
                    <a:pt x="5831" y="15403"/>
                  </a:cubicBezTo>
                  <a:cubicBezTo>
                    <a:pt x="5162" y="16153"/>
                    <a:pt x="4539" y="16938"/>
                    <a:pt x="3985" y="17730"/>
                  </a:cubicBezTo>
                  <a:lnTo>
                    <a:pt x="3547" y="18326"/>
                  </a:lnTo>
                  <a:cubicBezTo>
                    <a:pt x="3154" y="18908"/>
                    <a:pt x="2877" y="19342"/>
                    <a:pt x="2762" y="19573"/>
                  </a:cubicBezTo>
                  <a:cubicBezTo>
                    <a:pt x="1862" y="21094"/>
                    <a:pt x="731" y="20148"/>
                    <a:pt x="247" y="17457"/>
                  </a:cubicBezTo>
                  <a:cubicBezTo>
                    <a:pt x="-261" y="14765"/>
                    <a:pt x="39" y="11345"/>
                    <a:pt x="939" y="9818"/>
                  </a:cubicBezTo>
                  <a:cubicBezTo>
                    <a:pt x="1677" y="8542"/>
                    <a:pt x="2923" y="6713"/>
                    <a:pt x="4539" y="489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44" name="Freeform 712"/>
            <p:cNvSpPr/>
            <p:nvPr/>
          </p:nvSpPr>
          <p:spPr>
            <a:xfrm>
              <a:off x="17579006" y="878989"/>
              <a:ext cx="46026" cy="20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77" extrusionOk="0">
                  <a:moveTo>
                    <a:pt x="19345" y="1"/>
                  </a:moveTo>
                  <a:cubicBezTo>
                    <a:pt x="20509" y="-95"/>
                    <a:pt x="21527" y="4200"/>
                    <a:pt x="21600" y="9640"/>
                  </a:cubicBezTo>
                  <a:cubicBezTo>
                    <a:pt x="21600" y="14523"/>
                    <a:pt x="20800" y="18652"/>
                    <a:pt x="19782" y="19506"/>
                  </a:cubicBezTo>
                  <a:lnTo>
                    <a:pt x="19418" y="19671"/>
                  </a:lnTo>
                  <a:lnTo>
                    <a:pt x="2254" y="21374"/>
                  </a:lnTo>
                  <a:cubicBezTo>
                    <a:pt x="1017" y="21505"/>
                    <a:pt x="72" y="17176"/>
                    <a:pt x="0" y="11770"/>
                  </a:cubicBezTo>
                  <a:cubicBezTo>
                    <a:pt x="0" y="6887"/>
                    <a:pt x="727" y="2754"/>
                    <a:pt x="1818" y="1870"/>
                  </a:cubicBezTo>
                  <a:lnTo>
                    <a:pt x="2181" y="1708"/>
                  </a:lnTo>
                  <a:lnTo>
                    <a:pt x="19345" y="1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45" name="Freeform 713"/>
            <p:cNvSpPr/>
            <p:nvPr/>
          </p:nvSpPr>
          <p:spPr>
            <a:xfrm>
              <a:off x="17334308" y="648659"/>
              <a:ext cx="92363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0" extrusionOk="0">
                  <a:moveTo>
                    <a:pt x="19389" y="1"/>
                  </a:moveTo>
                  <a:cubicBezTo>
                    <a:pt x="20585" y="-99"/>
                    <a:pt x="21563" y="4324"/>
                    <a:pt x="21600" y="9871"/>
                  </a:cubicBezTo>
                  <a:cubicBezTo>
                    <a:pt x="21600" y="15067"/>
                    <a:pt x="20766" y="19390"/>
                    <a:pt x="19679" y="20027"/>
                  </a:cubicBezTo>
                  <a:lnTo>
                    <a:pt x="19462" y="20093"/>
                  </a:lnTo>
                  <a:lnTo>
                    <a:pt x="2211" y="21418"/>
                  </a:lnTo>
                  <a:cubicBezTo>
                    <a:pt x="1015" y="21501"/>
                    <a:pt x="36" y="17078"/>
                    <a:pt x="0" y="11531"/>
                  </a:cubicBezTo>
                  <a:cubicBezTo>
                    <a:pt x="0" y="6353"/>
                    <a:pt x="834" y="2012"/>
                    <a:pt x="1921" y="1391"/>
                  </a:cubicBezTo>
                  <a:lnTo>
                    <a:pt x="2138" y="1309"/>
                  </a:lnTo>
                  <a:lnTo>
                    <a:pt x="19389" y="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46" name="Freeform 714"/>
            <p:cNvSpPr/>
            <p:nvPr/>
          </p:nvSpPr>
          <p:spPr>
            <a:xfrm>
              <a:off x="17404779" y="640575"/>
              <a:ext cx="176641" cy="142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9" h="21268" extrusionOk="0">
                  <a:moveTo>
                    <a:pt x="2104" y="466"/>
                  </a:moveTo>
                  <a:lnTo>
                    <a:pt x="18843" y="1"/>
                  </a:lnTo>
                  <a:cubicBezTo>
                    <a:pt x="20003" y="-32"/>
                    <a:pt x="20979" y="1128"/>
                    <a:pt x="20979" y="2595"/>
                  </a:cubicBezTo>
                  <a:cubicBezTo>
                    <a:pt x="21016" y="5334"/>
                    <a:pt x="20979" y="9730"/>
                    <a:pt x="20482" y="13503"/>
                  </a:cubicBezTo>
                  <a:cubicBezTo>
                    <a:pt x="19893" y="17955"/>
                    <a:pt x="16762" y="20758"/>
                    <a:pt x="13172" y="21066"/>
                  </a:cubicBezTo>
                  <a:cubicBezTo>
                    <a:pt x="8697" y="21452"/>
                    <a:pt x="4682" y="21568"/>
                    <a:pt x="2602" y="18705"/>
                  </a:cubicBezTo>
                  <a:cubicBezTo>
                    <a:pt x="-584" y="14336"/>
                    <a:pt x="61" y="6987"/>
                    <a:pt x="42" y="3102"/>
                  </a:cubicBezTo>
                  <a:cubicBezTo>
                    <a:pt x="42" y="1679"/>
                    <a:pt x="981" y="496"/>
                    <a:pt x="2104" y="46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47" name="Freeform 715"/>
            <p:cNvSpPr/>
            <p:nvPr/>
          </p:nvSpPr>
          <p:spPr>
            <a:xfrm>
              <a:off x="17401686" y="637480"/>
              <a:ext cx="182840" cy="148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282" extrusionOk="0">
                  <a:moveTo>
                    <a:pt x="19194" y="2"/>
                  </a:moveTo>
                  <a:lnTo>
                    <a:pt x="19030" y="0"/>
                  </a:lnTo>
                  <a:lnTo>
                    <a:pt x="2451" y="446"/>
                  </a:lnTo>
                  <a:cubicBezTo>
                    <a:pt x="1118" y="482"/>
                    <a:pt x="59" y="1812"/>
                    <a:pt x="59" y="3420"/>
                  </a:cubicBezTo>
                  <a:lnTo>
                    <a:pt x="41" y="4252"/>
                  </a:lnTo>
                  <a:lnTo>
                    <a:pt x="4" y="6184"/>
                  </a:lnTo>
                  <a:cubicBezTo>
                    <a:pt x="-14" y="8391"/>
                    <a:pt x="22" y="9803"/>
                    <a:pt x="205" y="11406"/>
                  </a:cubicBezTo>
                  <a:cubicBezTo>
                    <a:pt x="534" y="14417"/>
                    <a:pt x="1300" y="16851"/>
                    <a:pt x="2670" y="18682"/>
                  </a:cubicBezTo>
                  <a:cubicBezTo>
                    <a:pt x="4551" y="21178"/>
                    <a:pt x="7381" y="21600"/>
                    <a:pt x="13461" y="21094"/>
                  </a:cubicBezTo>
                  <a:cubicBezTo>
                    <a:pt x="17332" y="20770"/>
                    <a:pt x="20436" y="17785"/>
                    <a:pt x="21020" y="13469"/>
                  </a:cubicBezTo>
                  <a:cubicBezTo>
                    <a:pt x="21440" y="10394"/>
                    <a:pt x="21586" y="6726"/>
                    <a:pt x="21531" y="2926"/>
                  </a:cubicBezTo>
                  <a:cubicBezTo>
                    <a:pt x="21513" y="1339"/>
                    <a:pt x="20490" y="69"/>
                    <a:pt x="19194" y="2"/>
                  </a:cubicBezTo>
                  <a:close/>
                  <a:moveTo>
                    <a:pt x="2469" y="1335"/>
                  </a:moveTo>
                  <a:lnTo>
                    <a:pt x="19048" y="888"/>
                  </a:lnTo>
                  <a:cubicBezTo>
                    <a:pt x="19997" y="862"/>
                    <a:pt x="20801" y="1781"/>
                    <a:pt x="20801" y="2940"/>
                  </a:cubicBezTo>
                  <a:cubicBezTo>
                    <a:pt x="20856" y="6690"/>
                    <a:pt x="20709" y="10309"/>
                    <a:pt x="20308" y="13322"/>
                  </a:cubicBezTo>
                  <a:cubicBezTo>
                    <a:pt x="19778" y="17208"/>
                    <a:pt x="16967" y="19910"/>
                    <a:pt x="13406" y="20208"/>
                  </a:cubicBezTo>
                  <a:lnTo>
                    <a:pt x="12237" y="20297"/>
                  </a:lnTo>
                  <a:cubicBezTo>
                    <a:pt x="7198" y="20630"/>
                    <a:pt x="4751" y="20139"/>
                    <a:pt x="3218" y="18085"/>
                  </a:cubicBezTo>
                  <a:cubicBezTo>
                    <a:pt x="1940" y="16404"/>
                    <a:pt x="1228" y="14135"/>
                    <a:pt x="917" y="11288"/>
                  </a:cubicBezTo>
                  <a:cubicBezTo>
                    <a:pt x="753" y="9736"/>
                    <a:pt x="716" y="8358"/>
                    <a:pt x="735" y="6188"/>
                  </a:cubicBezTo>
                  <a:lnTo>
                    <a:pt x="771" y="3708"/>
                  </a:lnTo>
                  <a:cubicBezTo>
                    <a:pt x="771" y="3613"/>
                    <a:pt x="771" y="3519"/>
                    <a:pt x="771" y="3417"/>
                  </a:cubicBezTo>
                  <a:cubicBezTo>
                    <a:pt x="771" y="2296"/>
                    <a:pt x="1538" y="1359"/>
                    <a:pt x="2469" y="1335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48" name="Freeform 716"/>
            <p:cNvSpPr/>
            <p:nvPr/>
          </p:nvSpPr>
          <p:spPr>
            <a:xfrm>
              <a:off x="17462315" y="676237"/>
              <a:ext cx="63699" cy="42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7" h="21377" extrusionOk="0">
                  <a:moveTo>
                    <a:pt x="19351" y="0"/>
                  </a:moveTo>
                  <a:cubicBezTo>
                    <a:pt x="20501" y="-31"/>
                    <a:pt x="21443" y="1338"/>
                    <a:pt x="21496" y="3069"/>
                  </a:cubicBezTo>
                  <a:cubicBezTo>
                    <a:pt x="21600" y="12894"/>
                    <a:pt x="16998" y="21178"/>
                    <a:pt x="10983" y="21373"/>
                  </a:cubicBezTo>
                  <a:cubicBezTo>
                    <a:pt x="5021" y="21569"/>
                    <a:pt x="157" y="13607"/>
                    <a:pt x="0" y="3774"/>
                  </a:cubicBezTo>
                  <a:cubicBezTo>
                    <a:pt x="0" y="2044"/>
                    <a:pt x="889" y="611"/>
                    <a:pt x="2040" y="571"/>
                  </a:cubicBezTo>
                  <a:cubicBezTo>
                    <a:pt x="3190" y="540"/>
                    <a:pt x="4183" y="1910"/>
                    <a:pt x="4183" y="3641"/>
                  </a:cubicBezTo>
                  <a:cubicBezTo>
                    <a:pt x="4288" y="10186"/>
                    <a:pt x="7375" y="15228"/>
                    <a:pt x="10931" y="15110"/>
                  </a:cubicBezTo>
                  <a:cubicBezTo>
                    <a:pt x="14487" y="14993"/>
                    <a:pt x="17416" y="9747"/>
                    <a:pt x="17311" y="3202"/>
                  </a:cubicBezTo>
                  <a:cubicBezTo>
                    <a:pt x="17259" y="1472"/>
                    <a:pt x="18201" y="39"/>
                    <a:pt x="19351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49" name="Freeform 717"/>
            <p:cNvSpPr/>
            <p:nvPr/>
          </p:nvSpPr>
          <p:spPr>
            <a:xfrm>
              <a:off x="17628751" y="633760"/>
              <a:ext cx="175324" cy="145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8" h="20489" extrusionOk="0">
                  <a:moveTo>
                    <a:pt x="1608" y="496"/>
                  </a:moveTo>
                  <a:lnTo>
                    <a:pt x="20833" y="0"/>
                  </a:lnTo>
                  <a:cubicBezTo>
                    <a:pt x="21600" y="3264"/>
                    <a:pt x="21151" y="15974"/>
                    <a:pt x="17916" y="18780"/>
                  </a:cubicBezTo>
                  <a:cubicBezTo>
                    <a:pt x="13540" y="21600"/>
                    <a:pt x="4582" y="20658"/>
                    <a:pt x="3142" y="17938"/>
                  </a:cubicBezTo>
                  <a:cubicBezTo>
                    <a:pt x="972" y="13812"/>
                    <a:pt x="38" y="5857"/>
                    <a:pt x="0" y="2423"/>
                  </a:cubicBezTo>
                  <a:cubicBezTo>
                    <a:pt x="0" y="1376"/>
                    <a:pt x="711" y="520"/>
                    <a:pt x="1608" y="4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50" name="Freeform 718"/>
            <p:cNvSpPr/>
            <p:nvPr/>
          </p:nvSpPr>
          <p:spPr>
            <a:xfrm>
              <a:off x="17625651" y="630660"/>
              <a:ext cx="182030" cy="151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0592" extrusionOk="0">
                  <a:moveTo>
                    <a:pt x="20176" y="0"/>
                  </a:moveTo>
                  <a:lnTo>
                    <a:pt x="1870" y="478"/>
                  </a:lnTo>
                  <a:cubicBezTo>
                    <a:pt x="819" y="508"/>
                    <a:pt x="0" y="1521"/>
                    <a:pt x="0" y="2762"/>
                  </a:cubicBezTo>
                  <a:cubicBezTo>
                    <a:pt x="36" y="7452"/>
                    <a:pt x="1247" y="14492"/>
                    <a:pt x="3045" y="17938"/>
                  </a:cubicBezTo>
                  <a:cubicBezTo>
                    <a:pt x="4612" y="20922"/>
                    <a:pt x="13444" y="21596"/>
                    <a:pt x="17576" y="18898"/>
                  </a:cubicBezTo>
                  <a:cubicBezTo>
                    <a:pt x="20389" y="16450"/>
                    <a:pt x="21600" y="4883"/>
                    <a:pt x="20532" y="310"/>
                  </a:cubicBezTo>
                  <a:cubicBezTo>
                    <a:pt x="20496" y="122"/>
                    <a:pt x="20354" y="-4"/>
                    <a:pt x="20176" y="0"/>
                  </a:cubicBezTo>
                  <a:close/>
                  <a:moveTo>
                    <a:pt x="19908" y="849"/>
                  </a:moveTo>
                  <a:lnTo>
                    <a:pt x="19962" y="1057"/>
                  </a:lnTo>
                  <a:cubicBezTo>
                    <a:pt x="20763" y="5660"/>
                    <a:pt x="19570" y="16115"/>
                    <a:pt x="17202" y="18190"/>
                  </a:cubicBezTo>
                  <a:cubicBezTo>
                    <a:pt x="13409" y="20667"/>
                    <a:pt x="4986" y="20025"/>
                    <a:pt x="3651" y="17495"/>
                  </a:cubicBezTo>
                  <a:cubicBezTo>
                    <a:pt x="1941" y="14205"/>
                    <a:pt x="748" y="7303"/>
                    <a:pt x="712" y="2753"/>
                  </a:cubicBezTo>
                  <a:cubicBezTo>
                    <a:pt x="712" y="1974"/>
                    <a:pt x="1229" y="1338"/>
                    <a:pt x="1888" y="1321"/>
                  </a:cubicBezTo>
                  <a:lnTo>
                    <a:pt x="19908" y="849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51" name="Freeform 719"/>
            <p:cNvSpPr/>
            <p:nvPr/>
          </p:nvSpPr>
          <p:spPr>
            <a:xfrm>
              <a:off x="17661139" y="671851"/>
              <a:ext cx="63706" cy="42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362" extrusionOk="0">
                  <a:moveTo>
                    <a:pt x="19304" y="0"/>
                  </a:moveTo>
                  <a:cubicBezTo>
                    <a:pt x="20452" y="-39"/>
                    <a:pt x="21443" y="1331"/>
                    <a:pt x="21443" y="3060"/>
                  </a:cubicBezTo>
                  <a:cubicBezTo>
                    <a:pt x="21600" y="12890"/>
                    <a:pt x="16956" y="21162"/>
                    <a:pt x="11009" y="21358"/>
                  </a:cubicBezTo>
                  <a:cubicBezTo>
                    <a:pt x="5009" y="21561"/>
                    <a:pt x="157" y="13594"/>
                    <a:pt x="0" y="3764"/>
                  </a:cubicBezTo>
                  <a:cubicBezTo>
                    <a:pt x="0" y="2035"/>
                    <a:pt x="939" y="603"/>
                    <a:pt x="2087" y="571"/>
                  </a:cubicBezTo>
                  <a:cubicBezTo>
                    <a:pt x="3234" y="533"/>
                    <a:pt x="4174" y="1902"/>
                    <a:pt x="4174" y="3631"/>
                  </a:cubicBezTo>
                  <a:cubicBezTo>
                    <a:pt x="4278" y="10174"/>
                    <a:pt x="7357" y="15215"/>
                    <a:pt x="10904" y="15097"/>
                  </a:cubicBezTo>
                  <a:cubicBezTo>
                    <a:pt x="14452" y="14987"/>
                    <a:pt x="17374" y="9744"/>
                    <a:pt x="17269" y="3193"/>
                  </a:cubicBezTo>
                  <a:cubicBezTo>
                    <a:pt x="17269" y="1472"/>
                    <a:pt x="18156" y="40"/>
                    <a:pt x="19304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52" name="Freeform 720"/>
            <p:cNvSpPr/>
            <p:nvPr/>
          </p:nvSpPr>
          <p:spPr>
            <a:xfrm>
              <a:off x="17398001" y="635021"/>
              <a:ext cx="193093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0" y="0"/>
                  </a:moveTo>
                  <a:lnTo>
                    <a:pt x="20577" y="797"/>
                  </a:lnTo>
                  <a:cubicBezTo>
                    <a:pt x="21149" y="832"/>
                    <a:pt x="21600" y="5495"/>
                    <a:pt x="21600" y="11251"/>
                  </a:cubicBezTo>
                  <a:cubicBezTo>
                    <a:pt x="21600" y="16608"/>
                    <a:pt x="21201" y="21010"/>
                    <a:pt x="20681" y="21549"/>
                  </a:cubicBezTo>
                  <a:lnTo>
                    <a:pt x="20560" y="21600"/>
                  </a:lnTo>
                  <a:lnTo>
                    <a:pt x="1040" y="20803"/>
                  </a:lnTo>
                  <a:cubicBezTo>
                    <a:pt x="468" y="20786"/>
                    <a:pt x="0" y="16105"/>
                    <a:pt x="0" y="10367"/>
                  </a:cubicBezTo>
                  <a:cubicBezTo>
                    <a:pt x="0" y="4992"/>
                    <a:pt x="416" y="606"/>
                    <a:pt x="936" y="51"/>
                  </a:cubicBezTo>
                  <a:lnTo>
                    <a:pt x="1040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53" name="Freeform 721"/>
            <p:cNvSpPr/>
            <p:nvPr/>
          </p:nvSpPr>
          <p:spPr>
            <a:xfrm>
              <a:off x="17622548" y="627944"/>
              <a:ext cx="189539" cy="2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6" h="21292" extrusionOk="0">
                  <a:moveTo>
                    <a:pt x="20472" y="5"/>
                  </a:moveTo>
                  <a:cubicBezTo>
                    <a:pt x="21054" y="-154"/>
                    <a:pt x="21548" y="3295"/>
                    <a:pt x="21565" y="7702"/>
                  </a:cubicBezTo>
                  <a:cubicBezTo>
                    <a:pt x="21583" y="11817"/>
                    <a:pt x="21177" y="15321"/>
                    <a:pt x="20649" y="15893"/>
                  </a:cubicBezTo>
                  <a:lnTo>
                    <a:pt x="20543" y="15972"/>
                  </a:lnTo>
                  <a:lnTo>
                    <a:pt x="1094" y="21287"/>
                  </a:lnTo>
                  <a:cubicBezTo>
                    <a:pt x="512" y="21446"/>
                    <a:pt x="18" y="17997"/>
                    <a:pt x="1" y="13588"/>
                  </a:cubicBezTo>
                  <a:cubicBezTo>
                    <a:pt x="-17" y="9474"/>
                    <a:pt x="371" y="5971"/>
                    <a:pt x="900" y="5398"/>
                  </a:cubicBezTo>
                  <a:lnTo>
                    <a:pt x="1023" y="5318"/>
                  </a:lnTo>
                  <a:lnTo>
                    <a:pt x="20472" y="5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54" name="Freeform 722"/>
            <p:cNvSpPr/>
            <p:nvPr/>
          </p:nvSpPr>
          <p:spPr>
            <a:xfrm>
              <a:off x="17257620" y="635555"/>
              <a:ext cx="110678" cy="18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11" h="20737" extrusionOk="0">
                  <a:moveTo>
                    <a:pt x="11693" y="1913"/>
                  </a:moveTo>
                  <a:cubicBezTo>
                    <a:pt x="9073" y="-225"/>
                    <a:pt x="4937" y="-863"/>
                    <a:pt x="1973" y="1523"/>
                  </a:cubicBezTo>
                  <a:cubicBezTo>
                    <a:pt x="-2853" y="5369"/>
                    <a:pt x="1191" y="19956"/>
                    <a:pt x="13899" y="20737"/>
                  </a:cubicBezTo>
                  <a:cubicBezTo>
                    <a:pt x="18747" y="20290"/>
                    <a:pt x="15783" y="5251"/>
                    <a:pt x="11693" y="191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55" name="Freeform 723"/>
            <p:cNvSpPr/>
            <p:nvPr/>
          </p:nvSpPr>
          <p:spPr>
            <a:xfrm>
              <a:off x="18140150" y="1510083"/>
              <a:ext cx="478599" cy="789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2" h="20757" extrusionOk="0">
                  <a:moveTo>
                    <a:pt x="0" y="16373"/>
                  </a:moveTo>
                  <a:cubicBezTo>
                    <a:pt x="0" y="16373"/>
                    <a:pt x="2484" y="21600"/>
                    <a:pt x="10324" y="20639"/>
                  </a:cubicBezTo>
                  <a:cubicBezTo>
                    <a:pt x="15679" y="19983"/>
                    <a:pt x="20889" y="3507"/>
                    <a:pt x="21303" y="1593"/>
                  </a:cubicBezTo>
                  <a:cubicBezTo>
                    <a:pt x="21600" y="225"/>
                    <a:pt x="14609" y="0"/>
                    <a:pt x="14609" y="0"/>
                  </a:cubicBezTo>
                  <a:lnTo>
                    <a:pt x="0" y="16373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56" name="Freeform 724"/>
            <p:cNvSpPr/>
            <p:nvPr/>
          </p:nvSpPr>
          <p:spPr>
            <a:xfrm>
              <a:off x="18466210" y="1157746"/>
              <a:ext cx="384417" cy="421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7" h="19970" extrusionOk="0">
                  <a:moveTo>
                    <a:pt x="0" y="17117"/>
                  </a:moveTo>
                  <a:cubicBezTo>
                    <a:pt x="0" y="17117"/>
                    <a:pt x="336" y="15458"/>
                    <a:pt x="1000" y="12140"/>
                  </a:cubicBezTo>
                  <a:cubicBezTo>
                    <a:pt x="1673" y="8823"/>
                    <a:pt x="8963" y="1602"/>
                    <a:pt x="9434" y="1236"/>
                  </a:cubicBezTo>
                  <a:cubicBezTo>
                    <a:pt x="11048" y="-7"/>
                    <a:pt x="12351" y="1730"/>
                    <a:pt x="8929" y="6203"/>
                  </a:cubicBezTo>
                  <a:cubicBezTo>
                    <a:pt x="13133" y="5128"/>
                    <a:pt x="15740" y="3425"/>
                    <a:pt x="17194" y="1083"/>
                  </a:cubicBezTo>
                  <a:cubicBezTo>
                    <a:pt x="18649" y="-1258"/>
                    <a:pt x="21600" y="391"/>
                    <a:pt x="20684" y="4154"/>
                  </a:cubicBezTo>
                  <a:cubicBezTo>
                    <a:pt x="19775" y="7917"/>
                    <a:pt x="19616" y="10963"/>
                    <a:pt x="16833" y="13757"/>
                  </a:cubicBezTo>
                  <a:cubicBezTo>
                    <a:pt x="12839" y="17757"/>
                    <a:pt x="9518" y="19077"/>
                    <a:pt x="7643" y="19774"/>
                  </a:cubicBezTo>
                  <a:cubicBezTo>
                    <a:pt x="6121" y="20342"/>
                    <a:pt x="1202" y="19736"/>
                    <a:pt x="0" y="1711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57" name="Freeform 725"/>
            <p:cNvSpPr/>
            <p:nvPr/>
          </p:nvSpPr>
          <p:spPr>
            <a:xfrm>
              <a:off x="16960056" y="2462026"/>
              <a:ext cx="1186171" cy="3065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1" h="21134" extrusionOk="0">
                  <a:moveTo>
                    <a:pt x="5611" y="21029"/>
                  </a:moveTo>
                  <a:lnTo>
                    <a:pt x="12124" y="4294"/>
                  </a:lnTo>
                  <a:lnTo>
                    <a:pt x="12544" y="4259"/>
                  </a:lnTo>
                  <a:lnTo>
                    <a:pt x="16006" y="20941"/>
                  </a:lnTo>
                  <a:cubicBezTo>
                    <a:pt x="16006" y="20941"/>
                    <a:pt x="19660" y="21342"/>
                    <a:pt x="21580" y="20899"/>
                  </a:cubicBezTo>
                  <a:cubicBezTo>
                    <a:pt x="21600" y="17643"/>
                    <a:pt x="21112" y="7079"/>
                    <a:pt x="20173" y="2252"/>
                  </a:cubicBezTo>
                  <a:cubicBezTo>
                    <a:pt x="20024" y="1474"/>
                    <a:pt x="19375" y="419"/>
                    <a:pt x="19243" y="126"/>
                  </a:cubicBezTo>
                  <a:cubicBezTo>
                    <a:pt x="13381" y="-235"/>
                    <a:pt x="5402" y="296"/>
                    <a:pt x="5402" y="296"/>
                  </a:cubicBezTo>
                  <a:lnTo>
                    <a:pt x="0" y="20788"/>
                  </a:lnTo>
                  <a:cubicBezTo>
                    <a:pt x="0" y="20788"/>
                    <a:pt x="2907" y="21365"/>
                    <a:pt x="5611" y="21029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58" name="Freeform 726"/>
            <p:cNvSpPr/>
            <p:nvPr/>
          </p:nvSpPr>
          <p:spPr>
            <a:xfrm>
              <a:off x="17617163" y="2984255"/>
              <a:ext cx="202634" cy="105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4" h="21333" extrusionOk="0">
                  <a:moveTo>
                    <a:pt x="20775" y="99"/>
                  </a:moveTo>
                  <a:cubicBezTo>
                    <a:pt x="21021" y="-133"/>
                    <a:pt x="21317" y="58"/>
                    <a:pt x="21448" y="523"/>
                  </a:cubicBezTo>
                  <a:cubicBezTo>
                    <a:pt x="21547" y="937"/>
                    <a:pt x="21481" y="1430"/>
                    <a:pt x="21300" y="1696"/>
                  </a:cubicBezTo>
                  <a:lnTo>
                    <a:pt x="21218" y="1784"/>
                  </a:lnTo>
                  <a:lnTo>
                    <a:pt x="703" y="21235"/>
                  </a:lnTo>
                  <a:cubicBezTo>
                    <a:pt x="457" y="21467"/>
                    <a:pt x="161" y="21276"/>
                    <a:pt x="46" y="20811"/>
                  </a:cubicBezTo>
                  <a:cubicBezTo>
                    <a:pt x="-53" y="20397"/>
                    <a:pt x="13" y="19905"/>
                    <a:pt x="194" y="19638"/>
                  </a:cubicBezTo>
                  <a:lnTo>
                    <a:pt x="276" y="19550"/>
                  </a:lnTo>
                  <a:lnTo>
                    <a:pt x="20775" y="99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59" name="Freeform 727"/>
            <p:cNvSpPr/>
            <p:nvPr/>
          </p:nvSpPr>
          <p:spPr>
            <a:xfrm>
              <a:off x="17259767" y="2395750"/>
              <a:ext cx="758113" cy="12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909" extrusionOk="0">
                  <a:moveTo>
                    <a:pt x="40" y="4206"/>
                  </a:moveTo>
                  <a:cubicBezTo>
                    <a:pt x="40" y="4206"/>
                    <a:pt x="11705" y="-4691"/>
                    <a:pt x="21423" y="3393"/>
                  </a:cubicBezTo>
                  <a:cubicBezTo>
                    <a:pt x="21512" y="7639"/>
                    <a:pt x="21600" y="12866"/>
                    <a:pt x="21600" y="12866"/>
                  </a:cubicBezTo>
                  <a:cubicBezTo>
                    <a:pt x="21600" y="12866"/>
                    <a:pt x="13732" y="3596"/>
                    <a:pt x="0" y="16909"/>
                  </a:cubicBezTo>
                  <a:cubicBezTo>
                    <a:pt x="27" y="5379"/>
                    <a:pt x="40" y="4206"/>
                    <a:pt x="40" y="4206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60" name="Freeform 728"/>
            <p:cNvSpPr/>
            <p:nvPr/>
          </p:nvSpPr>
          <p:spPr>
            <a:xfrm>
              <a:off x="17260196" y="2496270"/>
              <a:ext cx="753691" cy="38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19593" extrusionOk="0">
                  <a:moveTo>
                    <a:pt x="4044" y="7428"/>
                  </a:moveTo>
                  <a:cubicBezTo>
                    <a:pt x="8273" y="904"/>
                    <a:pt x="12600" y="-1854"/>
                    <a:pt x="16635" y="1317"/>
                  </a:cubicBezTo>
                  <a:cubicBezTo>
                    <a:pt x="18348" y="2660"/>
                    <a:pt x="19963" y="5060"/>
                    <a:pt x="21468" y="8612"/>
                  </a:cubicBezTo>
                  <a:cubicBezTo>
                    <a:pt x="21543" y="8787"/>
                    <a:pt x="21592" y="9987"/>
                    <a:pt x="21583" y="11291"/>
                  </a:cubicBezTo>
                  <a:cubicBezTo>
                    <a:pt x="21574" y="12594"/>
                    <a:pt x="21508" y="13516"/>
                    <a:pt x="21432" y="13341"/>
                  </a:cubicBezTo>
                  <a:cubicBezTo>
                    <a:pt x="19937" y="9805"/>
                    <a:pt x="18330" y="7412"/>
                    <a:pt x="16621" y="6077"/>
                  </a:cubicBezTo>
                  <a:cubicBezTo>
                    <a:pt x="12600" y="2922"/>
                    <a:pt x="8287" y="5671"/>
                    <a:pt x="4066" y="12181"/>
                  </a:cubicBezTo>
                  <a:cubicBezTo>
                    <a:pt x="3183" y="13548"/>
                    <a:pt x="2358" y="15002"/>
                    <a:pt x="1612" y="16464"/>
                  </a:cubicBezTo>
                  <a:lnTo>
                    <a:pt x="1208" y="17259"/>
                  </a:lnTo>
                  <a:cubicBezTo>
                    <a:pt x="1039" y="17608"/>
                    <a:pt x="880" y="17942"/>
                    <a:pt x="733" y="18252"/>
                  </a:cubicBezTo>
                  <a:lnTo>
                    <a:pt x="147" y="19572"/>
                  </a:lnTo>
                  <a:cubicBezTo>
                    <a:pt x="76" y="19746"/>
                    <a:pt x="10" y="18832"/>
                    <a:pt x="1" y="17529"/>
                  </a:cubicBezTo>
                  <a:cubicBezTo>
                    <a:pt x="-8" y="16217"/>
                    <a:pt x="41" y="15018"/>
                    <a:pt x="112" y="14842"/>
                  </a:cubicBezTo>
                  <a:lnTo>
                    <a:pt x="489" y="13985"/>
                  </a:lnTo>
                  <a:lnTo>
                    <a:pt x="933" y="13039"/>
                  </a:lnTo>
                  <a:lnTo>
                    <a:pt x="1181" y="12522"/>
                  </a:lnTo>
                  <a:cubicBezTo>
                    <a:pt x="2033" y="10790"/>
                    <a:pt x="2997" y="9049"/>
                    <a:pt x="4044" y="7428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61" name="Freeform 729"/>
            <p:cNvSpPr/>
            <p:nvPr/>
          </p:nvSpPr>
          <p:spPr>
            <a:xfrm>
              <a:off x="17255991" y="2392075"/>
              <a:ext cx="757450" cy="4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19704" extrusionOk="0">
                  <a:moveTo>
                    <a:pt x="4076" y="6816"/>
                  </a:moveTo>
                  <a:cubicBezTo>
                    <a:pt x="8283" y="831"/>
                    <a:pt x="12587" y="-1698"/>
                    <a:pt x="16604" y="1203"/>
                  </a:cubicBezTo>
                  <a:cubicBezTo>
                    <a:pt x="18308" y="2436"/>
                    <a:pt x="19915" y="4644"/>
                    <a:pt x="21416" y="7903"/>
                  </a:cubicBezTo>
                  <a:cubicBezTo>
                    <a:pt x="21517" y="8129"/>
                    <a:pt x="21588" y="9660"/>
                    <a:pt x="21575" y="11329"/>
                  </a:cubicBezTo>
                  <a:cubicBezTo>
                    <a:pt x="21562" y="13006"/>
                    <a:pt x="21469" y="14179"/>
                    <a:pt x="21367" y="13961"/>
                  </a:cubicBezTo>
                  <a:cubicBezTo>
                    <a:pt x="19880" y="10724"/>
                    <a:pt x="18282" y="8530"/>
                    <a:pt x="16586" y="7305"/>
                  </a:cubicBezTo>
                  <a:cubicBezTo>
                    <a:pt x="12737" y="4520"/>
                    <a:pt x="8618" y="6758"/>
                    <a:pt x="4570" y="12255"/>
                  </a:cubicBezTo>
                  <a:lnTo>
                    <a:pt x="4107" y="12904"/>
                  </a:lnTo>
                  <a:cubicBezTo>
                    <a:pt x="3144" y="14274"/>
                    <a:pt x="2257" y="15732"/>
                    <a:pt x="1462" y="17197"/>
                  </a:cubicBezTo>
                  <a:lnTo>
                    <a:pt x="1017" y="18028"/>
                  </a:lnTo>
                  <a:lnTo>
                    <a:pt x="425" y="19217"/>
                  </a:lnTo>
                  <a:lnTo>
                    <a:pt x="209" y="19676"/>
                  </a:lnTo>
                  <a:cubicBezTo>
                    <a:pt x="107" y="19902"/>
                    <a:pt x="14" y="18728"/>
                    <a:pt x="1" y="17059"/>
                  </a:cubicBezTo>
                  <a:cubicBezTo>
                    <a:pt x="-12" y="15390"/>
                    <a:pt x="59" y="13851"/>
                    <a:pt x="160" y="13626"/>
                  </a:cubicBezTo>
                  <a:lnTo>
                    <a:pt x="438" y="13035"/>
                  </a:lnTo>
                  <a:cubicBezTo>
                    <a:pt x="597" y="12707"/>
                    <a:pt x="778" y="12343"/>
                    <a:pt x="977" y="11963"/>
                  </a:cubicBezTo>
                  <a:lnTo>
                    <a:pt x="1220" y="11496"/>
                  </a:lnTo>
                  <a:cubicBezTo>
                    <a:pt x="2072" y="9900"/>
                    <a:pt x="3030" y="8304"/>
                    <a:pt x="4076" y="681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62" name="Freeform 730"/>
            <p:cNvSpPr/>
            <p:nvPr/>
          </p:nvSpPr>
          <p:spPr>
            <a:xfrm>
              <a:off x="17644215" y="2413586"/>
              <a:ext cx="32267" cy="6381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6" h="21591" extrusionOk="0">
                  <a:moveTo>
                    <a:pt x="18332" y="0"/>
                  </a:moveTo>
                  <a:cubicBezTo>
                    <a:pt x="19873" y="0"/>
                    <a:pt x="21211" y="57"/>
                    <a:pt x="21416" y="132"/>
                  </a:cubicBezTo>
                  <a:lnTo>
                    <a:pt x="21416" y="1300"/>
                  </a:lnTo>
                  <a:cubicBezTo>
                    <a:pt x="21313" y="2169"/>
                    <a:pt x="21107" y="3133"/>
                    <a:pt x="20903" y="4168"/>
                  </a:cubicBezTo>
                  <a:cubicBezTo>
                    <a:pt x="20182" y="7106"/>
                    <a:pt x="18947" y="10042"/>
                    <a:pt x="16994" y="12782"/>
                  </a:cubicBezTo>
                  <a:lnTo>
                    <a:pt x="16376" y="13589"/>
                  </a:lnTo>
                  <a:cubicBezTo>
                    <a:pt x="13805" y="16775"/>
                    <a:pt x="10513" y="19446"/>
                    <a:pt x="6090" y="21451"/>
                  </a:cubicBezTo>
                  <a:cubicBezTo>
                    <a:pt x="5988" y="21538"/>
                    <a:pt x="4444" y="21600"/>
                    <a:pt x="2696" y="21590"/>
                  </a:cubicBezTo>
                  <a:cubicBezTo>
                    <a:pt x="1050" y="21581"/>
                    <a:pt x="-184" y="21503"/>
                    <a:pt x="22" y="21416"/>
                  </a:cubicBezTo>
                  <a:lnTo>
                    <a:pt x="1050" y="20917"/>
                  </a:lnTo>
                  <a:cubicBezTo>
                    <a:pt x="5165" y="18809"/>
                    <a:pt x="8456" y="16041"/>
                    <a:pt x="10821" y="12771"/>
                  </a:cubicBezTo>
                  <a:cubicBezTo>
                    <a:pt x="12571" y="10229"/>
                    <a:pt x="13805" y="7518"/>
                    <a:pt x="14525" y="4793"/>
                  </a:cubicBezTo>
                  <a:lnTo>
                    <a:pt x="14937" y="3334"/>
                  </a:lnTo>
                  <a:cubicBezTo>
                    <a:pt x="15039" y="2792"/>
                    <a:pt x="15142" y="2273"/>
                    <a:pt x="15142" y="1781"/>
                  </a:cubicBezTo>
                  <a:lnTo>
                    <a:pt x="15245" y="159"/>
                  </a:lnTo>
                  <a:cubicBezTo>
                    <a:pt x="15245" y="70"/>
                    <a:pt x="16685" y="0"/>
                    <a:pt x="18332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63" name="Freeform 731"/>
            <p:cNvSpPr/>
            <p:nvPr/>
          </p:nvSpPr>
          <p:spPr>
            <a:xfrm>
              <a:off x="17719086" y="2426121"/>
              <a:ext cx="32564" cy="41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8" h="21398" extrusionOk="0">
                  <a:moveTo>
                    <a:pt x="21202" y="10509"/>
                  </a:moveTo>
                  <a:cubicBezTo>
                    <a:pt x="21404" y="16416"/>
                    <a:pt x="16762" y="21285"/>
                    <a:pt x="10908" y="21396"/>
                  </a:cubicBezTo>
                  <a:cubicBezTo>
                    <a:pt x="5052" y="21491"/>
                    <a:pt x="209" y="16788"/>
                    <a:pt x="6" y="10889"/>
                  </a:cubicBezTo>
                  <a:cubicBezTo>
                    <a:pt x="-196" y="4974"/>
                    <a:pt x="4448" y="105"/>
                    <a:pt x="10302" y="2"/>
                  </a:cubicBezTo>
                  <a:cubicBezTo>
                    <a:pt x="16156" y="-109"/>
                    <a:pt x="21001" y="4602"/>
                    <a:pt x="21202" y="1050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64" name="Freeform 732"/>
            <p:cNvSpPr/>
            <p:nvPr/>
          </p:nvSpPr>
          <p:spPr>
            <a:xfrm>
              <a:off x="18562112" y="1284158"/>
              <a:ext cx="73373" cy="209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0" h="21475" extrusionOk="0">
                  <a:moveTo>
                    <a:pt x="18719" y="308"/>
                  </a:moveTo>
                  <a:cubicBezTo>
                    <a:pt x="18990" y="62"/>
                    <a:pt x="19757" y="-62"/>
                    <a:pt x="20478" y="32"/>
                  </a:cubicBezTo>
                  <a:cubicBezTo>
                    <a:pt x="21110" y="114"/>
                    <a:pt x="21425" y="339"/>
                    <a:pt x="21335" y="562"/>
                  </a:cubicBezTo>
                  <a:lnTo>
                    <a:pt x="21245" y="644"/>
                  </a:lnTo>
                  <a:lnTo>
                    <a:pt x="15924" y="5606"/>
                  </a:lnTo>
                  <a:lnTo>
                    <a:pt x="15924" y="5636"/>
                  </a:lnTo>
                  <a:cubicBezTo>
                    <a:pt x="15924" y="6282"/>
                    <a:pt x="15924" y="7122"/>
                    <a:pt x="15788" y="8096"/>
                  </a:cubicBezTo>
                  <a:lnTo>
                    <a:pt x="15743" y="8467"/>
                  </a:lnTo>
                  <a:cubicBezTo>
                    <a:pt x="15473" y="10178"/>
                    <a:pt x="14976" y="11869"/>
                    <a:pt x="14210" y="13455"/>
                  </a:cubicBezTo>
                  <a:cubicBezTo>
                    <a:pt x="12046" y="17711"/>
                    <a:pt x="8168" y="20586"/>
                    <a:pt x="1810" y="21444"/>
                  </a:cubicBezTo>
                  <a:cubicBezTo>
                    <a:pt x="1133" y="21538"/>
                    <a:pt x="321" y="21416"/>
                    <a:pt x="96" y="21170"/>
                  </a:cubicBezTo>
                  <a:cubicBezTo>
                    <a:pt x="-175" y="20924"/>
                    <a:pt x="141" y="20649"/>
                    <a:pt x="863" y="20556"/>
                  </a:cubicBezTo>
                  <a:cubicBezTo>
                    <a:pt x="6003" y="19859"/>
                    <a:pt x="9565" y="17234"/>
                    <a:pt x="11505" y="13290"/>
                  </a:cubicBezTo>
                  <a:cubicBezTo>
                    <a:pt x="12316" y="11746"/>
                    <a:pt x="12767" y="10092"/>
                    <a:pt x="13038" y="8416"/>
                  </a:cubicBezTo>
                  <a:lnTo>
                    <a:pt x="13128" y="7701"/>
                  </a:lnTo>
                  <a:cubicBezTo>
                    <a:pt x="13173" y="7126"/>
                    <a:pt x="13218" y="6606"/>
                    <a:pt x="13218" y="6154"/>
                  </a:cubicBezTo>
                  <a:lnTo>
                    <a:pt x="13218" y="5535"/>
                  </a:lnTo>
                  <a:lnTo>
                    <a:pt x="13308" y="5355"/>
                  </a:lnTo>
                  <a:lnTo>
                    <a:pt x="18719" y="308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65" name="Freeform 733"/>
            <p:cNvSpPr/>
            <p:nvPr/>
          </p:nvSpPr>
          <p:spPr>
            <a:xfrm>
              <a:off x="18696588" y="1315148"/>
              <a:ext cx="136416" cy="105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269" extrusionOk="0">
                  <a:moveTo>
                    <a:pt x="18398" y="84"/>
                  </a:moveTo>
                  <a:cubicBezTo>
                    <a:pt x="19493" y="-221"/>
                    <a:pt x="20515" y="308"/>
                    <a:pt x="21269" y="1693"/>
                  </a:cubicBezTo>
                  <a:cubicBezTo>
                    <a:pt x="21512" y="2117"/>
                    <a:pt x="21439" y="2699"/>
                    <a:pt x="21099" y="2994"/>
                  </a:cubicBezTo>
                  <a:cubicBezTo>
                    <a:pt x="20758" y="3290"/>
                    <a:pt x="20320" y="3188"/>
                    <a:pt x="20077" y="2764"/>
                  </a:cubicBezTo>
                  <a:cubicBezTo>
                    <a:pt x="19663" y="1986"/>
                    <a:pt x="19225" y="1762"/>
                    <a:pt x="18690" y="1908"/>
                  </a:cubicBezTo>
                  <a:cubicBezTo>
                    <a:pt x="18082" y="2076"/>
                    <a:pt x="17353" y="2730"/>
                    <a:pt x="16599" y="3720"/>
                  </a:cubicBezTo>
                  <a:cubicBezTo>
                    <a:pt x="16380" y="4012"/>
                    <a:pt x="16161" y="4321"/>
                    <a:pt x="15966" y="4635"/>
                  </a:cubicBezTo>
                  <a:lnTo>
                    <a:pt x="15674" y="5108"/>
                  </a:lnTo>
                  <a:cubicBezTo>
                    <a:pt x="15504" y="5388"/>
                    <a:pt x="15382" y="5606"/>
                    <a:pt x="15358" y="5603"/>
                  </a:cubicBezTo>
                  <a:lnTo>
                    <a:pt x="15212" y="5983"/>
                  </a:lnTo>
                  <a:cubicBezTo>
                    <a:pt x="15163" y="6092"/>
                    <a:pt x="15115" y="6219"/>
                    <a:pt x="15066" y="6360"/>
                  </a:cubicBezTo>
                  <a:cubicBezTo>
                    <a:pt x="14798" y="6939"/>
                    <a:pt x="14507" y="7583"/>
                    <a:pt x="14142" y="8274"/>
                  </a:cubicBezTo>
                  <a:cubicBezTo>
                    <a:pt x="13120" y="10244"/>
                    <a:pt x="11880" y="12212"/>
                    <a:pt x="10372" y="14051"/>
                  </a:cubicBezTo>
                  <a:cubicBezTo>
                    <a:pt x="7720" y="17323"/>
                    <a:pt x="4583" y="19819"/>
                    <a:pt x="934" y="21230"/>
                  </a:cubicBezTo>
                  <a:cubicBezTo>
                    <a:pt x="545" y="21379"/>
                    <a:pt x="155" y="21099"/>
                    <a:pt x="34" y="20604"/>
                  </a:cubicBezTo>
                  <a:cubicBezTo>
                    <a:pt x="-88" y="20112"/>
                    <a:pt x="131" y="19589"/>
                    <a:pt x="520" y="19443"/>
                  </a:cubicBezTo>
                  <a:cubicBezTo>
                    <a:pt x="3926" y="18123"/>
                    <a:pt x="6869" y="15782"/>
                    <a:pt x="9374" y="12704"/>
                  </a:cubicBezTo>
                  <a:cubicBezTo>
                    <a:pt x="10785" y="10967"/>
                    <a:pt x="11977" y="9105"/>
                    <a:pt x="12926" y="7244"/>
                  </a:cubicBezTo>
                  <a:cubicBezTo>
                    <a:pt x="13169" y="6758"/>
                    <a:pt x="13412" y="6297"/>
                    <a:pt x="13607" y="5871"/>
                  </a:cubicBezTo>
                  <a:lnTo>
                    <a:pt x="13777" y="5457"/>
                  </a:lnTo>
                  <a:cubicBezTo>
                    <a:pt x="13923" y="5139"/>
                    <a:pt x="13996" y="4915"/>
                    <a:pt x="14093" y="4688"/>
                  </a:cubicBezTo>
                  <a:lnTo>
                    <a:pt x="14312" y="4314"/>
                  </a:lnTo>
                  <a:cubicBezTo>
                    <a:pt x="14361" y="4212"/>
                    <a:pt x="14434" y="4096"/>
                    <a:pt x="14507" y="3969"/>
                  </a:cubicBezTo>
                  <a:cubicBezTo>
                    <a:pt x="14823" y="3440"/>
                    <a:pt x="15188" y="2914"/>
                    <a:pt x="15552" y="2419"/>
                  </a:cubicBezTo>
                  <a:cubicBezTo>
                    <a:pt x="16501" y="1186"/>
                    <a:pt x="17426" y="346"/>
                    <a:pt x="18398" y="8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66" name="Freeform 734"/>
            <p:cNvSpPr/>
            <p:nvPr/>
          </p:nvSpPr>
          <p:spPr>
            <a:xfrm>
              <a:off x="18698649" y="1253079"/>
              <a:ext cx="143596" cy="108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0859" extrusionOk="0">
                  <a:moveTo>
                    <a:pt x="17538" y="424"/>
                  </a:moveTo>
                  <a:cubicBezTo>
                    <a:pt x="19442" y="-690"/>
                    <a:pt x="20975" y="382"/>
                    <a:pt x="21509" y="3776"/>
                  </a:cubicBezTo>
                  <a:cubicBezTo>
                    <a:pt x="21579" y="4259"/>
                    <a:pt x="21347" y="4732"/>
                    <a:pt x="20975" y="4831"/>
                  </a:cubicBezTo>
                  <a:cubicBezTo>
                    <a:pt x="20604" y="4929"/>
                    <a:pt x="20232" y="4619"/>
                    <a:pt x="20139" y="4137"/>
                  </a:cubicBezTo>
                  <a:cubicBezTo>
                    <a:pt x="19790" y="1841"/>
                    <a:pt x="19187" y="1424"/>
                    <a:pt x="18095" y="2049"/>
                  </a:cubicBezTo>
                  <a:cubicBezTo>
                    <a:pt x="17607" y="2341"/>
                    <a:pt x="17050" y="2850"/>
                    <a:pt x="16492" y="3518"/>
                  </a:cubicBezTo>
                  <a:cubicBezTo>
                    <a:pt x="16121" y="3922"/>
                    <a:pt x="15796" y="4357"/>
                    <a:pt x="15494" y="4795"/>
                  </a:cubicBezTo>
                  <a:lnTo>
                    <a:pt x="15215" y="5185"/>
                  </a:lnTo>
                  <a:cubicBezTo>
                    <a:pt x="15192" y="5253"/>
                    <a:pt x="15145" y="5304"/>
                    <a:pt x="15122" y="5334"/>
                  </a:cubicBezTo>
                  <a:cubicBezTo>
                    <a:pt x="11522" y="11688"/>
                    <a:pt x="8108" y="15949"/>
                    <a:pt x="4972" y="18510"/>
                  </a:cubicBezTo>
                  <a:cubicBezTo>
                    <a:pt x="3045" y="20082"/>
                    <a:pt x="1605" y="20734"/>
                    <a:pt x="792" y="20853"/>
                  </a:cubicBezTo>
                  <a:cubicBezTo>
                    <a:pt x="397" y="20910"/>
                    <a:pt x="48" y="20556"/>
                    <a:pt x="2" y="20067"/>
                  </a:cubicBezTo>
                  <a:cubicBezTo>
                    <a:pt x="-21" y="19627"/>
                    <a:pt x="188" y="19222"/>
                    <a:pt x="513" y="19106"/>
                  </a:cubicBezTo>
                  <a:lnTo>
                    <a:pt x="769" y="19046"/>
                  </a:lnTo>
                  <a:cubicBezTo>
                    <a:pt x="931" y="19001"/>
                    <a:pt x="1187" y="18915"/>
                    <a:pt x="1488" y="18769"/>
                  </a:cubicBezTo>
                  <a:cubicBezTo>
                    <a:pt x="2278" y="18415"/>
                    <a:pt x="3184" y="17843"/>
                    <a:pt x="4206" y="17003"/>
                  </a:cubicBezTo>
                  <a:cubicBezTo>
                    <a:pt x="7202" y="14568"/>
                    <a:pt x="10500" y="10461"/>
                    <a:pt x="14030" y="4253"/>
                  </a:cubicBezTo>
                  <a:lnTo>
                    <a:pt x="14147" y="4047"/>
                  </a:lnTo>
                  <a:cubicBezTo>
                    <a:pt x="14240" y="3925"/>
                    <a:pt x="14333" y="3774"/>
                    <a:pt x="14449" y="3601"/>
                  </a:cubicBezTo>
                  <a:cubicBezTo>
                    <a:pt x="14797" y="3121"/>
                    <a:pt x="15169" y="2642"/>
                    <a:pt x="15540" y="2192"/>
                  </a:cubicBezTo>
                  <a:cubicBezTo>
                    <a:pt x="16214" y="1412"/>
                    <a:pt x="16887" y="802"/>
                    <a:pt x="17538" y="42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67" name="Freeform 735"/>
            <p:cNvSpPr/>
            <p:nvPr/>
          </p:nvSpPr>
          <p:spPr>
            <a:xfrm>
              <a:off x="18687273" y="1192442"/>
              <a:ext cx="160394" cy="127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340" extrusionOk="0">
                  <a:moveTo>
                    <a:pt x="18480" y="54"/>
                  </a:moveTo>
                  <a:cubicBezTo>
                    <a:pt x="19454" y="-161"/>
                    <a:pt x="20387" y="264"/>
                    <a:pt x="21258" y="1325"/>
                  </a:cubicBezTo>
                  <a:cubicBezTo>
                    <a:pt x="21506" y="1623"/>
                    <a:pt x="21527" y="2112"/>
                    <a:pt x="21278" y="2424"/>
                  </a:cubicBezTo>
                  <a:cubicBezTo>
                    <a:pt x="21050" y="2735"/>
                    <a:pt x="20656" y="2745"/>
                    <a:pt x="20408" y="2449"/>
                  </a:cubicBezTo>
                  <a:cubicBezTo>
                    <a:pt x="19786" y="1711"/>
                    <a:pt x="19247" y="1462"/>
                    <a:pt x="18708" y="1584"/>
                  </a:cubicBezTo>
                  <a:cubicBezTo>
                    <a:pt x="17941" y="1752"/>
                    <a:pt x="17070" y="2610"/>
                    <a:pt x="15847" y="4347"/>
                  </a:cubicBezTo>
                  <a:lnTo>
                    <a:pt x="15619" y="4681"/>
                  </a:lnTo>
                  <a:cubicBezTo>
                    <a:pt x="15329" y="5094"/>
                    <a:pt x="12593" y="9405"/>
                    <a:pt x="11453" y="11041"/>
                  </a:cubicBezTo>
                  <a:lnTo>
                    <a:pt x="11328" y="11207"/>
                  </a:lnTo>
                  <a:cubicBezTo>
                    <a:pt x="10976" y="11715"/>
                    <a:pt x="10623" y="12200"/>
                    <a:pt x="10271" y="12664"/>
                  </a:cubicBezTo>
                  <a:cubicBezTo>
                    <a:pt x="8032" y="15585"/>
                    <a:pt x="5793" y="17823"/>
                    <a:pt x="3658" y="19466"/>
                  </a:cubicBezTo>
                  <a:cubicBezTo>
                    <a:pt x="3037" y="19951"/>
                    <a:pt x="2456" y="20353"/>
                    <a:pt x="1938" y="20682"/>
                  </a:cubicBezTo>
                  <a:lnTo>
                    <a:pt x="1627" y="20869"/>
                  </a:lnTo>
                  <a:cubicBezTo>
                    <a:pt x="1254" y="21089"/>
                    <a:pt x="984" y="21226"/>
                    <a:pt x="839" y="21294"/>
                  </a:cubicBezTo>
                  <a:cubicBezTo>
                    <a:pt x="507" y="21439"/>
                    <a:pt x="155" y="21229"/>
                    <a:pt x="31" y="20824"/>
                  </a:cubicBezTo>
                  <a:cubicBezTo>
                    <a:pt x="-73" y="20420"/>
                    <a:pt x="93" y="19974"/>
                    <a:pt x="425" y="19829"/>
                  </a:cubicBezTo>
                  <a:lnTo>
                    <a:pt x="569" y="19756"/>
                  </a:lnTo>
                  <a:cubicBezTo>
                    <a:pt x="694" y="19692"/>
                    <a:pt x="860" y="19596"/>
                    <a:pt x="1088" y="19464"/>
                  </a:cubicBezTo>
                  <a:cubicBezTo>
                    <a:pt x="1647" y="19129"/>
                    <a:pt x="2290" y="18691"/>
                    <a:pt x="3016" y="18144"/>
                  </a:cubicBezTo>
                  <a:cubicBezTo>
                    <a:pt x="5047" y="16568"/>
                    <a:pt x="7203" y="14413"/>
                    <a:pt x="9359" y="11590"/>
                  </a:cubicBezTo>
                  <a:cubicBezTo>
                    <a:pt x="9587" y="11290"/>
                    <a:pt x="9815" y="10981"/>
                    <a:pt x="10043" y="10662"/>
                  </a:cubicBezTo>
                  <a:lnTo>
                    <a:pt x="10395" y="10177"/>
                  </a:lnTo>
                  <a:cubicBezTo>
                    <a:pt x="11432" y="8723"/>
                    <a:pt x="14355" y="4129"/>
                    <a:pt x="14666" y="3673"/>
                  </a:cubicBezTo>
                  <a:cubicBezTo>
                    <a:pt x="16200" y="1443"/>
                    <a:pt x="17298" y="316"/>
                    <a:pt x="18480" y="5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68" name="Freeform 736"/>
            <p:cNvSpPr/>
            <p:nvPr/>
          </p:nvSpPr>
          <p:spPr>
            <a:xfrm>
              <a:off x="18189933" y="1769154"/>
              <a:ext cx="146991" cy="253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3" h="21488" extrusionOk="0">
                  <a:moveTo>
                    <a:pt x="20170" y="200"/>
                  </a:moveTo>
                  <a:cubicBezTo>
                    <a:pt x="20373" y="11"/>
                    <a:pt x="20781" y="-56"/>
                    <a:pt x="21097" y="51"/>
                  </a:cubicBezTo>
                  <a:cubicBezTo>
                    <a:pt x="21391" y="145"/>
                    <a:pt x="21527" y="346"/>
                    <a:pt x="21414" y="522"/>
                  </a:cubicBezTo>
                  <a:lnTo>
                    <a:pt x="21369" y="588"/>
                  </a:lnTo>
                  <a:lnTo>
                    <a:pt x="1284" y="21288"/>
                  </a:lnTo>
                  <a:cubicBezTo>
                    <a:pt x="1080" y="21477"/>
                    <a:pt x="674" y="21544"/>
                    <a:pt x="357" y="21438"/>
                  </a:cubicBezTo>
                  <a:cubicBezTo>
                    <a:pt x="63" y="21342"/>
                    <a:pt x="-73" y="21142"/>
                    <a:pt x="40" y="20964"/>
                  </a:cubicBezTo>
                  <a:lnTo>
                    <a:pt x="85" y="20900"/>
                  </a:lnTo>
                  <a:lnTo>
                    <a:pt x="20170" y="200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69" name="Freeform 737"/>
            <p:cNvSpPr/>
            <p:nvPr/>
          </p:nvSpPr>
          <p:spPr>
            <a:xfrm>
              <a:off x="17301455" y="1089356"/>
              <a:ext cx="281581" cy="274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864"/>
                  </a:moveTo>
                  <a:lnTo>
                    <a:pt x="13017" y="21600"/>
                  </a:lnTo>
                  <a:lnTo>
                    <a:pt x="0" y="6103"/>
                  </a:lnTo>
                  <a:lnTo>
                    <a:pt x="4696" y="0"/>
                  </a:lnTo>
                  <a:lnTo>
                    <a:pt x="21600" y="9864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70" name="Freeform 738"/>
            <p:cNvSpPr/>
            <p:nvPr/>
          </p:nvSpPr>
          <p:spPr>
            <a:xfrm>
              <a:off x="17584159" y="1222309"/>
              <a:ext cx="104723" cy="1165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2" h="21581" extrusionOk="0">
                  <a:moveTo>
                    <a:pt x="792" y="7"/>
                  </a:moveTo>
                  <a:cubicBezTo>
                    <a:pt x="1438" y="-15"/>
                    <a:pt x="2146" y="15"/>
                    <a:pt x="2392" y="74"/>
                  </a:cubicBezTo>
                  <a:lnTo>
                    <a:pt x="2638" y="143"/>
                  </a:lnTo>
                  <a:lnTo>
                    <a:pt x="2884" y="217"/>
                  </a:lnTo>
                  <a:cubicBezTo>
                    <a:pt x="3007" y="257"/>
                    <a:pt x="3161" y="303"/>
                    <a:pt x="3315" y="353"/>
                  </a:cubicBezTo>
                  <a:lnTo>
                    <a:pt x="3807" y="514"/>
                  </a:lnTo>
                  <a:cubicBezTo>
                    <a:pt x="4392" y="722"/>
                    <a:pt x="5038" y="972"/>
                    <a:pt x="5715" y="1265"/>
                  </a:cubicBezTo>
                  <a:cubicBezTo>
                    <a:pt x="8207" y="2329"/>
                    <a:pt x="10669" y="3749"/>
                    <a:pt x="12976" y="5576"/>
                  </a:cubicBezTo>
                  <a:cubicBezTo>
                    <a:pt x="15315" y="7410"/>
                    <a:pt x="17346" y="9559"/>
                    <a:pt x="18977" y="12048"/>
                  </a:cubicBezTo>
                  <a:lnTo>
                    <a:pt x="19223" y="12430"/>
                  </a:lnTo>
                  <a:cubicBezTo>
                    <a:pt x="21438" y="16036"/>
                    <a:pt x="21130" y="19133"/>
                    <a:pt x="19407" y="21474"/>
                  </a:cubicBezTo>
                  <a:cubicBezTo>
                    <a:pt x="19346" y="21537"/>
                    <a:pt x="18761" y="21585"/>
                    <a:pt x="18084" y="21581"/>
                  </a:cubicBezTo>
                  <a:cubicBezTo>
                    <a:pt x="17408" y="21576"/>
                    <a:pt x="16915" y="21522"/>
                    <a:pt x="16946" y="21458"/>
                  </a:cubicBezTo>
                  <a:lnTo>
                    <a:pt x="17130" y="21210"/>
                  </a:lnTo>
                  <a:cubicBezTo>
                    <a:pt x="18730" y="18825"/>
                    <a:pt x="18915" y="15694"/>
                    <a:pt x="16515" y="12062"/>
                  </a:cubicBezTo>
                  <a:lnTo>
                    <a:pt x="16238" y="11627"/>
                  </a:lnTo>
                  <a:cubicBezTo>
                    <a:pt x="14700" y="9398"/>
                    <a:pt x="12853" y="7450"/>
                    <a:pt x="10761" y="5765"/>
                  </a:cubicBezTo>
                  <a:lnTo>
                    <a:pt x="10176" y="5326"/>
                  </a:lnTo>
                  <a:cubicBezTo>
                    <a:pt x="8054" y="3685"/>
                    <a:pt x="5777" y="2388"/>
                    <a:pt x="3500" y="1396"/>
                  </a:cubicBezTo>
                  <a:lnTo>
                    <a:pt x="3315" y="1314"/>
                  </a:lnTo>
                  <a:cubicBezTo>
                    <a:pt x="2454" y="945"/>
                    <a:pt x="1654" y="648"/>
                    <a:pt x="946" y="416"/>
                  </a:cubicBezTo>
                  <a:lnTo>
                    <a:pt x="669" y="325"/>
                  </a:lnTo>
                  <a:cubicBezTo>
                    <a:pt x="576" y="298"/>
                    <a:pt x="484" y="272"/>
                    <a:pt x="423" y="249"/>
                  </a:cubicBezTo>
                  <a:lnTo>
                    <a:pt x="177" y="183"/>
                  </a:lnTo>
                  <a:cubicBezTo>
                    <a:pt x="146" y="169"/>
                    <a:pt x="84" y="160"/>
                    <a:pt x="84" y="155"/>
                  </a:cubicBezTo>
                  <a:cubicBezTo>
                    <a:pt x="-162" y="96"/>
                    <a:pt x="146" y="29"/>
                    <a:pt x="792" y="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71" name="Freeform 739"/>
            <p:cNvSpPr/>
            <p:nvPr/>
          </p:nvSpPr>
          <p:spPr>
            <a:xfrm>
              <a:off x="18012396" y="1298838"/>
              <a:ext cx="47501" cy="1106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1" h="21584" extrusionOk="0">
                  <a:moveTo>
                    <a:pt x="17729" y="0"/>
                  </a:moveTo>
                  <a:cubicBezTo>
                    <a:pt x="19301" y="-3"/>
                    <a:pt x="20668" y="51"/>
                    <a:pt x="20737" y="121"/>
                  </a:cubicBezTo>
                  <a:lnTo>
                    <a:pt x="20804" y="283"/>
                  </a:lnTo>
                  <a:cubicBezTo>
                    <a:pt x="21215" y="961"/>
                    <a:pt x="20804" y="1737"/>
                    <a:pt x="19028" y="2476"/>
                  </a:cubicBezTo>
                  <a:cubicBezTo>
                    <a:pt x="17934" y="2936"/>
                    <a:pt x="16362" y="3345"/>
                    <a:pt x="14242" y="3692"/>
                  </a:cubicBezTo>
                  <a:lnTo>
                    <a:pt x="13764" y="3765"/>
                  </a:lnTo>
                  <a:lnTo>
                    <a:pt x="13969" y="3778"/>
                  </a:lnTo>
                  <a:lnTo>
                    <a:pt x="14106" y="3795"/>
                  </a:lnTo>
                  <a:cubicBezTo>
                    <a:pt x="14585" y="3841"/>
                    <a:pt x="14994" y="3908"/>
                    <a:pt x="15405" y="3998"/>
                  </a:cubicBezTo>
                  <a:cubicBezTo>
                    <a:pt x="16225" y="4172"/>
                    <a:pt x="17045" y="4436"/>
                    <a:pt x="17797" y="4770"/>
                  </a:cubicBezTo>
                  <a:lnTo>
                    <a:pt x="18139" y="4931"/>
                  </a:lnTo>
                  <a:cubicBezTo>
                    <a:pt x="19574" y="5674"/>
                    <a:pt x="20532" y="6665"/>
                    <a:pt x="20804" y="7806"/>
                  </a:cubicBezTo>
                  <a:cubicBezTo>
                    <a:pt x="21557" y="10920"/>
                    <a:pt x="17045" y="14678"/>
                    <a:pt x="6314" y="18773"/>
                  </a:cubicBezTo>
                  <a:lnTo>
                    <a:pt x="5767" y="18981"/>
                  </a:lnTo>
                  <a:lnTo>
                    <a:pt x="6519" y="19064"/>
                  </a:lnTo>
                  <a:lnTo>
                    <a:pt x="6724" y="19092"/>
                  </a:lnTo>
                  <a:cubicBezTo>
                    <a:pt x="7681" y="19203"/>
                    <a:pt x="8638" y="19326"/>
                    <a:pt x="9527" y="19457"/>
                  </a:cubicBezTo>
                  <a:cubicBezTo>
                    <a:pt x="11577" y="19772"/>
                    <a:pt x="13012" y="20085"/>
                    <a:pt x="13422" y="20379"/>
                  </a:cubicBezTo>
                  <a:cubicBezTo>
                    <a:pt x="14037" y="20871"/>
                    <a:pt x="11851" y="21272"/>
                    <a:pt x="5972" y="21545"/>
                  </a:cubicBezTo>
                  <a:cubicBezTo>
                    <a:pt x="4878" y="21595"/>
                    <a:pt x="3033" y="21597"/>
                    <a:pt x="1940" y="21549"/>
                  </a:cubicBezTo>
                  <a:cubicBezTo>
                    <a:pt x="777" y="21500"/>
                    <a:pt x="709" y="21420"/>
                    <a:pt x="1803" y="21370"/>
                  </a:cubicBezTo>
                  <a:cubicBezTo>
                    <a:pt x="6451" y="21157"/>
                    <a:pt x="8227" y="20822"/>
                    <a:pt x="7681" y="20394"/>
                  </a:cubicBezTo>
                  <a:cubicBezTo>
                    <a:pt x="7339" y="20121"/>
                    <a:pt x="5972" y="19826"/>
                    <a:pt x="3990" y="19528"/>
                  </a:cubicBezTo>
                  <a:cubicBezTo>
                    <a:pt x="3307" y="19428"/>
                    <a:pt x="2623" y="19333"/>
                    <a:pt x="1940" y="19245"/>
                  </a:cubicBezTo>
                  <a:lnTo>
                    <a:pt x="1392" y="19180"/>
                  </a:lnTo>
                  <a:cubicBezTo>
                    <a:pt x="846" y="19117"/>
                    <a:pt x="436" y="19072"/>
                    <a:pt x="231" y="19049"/>
                  </a:cubicBezTo>
                  <a:cubicBezTo>
                    <a:pt x="26" y="19028"/>
                    <a:pt x="-43" y="19006"/>
                    <a:pt x="26" y="18984"/>
                  </a:cubicBezTo>
                  <a:cubicBezTo>
                    <a:pt x="10962" y="14887"/>
                    <a:pt x="15610" y="11121"/>
                    <a:pt x="15132" y="7992"/>
                  </a:cubicBezTo>
                  <a:lnTo>
                    <a:pt x="15063" y="7809"/>
                  </a:lnTo>
                  <a:cubicBezTo>
                    <a:pt x="14857" y="6674"/>
                    <a:pt x="13833" y="5689"/>
                    <a:pt x="12397" y="4954"/>
                  </a:cubicBezTo>
                  <a:lnTo>
                    <a:pt x="12056" y="4794"/>
                  </a:lnTo>
                  <a:cubicBezTo>
                    <a:pt x="11373" y="4468"/>
                    <a:pt x="10620" y="4213"/>
                    <a:pt x="9800" y="4049"/>
                  </a:cubicBezTo>
                  <a:cubicBezTo>
                    <a:pt x="9595" y="4007"/>
                    <a:pt x="9458" y="3972"/>
                    <a:pt x="9253" y="3945"/>
                  </a:cubicBezTo>
                  <a:lnTo>
                    <a:pt x="9048" y="3920"/>
                  </a:lnTo>
                  <a:cubicBezTo>
                    <a:pt x="8091" y="3894"/>
                    <a:pt x="7407" y="3845"/>
                    <a:pt x="7681" y="3788"/>
                  </a:cubicBezTo>
                  <a:lnTo>
                    <a:pt x="7750" y="3773"/>
                  </a:lnTo>
                  <a:cubicBezTo>
                    <a:pt x="10278" y="3414"/>
                    <a:pt x="12124" y="2966"/>
                    <a:pt x="13354" y="2449"/>
                  </a:cubicBezTo>
                  <a:cubicBezTo>
                    <a:pt x="14926" y="1775"/>
                    <a:pt x="15405" y="1067"/>
                    <a:pt x="15200" y="434"/>
                  </a:cubicBezTo>
                  <a:lnTo>
                    <a:pt x="14994" y="162"/>
                  </a:lnTo>
                  <a:cubicBezTo>
                    <a:pt x="14994" y="150"/>
                    <a:pt x="14994" y="140"/>
                    <a:pt x="14994" y="132"/>
                  </a:cubicBezTo>
                  <a:cubicBezTo>
                    <a:pt x="14926" y="62"/>
                    <a:pt x="16157" y="3"/>
                    <a:pt x="17729" y="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72" name="Freeform 740"/>
            <p:cNvSpPr/>
            <p:nvPr/>
          </p:nvSpPr>
          <p:spPr>
            <a:xfrm>
              <a:off x="17727771" y="1414250"/>
              <a:ext cx="255565" cy="313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6" h="21574" extrusionOk="0">
                  <a:moveTo>
                    <a:pt x="666" y="1"/>
                  </a:moveTo>
                  <a:lnTo>
                    <a:pt x="548" y="0"/>
                  </a:lnTo>
                  <a:cubicBezTo>
                    <a:pt x="235" y="0"/>
                    <a:pt x="-13" y="220"/>
                    <a:pt x="0" y="479"/>
                  </a:cubicBezTo>
                  <a:lnTo>
                    <a:pt x="1397" y="16390"/>
                  </a:lnTo>
                  <a:cubicBezTo>
                    <a:pt x="1410" y="16541"/>
                    <a:pt x="1515" y="16676"/>
                    <a:pt x="1672" y="16750"/>
                  </a:cubicBezTo>
                  <a:lnTo>
                    <a:pt x="12276" y="21519"/>
                  </a:lnTo>
                  <a:cubicBezTo>
                    <a:pt x="12458" y="21600"/>
                    <a:pt x="12681" y="21591"/>
                    <a:pt x="12850" y="21494"/>
                  </a:cubicBezTo>
                  <a:lnTo>
                    <a:pt x="20973" y="16903"/>
                  </a:lnTo>
                  <a:cubicBezTo>
                    <a:pt x="21104" y="16829"/>
                    <a:pt x="21195" y="16709"/>
                    <a:pt x="21208" y="16578"/>
                  </a:cubicBezTo>
                  <a:lnTo>
                    <a:pt x="21261" y="16033"/>
                  </a:lnTo>
                  <a:lnTo>
                    <a:pt x="21300" y="15488"/>
                  </a:lnTo>
                  <a:cubicBezTo>
                    <a:pt x="21313" y="15228"/>
                    <a:pt x="21339" y="14945"/>
                    <a:pt x="21352" y="14639"/>
                  </a:cubicBezTo>
                  <a:lnTo>
                    <a:pt x="21404" y="13769"/>
                  </a:lnTo>
                  <a:cubicBezTo>
                    <a:pt x="21548" y="10848"/>
                    <a:pt x="21587" y="7157"/>
                    <a:pt x="21456" y="2675"/>
                  </a:cubicBezTo>
                  <a:cubicBezTo>
                    <a:pt x="21456" y="2503"/>
                    <a:pt x="21326" y="2348"/>
                    <a:pt x="21130" y="2278"/>
                  </a:cubicBezTo>
                  <a:cubicBezTo>
                    <a:pt x="18518" y="1315"/>
                    <a:pt x="14339" y="690"/>
                    <a:pt x="9168" y="326"/>
                  </a:cubicBezTo>
                  <a:cubicBezTo>
                    <a:pt x="7313" y="196"/>
                    <a:pt x="5433" y="108"/>
                    <a:pt x="3605" y="54"/>
                  </a:cubicBezTo>
                  <a:lnTo>
                    <a:pt x="2468" y="26"/>
                  </a:lnTo>
                  <a:cubicBezTo>
                    <a:pt x="1750" y="11"/>
                    <a:pt x="1149" y="3"/>
                    <a:pt x="666" y="1"/>
                  </a:cubicBezTo>
                  <a:close/>
                  <a:moveTo>
                    <a:pt x="2468" y="16084"/>
                  </a:moveTo>
                  <a:lnTo>
                    <a:pt x="1136" y="898"/>
                  </a:lnTo>
                  <a:lnTo>
                    <a:pt x="2024" y="911"/>
                  </a:lnTo>
                  <a:cubicBezTo>
                    <a:pt x="2481" y="919"/>
                    <a:pt x="3004" y="931"/>
                    <a:pt x="3565" y="947"/>
                  </a:cubicBezTo>
                  <a:cubicBezTo>
                    <a:pt x="5367" y="1000"/>
                    <a:pt x="7235" y="1088"/>
                    <a:pt x="9076" y="1217"/>
                  </a:cubicBezTo>
                  <a:lnTo>
                    <a:pt x="9533" y="1250"/>
                  </a:lnTo>
                  <a:lnTo>
                    <a:pt x="10434" y="1320"/>
                  </a:lnTo>
                  <a:cubicBezTo>
                    <a:pt x="14561" y="1662"/>
                    <a:pt x="17956" y="2189"/>
                    <a:pt x="20216" y="2930"/>
                  </a:cubicBezTo>
                  <a:lnTo>
                    <a:pt x="20372" y="2982"/>
                  </a:lnTo>
                  <a:lnTo>
                    <a:pt x="20386" y="3674"/>
                  </a:lnTo>
                  <a:cubicBezTo>
                    <a:pt x="20490" y="7859"/>
                    <a:pt x="20438" y="11312"/>
                    <a:pt x="20294" y="14051"/>
                  </a:cubicBezTo>
                  <a:lnTo>
                    <a:pt x="20255" y="14818"/>
                  </a:lnTo>
                  <a:cubicBezTo>
                    <a:pt x="20242" y="15036"/>
                    <a:pt x="20216" y="15242"/>
                    <a:pt x="20203" y="15434"/>
                  </a:cubicBezTo>
                  <a:lnTo>
                    <a:pt x="20137" y="16288"/>
                  </a:lnTo>
                  <a:lnTo>
                    <a:pt x="12511" y="20602"/>
                  </a:lnTo>
                  <a:lnTo>
                    <a:pt x="2468" y="16084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73" name="Freeform 741"/>
            <p:cNvSpPr/>
            <p:nvPr/>
          </p:nvSpPr>
          <p:spPr>
            <a:xfrm>
              <a:off x="17161039" y="2191896"/>
              <a:ext cx="183088" cy="351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99" h="20531" extrusionOk="0">
                  <a:moveTo>
                    <a:pt x="17817" y="5434"/>
                  </a:moveTo>
                  <a:cubicBezTo>
                    <a:pt x="17817" y="5434"/>
                    <a:pt x="7429" y="-237"/>
                    <a:pt x="4003" y="7"/>
                  </a:cubicBezTo>
                  <a:cubicBezTo>
                    <a:pt x="-1323" y="385"/>
                    <a:pt x="2477" y="6347"/>
                    <a:pt x="2477" y="6347"/>
                  </a:cubicBezTo>
                  <a:cubicBezTo>
                    <a:pt x="2477" y="6347"/>
                    <a:pt x="-2008" y="8137"/>
                    <a:pt x="1091" y="11155"/>
                  </a:cubicBezTo>
                  <a:cubicBezTo>
                    <a:pt x="-731" y="14134"/>
                    <a:pt x="2134" y="15525"/>
                    <a:pt x="2134" y="15525"/>
                  </a:cubicBezTo>
                  <a:cubicBezTo>
                    <a:pt x="2134" y="15525"/>
                    <a:pt x="-762" y="17804"/>
                    <a:pt x="3520" y="19584"/>
                  </a:cubicBezTo>
                  <a:cubicBezTo>
                    <a:pt x="7787" y="21363"/>
                    <a:pt x="17365" y="20730"/>
                    <a:pt x="15808" y="16877"/>
                  </a:cubicBezTo>
                  <a:cubicBezTo>
                    <a:pt x="19592" y="14688"/>
                    <a:pt x="16353" y="12588"/>
                    <a:pt x="16353" y="12588"/>
                  </a:cubicBezTo>
                  <a:cubicBezTo>
                    <a:pt x="16353" y="12588"/>
                    <a:pt x="19078" y="10516"/>
                    <a:pt x="15839" y="8519"/>
                  </a:cubicBezTo>
                  <a:cubicBezTo>
                    <a:pt x="18611" y="7565"/>
                    <a:pt x="18891" y="6032"/>
                    <a:pt x="17817" y="5434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74" name="Freeform 742"/>
            <p:cNvSpPr/>
            <p:nvPr/>
          </p:nvSpPr>
          <p:spPr>
            <a:xfrm>
              <a:off x="17211450" y="2276090"/>
              <a:ext cx="111828" cy="66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306" extrusionOk="0">
                  <a:moveTo>
                    <a:pt x="111" y="769"/>
                  </a:moveTo>
                  <a:cubicBezTo>
                    <a:pt x="319" y="127"/>
                    <a:pt x="792" y="-147"/>
                    <a:pt x="1177" y="77"/>
                  </a:cubicBezTo>
                  <a:lnTo>
                    <a:pt x="1325" y="186"/>
                  </a:lnTo>
                  <a:lnTo>
                    <a:pt x="20913" y="18506"/>
                  </a:lnTo>
                  <a:cubicBezTo>
                    <a:pt x="21327" y="18909"/>
                    <a:pt x="21475" y="19820"/>
                    <a:pt x="21238" y="20537"/>
                  </a:cubicBezTo>
                  <a:cubicBezTo>
                    <a:pt x="21031" y="21179"/>
                    <a:pt x="20587" y="21453"/>
                    <a:pt x="20173" y="21229"/>
                  </a:cubicBezTo>
                  <a:lnTo>
                    <a:pt x="20025" y="21120"/>
                  </a:lnTo>
                  <a:lnTo>
                    <a:pt x="466" y="2800"/>
                  </a:lnTo>
                  <a:cubicBezTo>
                    <a:pt x="23" y="2397"/>
                    <a:pt x="-125" y="1486"/>
                    <a:pt x="111" y="769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75" name="Freeform 743"/>
            <p:cNvSpPr/>
            <p:nvPr/>
          </p:nvSpPr>
          <p:spPr>
            <a:xfrm>
              <a:off x="17156542" y="2295928"/>
              <a:ext cx="33880" cy="213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65" h="21546" extrusionOk="0">
                  <a:moveTo>
                    <a:pt x="14352" y="126"/>
                  </a:moveTo>
                  <a:cubicBezTo>
                    <a:pt x="15377" y="-51"/>
                    <a:pt x="16999" y="-40"/>
                    <a:pt x="17938" y="149"/>
                  </a:cubicBezTo>
                  <a:cubicBezTo>
                    <a:pt x="18962" y="338"/>
                    <a:pt x="18877" y="634"/>
                    <a:pt x="17852" y="812"/>
                  </a:cubicBezTo>
                  <a:lnTo>
                    <a:pt x="17084" y="952"/>
                  </a:lnTo>
                  <a:cubicBezTo>
                    <a:pt x="16743" y="1015"/>
                    <a:pt x="16401" y="1092"/>
                    <a:pt x="15889" y="1184"/>
                  </a:cubicBezTo>
                  <a:cubicBezTo>
                    <a:pt x="14437" y="1495"/>
                    <a:pt x="12901" y="1848"/>
                    <a:pt x="11535" y="2239"/>
                  </a:cubicBezTo>
                  <a:cubicBezTo>
                    <a:pt x="4022" y="4333"/>
                    <a:pt x="2485" y="6481"/>
                    <a:pt x="10510" y="8498"/>
                  </a:cubicBezTo>
                  <a:cubicBezTo>
                    <a:pt x="11022" y="8631"/>
                    <a:pt x="11193" y="8803"/>
                    <a:pt x="10851" y="8955"/>
                  </a:cubicBezTo>
                  <a:cubicBezTo>
                    <a:pt x="4704" y="11629"/>
                    <a:pt x="5814" y="13634"/>
                    <a:pt x="11279" y="15085"/>
                  </a:cubicBezTo>
                  <a:cubicBezTo>
                    <a:pt x="12303" y="15344"/>
                    <a:pt x="13328" y="15563"/>
                    <a:pt x="14352" y="15741"/>
                  </a:cubicBezTo>
                  <a:cubicBezTo>
                    <a:pt x="14950" y="15843"/>
                    <a:pt x="15377" y="15907"/>
                    <a:pt x="15633" y="15932"/>
                  </a:cubicBezTo>
                  <a:cubicBezTo>
                    <a:pt x="16146" y="16004"/>
                    <a:pt x="16571" y="16115"/>
                    <a:pt x="16658" y="16238"/>
                  </a:cubicBezTo>
                  <a:lnTo>
                    <a:pt x="16743" y="16315"/>
                  </a:lnTo>
                  <a:lnTo>
                    <a:pt x="16999" y="21072"/>
                  </a:lnTo>
                  <a:cubicBezTo>
                    <a:pt x="16999" y="21332"/>
                    <a:pt x="15889" y="21543"/>
                    <a:pt x="14522" y="21546"/>
                  </a:cubicBezTo>
                  <a:cubicBezTo>
                    <a:pt x="13242" y="21549"/>
                    <a:pt x="12132" y="21382"/>
                    <a:pt x="11961" y="21158"/>
                  </a:cubicBezTo>
                  <a:lnTo>
                    <a:pt x="11876" y="21083"/>
                  </a:lnTo>
                  <a:lnTo>
                    <a:pt x="11620" y="16554"/>
                  </a:lnTo>
                  <a:lnTo>
                    <a:pt x="11022" y="16465"/>
                  </a:lnTo>
                  <a:cubicBezTo>
                    <a:pt x="10083" y="16297"/>
                    <a:pt x="8887" y="16074"/>
                    <a:pt x="7777" y="15791"/>
                  </a:cubicBezTo>
                  <a:lnTo>
                    <a:pt x="7095" y="15615"/>
                  </a:lnTo>
                  <a:cubicBezTo>
                    <a:pt x="1033" y="14017"/>
                    <a:pt x="-504" y="11871"/>
                    <a:pt x="4875" y="9178"/>
                  </a:cubicBezTo>
                  <a:lnTo>
                    <a:pt x="5558" y="8834"/>
                  </a:lnTo>
                  <a:lnTo>
                    <a:pt x="4790" y="8627"/>
                  </a:lnTo>
                  <a:cubicBezTo>
                    <a:pt x="-2638" y="6434"/>
                    <a:pt x="-930" y="4120"/>
                    <a:pt x="6497" y="1934"/>
                  </a:cubicBezTo>
                  <a:lnTo>
                    <a:pt x="7266" y="1723"/>
                  </a:lnTo>
                  <a:cubicBezTo>
                    <a:pt x="8802" y="1293"/>
                    <a:pt x="10424" y="905"/>
                    <a:pt x="12047" y="563"/>
                  </a:cubicBezTo>
                  <a:lnTo>
                    <a:pt x="12985" y="376"/>
                  </a:lnTo>
                  <a:cubicBezTo>
                    <a:pt x="13584" y="265"/>
                    <a:pt x="14011" y="180"/>
                    <a:pt x="14352" y="126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76" name="Freeform 744"/>
            <p:cNvSpPr/>
            <p:nvPr/>
          </p:nvSpPr>
          <p:spPr>
            <a:xfrm>
              <a:off x="17220724" y="2377110"/>
              <a:ext cx="107679" cy="350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0" h="21417" extrusionOk="0">
                  <a:moveTo>
                    <a:pt x="1169" y="93"/>
                  </a:moveTo>
                  <a:lnTo>
                    <a:pt x="20705" y="15817"/>
                  </a:lnTo>
                  <a:cubicBezTo>
                    <a:pt x="21197" y="16215"/>
                    <a:pt x="21506" y="17770"/>
                    <a:pt x="21382" y="19286"/>
                  </a:cubicBezTo>
                  <a:cubicBezTo>
                    <a:pt x="21259" y="20641"/>
                    <a:pt x="20828" y="21513"/>
                    <a:pt x="20397" y="21410"/>
                  </a:cubicBezTo>
                  <a:lnTo>
                    <a:pt x="20242" y="21324"/>
                  </a:lnTo>
                  <a:lnTo>
                    <a:pt x="707" y="5600"/>
                  </a:lnTo>
                  <a:cubicBezTo>
                    <a:pt x="183" y="5202"/>
                    <a:pt x="-94" y="3647"/>
                    <a:pt x="29" y="2131"/>
                  </a:cubicBezTo>
                  <a:cubicBezTo>
                    <a:pt x="153" y="776"/>
                    <a:pt x="553" y="-87"/>
                    <a:pt x="985" y="8"/>
                  </a:cubicBezTo>
                  <a:lnTo>
                    <a:pt x="1169" y="93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77" name="Freeform 745"/>
            <p:cNvSpPr/>
            <p:nvPr/>
          </p:nvSpPr>
          <p:spPr>
            <a:xfrm>
              <a:off x="17219130" y="2460931"/>
              <a:ext cx="103906" cy="24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7" h="21600" extrusionOk="0">
                  <a:moveTo>
                    <a:pt x="1130" y="54"/>
                  </a:moveTo>
                  <a:lnTo>
                    <a:pt x="20679" y="13498"/>
                  </a:lnTo>
                  <a:cubicBezTo>
                    <a:pt x="21191" y="13865"/>
                    <a:pt x="21544" y="15958"/>
                    <a:pt x="21480" y="18175"/>
                  </a:cubicBezTo>
                  <a:cubicBezTo>
                    <a:pt x="21384" y="20173"/>
                    <a:pt x="20999" y="21600"/>
                    <a:pt x="20518" y="21600"/>
                  </a:cubicBezTo>
                  <a:lnTo>
                    <a:pt x="20358" y="21546"/>
                  </a:lnTo>
                  <a:lnTo>
                    <a:pt x="809" y="8115"/>
                  </a:lnTo>
                  <a:cubicBezTo>
                    <a:pt x="297" y="7748"/>
                    <a:pt x="-56" y="5654"/>
                    <a:pt x="8" y="3425"/>
                  </a:cubicBezTo>
                  <a:cubicBezTo>
                    <a:pt x="104" y="1427"/>
                    <a:pt x="489" y="13"/>
                    <a:pt x="970" y="0"/>
                  </a:cubicBezTo>
                  <a:lnTo>
                    <a:pt x="1130" y="54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78" name="Freeform 746"/>
            <p:cNvSpPr/>
            <p:nvPr/>
          </p:nvSpPr>
          <p:spPr>
            <a:xfrm>
              <a:off x="17557617" y="1305658"/>
              <a:ext cx="34882" cy="41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4" h="21390" extrusionOk="0">
                  <a:moveTo>
                    <a:pt x="21319" y="10489"/>
                  </a:moveTo>
                  <a:cubicBezTo>
                    <a:pt x="21507" y="16393"/>
                    <a:pt x="16865" y="21277"/>
                    <a:pt x="10991" y="21388"/>
                  </a:cubicBezTo>
                  <a:cubicBezTo>
                    <a:pt x="5117" y="21491"/>
                    <a:pt x="190" y="16797"/>
                    <a:pt x="1" y="10900"/>
                  </a:cubicBezTo>
                  <a:cubicBezTo>
                    <a:pt x="-93" y="4988"/>
                    <a:pt x="4549" y="112"/>
                    <a:pt x="10424" y="2"/>
                  </a:cubicBezTo>
                  <a:cubicBezTo>
                    <a:pt x="16297" y="-109"/>
                    <a:pt x="21224" y="4584"/>
                    <a:pt x="21319" y="1048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79" name="Freeform 747"/>
            <p:cNvSpPr/>
            <p:nvPr/>
          </p:nvSpPr>
          <p:spPr>
            <a:xfrm>
              <a:off x="17586898" y="1517952"/>
              <a:ext cx="34887" cy="41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4" h="21382" extrusionOk="0">
                  <a:moveTo>
                    <a:pt x="21228" y="10485"/>
                  </a:moveTo>
                  <a:cubicBezTo>
                    <a:pt x="21417" y="16388"/>
                    <a:pt x="16794" y="21270"/>
                    <a:pt x="10853" y="21380"/>
                  </a:cubicBezTo>
                  <a:cubicBezTo>
                    <a:pt x="5004" y="21483"/>
                    <a:pt x="99" y="16791"/>
                    <a:pt x="5" y="10889"/>
                  </a:cubicBezTo>
                  <a:cubicBezTo>
                    <a:pt x="-183" y="4986"/>
                    <a:pt x="4439" y="112"/>
                    <a:pt x="10287" y="2"/>
                  </a:cubicBezTo>
                  <a:cubicBezTo>
                    <a:pt x="16229" y="-117"/>
                    <a:pt x="21040" y="4583"/>
                    <a:pt x="21228" y="1048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80" name="Freeform 748"/>
            <p:cNvSpPr/>
            <p:nvPr/>
          </p:nvSpPr>
          <p:spPr>
            <a:xfrm>
              <a:off x="17605967" y="1747912"/>
              <a:ext cx="35029" cy="41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5" h="21383" extrusionOk="0">
                  <a:moveTo>
                    <a:pt x="21414" y="10493"/>
                  </a:moveTo>
                  <a:cubicBezTo>
                    <a:pt x="21507" y="16387"/>
                    <a:pt x="16865" y="21269"/>
                    <a:pt x="10991" y="21381"/>
                  </a:cubicBezTo>
                  <a:cubicBezTo>
                    <a:pt x="5117" y="21491"/>
                    <a:pt x="190" y="16799"/>
                    <a:pt x="1" y="10897"/>
                  </a:cubicBezTo>
                  <a:cubicBezTo>
                    <a:pt x="-93" y="4986"/>
                    <a:pt x="4549" y="112"/>
                    <a:pt x="10424" y="1"/>
                  </a:cubicBezTo>
                  <a:cubicBezTo>
                    <a:pt x="16297" y="-109"/>
                    <a:pt x="21224" y="4583"/>
                    <a:pt x="21414" y="1049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81" name="Freeform 749"/>
            <p:cNvSpPr/>
            <p:nvPr/>
          </p:nvSpPr>
          <p:spPr>
            <a:xfrm>
              <a:off x="17614336" y="1964155"/>
              <a:ext cx="35029" cy="41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4" h="21383" extrusionOk="0">
                  <a:moveTo>
                    <a:pt x="21413" y="10493"/>
                  </a:moveTo>
                  <a:cubicBezTo>
                    <a:pt x="21507" y="16396"/>
                    <a:pt x="16865" y="21269"/>
                    <a:pt x="10992" y="21381"/>
                  </a:cubicBezTo>
                  <a:cubicBezTo>
                    <a:pt x="5118" y="21491"/>
                    <a:pt x="191" y="16791"/>
                    <a:pt x="1" y="10897"/>
                  </a:cubicBezTo>
                  <a:cubicBezTo>
                    <a:pt x="-93" y="4986"/>
                    <a:pt x="4549" y="112"/>
                    <a:pt x="10424" y="1"/>
                  </a:cubicBezTo>
                  <a:cubicBezTo>
                    <a:pt x="16297" y="-109"/>
                    <a:pt x="21223" y="4591"/>
                    <a:pt x="21413" y="1049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82" name="Freeform 750"/>
            <p:cNvSpPr/>
            <p:nvPr/>
          </p:nvSpPr>
          <p:spPr>
            <a:xfrm>
              <a:off x="17617431" y="2250352"/>
              <a:ext cx="34880" cy="41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1391" extrusionOk="0">
                  <a:moveTo>
                    <a:pt x="21322" y="10489"/>
                  </a:moveTo>
                  <a:cubicBezTo>
                    <a:pt x="21416" y="16394"/>
                    <a:pt x="16774" y="21277"/>
                    <a:pt x="10901" y="21389"/>
                  </a:cubicBezTo>
                  <a:cubicBezTo>
                    <a:pt x="5026" y="21491"/>
                    <a:pt x="100" y="16798"/>
                    <a:pt x="6" y="10893"/>
                  </a:cubicBezTo>
                  <a:cubicBezTo>
                    <a:pt x="-184" y="4988"/>
                    <a:pt x="4458" y="112"/>
                    <a:pt x="10332" y="2"/>
                  </a:cubicBezTo>
                  <a:cubicBezTo>
                    <a:pt x="16205" y="-109"/>
                    <a:pt x="21132" y="4584"/>
                    <a:pt x="21322" y="1048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83" name="Freeform 751"/>
            <p:cNvSpPr/>
            <p:nvPr/>
          </p:nvSpPr>
          <p:spPr>
            <a:xfrm>
              <a:off x="17297410" y="1166753"/>
              <a:ext cx="293303" cy="203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4" h="21469" extrusionOk="0">
                  <a:moveTo>
                    <a:pt x="160" y="158"/>
                  </a:moveTo>
                  <a:cubicBezTo>
                    <a:pt x="330" y="-56"/>
                    <a:pt x="580" y="-49"/>
                    <a:pt x="750" y="160"/>
                  </a:cubicBezTo>
                  <a:lnTo>
                    <a:pt x="796" y="229"/>
                  </a:lnTo>
                  <a:lnTo>
                    <a:pt x="12482" y="19807"/>
                  </a:lnTo>
                  <a:lnTo>
                    <a:pt x="20692" y="5862"/>
                  </a:lnTo>
                  <a:cubicBezTo>
                    <a:pt x="20840" y="5612"/>
                    <a:pt x="21090" y="5562"/>
                    <a:pt x="21271" y="5730"/>
                  </a:cubicBezTo>
                  <a:lnTo>
                    <a:pt x="21328" y="5787"/>
                  </a:lnTo>
                  <a:cubicBezTo>
                    <a:pt x="21510" y="6000"/>
                    <a:pt x="21544" y="6361"/>
                    <a:pt x="21419" y="6631"/>
                  </a:cubicBezTo>
                  <a:lnTo>
                    <a:pt x="21385" y="6710"/>
                  </a:lnTo>
                  <a:lnTo>
                    <a:pt x="12834" y="21238"/>
                  </a:lnTo>
                  <a:cubicBezTo>
                    <a:pt x="12663" y="21519"/>
                    <a:pt x="12368" y="21544"/>
                    <a:pt x="12186" y="21312"/>
                  </a:cubicBezTo>
                  <a:lnTo>
                    <a:pt x="12141" y="21241"/>
                  </a:lnTo>
                  <a:lnTo>
                    <a:pt x="114" y="1081"/>
                  </a:lnTo>
                  <a:cubicBezTo>
                    <a:pt x="-56" y="808"/>
                    <a:pt x="-33" y="394"/>
                    <a:pt x="160" y="15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84" name="Freeform 752"/>
            <p:cNvSpPr/>
            <p:nvPr/>
          </p:nvSpPr>
          <p:spPr>
            <a:xfrm>
              <a:off x="17582860" y="1169208"/>
              <a:ext cx="200988" cy="192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75" extrusionOk="0">
                  <a:moveTo>
                    <a:pt x="20194" y="471"/>
                  </a:moveTo>
                  <a:cubicBezTo>
                    <a:pt x="20310" y="110"/>
                    <a:pt x="20674" y="-84"/>
                    <a:pt x="21022" y="35"/>
                  </a:cubicBezTo>
                  <a:cubicBezTo>
                    <a:pt x="21354" y="144"/>
                    <a:pt x="21536" y="481"/>
                    <a:pt x="21470" y="812"/>
                  </a:cubicBezTo>
                  <a:lnTo>
                    <a:pt x="21453" y="903"/>
                  </a:lnTo>
                  <a:lnTo>
                    <a:pt x="15043" y="20905"/>
                  </a:lnTo>
                  <a:cubicBezTo>
                    <a:pt x="14894" y="21360"/>
                    <a:pt x="14364" y="21516"/>
                    <a:pt x="14016" y="21234"/>
                  </a:cubicBezTo>
                  <a:lnTo>
                    <a:pt x="13933" y="21168"/>
                  </a:lnTo>
                  <a:lnTo>
                    <a:pt x="185" y="6536"/>
                  </a:lnTo>
                  <a:cubicBezTo>
                    <a:pt x="-64" y="6265"/>
                    <a:pt x="-64" y="5829"/>
                    <a:pt x="201" y="5564"/>
                  </a:cubicBezTo>
                  <a:cubicBezTo>
                    <a:pt x="433" y="5326"/>
                    <a:pt x="797" y="5307"/>
                    <a:pt x="1062" y="5504"/>
                  </a:cubicBezTo>
                  <a:lnTo>
                    <a:pt x="1145" y="5578"/>
                  </a:lnTo>
                  <a:lnTo>
                    <a:pt x="14132" y="19399"/>
                  </a:lnTo>
                  <a:lnTo>
                    <a:pt x="20194" y="47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85" name="Freeform 753"/>
            <p:cNvSpPr/>
            <p:nvPr/>
          </p:nvSpPr>
          <p:spPr>
            <a:xfrm>
              <a:off x="17676601" y="2502455"/>
              <a:ext cx="113441" cy="391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2" h="21565" extrusionOk="0">
                  <a:moveTo>
                    <a:pt x="18297" y="3"/>
                  </a:moveTo>
                  <a:cubicBezTo>
                    <a:pt x="18791" y="-18"/>
                    <a:pt x="19226" y="78"/>
                    <a:pt x="19284" y="217"/>
                  </a:cubicBezTo>
                  <a:lnTo>
                    <a:pt x="19372" y="385"/>
                  </a:lnTo>
                  <a:cubicBezTo>
                    <a:pt x="19459" y="521"/>
                    <a:pt x="19517" y="680"/>
                    <a:pt x="19604" y="860"/>
                  </a:cubicBezTo>
                  <a:lnTo>
                    <a:pt x="19807" y="1316"/>
                  </a:lnTo>
                  <a:cubicBezTo>
                    <a:pt x="19952" y="1709"/>
                    <a:pt x="20126" y="2135"/>
                    <a:pt x="20272" y="2589"/>
                  </a:cubicBezTo>
                  <a:cubicBezTo>
                    <a:pt x="21201" y="5345"/>
                    <a:pt x="21549" y="8178"/>
                    <a:pt x="20968" y="10826"/>
                  </a:cubicBezTo>
                  <a:lnTo>
                    <a:pt x="20852" y="11278"/>
                  </a:lnTo>
                  <a:cubicBezTo>
                    <a:pt x="19343" y="17259"/>
                    <a:pt x="13217" y="21049"/>
                    <a:pt x="994" y="21562"/>
                  </a:cubicBezTo>
                  <a:cubicBezTo>
                    <a:pt x="530" y="21582"/>
                    <a:pt x="65" y="21485"/>
                    <a:pt x="7" y="21345"/>
                  </a:cubicBezTo>
                  <a:cubicBezTo>
                    <a:pt x="-51" y="21205"/>
                    <a:pt x="268" y="21075"/>
                    <a:pt x="762" y="21056"/>
                  </a:cubicBezTo>
                  <a:cubicBezTo>
                    <a:pt x="12143" y="20576"/>
                    <a:pt x="17949" y="16814"/>
                    <a:pt x="19226" y="10794"/>
                  </a:cubicBezTo>
                  <a:cubicBezTo>
                    <a:pt x="19807" y="8177"/>
                    <a:pt x="19459" y="5370"/>
                    <a:pt x="18530" y="2639"/>
                  </a:cubicBezTo>
                  <a:lnTo>
                    <a:pt x="18356" y="2113"/>
                  </a:lnTo>
                  <a:cubicBezTo>
                    <a:pt x="18239" y="1772"/>
                    <a:pt x="18094" y="1449"/>
                    <a:pt x="17978" y="1148"/>
                  </a:cubicBezTo>
                  <a:lnTo>
                    <a:pt x="17775" y="676"/>
                  </a:lnTo>
                  <a:lnTo>
                    <a:pt x="17572" y="296"/>
                  </a:lnTo>
                  <a:cubicBezTo>
                    <a:pt x="17513" y="156"/>
                    <a:pt x="17833" y="26"/>
                    <a:pt x="18297" y="3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86" name="Freeform 754"/>
            <p:cNvSpPr/>
            <p:nvPr/>
          </p:nvSpPr>
          <p:spPr>
            <a:xfrm>
              <a:off x="17021975" y="1332437"/>
              <a:ext cx="141242" cy="398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34" h="21522" extrusionOk="0">
                  <a:moveTo>
                    <a:pt x="117" y="174"/>
                  </a:moveTo>
                  <a:cubicBezTo>
                    <a:pt x="372" y="7"/>
                    <a:pt x="927" y="-50"/>
                    <a:pt x="1353" y="48"/>
                  </a:cubicBezTo>
                  <a:lnTo>
                    <a:pt x="1502" y="87"/>
                  </a:lnTo>
                  <a:cubicBezTo>
                    <a:pt x="1673" y="127"/>
                    <a:pt x="1886" y="184"/>
                    <a:pt x="2163" y="259"/>
                  </a:cubicBezTo>
                  <a:cubicBezTo>
                    <a:pt x="2782" y="431"/>
                    <a:pt x="3486" y="641"/>
                    <a:pt x="4232" y="891"/>
                  </a:cubicBezTo>
                  <a:cubicBezTo>
                    <a:pt x="6343" y="1603"/>
                    <a:pt x="8454" y="2493"/>
                    <a:pt x="10437" y="3578"/>
                  </a:cubicBezTo>
                  <a:cubicBezTo>
                    <a:pt x="18113" y="7801"/>
                    <a:pt x="21482" y="13619"/>
                    <a:pt x="18156" y="21231"/>
                  </a:cubicBezTo>
                  <a:cubicBezTo>
                    <a:pt x="18070" y="21422"/>
                    <a:pt x="17601" y="21550"/>
                    <a:pt x="17132" y="21517"/>
                  </a:cubicBezTo>
                  <a:cubicBezTo>
                    <a:pt x="16642" y="21485"/>
                    <a:pt x="16300" y="21303"/>
                    <a:pt x="16386" y="21112"/>
                  </a:cubicBezTo>
                  <a:cubicBezTo>
                    <a:pt x="19648" y="13685"/>
                    <a:pt x="16386" y="8056"/>
                    <a:pt x="8987" y="3985"/>
                  </a:cubicBezTo>
                  <a:cubicBezTo>
                    <a:pt x="7089" y="2950"/>
                    <a:pt x="5085" y="2100"/>
                    <a:pt x="3059" y="1424"/>
                  </a:cubicBezTo>
                  <a:cubicBezTo>
                    <a:pt x="2483" y="1228"/>
                    <a:pt x="1929" y="1059"/>
                    <a:pt x="1439" y="916"/>
                  </a:cubicBezTo>
                  <a:lnTo>
                    <a:pt x="1140" y="834"/>
                  </a:lnTo>
                  <a:cubicBezTo>
                    <a:pt x="799" y="740"/>
                    <a:pt x="564" y="681"/>
                    <a:pt x="436" y="654"/>
                  </a:cubicBezTo>
                  <a:cubicBezTo>
                    <a:pt x="10" y="557"/>
                    <a:pt x="-118" y="342"/>
                    <a:pt x="117" y="174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87" name="Freeform 755"/>
            <p:cNvSpPr/>
            <p:nvPr/>
          </p:nvSpPr>
          <p:spPr>
            <a:xfrm>
              <a:off x="16673130" y="1856823"/>
              <a:ext cx="344577" cy="16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415" extrusionOk="0">
                  <a:moveTo>
                    <a:pt x="122" y="234"/>
                  </a:moveTo>
                  <a:cubicBezTo>
                    <a:pt x="287" y="-85"/>
                    <a:pt x="548" y="-77"/>
                    <a:pt x="703" y="254"/>
                  </a:cubicBezTo>
                  <a:lnTo>
                    <a:pt x="859" y="572"/>
                  </a:lnTo>
                  <a:cubicBezTo>
                    <a:pt x="926" y="711"/>
                    <a:pt x="1004" y="879"/>
                    <a:pt x="1111" y="1079"/>
                  </a:cubicBezTo>
                  <a:lnTo>
                    <a:pt x="1411" y="1668"/>
                  </a:lnTo>
                  <a:cubicBezTo>
                    <a:pt x="1683" y="2173"/>
                    <a:pt x="1974" y="2716"/>
                    <a:pt x="2303" y="3287"/>
                  </a:cubicBezTo>
                  <a:cubicBezTo>
                    <a:pt x="3593" y="5576"/>
                    <a:pt x="5066" y="7866"/>
                    <a:pt x="6675" y="10004"/>
                  </a:cubicBezTo>
                  <a:cubicBezTo>
                    <a:pt x="11339" y="16177"/>
                    <a:pt x="16244" y="19840"/>
                    <a:pt x="21140" y="19740"/>
                  </a:cubicBezTo>
                  <a:cubicBezTo>
                    <a:pt x="21373" y="19736"/>
                    <a:pt x="21557" y="20108"/>
                    <a:pt x="21557" y="20569"/>
                  </a:cubicBezTo>
                  <a:cubicBezTo>
                    <a:pt x="21557" y="21032"/>
                    <a:pt x="21373" y="21409"/>
                    <a:pt x="21150" y="21413"/>
                  </a:cubicBezTo>
                  <a:cubicBezTo>
                    <a:pt x="16070" y="21515"/>
                    <a:pt x="11019" y="17746"/>
                    <a:pt x="6239" y="11412"/>
                  </a:cubicBezTo>
                  <a:cubicBezTo>
                    <a:pt x="4591" y="9230"/>
                    <a:pt x="3088" y="6892"/>
                    <a:pt x="1770" y="4556"/>
                  </a:cubicBezTo>
                  <a:lnTo>
                    <a:pt x="1382" y="3868"/>
                  </a:lnTo>
                  <a:cubicBezTo>
                    <a:pt x="1140" y="3420"/>
                    <a:pt x="907" y="2991"/>
                    <a:pt x="703" y="2588"/>
                  </a:cubicBezTo>
                  <a:lnTo>
                    <a:pt x="461" y="2115"/>
                  </a:lnTo>
                  <a:lnTo>
                    <a:pt x="112" y="1418"/>
                  </a:lnTo>
                  <a:cubicBezTo>
                    <a:pt x="-43" y="1087"/>
                    <a:pt x="-33" y="556"/>
                    <a:pt x="122" y="23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88" name="Freeform 756"/>
            <p:cNvSpPr/>
            <p:nvPr/>
          </p:nvSpPr>
          <p:spPr>
            <a:xfrm>
              <a:off x="17293707" y="663172"/>
              <a:ext cx="42909" cy="10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9" h="21383" extrusionOk="0">
                  <a:moveTo>
                    <a:pt x="153" y="590"/>
                  </a:moveTo>
                  <a:cubicBezTo>
                    <a:pt x="685" y="110"/>
                    <a:pt x="1978" y="-124"/>
                    <a:pt x="3119" y="66"/>
                  </a:cubicBezTo>
                  <a:lnTo>
                    <a:pt x="3956" y="210"/>
                  </a:lnTo>
                  <a:cubicBezTo>
                    <a:pt x="4411" y="300"/>
                    <a:pt x="5020" y="418"/>
                    <a:pt x="5705" y="568"/>
                  </a:cubicBezTo>
                  <a:cubicBezTo>
                    <a:pt x="7530" y="980"/>
                    <a:pt x="9355" y="1479"/>
                    <a:pt x="11105" y="2074"/>
                  </a:cubicBezTo>
                  <a:cubicBezTo>
                    <a:pt x="17418" y="4241"/>
                    <a:pt x="20612" y="7062"/>
                    <a:pt x="18786" y="10492"/>
                  </a:cubicBezTo>
                  <a:cubicBezTo>
                    <a:pt x="18026" y="11792"/>
                    <a:pt x="16580" y="12491"/>
                    <a:pt x="13919" y="13158"/>
                  </a:cubicBezTo>
                  <a:lnTo>
                    <a:pt x="12701" y="13432"/>
                  </a:lnTo>
                  <a:cubicBezTo>
                    <a:pt x="10421" y="13959"/>
                    <a:pt x="9812" y="14218"/>
                    <a:pt x="9660" y="15028"/>
                  </a:cubicBezTo>
                  <a:cubicBezTo>
                    <a:pt x="9279" y="16581"/>
                    <a:pt x="10952" y="17735"/>
                    <a:pt x="14299" y="18617"/>
                  </a:cubicBezTo>
                  <a:cubicBezTo>
                    <a:pt x="15440" y="18910"/>
                    <a:pt x="16580" y="19150"/>
                    <a:pt x="17798" y="19334"/>
                  </a:cubicBezTo>
                  <a:lnTo>
                    <a:pt x="18558" y="19446"/>
                  </a:lnTo>
                  <a:cubicBezTo>
                    <a:pt x="18939" y="19490"/>
                    <a:pt x="19167" y="19521"/>
                    <a:pt x="19319" y="19537"/>
                  </a:cubicBezTo>
                  <a:cubicBezTo>
                    <a:pt x="20535" y="19655"/>
                    <a:pt x="21296" y="20160"/>
                    <a:pt x="20992" y="20662"/>
                  </a:cubicBezTo>
                  <a:cubicBezTo>
                    <a:pt x="20763" y="21164"/>
                    <a:pt x="19471" y="21476"/>
                    <a:pt x="18255" y="21358"/>
                  </a:cubicBezTo>
                  <a:cubicBezTo>
                    <a:pt x="16580" y="21192"/>
                    <a:pt x="14223" y="20828"/>
                    <a:pt x="11788" y="20185"/>
                  </a:cubicBezTo>
                  <a:cubicBezTo>
                    <a:pt x="7149" y="18954"/>
                    <a:pt x="4488" y="17177"/>
                    <a:pt x="5095" y="14841"/>
                  </a:cubicBezTo>
                  <a:cubicBezTo>
                    <a:pt x="5476" y="13392"/>
                    <a:pt x="6846" y="12687"/>
                    <a:pt x="9812" y="11954"/>
                  </a:cubicBezTo>
                  <a:lnTo>
                    <a:pt x="10952" y="11693"/>
                  </a:lnTo>
                  <a:cubicBezTo>
                    <a:pt x="13082" y="11203"/>
                    <a:pt x="13842" y="10873"/>
                    <a:pt x="14299" y="10077"/>
                  </a:cubicBezTo>
                  <a:cubicBezTo>
                    <a:pt x="15744" y="7424"/>
                    <a:pt x="13310" y="5267"/>
                    <a:pt x="8214" y="3508"/>
                  </a:cubicBezTo>
                  <a:cubicBezTo>
                    <a:pt x="6693" y="3000"/>
                    <a:pt x="5095" y="2570"/>
                    <a:pt x="3499" y="2214"/>
                  </a:cubicBezTo>
                  <a:lnTo>
                    <a:pt x="2510" y="1996"/>
                  </a:lnTo>
                  <a:cubicBezTo>
                    <a:pt x="2054" y="1906"/>
                    <a:pt x="1674" y="1840"/>
                    <a:pt x="1445" y="1806"/>
                  </a:cubicBezTo>
                  <a:cubicBezTo>
                    <a:pt x="305" y="1612"/>
                    <a:pt x="-304" y="1070"/>
                    <a:pt x="153" y="59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789" name="Freeform 757"/>
            <p:cNvSpPr/>
            <p:nvPr/>
          </p:nvSpPr>
          <p:spPr>
            <a:xfrm>
              <a:off x="17702815" y="3063381"/>
              <a:ext cx="162614" cy="20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5" h="21249" extrusionOk="0">
                  <a:moveTo>
                    <a:pt x="20883" y="11"/>
                  </a:moveTo>
                  <a:cubicBezTo>
                    <a:pt x="21232" y="-168"/>
                    <a:pt x="21519" y="1866"/>
                    <a:pt x="21540" y="4588"/>
                  </a:cubicBezTo>
                  <a:cubicBezTo>
                    <a:pt x="21581" y="7016"/>
                    <a:pt x="21376" y="9163"/>
                    <a:pt x="21088" y="9723"/>
                  </a:cubicBezTo>
                  <a:lnTo>
                    <a:pt x="20986" y="9836"/>
                  </a:lnTo>
                  <a:lnTo>
                    <a:pt x="659" y="21236"/>
                  </a:lnTo>
                  <a:cubicBezTo>
                    <a:pt x="330" y="21432"/>
                    <a:pt x="22" y="19383"/>
                    <a:pt x="2" y="16676"/>
                  </a:cubicBezTo>
                  <a:cubicBezTo>
                    <a:pt x="-19" y="14233"/>
                    <a:pt x="186" y="12084"/>
                    <a:pt x="474" y="11543"/>
                  </a:cubicBezTo>
                  <a:lnTo>
                    <a:pt x="576" y="11428"/>
                  </a:lnTo>
                  <a:lnTo>
                    <a:pt x="20883" y="11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sp>
        <p:nvSpPr>
          <p:cNvPr id="791" name="Employment-As-a-Service"/>
          <p:cNvSpPr txBox="1"/>
          <p:nvPr/>
        </p:nvSpPr>
        <p:spPr>
          <a:xfrm>
            <a:off x="3805127" y="1778000"/>
            <a:ext cx="16773746" cy="1995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defTabSz="1828800">
              <a:lnSpc>
                <a:spcPct val="110000"/>
              </a:lnSpc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pPr>
            <a:r>
              <a:t>Fully customizable illustrations </a:t>
            </a:r>
            <a:br/>
            <a:r>
              <a:t>for every purpose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94" name="TextBox 10"/>
          <p:cNvSpPr txBox="1"/>
          <p:nvPr/>
        </p:nvSpPr>
        <p:spPr>
          <a:xfrm>
            <a:off x="1723544" y="1904999"/>
            <a:ext cx="10768813" cy="279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grpSp>
        <p:nvGrpSpPr>
          <p:cNvPr id="908" name="Group"/>
          <p:cNvGrpSpPr/>
          <p:nvPr/>
        </p:nvGrpSpPr>
        <p:grpSpPr>
          <a:xfrm>
            <a:off x="12703794" y="2415360"/>
            <a:ext cx="9530572" cy="9093330"/>
            <a:chOff x="0" y="0"/>
            <a:chExt cx="9530571" cy="9093329"/>
          </a:xfrm>
        </p:grpSpPr>
        <p:sp>
          <p:nvSpPr>
            <p:cNvPr id="795" name="Freeform 4"/>
            <p:cNvSpPr/>
            <p:nvPr/>
          </p:nvSpPr>
          <p:spPr>
            <a:xfrm>
              <a:off x="0" y="8583964"/>
              <a:ext cx="7452748" cy="472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16" y="0"/>
                  </a:moveTo>
                  <a:lnTo>
                    <a:pt x="684" y="0"/>
                  </a:lnTo>
                  <a:cubicBezTo>
                    <a:pt x="306" y="0"/>
                    <a:pt x="0" y="4836"/>
                    <a:pt x="0" y="10800"/>
                  </a:cubicBezTo>
                  <a:cubicBezTo>
                    <a:pt x="0" y="16764"/>
                    <a:pt x="306" y="21600"/>
                    <a:pt x="684" y="21600"/>
                  </a:cubicBezTo>
                  <a:lnTo>
                    <a:pt x="20916" y="21600"/>
                  </a:lnTo>
                  <a:cubicBezTo>
                    <a:pt x="21294" y="21600"/>
                    <a:pt x="21600" y="16764"/>
                    <a:pt x="21600" y="10800"/>
                  </a:cubicBezTo>
                  <a:cubicBezTo>
                    <a:pt x="21600" y="4836"/>
                    <a:pt x="21294" y="0"/>
                    <a:pt x="20916" y="0"/>
                  </a:cubicBezTo>
                  <a:close/>
                </a:path>
              </a:pathLst>
            </a:custGeom>
            <a:solidFill>
              <a:srgbClr val="CCD7EE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grpSp>
          <p:nvGrpSpPr>
            <p:cNvPr id="810" name="Graphic 2"/>
            <p:cNvGrpSpPr/>
            <p:nvPr/>
          </p:nvGrpSpPr>
          <p:grpSpPr>
            <a:xfrm>
              <a:off x="1092186" y="-1"/>
              <a:ext cx="4113185" cy="4113198"/>
              <a:chOff x="0" y="0"/>
              <a:chExt cx="4113183" cy="4113196"/>
            </a:xfrm>
          </p:grpSpPr>
          <p:sp>
            <p:nvSpPr>
              <p:cNvPr id="796" name="Freeform 6"/>
              <p:cNvSpPr/>
              <p:nvPr/>
            </p:nvSpPr>
            <p:spPr>
              <a:xfrm>
                <a:off x="-1" y="-1"/>
                <a:ext cx="4113185" cy="4113198"/>
              </a:xfrm>
              <a:prstGeom prst="ellipse">
                <a:avLst/>
              </a:prstGeom>
              <a:solidFill>
                <a:srgbClr val="4E5C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797" name="Freeform 7"/>
              <p:cNvSpPr/>
              <p:nvPr/>
            </p:nvSpPr>
            <p:spPr>
              <a:xfrm>
                <a:off x="146893" y="146905"/>
                <a:ext cx="3819349" cy="3819398"/>
              </a:xfrm>
              <a:prstGeom prst="ellipse">
                <a:avLst/>
              </a:prstGeom>
              <a:solidFill>
                <a:srgbClr val="A3B5D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798" name="Freeform 8"/>
              <p:cNvSpPr/>
              <p:nvPr/>
            </p:nvSpPr>
            <p:spPr>
              <a:xfrm>
                <a:off x="215757" y="215756"/>
                <a:ext cx="3681672" cy="3681683"/>
              </a:xfrm>
              <a:prstGeom prst="ellipse">
                <a:avLst/>
              </a:pr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799" name="Freeform 9"/>
              <p:cNvSpPr/>
              <p:nvPr/>
            </p:nvSpPr>
            <p:spPr>
              <a:xfrm>
                <a:off x="1983150" y="885610"/>
                <a:ext cx="146895" cy="1117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636"/>
                      <a:pt x="21600" y="1420"/>
                    </a:cubicBez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1420"/>
                    </a:lnTo>
                    <a:cubicBezTo>
                      <a:pt x="0" y="636"/>
                      <a:pt x="4835" y="0"/>
                      <a:pt x="10800" y="0"/>
                    </a:cubicBez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00" name="Freeform 10"/>
              <p:cNvSpPr/>
              <p:nvPr/>
            </p:nvSpPr>
            <p:spPr>
              <a:xfrm>
                <a:off x="2056598" y="1983152"/>
                <a:ext cx="747908" cy="1468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20650" y="21600"/>
                      <a:pt x="19479" y="21600"/>
                    </a:cubicBezTo>
                    <a:lnTo>
                      <a:pt x="0" y="21600"/>
                    </a:lnTo>
                    <a:lnTo>
                      <a:pt x="0" y="0"/>
                    </a:lnTo>
                    <a:lnTo>
                      <a:pt x="19479" y="0"/>
                    </a:lnTo>
                    <a:cubicBezTo>
                      <a:pt x="20650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01" name="Freeform 11"/>
              <p:cNvSpPr/>
              <p:nvPr/>
            </p:nvSpPr>
            <p:spPr>
              <a:xfrm>
                <a:off x="1886749" y="1886738"/>
                <a:ext cx="339710" cy="339709"/>
              </a:xfrm>
              <a:prstGeom prst="ellipse">
                <a:avLst/>
              </a:prstGeom>
              <a:solidFill>
                <a:srgbClr val="A3B5D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02" name="Freeform 12"/>
              <p:cNvSpPr/>
              <p:nvPr/>
            </p:nvSpPr>
            <p:spPr>
              <a:xfrm>
                <a:off x="1982965" y="440694"/>
                <a:ext cx="146895" cy="293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5400"/>
                    </a:moveTo>
                    <a:cubicBezTo>
                      <a:pt x="21600" y="2418"/>
                      <a:pt x="16765" y="0"/>
                      <a:pt x="10800" y="0"/>
                    </a:cubicBezTo>
                    <a:cubicBezTo>
                      <a:pt x="4835" y="0"/>
                      <a:pt x="0" y="2418"/>
                      <a:pt x="0" y="5400"/>
                    </a:cubicBezTo>
                    <a:lnTo>
                      <a:pt x="0" y="16200"/>
                    </a:lnTo>
                    <a:cubicBezTo>
                      <a:pt x="0" y="19183"/>
                      <a:pt x="4835" y="21600"/>
                      <a:pt x="10800" y="21600"/>
                    </a:cubicBezTo>
                    <a:cubicBezTo>
                      <a:pt x="16765" y="21600"/>
                      <a:pt x="21600" y="19183"/>
                      <a:pt x="21600" y="16200"/>
                    </a:cubicBezTo>
                    <a:lnTo>
                      <a:pt x="21600" y="5400"/>
                    </a:ln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03" name="Freeform 13"/>
              <p:cNvSpPr/>
              <p:nvPr/>
            </p:nvSpPr>
            <p:spPr>
              <a:xfrm>
                <a:off x="892333" y="892557"/>
                <a:ext cx="250779" cy="250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2" h="20432" extrusionOk="0">
                    <a:moveTo>
                      <a:pt x="1753" y="1753"/>
                    </a:moveTo>
                    <a:cubicBezTo>
                      <a:pt x="4090" y="-584"/>
                      <a:pt x="7879" y="-584"/>
                      <a:pt x="10216" y="1753"/>
                    </a:cubicBezTo>
                    <a:lnTo>
                      <a:pt x="18679" y="10215"/>
                    </a:lnTo>
                    <a:cubicBezTo>
                      <a:pt x="21016" y="12553"/>
                      <a:pt x="21016" y="16342"/>
                      <a:pt x="18679" y="18679"/>
                    </a:cubicBezTo>
                    <a:cubicBezTo>
                      <a:pt x="16342" y="21016"/>
                      <a:pt x="12553" y="21016"/>
                      <a:pt x="10216" y="18679"/>
                    </a:cubicBezTo>
                    <a:lnTo>
                      <a:pt x="1753" y="10215"/>
                    </a:lnTo>
                    <a:cubicBezTo>
                      <a:pt x="-584" y="7879"/>
                      <a:pt x="-584" y="4090"/>
                      <a:pt x="1753" y="1753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04" name="Freeform 14"/>
              <p:cNvSpPr/>
              <p:nvPr/>
            </p:nvSpPr>
            <p:spPr>
              <a:xfrm>
                <a:off x="440694" y="1983325"/>
                <a:ext cx="293799" cy="1468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4835"/>
                      <a:pt x="2418" y="0"/>
                      <a:pt x="5401" y="0"/>
                    </a:cubicBezTo>
                    <a:lnTo>
                      <a:pt x="16200" y="0"/>
                    </a:lnTo>
                    <a:cubicBezTo>
                      <a:pt x="19183" y="0"/>
                      <a:pt x="21600" y="4835"/>
                      <a:pt x="21600" y="10800"/>
                    </a:cubicBezTo>
                    <a:cubicBezTo>
                      <a:pt x="21600" y="16765"/>
                      <a:pt x="19183" y="21600"/>
                      <a:pt x="16200" y="21600"/>
                    </a:cubicBezTo>
                    <a:lnTo>
                      <a:pt x="5401" y="21600"/>
                    </a:lnTo>
                    <a:cubicBezTo>
                      <a:pt x="2418" y="21600"/>
                      <a:pt x="0" y="16765"/>
                      <a:pt x="0" y="10800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05" name="Freeform 15"/>
              <p:cNvSpPr/>
              <p:nvPr/>
            </p:nvSpPr>
            <p:spPr>
              <a:xfrm>
                <a:off x="892584" y="2970096"/>
                <a:ext cx="250777" cy="2507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0431" extrusionOk="0">
                    <a:moveTo>
                      <a:pt x="1754" y="18678"/>
                    </a:moveTo>
                    <a:cubicBezTo>
                      <a:pt x="-584" y="16342"/>
                      <a:pt x="-584" y="12553"/>
                      <a:pt x="1754" y="10216"/>
                    </a:cubicBezTo>
                    <a:lnTo>
                      <a:pt x="10216" y="1753"/>
                    </a:lnTo>
                    <a:cubicBezTo>
                      <a:pt x="12553" y="-584"/>
                      <a:pt x="16343" y="-584"/>
                      <a:pt x="18679" y="1753"/>
                    </a:cubicBezTo>
                    <a:cubicBezTo>
                      <a:pt x="21016" y="4090"/>
                      <a:pt x="21016" y="7879"/>
                      <a:pt x="18679" y="10216"/>
                    </a:cubicBezTo>
                    <a:lnTo>
                      <a:pt x="10216" y="18678"/>
                    </a:lnTo>
                    <a:cubicBezTo>
                      <a:pt x="7879" y="21016"/>
                      <a:pt x="4090" y="21016"/>
                      <a:pt x="1754" y="18678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06" name="Freeform 16"/>
              <p:cNvSpPr/>
              <p:nvPr/>
            </p:nvSpPr>
            <p:spPr>
              <a:xfrm>
                <a:off x="1983325" y="3378702"/>
                <a:ext cx="146907" cy="293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6200"/>
                    </a:moveTo>
                    <a:cubicBezTo>
                      <a:pt x="0" y="19182"/>
                      <a:pt x="4836" y="21600"/>
                      <a:pt x="10801" y="21600"/>
                    </a:cubicBezTo>
                    <a:cubicBezTo>
                      <a:pt x="16766" y="21600"/>
                      <a:pt x="21600" y="19182"/>
                      <a:pt x="21600" y="16200"/>
                    </a:cubicBezTo>
                    <a:lnTo>
                      <a:pt x="21600" y="5400"/>
                    </a:lnTo>
                    <a:cubicBezTo>
                      <a:pt x="21600" y="2417"/>
                      <a:pt x="16766" y="0"/>
                      <a:pt x="10801" y="0"/>
                    </a:cubicBezTo>
                    <a:cubicBezTo>
                      <a:pt x="4836" y="0"/>
                      <a:pt x="0" y="2417"/>
                      <a:pt x="0" y="5400"/>
                    </a:cubicBezTo>
                    <a:lnTo>
                      <a:pt x="0" y="16200"/>
                    </a:ln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07" name="Freeform 17"/>
              <p:cNvSpPr/>
              <p:nvPr/>
            </p:nvSpPr>
            <p:spPr>
              <a:xfrm>
                <a:off x="2970072" y="2969814"/>
                <a:ext cx="250779" cy="2507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2" h="20431" extrusionOk="0">
                    <a:moveTo>
                      <a:pt x="18679" y="18679"/>
                    </a:moveTo>
                    <a:cubicBezTo>
                      <a:pt x="16342" y="21016"/>
                      <a:pt x="12553" y="21016"/>
                      <a:pt x="10216" y="18679"/>
                    </a:cubicBezTo>
                    <a:lnTo>
                      <a:pt x="1753" y="10216"/>
                    </a:lnTo>
                    <a:cubicBezTo>
                      <a:pt x="-584" y="7879"/>
                      <a:pt x="-584" y="4090"/>
                      <a:pt x="1753" y="1754"/>
                    </a:cubicBezTo>
                    <a:cubicBezTo>
                      <a:pt x="4090" y="-584"/>
                      <a:pt x="7879" y="-584"/>
                      <a:pt x="10216" y="1754"/>
                    </a:cubicBezTo>
                    <a:lnTo>
                      <a:pt x="18679" y="10216"/>
                    </a:lnTo>
                    <a:cubicBezTo>
                      <a:pt x="21016" y="12553"/>
                      <a:pt x="21016" y="16343"/>
                      <a:pt x="18679" y="18679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08" name="Freeform 18"/>
              <p:cNvSpPr/>
              <p:nvPr/>
            </p:nvSpPr>
            <p:spPr>
              <a:xfrm>
                <a:off x="3378703" y="1982952"/>
                <a:ext cx="293800" cy="1469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1"/>
                    </a:moveTo>
                    <a:cubicBezTo>
                      <a:pt x="21600" y="16764"/>
                      <a:pt x="19182" y="21600"/>
                      <a:pt x="16200" y="21600"/>
                    </a:cubicBezTo>
                    <a:lnTo>
                      <a:pt x="5400" y="21600"/>
                    </a:lnTo>
                    <a:cubicBezTo>
                      <a:pt x="2417" y="21600"/>
                      <a:pt x="0" y="16764"/>
                      <a:pt x="0" y="10801"/>
                    </a:cubicBezTo>
                    <a:cubicBezTo>
                      <a:pt x="0" y="4836"/>
                      <a:pt x="2417" y="0"/>
                      <a:pt x="5400" y="0"/>
                    </a:cubicBezTo>
                    <a:lnTo>
                      <a:pt x="16200" y="0"/>
                    </a:lnTo>
                    <a:cubicBezTo>
                      <a:pt x="19182" y="0"/>
                      <a:pt x="21600" y="4836"/>
                      <a:pt x="21600" y="10801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09" name="Freeform 19"/>
              <p:cNvSpPr/>
              <p:nvPr/>
            </p:nvSpPr>
            <p:spPr>
              <a:xfrm>
                <a:off x="2969848" y="892360"/>
                <a:ext cx="250779" cy="2507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2" h="20431" extrusionOk="0">
                    <a:moveTo>
                      <a:pt x="18679" y="1754"/>
                    </a:moveTo>
                    <a:cubicBezTo>
                      <a:pt x="21016" y="4090"/>
                      <a:pt x="21016" y="7879"/>
                      <a:pt x="18679" y="10216"/>
                    </a:cubicBezTo>
                    <a:lnTo>
                      <a:pt x="10216" y="18679"/>
                    </a:lnTo>
                    <a:cubicBezTo>
                      <a:pt x="7879" y="21016"/>
                      <a:pt x="4090" y="21016"/>
                      <a:pt x="1753" y="18679"/>
                    </a:cubicBezTo>
                    <a:cubicBezTo>
                      <a:pt x="-584" y="16342"/>
                      <a:pt x="-584" y="12553"/>
                      <a:pt x="1753" y="10216"/>
                    </a:cubicBezTo>
                    <a:lnTo>
                      <a:pt x="10216" y="1754"/>
                    </a:lnTo>
                    <a:cubicBezTo>
                      <a:pt x="12553" y="-584"/>
                      <a:pt x="16342" y="-584"/>
                      <a:pt x="18679" y="1754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  <p:grpSp>
          <p:nvGrpSpPr>
            <p:cNvPr id="824" name="Graphic 2"/>
            <p:cNvGrpSpPr/>
            <p:nvPr/>
          </p:nvGrpSpPr>
          <p:grpSpPr>
            <a:xfrm>
              <a:off x="6964465" y="2757118"/>
              <a:ext cx="2566107" cy="2539539"/>
              <a:chOff x="0" y="0"/>
              <a:chExt cx="2566106" cy="2539537"/>
            </a:xfrm>
          </p:grpSpPr>
          <p:sp>
            <p:nvSpPr>
              <p:cNvPr id="811" name="Freeform 21"/>
              <p:cNvSpPr/>
              <p:nvPr/>
            </p:nvSpPr>
            <p:spPr>
              <a:xfrm>
                <a:off x="0" y="0"/>
                <a:ext cx="2566107" cy="3209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6092"/>
                    </a:lnTo>
                    <a:cubicBezTo>
                      <a:pt x="0" y="2728"/>
                      <a:pt x="340" y="0"/>
                      <a:pt x="760" y="0"/>
                    </a:cubicBezTo>
                    <a:lnTo>
                      <a:pt x="20840" y="0"/>
                    </a:lnTo>
                    <a:cubicBezTo>
                      <a:pt x="21259" y="0"/>
                      <a:pt x="21600" y="2728"/>
                      <a:pt x="21600" y="609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2533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12" name="Freeform 22"/>
              <p:cNvSpPr/>
              <p:nvPr/>
            </p:nvSpPr>
            <p:spPr>
              <a:xfrm>
                <a:off x="0" y="293950"/>
                <a:ext cx="2566107" cy="22455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40" y="21600"/>
                    </a:moveTo>
                    <a:lnTo>
                      <a:pt x="760" y="21600"/>
                    </a:lnTo>
                    <a:cubicBezTo>
                      <a:pt x="340" y="21600"/>
                      <a:pt x="0" y="21210"/>
                      <a:pt x="0" y="20729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20729"/>
                    </a:lnTo>
                    <a:cubicBezTo>
                      <a:pt x="21600" y="21210"/>
                      <a:pt x="21259" y="21600"/>
                      <a:pt x="20840" y="21600"/>
                    </a:cubicBezTo>
                    <a:close/>
                  </a:path>
                </a:pathLst>
              </a:custGeom>
              <a:solidFill>
                <a:srgbClr val="E4EB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13" name="Freeform 23"/>
              <p:cNvSpPr/>
              <p:nvPr/>
            </p:nvSpPr>
            <p:spPr>
              <a:xfrm>
                <a:off x="95147" y="92564"/>
                <a:ext cx="113407" cy="1136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3"/>
                      <a:pt x="16750" y="21600"/>
                      <a:pt x="10788" y="21600"/>
                    </a:cubicBezTo>
                    <a:cubicBezTo>
                      <a:pt x="4826" y="21600"/>
                      <a:pt x="0" y="16763"/>
                      <a:pt x="0" y="10800"/>
                    </a:cubicBezTo>
                    <a:cubicBezTo>
                      <a:pt x="0" y="4834"/>
                      <a:pt x="4826" y="0"/>
                      <a:pt x="10788" y="0"/>
                    </a:cubicBezTo>
                    <a:cubicBezTo>
                      <a:pt x="16750" y="0"/>
                      <a:pt x="21600" y="4834"/>
                      <a:pt x="21600" y="10800"/>
                    </a:cubicBezTo>
                    <a:close/>
                  </a:path>
                </a:pathLst>
              </a:custGeom>
              <a:solidFill>
                <a:srgbClr val="FF79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14" name="Freeform 24"/>
              <p:cNvSpPr/>
              <p:nvPr/>
            </p:nvSpPr>
            <p:spPr>
              <a:xfrm>
                <a:off x="306805" y="92564"/>
                <a:ext cx="113407" cy="1136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3"/>
                      <a:pt x="16774" y="21600"/>
                      <a:pt x="10788" y="21600"/>
                    </a:cubicBezTo>
                    <a:cubicBezTo>
                      <a:pt x="4826" y="21600"/>
                      <a:pt x="0" y="16763"/>
                      <a:pt x="0" y="10800"/>
                    </a:cubicBezTo>
                    <a:cubicBezTo>
                      <a:pt x="0" y="4834"/>
                      <a:pt x="4826" y="0"/>
                      <a:pt x="10788" y="0"/>
                    </a:cubicBezTo>
                    <a:cubicBezTo>
                      <a:pt x="16774" y="0"/>
                      <a:pt x="21600" y="4834"/>
                      <a:pt x="21600" y="10800"/>
                    </a:cubicBez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15" name="Freeform 25"/>
              <p:cNvSpPr/>
              <p:nvPr/>
            </p:nvSpPr>
            <p:spPr>
              <a:xfrm>
                <a:off x="518464" y="92564"/>
                <a:ext cx="113407" cy="1136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3"/>
                      <a:pt x="16774" y="21600"/>
                      <a:pt x="10812" y="21600"/>
                    </a:cubicBezTo>
                    <a:cubicBezTo>
                      <a:pt x="4850" y="21600"/>
                      <a:pt x="0" y="16763"/>
                      <a:pt x="0" y="10800"/>
                    </a:cubicBezTo>
                    <a:cubicBezTo>
                      <a:pt x="0" y="4834"/>
                      <a:pt x="4850" y="0"/>
                      <a:pt x="10812" y="0"/>
                    </a:cubicBezTo>
                    <a:cubicBezTo>
                      <a:pt x="16774" y="0"/>
                      <a:pt x="21600" y="4834"/>
                      <a:pt x="21600" y="10800"/>
                    </a:cubicBezTo>
                    <a:close/>
                  </a:path>
                </a:pathLst>
              </a:custGeom>
              <a:solidFill>
                <a:srgbClr val="7CB30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16" name="Freeform 26"/>
              <p:cNvSpPr/>
              <p:nvPr/>
            </p:nvSpPr>
            <p:spPr>
              <a:xfrm>
                <a:off x="249170" y="541666"/>
                <a:ext cx="2095838" cy="16924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1" y="21600"/>
                    </a:moveTo>
                    <a:cubicBezTo>
                      <a:pt x="129" y="21600"/>
                      <a:pt x="0" y="21439"/>
                      <a:pt x="0" y="21240"/>
                    </a:cubicBezTo>
                    <a:lnTo>
                      <a:pt x="0" y="360"/>
                    </a:lnTo>
                    <a:cubicBezTo>
                      <a:pt x="0" y="161"/>
                      <a:pt x="129" y="0"/>
                      <a:pt x="291" y="0"/>
                    </a:cubicBezTo>
                    <a:lnTo>
                      <a:pt x="21309" y="0"/>
                    </a:lnTo>
                    <a:cubicBezTo>
                      <a:pt x="21469" y="0"/>
                      <a:pt x="21600" y="161"/>
                      <a:pt x="21600" y="360"/>
                    </a:cubicBezTo>
                    <a:lnTo>
                      <a:pt x="21600" y="21240"/>
                    </a:lnTo>
                    <a:cubicBezTo>
                      <a:pt x="21600" y="21439"/>
                      <a:pt x="21469" y="21600"/>
                      <a:pt x="21309" y="21600"/>
                    </a:cubicBezTo>
                    <a:lnTo>
                      <a:pt x="291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17" name="Freeform 27"/>
              <p:cNvSpPr/>
              <p:nvPr/>
            </p:nvSpPr>
            <p:spPr>
              <a:xfrm>
                <a:off x="447953" y="1248460"/>
                <a:ext cx="1736857" cy="6898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5" h="21374" extrusionOk="0">
                    <a:moveTo>
                      <a:pt x="6323" y="195"/>
                    </a:moveTo>
                    <a:cubicBezTo>
                      <a:pt x="6469" y="-116"/>
                      <a:pt x="6690" y="-46"/>
                      <a:pt x="6799" y="340"/>
                    </a:cubicBezTo>
                    <a:lnTo>
                      <a:pt x="6805" y="361"/>
                    </a:lnTo>
                    <a:lnTo>
                      <a:pt x="11899" y="19420"/>
                    </a:lnTo>
                    <a:lnTo>
                      <a:pt x="15839" y="12509"/>
                    </a:lnTo>
                    <a:cubicBezTo>
                      <a:pt x="15885" y="12427"/>
                      <a:pt x="15939" y="12377"/>
                      <a:pt x="15996" y="12365"/>
                    </a:cubicBezTo>
                    <a:lnTo>
                      <a:pt x="16008" y="12362"/>
                    </a:lnTo>
                    <a:lnTo>
                      <a:pt x="21214" y="11684"/>
                    </a:lnTo>
                    <a:cubicBezTo>
                      <a:pt x="21393" y="11661"/>
                      <a:pt x="21546" y="12005"/>
                      <a:pt x="21555" y="12453"/>
                    </a:cubicBezTo>
                    <a:cubicBezTo>
                      <a:pt x="21564" y="12893"/>
                      <a:pt x="21431" y="13269"/>
                      <a:pt x="21257" y="13304"/>
                    </a:cubicBezTo>
                    <a:lnTo>
                      <a:pt x="21248" y="13306"/>
                    </a:lnTo>
                    <a:lnTo>
                      <a:pt x="16135" y="13972"/>
                    </a:lnTo>
                    <a:lnTo>
                      <a:pt x="12000" y="21227"/>
                    </a:lnTo>
                    <a:cubicBezTo>
                      <a:pt x="11852" y="21484"/>
                      <a:pt x="11650" y="21395"/>
                      <a:pt x="11549" y="21033"/>
                    </a:cubicBezTo>
                    <a:lnTo>
                      <a:pt x="11542" y="21013"/>
                    </a:lnTo>
                    <a:lnTo>
                      <a:pt x="6468" y="2024"/>
                    </a:lnTo>
                    <a:lnTo>
                      <a:pt x="536" y="14700"/>
                    </a:lnTo>
                    <a:cubicBezTo>
                      <a:pt x="402" y="14986"/>
                      <a:pt x="203" y="14953"/>
                      <a:pt x="84" y="14630"/>
                    </a:cubicBezTo>
                    <a:lnTo>
                      <a:pt x="78" y="14612"/>
                    </a:lnTo>
                    <a:cubicBezTo>
                      <a:pt x="-36" y="14277"/>
                      <a:pt x="-24" y="13777"/>
                      <a:pt x="106" y="13483"/>
                    </a:cubicBezTo>
                    <a:lnTo>
                      <a:pt x="114" y="13467"/>
                    </a:lnTo>
                    <a:lnTo>
                      <a:pt x="6323" y="195"/>
                    </a:lnTo>
                    <a:close/>
                  </a:path>
                </a:pathLst>
              </a:custGeom>
              <a:solidFill>
                <a:srgbClr val="FF79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18" name="Freeform 28"/>
              <p:cNvSpPr/>
              <p:nvPr/>
            </p:nvSpPr>
            <p:spPr>
              <a:xfrm>
                <a:off x="447906" y="871898"/>
                <a:ext cx="1695239" cy="6088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2" h="21334" extrusionOk="0">
                    <a:moveTo>
                      <a:pt x="20943" y="407"/>
                    </a:moveTo>
                    <a:cubicBezTo>
                      <a:pt x="21046" y="-15"/>
                      <a:pt x="21253" y="-127"/>
                      <a:pt x="21404" y="155"/>
                    </a:cubicBezTo>
                    <a:cubicBezTo>
                      <a:pt x="21554" y="433"/>
                      <a:pt x="21597" y="988"/>
                      <a:pt x="21502" y="1406"/>
                    </a:cubicBezTo>
                    <a:lnTo>
                      <a:pt x="21496" y="1429"/>
                    </a:lnTo>
                    <a:lnTo>
                      <a:pt x="16752" y="20928"/>
                    </a:lnTo>
                    <a:cubicBezTo>
                      <a:pt x="16632" y="21416"/>
                      <a:pt x="16381" y="21473"/>
                      <a:pt x="16234" y="21051"/>
                    </a:cubicBezTo>
                    <a:lnTo>
                      <a:pt x="16228" y="21030"/>
                    </a:lnTo>
                    <a:lnTo>
                      <a:pt x="10805" y="4401"/>
                    </a:lnTo>
                    <a:lnTo>
                      <a:pt x="7045" y="11391"/>
                    </a:lnTo>
                    <a:cubicBezTo>
                      <a:pt x="6993" y="11489"/>
                      <a:pt x="6930" y="11544"/>
                      <a:pt x="6866" y="11548"/>
                    </a:cubicBezTo>
                    <a:lnTo>
                      <a:pt x="6854" y="11548"/>
                    </a:lnTo>
                    <a:lnTo>
                      <a:pt x="329" y="11254"/>
                    </a:lnTo>
                    <a:cubicBezTo>
                      <a:pt x="144" y="11245"/>
                      <a:pt x="-3" y="10828"/>
                      <a:pt x="0" y="10321"/>
                    </a:cubicBezTo>
                    <a:cubicBezTo>
                      <a:pt x="3" y="9823"/>
                      <a:pt x="150" y="9424"/>
                      <a:pt x="330" y="9418"/>
                    </a:cubicBezTo>
                    <a:lnTo>
                      <a:pt x="340" y="9418"/>
                    </a:lnTo>
                    <a:lnTo>
                      <a:pt x="6759" y="9707"/>
                    </a:lnTo>
                    <a:lnTo>
                      <a:pt x="10672" y="2432"/>
                    </a:lnTo>
                    <a:cubicBezTo>
                      <a:pt x="10806" y="2181"/>
                      <a:pt x="10988" y="2236"/>
                      <a:pt x="11099" y="2558"/>
                    </a:cubicBezTo>
                    <a:lnTo>
                      <a:pt x="11107" y="2579"/>
                    </a:lnTo>
                    <a:lnTo>
                      <a:pt x="16436" y="18925"/>
                    </a:lnTo>
                    <a:lnTo>
                      <a:pt x="20943" y="407"/>
                    </a:lnTo>
                    <a:close/>
                  </a:path>
                </a:pathLst>
              </a:custGeom>
              <a:solidFill>
                <a:srgbClr val="FAAD1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19" name="Freeform 29"/>
              <p:cNvSpPr/>
              <p:nvPr/>
            </p:nvSpPr>
            <p:spPr>
              <a:xfrm>
                <a:off x="417816" y="1233397"/>
                <a:ext cx="1761944" cy="4648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442" extrusionOk="0">
                    <a:moveTo>
                      <a:pt x="12598" y="299"/>
                    </a:moveTo>
                    <a:cubicBezTo>
                      <a:pt x="12678" y="36"/>
                      <a:pt x="12787" y="-61"/>
                      <a:pt x="12889" y="39"/>
                    </a:cubicBezTo>
                    <a:lnTo>
                      <a:pt x="12900" y="50"/>
                    </a:lnTo>
                    <a:lnTo>
                      <a:pt x="16239" y="3790"/>
                    </a:lnTo>
                    <a:lnTo>
                      <a:pt x="21160" y="829"/>
                    </a:lnTo>
                    <a:cubicBezTo>
                      <a:pt x="21332" y="726"/>
                      <a:pt x="21494" y="1158"/>
                      <a:pt x="21526" y="1798"/>
                    </a:cubicBezTo>
                    <a:lnTo>
                      <a:pt x="21528" y="1833"/>
                    </a:lnTo>
                    <a:cubicBezTo>
                      <a:pt x="21555" y="2480"/>
                      <a:pt x="21440" y="3090"/>
                      <a:pt x="21271" y="3210"/>
                    </a:cubicBezTo>
                    <a:lnTo>
                      <a:pt x="21262" y="3217"/>
                    </a:lnTo>
                    <a:lnTo>
                      <a:pt x="16268" y="6220"/>
                    </a:lnTo>
                    <a:cubicBezTo>
                      <a:pt x="16226" y="6246"/>
                      <a:pt x="16182" y="6238"/>
                      <a:pt x="16139" y="6198"/>
                    </a:cubicBezTo>
                    <a:lnTo>
                      <a:pt x="16127" y="6185"/>
                    </a:lnTo>
                    <a:lnTo>
                      <a:pt x="12886" y="2558"/>
                    </a:lnTo>
                    <a:lnTo>
                      <a:pt x="7258" y="21144"/>
                    </a:lnTo>
                    <a:cubicBezTo>
                      <a:pt x="7153" y="21486"/>
                      <a:pt x="7004" y="21539"/>
                      <a:pt x="6886" y="21279"/>
                    </a:cubicBezTo>
                    <a:lnTo>
                      <a:pt x="6877" y="21259"/>
                    </a:lnTo>
                    <a:lnTo>
                      <a:pt x="151" y="5373"/>
                    </a:lnTo>
                    <a:cubicBezTo>
                      <a:pt x="1" y="5019"/>
                      <a:pt x="-45" y="4273"/>
                      <a:pt x="49" y="3707"/>
                    </a:cubicBezTo>
                    <a:cubicBezTo>
                      <a:pt x="142" y="3152"/>
                      <a:pt x="333" y="2976"/>
                      <a:pt x="482" y="3305"/>
                    </a:cubicBezTo>
                    <a:lnTo>
                      <a:pt x="491" y="3324"/>
                    </a:lnTo>
                    <a:lnTo>
                      <a:pt x="7015" y="18733"/>
                    </a:lnTo>
                    <a:lnTo>
                      <a:pt x="12598" y="299"/>
                    </a:ln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20" name="Freeform 30"/>
              <p:cNvSpPr/>
              <p:nvPr/>
            </p:nvSpPr>
            <p:spPr>
              <a:xfrm>
                <a:off x="421453" y="678822"/>
                <a:ext cx="593116" cy="77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02" y="21600"/>
                    </a:moveTo>
                    <a:lnTo>
                      <a:pt x="1398" y="21600"/>
                    </a:lnTo>
                    <a:cubicBezTo>
                      <a:pt x="629" y="21600"/>
                      <a:pt x="0" y="16741"/>
                      <a:pt x="0" y="10802"/>
                    </a:cubicBezTo>
                    <a:cubicBezTo>
                      <a:pt x="0" y="4859"/>
                      <a:pt x="629" y="0"/>
                      <a:pt x="1398" y="0"/>
                    </a:cubicBezTo>
                    <a:lnTo>
                      <a:pt x="20202" y="0"/>
                    </a:lnTo>
                    <a:cubicBezTo>
                      <a:pt x="20971" y="0"/>
                      <a:pt x="21600" y="4859"/>
                      <a:pt x="21600" y="10802"/>
                    </a:cubicBezTo>
                    <a:cubicBezTo>
                      <a:pt x="21600" y="16741"/>
                      <a:pt x="20971" y="21600"/>
                      <a:pt x="20202" y="21600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21" name="Freeform 31"/>
              <p:cNvSpPr/>
              <p:nvPr/>
            </p:nvSpPr>
            <p:spPr>
              <a:xfrm>
                <a:off x="447042" y="860444"/>
                <a:ext cx="269044" cy="770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519" y="21600"/>
                    </a:moveTo>
                    <a:lnTo>
                      <a:pt x="3091" y="21600"/>
                    </a:lnTo>
                    <a:cubicBezTo>
                      <a:pt x="1386" y="21600"/>
                      <a:pt x="0" y="16764"/>
                      <a:pt x="0" y="10800"/>
                    </a:cubicBezTo>
                    <a:cubicBezTo>
                      <a:pt x="0" y="4836"/>
                      <a:pt x="1386" y="0"/>
                      <a:pt x="3091" y="0"/>
                    </a:cubicBezTo>
                    <a:lnTo>
                      <a:pt x="18519" y="0"/>
                    </a:lnTo>
                    <a:cubicBezTo>
                      <a:pt x="20224" y="0"/>
                      <a:pt x="21600" y="4836"/>
                      <a:pt x="21600" y="10800"/>
                    </a:cubicBezTo>
                    <a:cubicBezTo>
                      <a:pt x="21600" y="16764"/>
                      <a:pt x="20224" y="21600"/>
                      <a:pt x="18519" y="21600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22" name="Freeform 32"/>
              <p:cNvSpPr/>
              <p:nvPr/>
            </p:nvSpPr>
            <p:spPr>
              <a:xfrm>
                <a:off x="1907034" y="1775406"/>
                <a:ext cx="325439" cy="329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1" y="0"/>
                      <a:pt x="0" y="4842"/>
                      <a:pt x="0" y="10800"/>
                    </a:cubicBezTo>
                    <a:cubicBezTo>
                      <a:pt x="0" y="16758"/>
                      <a:pt x="4831" y="21600"/>
                      <a:pt x="10800" y="21600"/>
                    </a:cubicBezTo>
                    <a:cubicBezTo>
                      <a:pt x="16777" y="21600"/>
                      <a:pt x="21600" y="16758"/>
                      <a:pt x="21600" y="10800"/>
                    </a:cubicBezTo>
                    <a:cubicBezTo>
                      <a:pt x="21600" y="4843"/>
                      <a:pt x="16777" y="0"/>
                      <a:pt x="10800" y="0"/>
                    </a:cubicBezTo>
                    <a:close/>
                    <a:moveTo>
                      <a:pt x="10800" y="4063"/>
                    </a:moveTo>
                    <a:cubicBezTo>
                      <a:pt x="14485" y="4063"/>
                      <a:pt x="17486" y="7071"/>
                      <a:pt x="17486" y="10800"/>
                    </a:cubicBezTo>
                    <a:cubicBezTo>
                      <a:pt x="17486" y="14528"/>
                      <a:pt x="14485" y="17537"/>
                      <a:pt x="10800" y="17537"/>
                    </a:cubicBezTo>
                    <a:cubicBezTo>
                      <a:pt x="7115" y="17537"/>
                      <a:pt x="4114" y="14528"/>
                      <a:pt x="4114" y="10800"/>
                    </a:cubicBezTo>
                    <a:cubicBezTo>
                      <a:pt x="4114" y="7071"/>
                      <a:pt x="7115" y="4063"/>
                      <a:pt x="10800" y="4063"/>
                    </a:cubicBezTo>
                    <a:close/>
                  </a:path>
                </a:pathLst>
              </a:custGeom>
              <a:solidFill>
                <a:srgbClr val="CCD7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  <p:sp>
            <p:nvSpPr>
              <p:cNvPr id="823" name="Freeform 33"/>
              <p:cNvSpPr/>
              <p:nvPr/>
            </p:nvSpPr>
            <p:spPr>
              <a:xfrm>
                <a:off x="2159182" y="1850820"/>
                <a:ext cx="73291" cy="1638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4" h="20582" extrusionOk="0">
                    <a:moveTo>
                      <a:pt x="5228" y="315"/>
                    </a:moveTo>
                    <a:cubicBezTo>
                      <a:pt x="9624" y="-531"/>
                      <a:pt x="14712" y="386"/>
                      <a:pt x="16582" y="2365"/>
                    </a:cubicBezTo>
                    <a:cubicBezTo>
                      <a:pt x="19108" y="5022"/>
                      <a:pt x="20424" y="7914"/>
                      <a:pt x="20424" y="10888"/>
                    </a:cubicBezTo>
                    <a:cubicBezTo>
                      <a:pt x="20424" y="13321"/>
                      <a:pt x="19559" y="15702"/>
                      <a:pt x="17828" y="17950"/>
                    </a:cubicBezTo>
                    <a:cubicBezTo>
                      <a:pt x="16270" y="19985"/>
                      <a:pt x="11355" y="21069"/>
                      <a:pt x="6854" y="20370"/>
                    </a:cubicBezTo>
                    <a:cubicBezTo>
                      <a:pt x="2424" y="19684"/>
                      <a:pt x="1" y="17527"/>
                      <a:pt x="1420" y="15520"/>
                    </a:cubicBezTo>
                    <a:lnTo>
                      <a:pt x="1489" y="15421"/>
                    </a:lnTo>
                    <a:cubicBezTo>
                      <a:pt x="2562" y="13986"/>
                      <a:pt x="3151" y="12459"/>
                      <a:pt x="3151" y="10888"/>
                    </a:cubicBezTo>
                    <a:cubicBezTo>
                      <a:pt x="3151" y="9050"/>
                      <a:pt x="2354" y="7274"/>
                      <a:pt x="901" y="5641"/>
                    </a:cubicBezTo>
                    <a:lnTo>
                      <a:pt x="693" y="5429"/>
                    </a:lnTo>
                    <a:cubicBezTo>
                      <a:pt x="-1176" y="3450"/>
                      <a:pt x="866" y="1162"/>
                      <a:pt x="5228" y="315"/>
                    </a:cubicBezTo>
                    <a:close/>
                  </a:path>
                </a:pathLst>
              </a:custGeom>
              <a:solidFill>
                <a:srgbClr val="597E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438337"/>
                <a:endParaRPr/>
              </a:p>
            </p:txBody>
          </p:sp>
        </p:grpSp>
        <p:sp>
          <p:nvSpPr>
            <p:cNvPr id="825" name="Freeform 34"/>
            <p:cNvSpPr/>
            <p:nvPr/>
          </p:nvSpPr>
          <p:spPr>
            <a:xfrm>
              <a:off x="550024" y="7017335"/>
              <a:ext cx="938414" cy="562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2" h="19484" extrusionOk="0">
                  <a:moveTo>
                    <a:pt x="22" y="19484"/>
                  </a:moveTo>
                  <a:cubicBezTo>
                    <a:pt x="22" y="19484"/>
                    <a:pt x="-878" y="8190"/>
                    <a:pt x="8842" y="3107"/>
                  </a:cubicBezTo>
                  <a:cubicBezTo>
                    <a:pt x="18562" y="-1975"/>
                    <a:pt x="20722" y="707"/>
                    <a:pt x="20722" y="707"/>
                  </a:cubicBezTo>
                  <a:lnTo>
                    <a:pt x="19822" y="5225"/>
                  </a:lnTo>
                  <a:cubicBezTo>
                    <a:pt x="19822" y="5225"/>
                    <a:pt x="18292" y="16519"/>
                    <a:pt x="11272" y="18072"/>
                  </a:cubicBezTo>
                  <a:cubicBezTo>
                    <a:pt x="4252" y="19625"/>
                    <a:pt x="1552" y="17366"/>
                    <a:pt x="22" y="19484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26" name="Freeform 35"/>
            <p:cNvSpPr/>
            <p:nvPr/>
          </p:nvSpPr>
          <p:spPr>
            <a:xfrm>
              <a:off x="568109" y="7053143"/>
              <a:ext cx="886008" cy="473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6" y="0"/>
                  </a:moveTo>
                  <a:lnTo>
                    <a:pt x="21600" y="457"/>
                  </a:lnTo>
                  <a:lnTo>
                    <a:pt x="21574" y="517"/>
                  </a:lnTo>
                  <a:cubicBezTo>
                    <a:pt x="21563" y="543"/>
                    <a:pt x="21549" y="576"/>
                    <a:pt x="21532" y="613"/>
                  </a:cubicBezTo>
                  <a:lnTo>
                    <a:pt x="21483" y="723"/>
                  </a:lnTo>
                  <a:cubicBezTo>
                    <a:pt x="21447" y="799"/>
                    <a:pt x="21409" y="882"/>
                    <a:pt x="21367" y="970"/>
                  </a:cubicBezTo>
                  <a:lnTo>
                    <a:pt x="21335" y="1037"/>
                  </a:lnTo>
                  <a:cubicBezTo>
                    <a:pt x="21117" y="1490"/>
                    <a:pt x="20854" y="1994"/>
                    <a:pt x="20545" y="2535"/>
                  </a:cubicBezTo>
                  <a:cubicBezTo>
                    <a:pt x="19664" y="4079"/>
                    <a:pt x="18592" y="5622"/>
                    <a:pt x="17324" y="7060"/>
                  </a:cubicBezTo>
                  <a:cubicBezTo>
                    <a:pt x="14778" y="9950"/>
                    <a:pt x="11770" y="12050"/>
                    <a:pt x="8286" y="13028"/>
                  </a:cubicBezTo>
                  <a:lnTo>
                    <a:pt x="8157" y="13064"/>
                  </a:lnTo>
                  <a:cubicBezTo>
                    <a:pt x="5812" y="13701"/>
                    <a:pt x="3944" y="15159"/>
                    <a:pt x="2496" y="17190"/>
                  </a:cubicBezTo>
                  <a:cubicBezTo>
                    <a:pt x="1802" y="18163"/>
                    <a:pt x="1251" y="19205"/>
                    <a:pt x="828" y="20245"/>
                  </a:cubicBezTo>
                  <a:cubicBezTo>
                    <a:pt x="681" y="20606"/>
                    <a:pt x="561" y="20942"/>
                    <a:pt x="465" y="21240"/>
                  </a:cubicBezTo>
                  <a:lnTo>
                    <a:pt x="434" y="21340"/>
                  </a:lnTo>
                  <a:cubicBezTo>
                    <a:pt x="420" y="21387"/>
                    <a:pt x="406" y="21432"/>
                    <a:pt x="395" y="21473"/>
                  </a:cubicBezTo>
                  <a:lnTo>
                    <a:pt x="361" y="21593"/>
                  </a:lnTo>
                  <a:lnTo>
                    <a:pt x="359" y="21600"/>
                  </a:lnTo>
                  <a:lnTo>
                    <a:pt x="0" y="21281"/>
                  </a:lnTo>
                  <a:lnTo>
                    <a:pt x="11" y="21239"/>
                  </a:lnTo>
                  <a:cubicBezTo>
                    <a:pt x="34" y="21154"/>
                    <a:pt x="71" y="21026"/>
                    <a:pt x="124" y="20859"/>
                  </a:cubicBezTo>
                  <a:cubicBezTo>
                    <a:pt x="227" y="20537"/>
                    <a:pt x="355" y="20178"/>
                    <a:pt x="512" y="19794"/>
                  </a:cubicBezTo>
                  <a:cubicBezTo>
                    <a:pt x="956" y="18701"/>
                    <a:pt x="1533" y="17611"/>
                    <a:pt x="2258" y="16594"/>
                  </a:cubicBezTo>
                  <a:cubicBezTo>
                    <a:pt x="3737" y="14520"/>
                    <a:pt x="5634" y="13026"/>
                    <a:pt x="7997" y="12356"/>
                  </a:cubicBezTo>
                  <a:lnTo>
                    <a:pt x="8100" y="12327"/>
                  </a:lnTo>
                  <a:cubicBezTo>
                    <a:pt x="11585" y="11380"/>
                    <a:pt x="14585" y="9298"/>
                    <a:pt x="17118" y="6423"/>
                  </a:cubicBezTo>
                  <a:cubicBezTo>
                    <a:pt x="18362" y="5013"/>
                    <a:pt x="19412" y="3502"/>
                    <a:pt x="20273" y="1992"/>
                  </a:cubicBezTo>
                  <a:cubicBezTo>
                    <a:pt x="20553" y="1500"/>
                    <a:pt x="20795" y="1042"/>
                    <a:pt x="20997" y="627"/>
                  </a:cubicBezTo>
                  <a:lnTo>
                    <a:pt x="21040" y="539"/>
                  </a:lnTo>
                  <a:cubicBezTo>
                    <a:pt x="21102" y="408"/>
                    <a:pt x="21157" y="290"/>
                    <a:pt x="21204" y="187"/>
                  </a:cubicBezTo>
                  <a:lnTo>
                    <a:pt x="21257" y="69"/>
                  </a:lnTo>
                  <a:lnTo>
                    <a:pt x="21286" y="0"/>
                  </a:ln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27" name="Freeform 36"/>
            <p:cNvSpPr/>
            <p:nvPr/>
          </p:nvSpPr>
          <p:spPr>
            <a:xfrm>
              <a:off x="1435448" y="7037753"/>
              <a:ext cx="52990" cy="762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5822" y="6637"/>
                  </a:lnTo>
                  <a:cubicBezTo>
                    <a:pt x="7478" y="8525"/>
                    <a:pt x="7661" y="10419"/>
                    <a:pt x="6369" y="1230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28" name="Freeform 37"/>
            <p:cNvSpPr/>
            <p:nvPr/>
          </p:nvSpPr>
          <p:spPr>
            <a:xfrm>
              <a:off x="619410" y="6321623"/>
              <a:ext cx="954623" cy="47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57" extrusionOk="0">
                  <a:moveTo>
                    <a:pt x="0" y="4583"/>
                  </a:moveTo>
                  <a:cubicBezTo>
                    <a:pt x="0" y="4583"/>
                    <a:pt x="3671" y="-3364"/>
                    <a:pt x="12416" y="1671"/>
                  </a:cubicBezTo>
                  <a:cubicBezTo>
                    <a:pt x="21162" y="6706"/>
                    <a:pt x="21600" y="10727"/>
                    <a:pt x="21600" y="10727"/>
                  </a:cubicBezTo>
                  <a:lnTo>
                    <a:pt x="19302" y="12356"/>
                  </a:lnTo>
                  <a:cubicBezTo>
                    <a:pt x="19302" y="12356"/>
                    <a:pt x="13929" y="18236"/>
                    <a:pt x="8419" y="13253"/>
                  </a:cubicBezTo>
                  <a:cubicBezTo>
                    <a:pt x="2910" y="8270"/>
                    <a:pt x="1878" y="4537"/>
                    <a:pt x="0" y="458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29" name="Freeform 38"/>
            <p:cNvSpPr/>
            <p:nvPr/>
          </p:nvSpPr>
          <p:spPr>
            <a:xfrm>
              <a:off x="1512895" y="6622039"/>
              <a:ext cx="64879" cy="1389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2704" y="21600"/>
                  </a:moveTo>
                  <a:lnTo>
                    <a:pt x="16232" y="21600"/>
                  </a:lnTo>
                  <a:lnTo>
                    <a:pt x="21534" y="690"/>
                  </a:lnTo>
                  <a:cubicBezTo>
                    <a:pt x="21600" y="432"/>
                    <a:pt x="17972" y="204"/>
                    <a:pt x="12674" y="133"/>
                  </a:cubicBezTo>
                  <a:lnTo>
                    <a:pt x="2704" y="0"/>
                  </a:lnTo>
                  <a:cubicBezTo>
                    <a:pt x="2704" y="0"/>
                    <a:pt x="6102" y="1943"/>
                    <a:pt x="5409" y="4371"/>
                  </a:cubicBezTo>
                  <a:cubicBezTo>
                    <a:pt x="4750" y="6693"/>
                    <a:pt x="0" y="9457"/>
                    <a:pt x="0" y="11503"/>
                  </a:cubicBezTo>
                  <a:cubicBezTo>
                    <a:pt x="0" y="17293"/>
                    <a:pt x="2704" y="21600"/>
                    <a:pt x="2704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30" name="Freeform 39"/>
            <p:cNvSpPr/>
            <p:nvPr/>
          </p:nvSpPr>
          <p:spPr>
            <a:xfrm>
              <a:off x="619410" y="6363001"/>
              <a:ext cx="905709" cy="43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481" extrusionOk="0">
                  <a:moveTo>
                    <a:pt x="13143" y="3080"/>
                  </a:moveTo>
                  <a:cubicBezTo>
                    <a:pt x="17338" y="7653"/>
                    <a:pt x="21600" y="10590"/>
                    <a:pt x="21600" y="10590"/>
                  </a:cubicBezTo>
                  <a:lnTo>
                    <a:pt x="20345" y="11465"/>
                  </a:lnTo>
                  <a:cubicBezTo>
                    <a:pt x="20345" y="11465"/>
                    <a:pt x="14681" y="17580"/>
                    <a:pt x="8874" y="12398"/>
                  </a:cubicBezTo>
                  <a:cubicBezTo>
                    <a:pt x="3067" y="7215"/>
                    <a:pt x="1980" y="3333"/>
                    <a:pt x="0" y="3380"/>
                  </a:cubicBezTo>
                  <a:cubicBezTo>
                    <a:pt x="0" y="3380"/>
                    <a:pt x="6631" y="-4020"/>
                    <a:pt x="13143" y="3080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31" name="Freeform 40"/>
            <p:cNvSpPr/>
            <p:nvPr/>
          </p:nvSpPr>
          <p:spPr>
            <a:xfrm>
              <a:off x="1882787" y="6951928"/>
              <a:ext cx="643967" cy="317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57" extrusionOk="0">
                  <a:moveTo>
                    <a:pt x="21600" y="4582"/>
                  </a:moveTo>
                  <a:cubicBezTo>
                    <a:pt x="21600" y="4582"/>
                    <a:pt x="17929" y="-3364"/>
                    <a:pt x="9184" y="1671"/>
                  </a:cubicBezTo>
                  <a:cubicBezTo>
                    <a:pt x="438" y="6706"/>
                    <a:pt x="0" y="10727"/>
                    <a:pt x="0" y="10727"/>
                  </a:cubicBezTo>
                  <a:lnTo>
                    <a:pt x="2298" y="12356"/>
                  </a:lnTo>
                  <a:cubicBezTo>
                    <a:pt x="2298" y="12356"/>
                    <a:pt x="7671" y="18236"/>
                    <a:pt x="13181" y="13253"/>
                  </a:cubicBezTo>
                  <a:cubicBezTo>
                    <a:pt x="18690" y="8270"/>
                    <a:pt x="19721" y="4537"/>
                    <a:pt x="21600" y="4582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32" name="Freeform 41"/>
            <p:cNvSpPr/>
            <p:nvPr/>
          </p:nvSpPr>
          <p:spPr>
            <a:xfrm>
              <a:off x="1878710" y="7155718"/>
              <a:ext cx="44831" cy="93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6" h="21600" extrusionOk="0">
                  <a:moveTo>
                    <a:pt x="18833" y="21600"/>
                  </a:moveTo>
                  <a:lnTo>
                    <a:pt x="5306" y="21600"/>
                  </a:lnTo>
                  <a:lnTo>
                    <a:pt x="1" y="690"/>
                  </a:lnTo>
                  <a:cubicBezTo>
                    <a:pt x="-64" y="432"/>
                    <a:pt x="3564" y="204"/>
                    <a:pt x="8862" y="133"/>
                  </a:cubicBezTo>
                  <a:lnTo>
                    <a:pt x="18833" y="0"/>
                  </a:lnTo>
                  <a:cubicBezTo>
                    <a:pt x="18833" y="0"/>
                    <a:pt x="15438" y="1943"/>
                    <a:pt x="16124" y="4370"/>
                  </a:cubicBezTo>
                  <a:cubicBezTo>
                    <a:pt x="16786" y="6693"/>
                    <a:pt x="21536" y="9457"/>
                    <a:pt x="21536" y="11504"/>
                  </a:cubicBezTo>
                  <a:cubicBezTo>
                    <a:pt x="21536" y="17293"/>
                    <a:pt x="18833" y="21600"/>
                    <a:pt x="18833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33" name="Freeform 42"/>
            <p:cNvSpPr/>
            <p:nvPr/>
          </p:nvSpPr>
          <p:spPr>
            <a:xfrm>
              <a:off x="1602564" y="6007790"/>
              <a:ext cx="954611" cy="473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57" extrusionOk="0">
                  <a:moveTo>
                    <a:pt x="21600" y="4583"/>
                  </a:moveTo>
                  <a:cubicBezTo>
                    <a:pt x="21600" y="4583"/>
                    <a:pt x="17929" y="-3364"/>
                    <a:pt x="9184" y="1671"/>
                  </a:cubicBezTo>
                  <a:cubicBezTo>
                    <a:pt x="438" y="6706"/>
                    <a:pt x="0" y="10727"/>
                    <a:pt x="0" y="10727"/>
                  </a:cubicBezTo>
                  <a:lnTo>
                    <a:pt x="2298" y="12356"/>
                  </a:lnTo>
                  <a:cubicBezTo>
                    <a:pt x="2298" y="12356"/>
                    <a:pt x="7671" y="18236"/>
                    <a:pt x="13181" y="13253"/>
                  </a:cubicBezTo>
                  <a:cubicBezTo>
                    <a:pt x="18690" y="8270"/>
                    <a:pt x="19722" y="4537"/>
                    <a:pt x="21600" y="4583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34" name="Freeform 43"/>
            <p:cNvSpPr/>
            <p:nvPr/>
          </p:nvSpPr>
          <p:spPr>
            <a:xfrm>
              <a:off x="1598822" y="6308203"/>
              <a:ext cx="64880" cy="1442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18827" y="21600"/>
                  </a:moveTo>
                  <a:lnTo>
                    <a:pt x="5299" y="21600"/>
                  </a:lnTo>
                  <a:lnTo>
                    <a:pt x="1" y="665"/>
                  </a:lnTo>
                  <a:cubicBezTo>
                    <a:pt x="-65" y="416"/>
                    <a:pt x="3563" y="197"/>
                    <a:pt x="8857" y="129"/>
                  </a:cubicBezTo>
                  <a:lnTo>
                    <a:pt x="18827" y="0"/>
                  </a:lnTo>
                  <a:cubicBezTo>
                    <a:pt x="18827" y="0"/>
                    <a:pt x="15429" y="1871"/>
                    <a:pt x="16122" y="4210"/>
                  </a:cubicBezTo>
                  <a:cubicBezTo>
                    <a:pt x="16786" y="6447"/>
                    <a:pt x="21535" y="9109"/>
                    <a:pt x="21535" y="11081"/>
                  </a:cubicBezTo>
                  <a:cubicBezTo>
                    <a:pt x="21535" y="16658"/>
                    <a:pt x="18827" y="21600"/>
                    <a:pt x="18827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35" name="Freeform 44"/>
            <p:cNvSpPr/>
            <p:nvPr/>
          </p:nvSpPr>
          <p:spPr>
            <a:xfrm>
              <a:off x="1651466" y="6049171"/>
              <a:ext cx="905707" cy="432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481" extrusionOk="0">
                  <a:moveTo>
                    <a:pt x="21600" y="3379"/>
                  </a:moveTo>
                  <a:cubicBezTo>
                    <a:pt x="21600" y="3379"/>
                    <a:pt x="14969" y="-4021"/>
                    <a:pt x="8457" y="3079"/>
                  </a:cubicBezTo>
                  <a:cubicBezTo>
                    <a:pt x="4262" y="7652"/>
                    <a:pt x="0" y="10589"/>
                    <a:pt x="0" y="10589"/>
                  </a:cubicBezTo>
                  <a:lnTo>
                    <a:pt x="1255" y="11464"/>
                  </a:lnTo>
                  <a:cubicBezTo>
                    <a:pt x="1255" y="11464"/>
                    <a:pt x="6919" y="17579"/>
                    <a:pt x="12726" y="12397"/>
                  </a:cubicBezTo>
                  <a:cubicBezTo>
                    <a:pt x="18533" y="7214"/>
                    <a:pt x="19620" y="3332"/>
                    <a:pt x="21600" y="3379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36" name="Freeform 45"/>
            <p:cNvSpPr/>
            <p:nvPr/>
          </p:nvSpPr>
          <p:spPr>
            <a:xfrm>
              <a:off x="1716677" y="6010677"/>
              <a:ext cx="108923" cy="172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24" y="21600"/>
                  </a:moveTo>
                  <a:lnTo>
                    <a:pt x="16166" y="21600"/>
                  </a:lnTo>
                  <a:lnTo>
                    <a:pt x="21600" y="10774"/>
                  </a:lnTo>
                  <a:lnTo>
                    <a:pt x="11249" y="555"/>
                  </a:lnTo>
                  <a:cubicBezTo>
                    <a:pt x="11289" y="348"/>
                    <a:pt x="9121" y="164"/>
                    <a:pt x="5956" y="107"/>
                  </a:cubicBezTo>
                  <a:lnTo>
                    <a:pt x="0" y="0"/>
                  </a:lnTo>
                  <a:cubicBezTo>
                    <a:pt x="0" y="0"/>
                    <a:pt x="12932" y="8115"/>
                    <a:pt x="12932" y="9761"/>
                  </a:cubicBezTo>
                  <a:cubicBezTo>
                    <a:pt x="12932" y="14417"/>
                    <a:pt x="2424" y="21600"/>
                    <a:pt x="2424" y="21600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37" name="Freeform 46"/>
            <p:cNvSpPr/>
            <p:nvPr/>
          </p:nvSpPr>
          <p:spPr>
            <a:xfrm>
              <a:off x="949193" y="5456136"/>
              <a:ext cx="827421" cy="63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7" h="16582" extrusionOk="0">
                  <a:moveTo>
                    <a:pt x="0" y="2522"/>
                  </a:moveTo>
                  <a:cubicBezTo>
                    <a:pt x="0" y="2522"/>
                    <a:pt x="3753" y="-3168"/>
                    <a:pt x="12644" y="2546"/>
                  </a:cubicBezTo>
                  <a:cubicBezTo>
                    <a:pt x="21600" y="8301"/>
                    <a:pt x="20978" y="15852"/>
                    <a:pt x="20978" y="15852"/>
                  </a:cubicBezTo>
                  <a:lnTo>
                    <a:pt x="18116" y="16157"/>
                  </a:lnTo>
                  <a:cubicBezTo>
                    <a:pt x="18116" y="16157"/>
                    <a:pt x="10851" y="18432"/>
                    <a:pt x="6444" y="12454"/>
                  </a:cubicBezTo>
                  <a:cubicBezTo>
                    <a:pt x="2036" y="6475"/>
                    <a:pt x="1984" y="3243"/>
                    <a:pt x="0" y="2522"/>
                  </a:cubicBezTo>
                  <a:close/>
                </a:path>
              </a:pathLst>
            </a:custGeom>
            <a:solidFill>
              <a:srgbClr val="7CB30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38" name="Freeform 47"/>
            <p:cNvSpPr/>
            <p:nvPr/>
          </p:nvSpPr>
          <p:spPr>
            <a:xfrm>
              <a:off x="949193" y="5513209"/>
              <a:ext cx="772676" cy="5816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203" extrusionOk="0">
                  <a:moveTo>
                    <a:pt x="0" y="1185"/>
                  </a:moveTo>
                  <a:cubicBezTo>
                    <a:pt x="0" y="1185"/>
                    <a:pt x="4453" y="-2288"/>
                    <a:pt x="8238" y="2659"/>
                  </a:cubicBezTo>
                  <a:cubicBezTo>
                    <a:pt x="10175" y="5191"/>
                    <a:pt x="13602" y="7099"/>
                    <a:pt x="15074" y="8566"/>
                  </a:cubicBezTo>
                  <a:cubicBezTo>
                    <a:pt x="18900" y="12377"/>
                    <a:pt x="21600" y="16542"/>
                    <a:pt x="21600" y="16542"/>
                  </a:cubicBezTo>
                  <a:lnTo>
                    <a:pt x="19966" y="16720"/>
                  </a:lnTo>
                  <a:cubicBezTo>
                    <a:pt x="19966" y="16720"/>
                    <a:pt x="11959" y="19312"/>
                    <a:pt x="7102" y="12501"/>
                  </a:cubicBezTo>
                  <a:cubicBezTo>
                    <a:pt x="2244" y="5690"/>
                    <a:pt x="2187" y="2007"/>
                    <a:pt x="0" y="1185"/>
                  </a:cubicBezTo>
                  <a:close/>
                </a:path>
              </a:pathLst>
            </a:custGeom>
            <a:solidFill>
              <a:srgbClr val="5B8C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39" name="Freeform 48"/>
            <p:cNvSpPr/>
            <p:nvPr/>
          </p:nvSpPr>
          <p:spPr>
            <a:xfrm>
              <a:off x="1071716" y="7738784"/>
              <a:ext cx="1141202" cy="1141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9" y="21600"/>
                  </a:moveTo>
                  <a:lnTo>
                    <a:pt x="1851" y="21600"/>
                  </a:lnTo>
                  <a:cubicBezTo>
                    <a:pt x="829" y="21600"/>
                    <a:pt x="0" y="20771"/>
                    <a:pt x="0" y="19749"/>
                  </a:cubicBezTo>
                  <a:lnTo>
                    <a:pt x="0" y="1851"/>
                  </a:lnTo>
                  <a:cubicBezTo>
                    <a:pt x="0" y="829"/>
                    <a:pt x="829" y="0"/>
                    <a:pt x="1851" y="0"/>
                  </a:cubicBezTo>
                  <a:lnTo>
                    <a:pt x="19749" y="0"/>
                  </a:lnTo>
                  <a:cubicBezTo>
                    <a:pt x="20771" y="0"/>
                    <a:pt x="21600" y="829"/>
                    <a:pt x="21600" y="1851"/>
                  </a:cubicBezTo>
                  <a:lnTo>
                    <a:pt x="21600" y="19749"/>
                  </a:lnTo>
                  <a:cubicBezTo>
                    <a:pt x="21600" y="20771"/>
                    <a:pt x="20771" y="21600"/>
                    <a:pt x="19749" y="2160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40" name="Freeform 49"/>
            <p:cNvSpPr/>
            <p:nvPr/>
          </p:nvSpPr>
          <p:spPr>
            <a:xfrm>
              <a:off x="5172943" y="710519"/>
              <a:ext cx="536235" cy="814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3" h="21355" extrusionOk="0">
                  <a:moveTo>
                    <a:pt x="92" y="13530"/>
                  </a:moveTo>
                  <a:lnTo>
                    <a:pt x="2789" y="0"/>
                  </a:lnTo>
                  <a:lnTo>
                    <a:pt x="20903" y="1531"/>
                  </a:lnTo>
                  <a:lnTo>
                    <a:pt x="20530" y="14580"/>
                  </a:lnTo>
                  <a:cubicBezTo>
                    <a:pt x="20419" y="18521"/>
                    <a:pt x="15436" y="21600"/>
                    <a:pt x="9592" y="21340"/>
                  </a:cubicBezTo>
                  <a:cubicBezTo>
                    <a:pt x="3666" y="21076"/>
                    <a:pt x="-697" y="17492"/>
                    <a:pt x="92" y="1353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41" name="Freeform 50"/>
            <p:cNvSpPr/>
            <p:nvPr/>
          </p:nvSpPr>
          <p:spPr>
            <a:xfrm>
              <a:off x="5762624" y="577754"/>
              <a:ext cx="179557" cy="275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14" h="20805" extrusionOk="0">
                  <a:moveTo>
                    <a:pt x="5650" y="1683"/>
                  </a:moveTo>
                  <a:cubicBezTo>
                    <a:pt x="8302" y="-362"/>
                    <a:pt x="12241" y="-795"/>
                    <a:pt x="14848" y="1803"/>
                  </a:cubicBezTo>
                  <a:cubicBezTo>
                    <a:pt x="19057" y="5988"/>
                    <a:pt x="14024" y="20684"/>
                    <a:pt x="1994" y="20805"/>
                  </a:cubicBezTo>
                  <a:cubicBezTo>
                    <a:pt x="-2543" y="20091"/>
                    <a:pt x="1520" y="4877"/>
                    <a:pt x="5650" y="1683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42" name="Freeform 51"/>
            <p:cNvSpPr/>
            <p:nvPr/>
          </p:nvSpPr>
          <p:spPr>
            <a:xfrm>
              <a:off x="5812459" y="628857"/>
              <a:ext cx="77641" cy="155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1438" extrusionOk="0">
                  <a:moveTo>
                    <a:pt x="19097" y="8"/>
                  </a:moveTo>
                  <a:cubicBezTo>
                    <a:pt x="20186" y="-59"/>
                    <a:pt x="21141" y="325"/>
                    <a:pt x="21277" y="866"/>
                  </a:cubicBezTo>
                  <a:cubicBezTo>
                    <a:pt x="21413" y="1354"/>
                    <a:pt x="20800" y="1803"/>
                    <a:pt x="19880" y="1937"/>
                  </a:cubicBezTo>
                  <a:lnTo>
                    <a:pt x="19573" y="1969"/>
                  </a:lnTo>
                  <a:cubicBezTo>
                    <a:pt x="19267" y="1988"/>
                    <a:pt x="18619" y="2070"/>
                    <a:pt x="17734" y="2261"/>
                  </a:cubicBezTo>
                  <a:cubicBezTo>
                    <a:pt x="16200" y="2591"/>
                    <a:pt x="14667" y="3117"/>
                    <a:pt x="13202" y="3881"/>
                  </a:cubicBezTo>
                  <a:cubicBezTo>
                    <a:pt x="10545" y="5262"/>
                    <a:pt x="8467" y="7263"/>
                    <a:pt x="7274" y="10013"/>
                  </a:cubicBezTo>
                  <a:cubicBezTo>
                    <a:pt x="6967" y="10725"/>
                    <a:pt x="7104" y="10905"/>
                    <a:pt x="8330" y="11298"/>
                  </a:cubicBezTo>
                  <a:lnTo>
                    <a:pt x="9182" y="11560"/>
                  </a:lnTo>
                  <a:cubicBezTo>
                    <a:pt x="11703" y="12338"/>
                    <a:pt x="12964" y="13150"/>
                    <a:pt x="13066" y="14674"/>
                  </a:cubicBezTo>
                  <a:cubicBezTo>
                    <a:pt x="13236" y="17052"/>
                    <a:pt x="11158" y="18867"/>
                    <a:pt x="7683" y="20129"/>
                  </a:cubicBezTo>
                  <a:cubicBezTo>
                    <a:pt x="5741" y="20842"/>
                    <a:pt x="3799" y="21238"/>
                    <a:pt x="2436" y="21409"/>
                  </a:cubicBezTo>
                  <a:cubicBezTo>
                    <a:pt x="1380" y="21541"/>
                    <a:pt x="324" y="21219"/>
                    <a:pt x="51" y="20688"/>
                  </a:cubicBezTo>
                  <a:cubicBezTo>
                    <a:pt x="-187" y="20158"/>
                    <a:pt x="426" y="19622"/>
                    <a:pt x="1482" y="19490"/>
                  </a:cubicBezTo>
                  <a:lnTo>
                    <a:pt x="1823" y="19441"/>
                  </a:lnTo>
                  <a:cubicBezTo>
                    <a:pt x="2027" y="19406"/>
                    <a:pt x="2334" y="19355"/>
                    <a:pt x="2641" y="19288"/>
                  </a:cubicBezTo>
                  <a:cubicBezTo>
                    <a:pt x="3595" y="19096"/>
                    <a:pt x="4514" y="18844"/>
                    <a:pt x="5400" y="18531"/>
                  </a:cubicBezTo>
                  <a:cubicBezTo>
                    <a:pt x="7853" y="17628"/>
                    <a:pt x="9250" y="16408"/>
                    <a:pt x="9148" y="14741"/>
                  </a:cubicBezTo>
                  <a:cubicBezTo>
                    <a:pt x="9080" y="14073"/>
                    <a:pt x="8739" y="13773"/>
                    <a:pt x="7547" y="13379"/>
                  </a:cubicBezTo>
                  <a:lnTo>
                    <a:pt x="6661" y="13100"/>
                  </a:lnTo>
                  <a:cubicBezTo>
                    <a:pt x="3799" y="12231"/>
                    <a:pt x="2675" y="11342"/>
                    <a:pt x="3458" y="9591"/>
                  </a:cubicBezTo>
                  <a:cubicBezTo>
                    <a:pt x="4787" y="6492"/>
                    <a:pt x="7172" y="4161"/>
                    <a:pt x="10374" y="2509"/>
                  </a:cubicBezTo>
                  <a:cubicBezTo>
                    <a:pt x="13543" y="851"/>
                    <a:pt x="16780" y="150"/>
                    <a:pt x="19097" y="8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43" name="Freeform 52"/>
            <p:cNvSpPr/>
            <p:nvPr/>
          </p:nvSpPr>
          <p:spPr>
            <a:xfrm>
              <a:off x="5016355" y="518683"/>
              <a:ext cx="161780" cy="287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56" h="20686" extrusionOk="0">
                  <a:moveTo>
                    <a:pt x="13223" y="2200"/>
                  </a:moveTo>
                  <a:cubicBezTo>
                    <a:pt x="10634" y="-43"/>
                    <a:pt x="6247" y="-914"/>
                    <a:pt x="2766" y="1232"/>
                  </a:cubicBezTo>
                  <a:cubicBezTo>
                    <a:pt x="-2864" y="4689"/>
                    <a:pt x="-185" y="19156"/>
                    <a:pt x="13443" y="20686"/>
                  </a:cubicBezTo>
                  <a:cubicBezTo>
                    <a:pt x="18736" y="20543"/>
                    <a:pt x="17248" y="5701"/>
                    <a:pt x="13223" y="2200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44" name="Freeform 53"/>
            <p:cNvSpPr/>
            <p:nvPr/>
          </p:nvSpPr>
          <p:spPr>
            <a:xfrm>
              <a:off x="5073468" y="565249"/>
              <a:ext cx="56045" cy="163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9" h="21436" extrusionOk="0">
                  <a:moveTo>
                    <a:pt x="3433" y="35"/>
                  </a:moveTo>
                  <a:cubicBezTo>
                    <a:pt x="5802" y="269"/>
                    <a:pt x="9146" y="927"/>
                    <a:pt x="12398" y="2221"/>
                  </a:cubicBezTo>
                  <a:cubicBezTo>
                    <a:pt x="16997" y="4048"/>
                    <a:pt x="20016" y="6663"/>
                    <a:pt x="20667" y="10171"/>
                  </a:cubicBezTo>
                  <a:cubicBezTo>
                    <a:pt x="20945" y="11780"/>
                    <a:pt x="19319" y="12534"/>
                    <a:pt x="15603" y="13137"/>
                  </a:cubicBezTo>
                  <a:lnTo>
                    <a:pt x="14071" y="13364"/>
                  </a:lnTo>
                  <a:cubicBezTo>
                    <a:pt x="11980" y="13680"/>
                    <a:pt x="11283" y="13928"/>
                    <a:pt x="10912" y="14613"/>
                  </a:cubicBezTo>
                  <a:cubicBezTo>
                    <a:pt x="10029" y="16258"/>
                    <a:pt x="11655" y="17558"/>
                    <a:pt x="14953" y="18607"/>
                  </a:cubicBezTo>
                  <a:cubicBezTo>
                    <a:pt x="15929" y="18916"/>
                    <a:pt x="16950" y="19179"/>
                    <a:pt x="18019" y="19391"/>
                  </a:cubicBezTo>
                  <a:lnTo>
                    <a:pt x="18809" y="19544"/>
                  </a:lnTo>
                  <a:cubicBezTo>
                    <a:pt x="19041" y="19583"/>
                    <a:pt x="19227" y="19611"/>
                    <a:pt x="19319" y="19627"/>
                  </a:cubicBezTo>
                  <a:cubicBezTo>
                    <a:pt x="20667" y="19826"/>
                    <a:pt x="21317" y="20376"/>
                    <a:pt x="20760" y="20857"/>
                  </a:cubicBezTo>
                  <a:cubicBezTo>
                    <a:pt x="20202" y="21336"/>
                    <a:pt x="18623" y="21563"/>
                    <a:pt x="17276" y="21364"/>
                  </a:cubicBezTo>
                  <a:cubicBezTo>
                    <a:pt x="15696" y="21139"/>
                    <a:pt x="13559" y="20697"/>
                    <a:pt x="11330" y="20002"/>
                  </a:cubicBezTo>
                  <a:cubicBezTo>
                    <a:pt x="6777" y="18548"/>
                    <a:pt x="4409" y="16622"/>
                    <a:pt x="5663" y="14271"/>
                  </a:cubicBezTo>
                  <a:cubicBezTo>
                    <a:pt x="6313" y="12974"/>
                    <a:pt x="8078" y="12286"/>
                    <a:pt x="11190" y="11763"/>
                  </a:cubicBezTo>
                  <a:lnTo>
                    <a:pt x="12770" y="11520"/>
                  </a:lnTo>
                  <a:cubicBezTo>
                    <a:pt x="15139" y="11169"/>
                    <a:pt x="15464" y="11053"/>
                    <a:pt x="15325" y="10293"/>
                  </a:cubicBezTo>
                  <a:cubicBezTo>
                    <a:pt x="14721" y="7193"/>
                    <a:pt x="12212" y="4976"/>
                    <a:pt x="8404" y="3469"/>
                  </a:cubicBezTo>
                  <a:cubicBezTo>
                    <a:pt x="6917" y="2882"/>
                    <a:pt x="5338" y="2446"/>
                    <a:pt x="3805" y="2140"/>
                  </a:cubicBezTo>
                  <a:cubicBezTo>
                    <a:pt x="3247" y="2036"/>
                    <a:pt x="2829" y="1961"/>
                    <a:pt x="2457" y="1912"/>
                  </a:cubicBezTo>
                  <a:lnTo>
                    <a:pt x="1993" y="1848"/>
                  </a:lnTo>
                  <a:cubicBezTo>
                    <a:pt x="553" y="1708"/>
                    <a:pt x="-283" y="1189"/>
                    <a:pt x="88" y="689"/>
                  </a:cubicBezTo>
                  <a:cubicBezTo>
                    <a:pt x="460" y="243"/>
                    <a:pt x="1668" y="-37"/>
                    <a:pt x="2922" y="4"/>
                  </a:cubicBezTo>
                  <a:lnTo>
                    <a:pt x="3433" y="35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45" name="Freeform 54"/>
            <p:cNvSpPr/>
            <p:nvPr/>
          </p:nvSpPr>
          <p:spPr>
            <a:xfrm>
              <a:off x="5127521" y="161943"/>
              <a:ext cx="707287" cy="972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3" h="20849" extrusionOk="0">
                  <a:moveTo>
                    <a:pt x="20540" y="10535"/>
                  </a:moveTo>
                  <a:cubicBezTo>
                    <a:pt x="19762" y="18175"/>
                    <a:pt x="15429" y="21160"/>
                    <a:pt x="9286" y="20824"/>
                  </a:cubicBezTo>
                  <a:cubicBezTo>
                    <a:pt x="3607" y="20514"/>
                    <a:pt x="-485" y="16576"/>
                    <a:pt x="46" y="9174"/>
                  </a:cubicBezTo>
                  <a:cubicBezTo>
                    <a:pt x="454" y="3528"/>
                    <a:pt x="2752" y="-440"/>
                    <a:pt x="11530" y="40"/>
                  </a:cubicBezTo>
                  <a:cubicBezTo>
                    <a:pt x="20744" y="543"/>
                    <a:pt x="21115" y="4897"/>
                    <a:pt x="20540" y="10535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46" name="Freeform 55"/>
            <p:cNvSpPr/>
            <p:nvPr/>
          </p:nvSpPr>
          <p:spPr>
            <a:xfrm>
              <a:off x="5272171" y="1058164"/>
              <a:ext cx="373613" cy="82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0354" extrusionOk="0">
                  <a:moveTo>
                    <a:pt x="94" y="630"/>
                  </a:moveTo>
                  <a:cubicBezTo>
                    <a:pt x="244" y="-116"/>
                    <a:pt x="501" y="-214"/>
                    <a:pt x="673" y="413"/>
                  </a:cubicBezTo>
                  <a:cubicBezTo>
                    <a:pt x="3216" y="9539"/>
                    <a:pt x="6968" y="15322"/>
                    <a:pt x="10769" y="16533"/>
                  </a:cubicBezTo>
                  <a:cubicBezTo>
                    <a:pt x="14777" y="17814"/>
                    <a:pt x="17771" y="14942"/>
                    <a:pt x="20865" y="6909"/>
                  </a:cubicBezTo>
                  <a:cubicBezTo>
                    <a:pt x="21058" y="6404"/>
                    <a:pt x="21315" y="6670"/>
                    <a:pt x="21429" y="7502"/>
                  </a:cubicBezTo>
                  <a:cubicBezTo>
                    <a:pt x="21551" y="8337"/>
                    <a:pt x="21487" y="9419"/>
                    <a:pt x="21294" y="9924"/>
                  </a:cubicBezTo>
                  <a:cubicBezTo>
                    <a:pt x="18043" y="18349"/>
                    <a:pt x="14885" y="21386"/>
                    <a:pt x="10705" y="20053"/>
                  </a:cubicBezTo>
                  <a:cubicBezTo>
                    <a:pt x="6746" y="18787"/>
                    <a:pt x="2831" y="12753"/>
                    <a:pt x="144" y="3116"/>
                  </a:cubicBezTo>
                  <a:cubicBezTo>
                    <a:pt x="-27" y="2489"/>
                    <a:pt x="-49" y="1376"/>
                    <a:pt x="94" y="630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47" name="Freeform 56"/>
            <p:cNvSpPr/>
            <p:nvPr/>
          </p:nvSpPr>
          <p:spPr>
            <a:xfrm>
              <a:off x="5122121" y="35250"/>
              <a:ext cx="743030" cy="62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4" h="21451" extrusionOk="0">
                  <a:moveTo>
                    <a:pt x="1954" y="14890"/>
                  </a:moveTo>
                  <a:cubicBezTo>
                    <a:pt x="1075" y="16206"/>
                    <a:pt x="632" y="18434"/>
                    <a:pt x="422" y="19907"/>
                  </a:cubicBezTo>
                  <a:cubicBezTo>
                    <a:pt x="394" y="20111"/>
                    <a:pt x="150" y="20099"/>
                    <a:pt x="136" y="19893"/>
                  </a:cubicBezTo>
                  <a:cubicBezTo>
                    <a:pt x="-35" y="17568"/>
                    <a:pt x="-188" y="11880"/>
                    <a:pt x="614" y="8682"/>
                  </a:cubicBezTo>
                  <a:cubicBezTo>
                    <a:pt x="1873" y="3652"/>
                    <a:pt x="7171" y="-79"/>
                    <a:pt x="10181" y="1"/>
                  </a:cubicBezTo>
                  <a:cubicBezTo>
                    <a:pt x="11405" y="33"/>
                    <a:pt x="13505" y="334"/>
                    <a:pt x="15570" y="2837"/>
                  </a:cubicBezTo>
                  <a:cubicBezTo>
                    <a:pt x="17732" y="5452"/>
                    <a:pt x="19127" y="5309"/>
                    <a:pt x="20488" y="8940"/>
                  </a:cubicBezTo>
                  <a:cubicBezTo>
                    <a:pt x="21412" y="11416"/>
                    <a:pt x="20401" y="18096"/>
                    <a:pt x="19909" y="21278"/>
                  </a:cubicBezTo>
                  <a:cubicBezTo>
                    <a:pt x="19874" y="21521"/>
                    <a:pt x="19581" y="21503"/>
                    <a:pt x="19567" y="21256"/>
                  </a:cubicBezTo>
                  <a:cubicBezTo>
                    <a:pt x="19473" y="19755"/>
                    <a:pt x="19229" y="17681"/>
                    <a:pt x="18590" y="16591"/>
                  </a:cubicBezTo>
                  <a:cubicBezTo>
                    <a:pt x="18510" y="14600"/>
                    <a:pt x="18304" y="10865"/>
                    <a:pt x="18304" y="10865"/>
                  </a:cubicBezTo>
                  <a:cubicBezTo>
                    <a:pt x="14740" y="9481"/>
                    <a:pt x="6676" y="9039"/>
                    <a:pt x="2459" y="9622"/>
                  </a:cubicBezTo>
                  <a:lnTo>
                    <a:pt x="1954" y="1489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48" name="Freeform 57"/>
            <p:cNvSpPr/>
            <p:nvPr/>
          </p:nvSpPr>
          <p:spPr>
            <a:xfrm>
              <a:off x="5529059" y="483392"/>
              <a:ext cx="218333" cy="52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1" h="19613" extrusionOk="0">
                  <a:moveTo>
                    <a:pt x="4248" y="2436"/>
                  </a:moveTo>
                  <a:cubicBezTo>
                    <a:pt x="8821" y="-669"/>
                    <a:pt x="14058" y="-1097"/>
                    <a:pt x="19621" y="2860"/>
                  </a:cubicBezTo>
                  <a:cubicBezTo>
                    <a:pt x="20671" y="3609"/>
                    <a:pt x="21371" y="7519"/>
                    <a:pt x="21178" y="11597"/>
                  </a:cubicBezTo>
                  <a:cubicBezTo>
                    <a:pt x="20985" y="15671"/>
                    <a:pt x="19971" y="18361"/>
                    <a:pt x="18909" y="17612"/>
                  </a:cubicBezTo>
                  <a:cubicBezTo>
                    <a:pt x="13841" y="14004"/>
                    <a:pt x="9063" y="14395"/>
                    <a:pt x="4924" y="17211"/>
                  </a:cubicBezTo>
                  <a:cubicBezTo>
                    <a:pt x="4369" y="17589"/>
                    <a:pt x="3874" y="17985"/>
                    <a:pt x="3427" y="18380"/>
                  </a:cubicBezTo>
                  <a:lnTo>
                    <a:pt x="2933" y="18841"/>
                  </a:lnTo>
                  <a:lnTo>
                    <a:pt x="2522" y="19274"/>
                  </a:lnTo>
                  <a:cubicBezTo>
                    <a:pt x="1497" y="20503"/>
                    <a:pt x="411" y="18287"/>
                    <a:pt x="85" y="14330"/>
                  </a:cubicBezTo>
                  <a:cubicBezTo>
                    <a:pt x="-229" y="10373"/>
                    <a:pt x="350" y="6169"/>
                    <a:pt x="1376" y="4945"/>
                  </a:cubicBezTo>
                  <a:lnTo>
                    <a:pt x="1714" y="4559"/>
                  </a:lnTo>
                  <a:cubicBezTo>
                    <a:pt x="2293" y="3944"/>
                    <a:pt x="3150" y="3186"/>
                    <a:pt x="4248" y="243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49" name="Freeform 58"/>
            <p:cNvSpPr/>
            <p:nvPr/>
          </p:nvSpPr>
          <p:spPr>
            <a:xfrm>
              <a:off x="5410252" y="506250"/>
              <a:ext cx="93974" cy="310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7" h="21543" extrusionOk="0">
                  <a:moveTo>
                    <a:pt x="949" y="47"/>
                  </a:moveTo>
                  <a:cubicBezTo>
                    <a:pt x="1657" y="-57"/>
                    <a:pt x="2506" y="16"/>
                    <a:pt x="2959" y="208"/>
                  </a:cubicBezTo>
                  <a:lnTo>
                    <a:pt x="3101" y="285"/>
                  </a:lnTo>
                  <a:lnTo>
                    <a:pt x="10348" y="4957"/>
                  </a:lnTo>
                  <a:cubicBezTo>
                    <a:pt x="10404" y="5011"/>
                    <a:pt x="10461" y="5068"/>
                    <a:pt x="10490" y="5125"/>
                  </a:cubicBezTo>
                  <a:lnTo>
                    <a:pt x="10490" y="5212"/>
                  </a:lnTo>
                  <a:lnTo>
                    <a:pt x="6186" y="20227"/>
                  </a:lnTo>
                  <a:lnTo>
                    <a:pt x="19916" y="20551"/>
                  </a:lnTo>
                  <a:cubicBezTo>
                    <a:pt x="20709" y="20571"/>
                    <a:pt x="21332" y="20767"/>
                    <a:pt x="21417" y="21004"/>
                  </a:cubicBezTo>
                  <a:lnTo>
                    <a:pt x="21417" y="21085"/>
                  </a:lnTo>
                  <a:cubicBezTo>
                    <a:pt x="21360" y="21332"/>
                    <a:pt x="20709" y="21522"/>
                    <a:pt x="19916" y="21542"/>
                  </a:cubicBezTo>
                  <a:lnTo>
                    <a:pt x="19662" y="21543"/>
                  </a:lnTo>
                  <a:lnTo>
                    <a:pt x="4290" y="21180"/>
                  </a:lnTo>
                  <a:cubicBezTo>
                    <a:pt x="3469" y="21161"/>
                    <a:pt x="2846" y="20963"/>
                    <a:pt x="2790" y="20723"/>
                  </a:cubicBezTo>
                  <a:lnTo>
                    <a:pt x="2790" y="20642"/>
                  </a:lnTo>
                  <a:lnTo>
                    <a:pt x="7177" y="5259"/>
                  </a:lnTo>
                  <a:lnTo>
                    <a:pt x="157" y="709"/>
                  </a:lnTo>
                  <a:cubicBezTo>
                    <a:pt x="-183" y="488"/>
                    <a:pt x="43" y="229"/>
                    <a:pt x="695" y="93"/>
                  </a:cubicBezTo>
                  <a:lnTo>
                    <a:pt x="949" y="47"/>
                  </a:ln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50" name="Freeform 59"/>
            <p:cNvSpPr/>
            <p:nvPr/>
          </p:nvSpPr>
          <p:spPr>
            <a:xfrm>
              <a:off x="5211994" y="452485"/>
              <a:ext cx="200041" cy="67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7" h="20594" extrusionOk="0">
                  <a:moveTo>
                    <a:pt x="1921" y="248"/>
                  </a:moveTo>
                  <a:cubicBezTo>
                    <a:pt x="3753" y="-254"/>
                    <a:pt x="5877" y="21"/>
                    <a:pt x="8250" y="939"/>
                  </a:cubicBezTo>
                  <a:cubicBezTo>
                    <a:pt x="10215" y="1705"/>
                    <a:pt x="12312" y="2894"/>
                    <a:pt x="14435" y="4389"/>
                  </a:cubicBezTo>
                  <a:cubicBezTo>
                    <a:pt x="15516" y="5148"/>
                    <a:pt x="16558" y="5948"/>
                    <a:pt x="17534" y="6756"/>
                  </a:cubicBezTo>
                  <a:lnTo>
                    <a:pt x="18852" y="7881"/>
                  </a:lnTo>
                  <a:lnTo>
                    <a:pt x="19789" y="8745"/>
                  </a:lnTo>
                  <a:cubicBezTo>
                    <a:pt x="20909" y="9817"/>
                    <a:pt x="21503" y="13268"/>
                    <a:pt x="21121" y="16453"/>
                  </a:cubicBezTo>
                  <a:cubicBezTo>
                    <a:pt x="20751" y="19636"/>
                    <a:pt x="19551" y="21346"/>
                    <a:pt x="18430" y="20274"/>
                  </a:cubicBezTo>
                  <a:lnTo>
                    <a:pt x="17494" y="19425"/>
                  </a:lnTo>
                  <a:lnTo>
                    <a:pt x="17033" y="19020"/>
                  </a:lnTo>
                  <a:cubicBezTo>
                    <a:pt x="15912" y="18062"/>
                    <a:pt x="14699" y="17099"/>
                    <a:pt x="13419" y="16205"/>
                  </a:cubicBezTo>
                  <a:cubicBezTo>
                    <a:pt x="11428" y="14804"/>
                    <a:pt x="9490" y="13698"/>
                    <a:pt x="7683" y="12996"/>
                  </a:cubicBezTo>
                  <a:cubicBezTo>
                    <a:pt x="5600" y="12192"/>
                    <a:pt x="3793" y="11954"/>
                    <a:pt x="2329" y="12358"/>
                  </a:cubicBezTo>
                  <a:cubicBezTo>
                    <a:pt x="1169" y="12683"/>
                    <a:pt x="127" y="10233"/>
                    <a:pt x="8" y="6888"/>
                  </a:cubicBezTo>
                  <a:cubicBezTo>
                    <a:pt x="-97" y="3543"/>
                    <a:pt x="760" y="573"/>
                    <a:pt x="1921" y="248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51" name="Freeform 60"/>
            <p:cNvSpPr/>
            <p:nvPr/>
          </p:nvSpPr>
          <p:spPr>
            <a:xfrm>
              <a:off x="5399982" y="577997"/>
              <a:ext cx="152359" cy="37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3" h="21600" extrusionOk="0">
                  <a:moveTo>
                    <a:pt x="2173" y="14"/>
                  </a:moveTo>
                  <a:lnTo>
                    <a:pt x="19575" y="5267"/>
                  </a:lnTo>
                  <a:cubicBezTo>
                    <a:pt x="20694" y="5607"/>
                    <a:pt x="21534" y="9528"/>
                    <a:pt x="21446" y="14036"/>
                  </a:cubicBezTo>
                  <a:cubicBezTo>
                    <a:pt x="21359" y="18240"/>
                    <a:pt x="20520" y="21458"/>
                    <a:pt x="19505" y="21600"/>
                  </a:cubicBezTo>
                  <a:lnTo>
                    <a:pt x="19278" y="21578"/>
                  </a:lnTo>
                  <a:lnTo>
                    <a:pt x="1876" y="16326"/>
                  </a:lnTo>
                  <a:cubicBezTo>
                    <a:pt x="756" y="15992"/>
                    <a:pt x="-66" y="12066"/>
                    <a:pt x="4" y="7564"/>
                  </a:cubicBezTo>
                  <a:cubicBezTo>
                    <a:pt x="92" y="3360"/>
                    <a:pt x="931" y="135"/>
                    <a:pt x="1945" y="0"/>
                  </a:cubicBezTo>
                  <a:lnTo>
                    <a:pt x="2173" y="14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52" name="Freeform 61"/>
            <p:cNvSpPr/>
            <p:nvPr/>
          </p:nvSpPr>
          <p:spPr>
            <a:xfrm>
              <a:off x="5412733" y="627775"/>
              <a:ext cx="123987" cy="46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3" h="19053" extrusionOk="0">
                  <a:moveTo>
                    <a:pt x="1502" y="3596"/>
                  </a:moveTo>
                  <a:cubicBezTo>
                    <a:pt x="6855" y="-1762"/>
                    <a:pt x="12082" y="-754"/>
                    <a:pt x="16763" y="4128"/>
                  </a:cubicBezTo>
                  <a:cubicBezTo>
                    <a:pt x="18232" y="5668"/>
                    <a:pt x="19324" y="7239"/>
                    <a:pt x="19954" y="8386"/>
                  </a:cubicBezTo>
                  <a:cubicBezTo>
                    <a:pt x="21045" y="10315"/>
                    <a:pt x="21276" y="14010"/>
                    <a:pt x="20478" y="16640"/>
                  </a:cubicBezTo>
                  <a:cubicBezTo>
                    <a:pt x="19681" y="19270"/>
                    <a:pt x="18170" y="19838"/>
                    <a:pt x="17099" y="17909"/>
                  </a:cubicBezTo>
                  <a:cubicBezTo>
                    <a:pt x="16721" y="17259"/>
                    <a:pt x="15944" y="16138"/>
                    <a:pt x="14853" y="14977"/>
                  </a:cubicBezTo>
                  <a:cubicBezTo>
                    <a:pt x="11284" y="11252"/>
                    <a:pt x="7359" y="10499"/>
                    <a:pt x="3328" y="14521"/>
                  </a:cubicBezTo>
                  <a:cubicBezTo>
                    <a:pt x="2090" y="15760"/>
                    <a:pt x="684" y="14317"/>
                    <a:pt x="180" y="11297"/>
                  </a:cubicBezTo>
                  <a:cubicBezTo>
                    <a:pt x="-324" y="8283"/>
                    <a:pt x="264" y="4834"/>
                    <a:pt x="1502" y="3596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53" name="Freeform 62"/>
            <p:cNvSpPr/>
            <p:nvPr/>
          </p:nvSpPr>
          <p:spPr>
            <a:xfrm>
              <a:off x="5157256" y="548073"/>
              <a:ext cx="273622" cy="228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5" h="20888" extrusionOk="0">
                  <a:moveTo>
                    <a:pt x="19439" y="1797"/>
                  </a:moveTo>
                  <a:lnTo>
                    <a:pt x="2547" y="10"/>
                  </a:lnTo>
                  <a:cubicBezTo>
                    <a:pt x="1372" y="-115"/>
                    <a:pt x="334" y="901"/>
                    <a:pt x="237" y="2283"/>
                  </a:cubicBezTo>
                  <a:cubicBezTo>
                    <a:pt x="52" y="4862"/>
                    <a:pt x="-142" y="9009"/>
                    <a:pt x="149" y="12607"/>
                  </a:cubicBezTo>
                  <a:cubicBezTo>
                    <a:pt x="508" y="16853"/>
                    <a:pt x="3508" y="19747"/>
                    <a:pt x="7120" y="20327"/>
                  </a:cubicBezTo>
                  <a:cubicBezTo>
                    <a:pt x="11624" y="21051"/>
                    <a:pt x="15682" y="21485"/>
                    <a:pt x="17944" y="18952"/>
                  </a:cubicBezTo>
                  <a:cubicBezTo>
                    <a:pt x="21400" y="15092"/>
                    <a:pt x="21167" y="8110"/>
                    <a:pt x="21380" y="4449"/>
                  </a:cubicBezTo>
                  <a:cubicBezTo>
                    <a:pt x="21458" y="3104"/>
                    <a:pt x="20584" y="1918"/>
                    <a:pt x="19439" y="179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54" name="Freeform 191"/>
            <p:cNvSpPr/>
            <p:nvPr/>
          </p:nvSpPr>
          <p:spPr>
            <a:xfrm>
              <a:off x="5152423" y="543305"/>
              <a:ext cx="283196" cy="237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1223" extrusionOk="0">
                  <a:moveTo>
                    <a:pt x="19217" y="1754"/>
                  </a:moveTo>
                  <a:lnTo>
                    <a:pt x="2869" y="11"/>
                  </a:lnTo>
                  <a:lnTo>
                    <a:pt x="2699" y="0"/>
                  </a:lnTo>
                  <a:lnTo>
                    <a:pt x="2549" y="1"/>
                  </a:lnTo>
                  <a:cubicBezTo>
                    <a:pt x="1346" y="58"/>
                    <a:pt x="332" y="1161"/>
                    <a:pt x="228" y="2616"/>
                  </a:cubicBezTo>
                  <a:cubicBezTo>
                    <a:pt x="-25" y="6249"/>
                    <a:pt x="-91" y="9778"/>
                    <a:pt x="153" y="12761"/>
                  </a:cubicBezTo>
                  <a:cubicBezTo>
                    <a:pt x="501" y="16947"/>
                    <a:pt x="3395" y="20052"/>
                    <a:pt x="7209" y="20667"/>
                  </a:cubicBezTo>
                  <a:lnTo>
                    <a:pt x="8384" y="20849"/>
                  </a:lnTo>
                  <a:cubicBezTo>
                    <a:pt x="13561" y="21600"/>
                    <a:pt x="16135" y="21302"/>
                    <a:pt x="17986" y="19213"/>
                  </a:cubicBezTo>
                  <a:cubicBezTo>
                    <a:pt x="19508" y="17497"/>
                    <a:pt x="20410" y="15110"/>
                    <a:pt x="20889" y="12083"/>
                  </a:cubicBezTo>
                  <a:lnTo>
                    <a:pt x="20964" y="11595"/>
                  </a:lnTo>
                  <a:cubicBezTo>
                    <a:pt x="21124" y="10483"/>
                    <a:pt x="21208" y="9518"/>
                    <a:pt x="21284" y="7967"/>
                  </a:cubicBezTo>
                  <a:lnTo>
                    <a:pt x="21406" y="4938"/>
                  </a:lnTo>
                  <a:cubicBezTo>
                    <a:pt x="21415" y="4889"/>
                    <a:pt x="21415" y="4842"/>
                    <a:pt x="21415" y="4794"/>
                  </a:cubicBezTo>
                  <a:cubicBezTo>
                    <a:pt x="21509" y="3252"/>
                    <a:pt x="20523" y="1892"/>
                    <a:pt x="19217" y="1754"/>
                  </a:cubicBezTo>
                  <a:close/>
                  <a:moveTo>
                    <a:pt x="2652" y="852"/>
                  </a:moveTo>
                  <a:lnTo>
                    <a:pt x="2784" y="858"/>
                  </a:lnTo>
                  <a:lnTo>
                    <a:pt x="19151" y="2602"/>
                  </a:lnTo>
                  <a:cubicBezTo>
                    <a:pt x="20062" y="2700"/>
                    <a:pt x="20757" y="3658"/>
                    <a:pt x="20701" y="4735"/>
                  </a:cubicBezTo>
                  <a:lnTo>
                    <a:pt x="20654" y="5778"/>
                  </a:lnTo>
                  <a:lnTo>
                    <a:pt x="20588" y="7210"/>
                  </a:lnTo>
                  <a:cubicBezTo>
                    <a:pt x="20494" y="9407"/>
                    <a:pt x="20410" y="10469"/>
                    <a:pt x="20184" y="11927"/>
                  </a:cubicBezTo>
                  <a:cubicBezTo>
                    <a:pt x="19733" y="14794"/>
                    <a:pt x="18888" y="17022"/>
                    <a:pt x="17488" y="18596"/>
                  </a:cubicBezTo>
                  <a:cubicBezTo>
                    <a:pt x="15731" y="20582"/>
                    <a:pt x="13044" y="20751"/>
                    <a:pt x="7303" y="19823"/>
                  </a:cubicBezTo>
                  <a:cubicBezTo>
                    <a:pt x="3808" y="19257"/>
                    <a:pt x="1187" y="16445"/>
                    <a:pt x="877" y="12678"/>
                  </a:cubicBezTo>
                  <a:cubicBezTo>
                    <a:pt x="632" y="9757"/>
                    <a:pt x="698" y="6273"/>
                    <a:pt x="952" y="2688"/>
                  </a:cubicBezTo>
                  <a:cubicBezTo>
                    <a:pt x="1027" y="1636"/>
                    <a:pt x="1769" y="846"/>
                    <a:pt x="2652" y="852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55" name="Freeform 192"/>
            <p:cNvSpPr/>
            <p:nvPr/>
          </p:nvSpPr>
          <p:spPr>
            <a:xfrm>
              <a:off x="5146465" y="539827"/>
              <a:ext cx="297175" cy="45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600" extrusionOk="0">
                  <a:moveTo>
                    <a:pt x="1109" y="6"/>
                  </a:moveTo>
                  <a:lnTo>
                    <a:pt x="20558" y="8098"/>
                  </a:lnTo>
                  <a:cubicBezTo>
                    <a:pt x="21134" y="8339"/>
                    <a:pt x="21566" y="11550"/>
                    <a:pt x="21530" y="15277"/>
                  </a:cubicBezTo>
                  <a:cubicBezTo>
                    <a:pt x="21494" y="18752"/>
                    <a:pt x="21062" y="21447"/>
                    <a:pt x="20540" y="21600"/>
                  </a:cubicBezTo>
                  <a:lnTo>
                    <a:pt x="20432" y="21594"/>
                  </a:lnTo>
                  <a:lnTo>
                    <a:pt x="974" y="13501"/>
                  </a:lnTo>
                  <a:cubicBezTo>
                    <a:pt x="398" y="13261"/>
                    <a:pt x="-34" y="10050"/>
                    <a:pt x="2" y="6323"/>
                  </a:cubicBezTo>
                  <a:cubicBezTo>
                    <a:pt x="38" y="2842"/>
                    <a:pt x="470" y="146"/>
                    <a:pt x="992" y="0"/>
                  </a:cubicBezTo>
                  <a:lnTo>
                    <a:pt x="1109" y="6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56" name="Freeform 193"/>
            <p:cNvSpPr/>
            <p:nvPr/>
          </p:nvSpPr>
          <p:spPr>
            <a:xfrm>
              <a:off x="5269066" y="602851"/>
              <a:ext cx="80189" cy="61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2" h="21403" extrusionOk="0">
                  <a:moveTo>
                    <a:pt x="11474" y="35"/>
                  </a:moveTo>
                  <a:cubicBezTo>
                    <a:pt x="17437" y="626"/>
                    <a:pt x="21509" y="8910"/>
                    <a:pt x="20988" y="18189"/>
                  </a:cubicBezTo>
                  <a:cubicBezTo>
                    <a:pt x="20857" y="20100"/>
                    <a:pt x="19619" y="21536"/>
                    <a:pt x="18153" y="21393"/>
                  </a:cubicBezTo>
                  <a:cubicBezTo>
                    <a:pt x="16719" y="21251"/>
                    <a:pt x="15644" y="19587"/>
                    <a:pt x="15742" y="17672"/>
                  </a:cubicBezTo>
                  <a:cubicBezTo>
                    <a:pt x="16068" y="11868"/>
                    <a:pt x="13788" y="7232"/>
                    <a:pt x="11083" y="6960"/>
                  </a:cubicBezTo>
                  <a:cubicBezTo>
                    <a:pt x="8347" y="6693"/>
                    <a:pt x="5578" y="10837"/>
                    <a:pt x="5252" y="16637"/>
                  </a:cubicBezTo>
                  <a:cubicBezTo>
                    <a:pt x="5154" y="18552"/>
                    <a:pt x="3883" y="19988"/>
                    <a:pt x="2450" y="19846"/>
                  </a:cubicBezTo>
                  <a:cubicBezTo>
                    <a:pt x="984" y="19703"/>
                    <a:pt x="-91" y="18035"/>
                    <a:pt x="6" y="16120"/>
                  </a:cubicBezTo>
                  <a:cubicBezTo>
                    <a:pt x="528" y="7150"/>
                    <a:pt x="5187" y="-64"/>
                    <a:pt x="10888" y="1"/>
                  </a:cubicBezTo>
                  <a:lnTo>
                    <a:pt x="11474" y="35"/>
                  </a:lnTo>
                  <a:close/>
                </a:path>
              </a:pathLst>
            </a:custGeom>
            <a:solidFill>
              <a:srgbClr val="5C4E4A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57" name="Freeform 194"/>
            <p:cNvSpPr/>
            <p:nvPr/>
          </p:nvSpPr>
          <p:spPr>
            <a:xfrm>
              <a:off x="5524423" y="575451"/>
              <a:ext cx="273628" cy="228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5" h="20888" extrusionOk="0">
                  <a:moveTo>
                    <a:pt x="19439" y="1797"/>
                  </a:moveTo>
                  <a:lnTo>
                    <a:pt x="2547" y="10"/>
                  </a:lnTo>
                  <a:cubicBezTo>
                    <a:pt x="1373" y="-114"/>
                    <a:pt x="324" y="899"/>
                    <a:pt x="227" y="2283"/>
                  </a:cubicBezTo>
                  <a:cubicBezTo>
                    <a:pt x="52" y="4863"/>
                    <a:pt x="-142" y="9010"/>
                    <a:pt x="149" y="12608"/>
                  </a:cubicBezTo>
                  <a:cubicBezTo>
                    <a:pt x="508" y="16854"/>
                    <a:pt x="3508" y="19748"/>
                    <a:pt x="7119" y="20327"/>
                  </a:cubicBezTo>
                  <a:cubicBezTo>
                    <a:pt x="11624" y="21052"/>
                    <a:pt x="15682" y="21486"/>
                    <a:pt x="17944" y="18953"/>
                  </a:cubicBezTo>
                  <a:cubicBezTo>
                    <a:pt x="21400" y="15092"/>
                    <a:pt x="21167" y="8111"/>
                    <a:pt x="21380" y="4450"/>
                  </a:cubicBezTo>
                  <a:cubicBezTo>
                    <a:pt x="21458" y="3104"/>
                    <a:pt x="20584" y="1919"/>
                    <a:pt x="19439" y="179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58" name="Freeform 195"/>
            <p:cNvSpPr/>
            <p:nvPr/>
          </p:nvSpPr>
          <p:spPr>
            <a:xfrm>
              <a:off x="5519593" y="570681"/>
              <a:ext cx="283198" cy="237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1210" extrusionOk="0">
                  <a:moveTo>
                    <a:pt x="19216" y="1754"/>
                  </a:moveTo>
                  <a:lnTo>
                    <a:pt x="2869" y="12"/>
                  </a:lnTo>
                  <a:lnTo>
                    <a:pt x="2699" y="0"/>
                  </a:lnTo>
                  <a:lnTo>
                    <a:pt x="2549" y="2"/>
                  </a:lnTo>
                  <a:cubicBezTo>
                    <a:pt x="1337" y="58"/>
                    <a:pt x="332" y="1161"/>
                    <a:pt x="228" y="2616"/>
                  </a:cubicBezTo>
                  <a:cubicBezTo>
                    <a:pt x="-25" y="6235"/>
                    <a:pt x="-91" y="9771"/>
                    <a:pt x="153" y="12752"/>
                  </a:cubicBezTo>
                  <a:cubicBezTo>
                    <a:pt x="501" y="16936"/>
                    <a:pt x="3395" y="20038"/>
                    <a:pt x="7209" y="20654"/>
                  </a:cubicBezTo>
                  <a:lnTo>
                    <a:pt x="7998" y="20779"/>
                  </a:lnTo>
                  <a:cubicBezTo>
                    <a:pt x="13429" y="21600"/>
                    <a:pt x="16088" y="21339"/>
                    <a:pt x="17986" y="19201"/>
                  </a:cubicBezTo>
                  <a:cubicBezTo>
                    <a:pt x="19508" y="17485"/>
                    <a:pt x="20410" y="15100"/>
                    <a:pt x="20889" y="12075"/>
                  </a:cubicBezTo>
                  <a:lnTo>
                    <a:pt x="20964" y="11587"/>
                  </a:lnTo>
                  <a:cubicBezTo>
                    <a:pt x="21133" y="10396"/>
                    <a:pt x="21218" y="9372"/>
                    <a:pt x="21293" y="7617"/>
                  </a:cubicBezTo>
                  <a:lnTo>
                    <a:pt x="21396" y="5086"/>
                  </a:lnTo>
                  <a:cubicBezTo>
                    <a:pt x="21406" y="4982"/>
                    <a:pt x="21415" y="4886"/>
                    <a:pt x="21415" y="4791"/>
                  </a:cubicBezTo>
                  <a:cubicBezTo>
                    <a:pt x="21509" y="3251"/>
                    <a:pt x="20522" y="1892"/>
                    <a:pt x="19216" y="1754"/>
                  </a:cubicBezTo>
                  <a:close/>
                  <a:moveTo>
                    <a:pt x="2652" y="851"/>
                  </a:moveTo>
                  <a:lnTo>
                    <a:pt x="2812" y="861"/>
                  </a:lnTo>
                  <a:lnTo>
                    <a:pt x="19151" y="2601"/>
                  </a:lnTo>
                  <a:cubicBezTo>
                    <a:pt x="20062" y="2699"/>
                    <a:pt x="20757" y="3656"/>
                    <a:pt x="20692" y="4732"/>
                  </a:cubicBezTo>
                  <a:lnTo>
                    <a:pt x="20654" y="5561"/>
                  </a:lnTo>
                  <a:lnTo>
                    <a:pt x="20579" y="7557"/>
                  </a:lnTo>
                  <a:cubicBezTo>
                    <a:pt x="20485" y="9517"/>
                    <a:pt x="20400" y="10543"/>
                    <a:pt x="20175" y="11920"/>
                  </a:cubicBezTo>
                  <a:cubicBezTo>
                    <a:pt x="19733" y="14784"/>
                    <a:pt x="18888" y="17012"/>
                    <a:pt x="17488" y="18585"/>
                  </a:cubicBezTo>
                  <a:cubicBezTo>
                    <a:pt x="15721" y="20568"/>
                    <a:pt x="13044" y="20739"/>
                    <a:pt x="7303" y="19811"/>
                  </a:cubicBezTo>
                  <a:cubicBezTo>
                    <a:pt x="3808" y="19245"/>
                    <a:pt x="1187" y="16435"/>
                    <a:pt x="877" y="12670"/>
                  </a:cubicBezTo>
                  <a:cubicBezTo>
                    <a:pt x="633" y="9750"/>
                    <a:pt x="698" y="6258"/>
                    <a:pt x="952" y="2686"/>
                  </a:cubicBezTo>
                  <a:cubicBezTo>
                    <a:pt x="1027" y="1635"/>
                    <a:pt x="1769" y="847"/>
                    <a:pt x="2652" y="851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59" name="Freeform 196"/>
            <p:cNvSpPr/>
            <p:nvPr/>
          </p:nvSpPr>
          <p:spPr>
            <a:xfrm>
              <a:off x="5602579" y="627719"/>
              <a:ext cx="80064" cy="61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1" h="21403" extrusionOk="0">
                  <a:moveTo>
                    <a:pt x="11459" y="31"/>
                  </a:moveTo>
                  <a:cubicBezTo>
                    <a:pt x="17430" y="622"/>
                    <a:pt x="21508" y="8904"/>
                    <a:pt x="20986" y="18186"/>
                  </a:cubicBezTo>
                  <a:cubicBezTo>
                    <a:pt x="20888" y="20101"/>
                    <a:pt x="19616" y="21536"/>
                    <a:pt x="18180" y="21394"/>
                  </a:cubicBezTo>
                  <a:cubicBezTo>
                    <a:pt x="16744" y="21256"/>
                    <a:pt x="15635" y="19592"/>
                    <a:pt x="15765" y="17678"/>
                  </a:cubicBezTo>
                  <a:cubicBezTo>
                    <a:pt x="16059" y="11866"/>
                    <a:pt x="13808" y="7231"/>
                    <a:pt x="11067" y="6959"/>
                  </a:cubicBezTo>
                  <a:cubicBezTo>
                    <a:pt x="8359" y="6692"/>
                    <a:pt x="5585" y="10831"/>
                    <a:pt x="5259" y="16634"/>
                  </a:cubicBezTo>
                  <a:cubicBezTo>
                    <a:pt x="5129" y="18549"/>
                    <a:pt x="3889" y="19984"/>
                    <a:pt x="2420" y="19837"/>
                  </a:cubicBezTo>
                  <a:cubicBezTo>
                    <a:pt x="985" y="19695"/>
                    <a:pt x="-92" y="18031"/>
                    <a:pt x="6" y="16117"/>
                  </a:cubicBezTo>
                  <a:cubicBezTo>
                    <a:pt x="528" y="7145"/>
                    <a:pt x="5161" y="-64"/>
                    <a:pt x="10871" y="1"/>
                  </a:cubicBezTo>
                  <a:lnTo>
                    <a:pt x="11459" y="31"/>
                  </a:lnTo>
                  <a:close/>
                </a:path>
              </a:pathLst>
            </a:custGeom>
            <a:solidFill>
              <a:srgbClr val="5C4E4A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60" name="Freeform 197"/>
            <p:cNvSpPr/>
            <p:nvPr/>
          </p:nvSpPr>
          <p:spPr>
            <a:xfrm>
              <a:off x="5513637" y="567204"/>
              <a:ext cx="297177" cy="45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600" extrusionOk="0">
                  <a:moveTo>
                    <a:pt x="1100" y="12"/>
                  </a:moveTo>
                  <a:lnTo>
                    <a:pt x="20558" y="8102"/>
                  </a:lnTo>
                  <a:cubicBezTo>
                    <a:pt x="21134" y="8336"/>
                    <a:pt x="21566" y="11553"/>
                    <a:pt x="21530" y="15273"/>
                  </a:cubicBezTo>
                  <a:cubicBezTo>
                    <a:pt x="21494" y="18753"/>
                    <a:pt x="21062" y="21447"/>
                    <a:pt x="20540" y="21600"/>
                  </a:cubicBezTo>
                  <a:lnTo>
                    <a:pt x="20432" y="21588"/>
                  </a:lnTo>
                  <a:lnTo>
                    <a:pt x="974" y="13498"/>
                  </a:lnTo>
                  <a:cubicBezTo>
                    <a:pt x="398" y="13264"/>
                    <a:pt x="-34" y="10047"/>
                    <a:pt x="2" y="6321"/>
                  </a:cubicBezTo>
                  <a:cubicBezTo>
                    <a:pt x="38" y="2847"/>
                    <a:pt x="470" y="153"/>
                    <a:pt x="992" y="0"/>
                  </a:cubicBezTo>
                  <a:lnTo>
                    <a:pt x="1100" y="12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61" name="Freeform 198"/>
            <p:cNvSpPr/>
            <p:nvPr/>
          </p:nvSpPr>
          <p:spPr>
            <a:xfrm>
              <a:off x="5363616" y="843464"/>
              <a:ext cx="209794" cy="74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79" extrusionOk="0">
                  <a:moveTo>
                    <a:pt x="21600" y="4204"/>
                  </a:moveTo>
                  <a:cubicBezTo>
                    <a:pt x="10320" y="4681"/>
                    <a:pt x="0" y="0"/>
                    <a:pt x="0" y="0"/>
                  </a:cubicBezTo>
                  <a:cubicBezTo>
                    <a:pt x="0" y="0"/>
                    <a:pt x="2072" y="18337"/>
                    <a:pt x="10474" y="19972"/>
                  </a:cubicBezTo>
                  <a:cubicBezTo>
                    <a:pt x="18863" y="21600"/>
                    <a:pt x="21600" y="4204"/>
                    <a:pt x="21600" y="420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62" name="Freeform 199"/>
            <p:cNvSpPr/>
            <p:nvPr/>
          </p:nvSpPr>
          <p:spPr>
            <a:xfrm>
              <a:off x="5353629" y="833450"/>
              <a:ext cx="229861" cy="94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2" h="20797" extrusionOk="0">
                  <a:moveTo>
                    <a:pt x="39" y="2818"/>
                  </a:moveTo>
                  <a:cubicBezTo>
                    <a:pt x="327" y="5160"/>
                    <a:pt x="1039" y="8523"/>
                    <a:pt x="2314" y="11876"/>
                  </a:cubicBezTo>
                  <a:cubicBezTo>
                    <a:pt x="4222" y="16869"/>
                    <a:pt x="6852" y="20099"/>
                    <a:pt x="10265" y="20701"/>
                  </a:cubicBezTo>
                  <a:cubicBezTo>
                    <a:pt x="13953" y="21355"/>
                    <a:pt x="16860" y="18629"/>
                    <a:pt x="19008" y="13691"/>
                  </a:cubicBezTo>
                  <a:cubicBezTo>
                    <a:pt x="20157" y="11025"/>
                    <a:pt x="20858" y="8343"/>
                    <a:pt x="21191" y="6465"/>
                  </a:cubicBezTo>
                  <a:cubicBezTo>
                    <a:pt x="21444" y="5007"/>
                    <a:pt x="20984" y="3410"/>
                    <a:pt x="20318" y="3435"/>
                  </a:cubicBezTo>
                  <a:cubicBezTo>
                    <a:pt x="15745" y="3612"/>
                    <a:pt x="11012" y="2952"/>
                    <a:pt x="6416" y="1745"/>
                  </a:cubicBezTo>
                  <a:cubicBezTo>
                    <a:pt x="4991" y="1369"/>
                    <a:pt x="3681" y="968"/>
                    <a:pt x="2521" y="565"/>
                  </a:cubicBezTo>
                  <a:lnTo>
                    <a:pt x="1085" y="33"/>
                  </a:lnTo>
                  <a:cubicBezTo>
                    <a:pt x="407" y="-245"/>
                    <a:pt x="-156" y="1257"/>
                    <a:pt x="39" y="2818"/>
                  </a:cubicBezTo>
                  <a:close/>
                  <a:moveTo>
                    <a:pt x="2613" y="5531"/>
                  </a:moveTo>
                  <a:lnTo>
                    <a:pt x="2475" y="4988"/>
                  </a:lnTo>
                  <a:lnTo>
                    <a:pt x="3475" y="5318"/>
                  </a:lnTo>
                  <a:cubicBezTo>
                    <a:pt x="4336" y="5590"/>
                    <a:pt x="5244" y="5855"/>
                    <a:pt x="6209" y="6111"/>
                  </a:cubicBezTo>
                  <a:lnTo>
                    <a:pt x="7611" y="6460"/>
                  </a:lnTo>
                  <a:cubicBezTo>
                    <a:pt x="10897" y="7239"/>
                    <a:pt x="14240" y="7730"/>
                    <a:pt x="17538" y="7833"/>
                  </a:cubicBezTo>
                  <a:lnTo>
                    <a:pt x="18698" y="7853"/>
                  </a:lnTo>
                  <a:lnTo>
                    <a:pt x="18606" y="8147"/>
                  </a:lnTo>
                  <a:cubicBezTo>
                    <a:pt x="18342" y="8965"/>
                    <a:pt x="18055" y="9769"/>
                    <a:pt x="17710" y="10540"/>
                  </a:cubicBezTo>
                  <a:cubicBezTo>
                    <a:pt x="15941" y="14634"/>
                    <a:pt x="13551" y="16877"/>
                    <a:pt x="10403" y="16321"/>
                  </a:cubicBezTo>
                  <a:cubicBezTo>
                    <a:pt x="7473" y="15806"/>
                    <a:pt x="5290" y="13110"/>
                    <a:pt x="3693" y="8927"/>
                  </a:cubicBezTo>
                  <a:cubicBezTo>
                    <a:pt x="3268" y="7836"/>
                    <a:pt x="2912" y="6691"/>
                    <a:pt x="2613" y="5531"/>
                  </a:cubicBezTo>
                  <a:close/>
                </a:path>
              </a:pathLst>
            </a:custGeom>
            <a:solidFill>
              <a:srgbClr val="FF7946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63" name="Freeform 200"/>
            <p:cNvSpPr/>
            <p:nvPr/>
          </p:nvSpPr>
          <p:spPr>
            <a:xfrm>
              <a:off x="5416879" y="947528"/>
              <a:ext cx="96753" cy="27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3" h="19500" extrusionOk="0">
                  <a:moveTo>
                    <a:pt x="196" y="2546"/>
                  </a:moveTo>
                  <a:cubicBezTo>
                    <a:pt x="630" y="132"/>
                    <a:pt x="1581" y="-714"/>
                    <a:pt x="2342" y="655"/>
                  </a:cubicBezTo>
                  <a:lnTo>
                    <a:pt x="2858" y="1535"/>
                  </a:lnTo>
                  <a:lnTo>
                    <a:pt x="3157" y="1962"/>
                  </a:lnTo>
                  <a:cubicBezTo>
                    <a:pt x="3836" y="2990"/>
                    <a:pt x="4597" y="4036"/>
                    <a:pt x="5439" y="5005"/>
                  </a:cubicBezTo>
                  <a:cubicBezTo>
                    <a:pt x="8890" y="9005"/>
                    <a:pt x="12422" y="10609"/>
                    <a:pt x="15655" y="8509"/>
                  </a:cubicBezTo>
                  <a:cubicBezTo>
                    <a:pt x="16769" y="7767"/>
                    <a:pt x="17856" y="6573"/>
                    <a:pt x="18888" y="4874"/>
                  </a:cubicBezTo>
                  <a:cubicBezTo>
                    <a:pt x="19649" y="3601"/>
                    <a:pt x="20600" y="4560"/>
                    <a:pt x="20980" y="7018"/>
                  </a:cubicBezTo>
                  <a:cubicBezTo>
                    <a:pt x="21388" y="9484"/>
                    <a:pt x="21089" y="12518"/>
                    <a:pt x="20328" y="13799"/>
                  </a:cubicBezTo>
                  <a:cubicBezTo>
                    <a:pt x="19051" y="15935"/>
                    <a:pt x="17693" y="17443"/>
                    <a:pt x="16253" y="18367"/>
                  </a:cubicBezTo>
                  <a:cubicBezTo>
                    <a:pt x="12395" y="20886"/>
                    <a:pt x="8319" y="19038"/>
                    <a:pt x="4380" y="14471"/>
                  </a:cubicBezTo>
                  <a:cubicBezTo>
                    <a:pt x="2749" y="12597"/>
                    <a:pt x="1527" y="10713"/>
                    <a:pt x="793" y="9397"/>
                  </a:cubicBezTo>
                  <a:cubicBezTo>
                    <a:pt x="32" y="8029"/>
                    <a:pt x="-212" y="4961"/>
                    <a:pt x="196" y="2546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64" name="Freeform 201"/>
            <p:cNvSpPr/>
            <p:nvPr/>
          </p:nvSpPr>
          <p:spPr>
            <a:xfrm>
              <a:off x="5961809" y="8307998"/>
              <a:ext cx="903234" cy="785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3" h="18276" extrusionOk="0">
                  <a:moveTo>
                    <a:pt x="12178" y="17387"/>
                  </a:moveTo>
                  <a:cubicBezTo>
                    <a:pt x="18247" y="19904"/>
                    <a:pt x="21363" y="16280"/>
                    <a:pt x="21363" y="16280"/>
                  </a:cubicBezTo>
                  <a:cubicBezTo>
                    <a:pt x="21363" y="16280"/>
                    <a:pt x="21536" y="15012"/>
                    <a:pt x="20472" y="13595"/>
                  </a:cubicBezTo>
                  <a:cubicBezTo>
                    <a:pt x="19144" y="11821"/>
                    <a:pt x="16184" y="11190"/>
                    <a:pt x="12674" y="7796"/>
                  </a:cubicBezTo>
                  <a:cubicBezTo>
                    <a:pt x="9979" y="5188"/>
                    <a:pt x="8201" y="1131"/>
                    <a:pt x="8201" y="1131"/>
                  </a:cubicBezTo>
                  <a:cubicBezTo>
                    <a:pt x="6252" y="-1696"/>
                    <a:pt x="42" y="1669"/>
                    <a:pt x="42" y="1669"/>
                  </a:cubicBezTo>
                  <a:cubicBezTo>
                    <a:pt x="42" y="1669"/>
                    <a:pt x="-64" y="7510"/>
                    <a:pt x="62" y="10852"/>
                  </a:cubicBezTo>
                  <a:cubicBezTo>
                    <a:pt x="62" y="10852"/>
                    <a:pt x="289" y="12692"/>
                    <a:pt x="4944" y="13350"/>
                  </a:cubicBezTo>
                  <a:cubicBezTo>
                    <a:pt x="8430" y="13842"/>
                    <a:pt x="8542" y="15880"/>
                    <a:pt x="12178" y="1738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65" name="Freeform 202"/>
            <p:cNvSpPr/>
            <p:nvPr/>
          </p:nvSpPr>
          <p:spPr>
            <a:xfrm>
              <a:off x="4226154" y="8307998"/>
              <a:ext cx="903214" cy="785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18276" extrusionOk="0">
                  <a:moveTo>
                    <a:pt x="9196" y="17387"/>
                  </a:moveTo>
                  <a:cubicBezTo>
                    <a:pt x="3126" y="19904"/>
                    <a:pt x="10" y="16280"/>
                    <a:pt x="10" y="16280"/>
                  </a:cubicBezTo>
                  <a:cubicBezTo>
                    <a:pt x="10" y="16280"/>
                    <a:pt x="-162" y="15012"/>
                    <a:pt x="900" y="13595"/>
                  </a:cubicBezTo>
                  <a:cubicBezTo>
                    <a:pt x="2230" y="11821"/>
                    <a:pt x="5190" y="11190"/>
                    <a:pt x="8699" y="7796"/>
                  </a:cubicBezTo>
                  <a:cubicBezTo>
                    <a:pt x="11395" y="5188"/>
                    <a:pt x="13174" y="1131"/>
                    <a:pt x="13174" y="1131"/>
                  </a:cubicBezTo>
                  <a:cubicBezTo>
                    <a:pt x="15122" y="-1696"/>
                    <a:pt x="21332" y="1669"/>
                    <a:pt x="21332" y="1669"/>
                  </a:cubicBezTo>
                  <a:cubicBezTo>
                    <a:pt x="21332" y="1669"/>
                    <a:pt x="21438" y="7510"/>
                    <a:pt x="21312" y="10852"/>
                  </a:cubicBezTo>
                  <a:cubicBezTo>
                    <a:pt x="21312" y="10852"/>
                    <a:pt x="21088" y="12692"/>
                    <a:pt x="16429" y="13350"/>
                  </a:cubicBezTo>
                  <a:cubicBezTo>
                    <a:pt x="12944" y="13842"/>
                    <a:pt x="12831" y="15880"/>
                    <a:pt x="9196" y="17387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66" name="Freeform 203"/>
            <p:cNvSpPr/>
            <p:nvPr/>
          </p:nvSpPr>
          <p:spPr>
            <a:xfrm>
              <a:off x="5781853" y="1183379"/>
              <a:ext cx="1643784" cy="668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5" h="20678" extrusionOk="0">
                  <a:moveTo>
                    <a:pt x="21184" y="6977"/>
                  </a:moveTo>
                  <a:cubicBezTo>
                    <a:pt x="21384" y="11170"/>
                    <a:pt x="20197" y="14971"/>
                    <a:pt x="18500" y="15567"/>
                  </a:cubicBezTo>
                  <a:lnTo>
                    <a:pt x="4211" y="20587"/>
                  </a:lnTo>
                  <a:cubicBezTo>
                    <a:pt x="2165" y="21306"/>
                    <a:pt x="268" y="17707"/>
                    <a:pt x="26" y="12646"/>
                  </a:cubicBezTo>
                  <a:cubicBezTo>
                    <a:pt x="-216" y="7585"/>
                    <a:pt x="1293" y="3074"/>
                    <a:pt x="3356" y="2691"/>
                  </a:cubicBezTo>
                  <a:lnTo>
                    <a:pt x="17756" y="23"/>
                  </a:lnTo>
                  <a:cubicBezTo>
                    <a:pt x="19466" y="-294"/>
                    <a:pt x="20982" y="2783"/>
                    <a:pt x="21184" y="6977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67" name="Freeform 204"/>
            <p:cNvSpPr/>
            <p:nvPr/>
          </p:nvSpPr>
          <p:spPr>
            <a:xfrm>
              <a:off x="5779748" y="1209381"/>
              <a:ext cx="1146213" cy="6807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7" h="20919" extrusionOk="0">
                  <a:moveTo>
                    <a:pt x="21357" y="17604"/>
                  </a:moveTo>
                  <a:lnTo>
                    <a:pt x="6705" y="20816"/>
                  </a:lnTo>
                  <a:cubicBezTo>
                    <a:pt x="3474" y="21600"/>
                    <a:pt x="493" y="17814"/>
                    <a:pt x="125" y="12462"/>
                  </a:cubicBezTo>
                  <a:cubicBezTo>
                    <a:pt x="-243" y="7110"/>
                    <a:pt x="37" y="2287"/>
                    <a:pt x="3291" y="1859"/>
                  </a:cubicBezTo>
                  <a:lnTo>
                    <a:pt x="19929" y="0"/>
                  </a:lnTo>
                  <a:lnTo>
                    <a:pt x="21357" y="17604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68" name="Freeform 205"/>
            <p:cNvSpPr/>
            <p:nvPr/>
          </p:nvSpPr>
          <p:spPr>
            <a:xfrm>
              <a:off x="4506267" y="1285185"/>
              <a:ext cx="1697400" cy="1969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68" extrusionOk="0">
                  <a:moveTo>
                    <a:pt x="18791" y="18542"/>
                  </a:moveTo>
                  <a:lnTo>
                    <a:pt x="21600" y="1058"/>
                  </a:lnTo>
                  <a:cubicBezTo>
                    <a:pt x="21173" y="689"/>
                    <a:pt x="19631" y="-204"/>
                    <a:pt x="16180" y="42"/>
                  </a:cubicBezTo>
                  <a:cubicBezTo>
                    <a:pt x="15032" y="123"/>
                    <a:pt x="12355" y="1333"/>
                    <a:pt x="11150" y="1354"/>
                  </a:cubicBezTo>
                  <a:cubicBezTo>
                    <a:pt x="10335" y="1368"/>
                    <a:pt x="7844" y="-25"/>
                    <a:pt x="7170" y="100"/>
                  </a:cubicBezTo>
                  <a:cubicBezTo>
                    <a:pt x="3251" y="830"/>
                    <a:pt x="2103" y="1317"/>
                    <a:pt x="0" y="1885"/>
                  </a:cubicBezTo>
                  <a:lnTo>
                    <a:pt x="3496" y="17977"/>
                  </a:lnTo>
                  <a:cubicBezTo>
                    <a:pt x="3496" y="17977"/>
                    <a:pt x="2428" y="20996"/>
                    <a:pt x="4435" y="21042"/>
                  </a:cubicBezTo>
                  <a:cubicBezTo>
                    <a:pt x="19920" y="21396"/>
                    <a:pt x="17852" y="21227"/>
                    <a:pt x="17852" y="21227"/>
                  </a:cubicBezTo>
                  <a:cubicBezTo>
                    <a:pt x="17852" y="21227"/>
                    <a:pt x="19760" y="20905"/>
                    <a:pt x="18791" y="18542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69" name="Freeform 206"/>
            <p:cNvSpPr/>
            <p:nvPr/>
          </p:nvSpPr>
          <p:spPr>
            <a:xfrm>
              <a:off x="5054700" y="1203159"/>
              <a:ext cx="343572" cy="361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473" y="0"/>
                  </a:moveTo>
                  <a:lnTo>
                    <a:pt x="0" y="5452"/>
                  </a:lnTo>
                  <a:lnTo>
                    <a:pt x="9449" y="21600"/>
                  </a:lnTo>
                  <a:lnTo>
                    <a:pt x="21600" y="11337"/>
                  </a:lnTo>
                  <a:lnTo>
                    <a:pt x="7473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70" name="Freeform 207"/>
            <p:cNvSpPr/>
            <p:nvPr/>
          </p:nvSpPr>
          <p:spPr>
            <a:xfrm>
              <a:off x="5044804" y="1291996"/>
              <a:ext cx="363576" cy="282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8" h="21407" extrusionOk="0">
                  <a:moveTo>
                    <a:pt x="298" y="100"/>
                  </a:moveTo>
                  <a:cubicBezTo>
                    <a:pt x="555" y="-90"/>
                    <a:pt x="878" y="0"/>
                    <a:pt x="1054" y="296"/>
                  </a:cubicBezTo>
                  <a:lnTo>
                    <a:pt x="1098" y="382"/>
                  </a:lnTo>
                  <a:lnTo>
                    <a:pt x="9613" y="19467"/>
                  </a:lnTo>
                  <a:lnTo>
                    <a:pt x="20483" y="7200"/>
                  </a:lnTo>
                  <a:cubicBezTo>
                    <a:pt x="20710" y="6949"/>
                    <a:pt x="21040" y="6951"/>
                    <a:pt x="21260" y="7190"/>
                  </a:cubicBezTo>
                  <a:lnTo>
                    <a:pt x="21319" y="7269"/>
                  </a:lnTo>
                  <a:cubicBezTo>
                    <a:pt x="21517" y="7553"/>
                    <a:pt x="21517" y="7974"/>
                    <a:pt x="21326" y="8256"/>
                  </a:cubicBezTo>
                  <a:lnTo>
                    <a:pt x="21268" y="8337"/>
                  </a:lnTo>
                  <a:lnTo>
                    <a:pt x="9855" y="21218"/>
                  </a:lnTo>
                  <a:cubicBezTo>
                    <a:pt x="9591" y="21510"/>
                    <a:pt x="9202" y="21454"/>
                    <a:pt x="8997" y="21115"/>
                  </a:cubicBezTo>
                  <a:lnTo>
                    <a:pt x="8946" y="21025"/>
                  </a:lnTo>
                  <a:lnTo>
                    <a:pt x="78" y="1133"/>
                  </a:lnTo>
                  <a:cubicBezTo>
                    <a:pt x="-83" y="770"/>
                    <a:pt x="12" y="307"/>
                    <a:pt x="298" y="10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71" name="Freeform 208"/>
            <p:cNvSpPr/>
            <p:nvPr/>
          </p:nvSpPr>
          <p:spPr>
            <a:xfrm>
              <a:off x="5394172" y="1203159"/>
              <a:ext cx="391395" cy="376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97" y="0"/>
                  </a:moveTo>
                  <a:lnTo>
                    <a:pt x="21600" y="5772"/>
                  </a:lnTo>
                  <a:lnTo>
                    <a:pt x="11955" y="21600"/>
                  </a:lnTo>
                  <a:lnTo>
                    <a:pt x="0" y="10879"/>
                  </a:lnTo>
                  <a:lnTo>
                    <a:pt x="16897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72" name="Freeform 209"/>
            <p:cNvSpPr/>
            <p:nvPr/>
          </p:nvSpPr>
          <p:spPr>
            <a:xfrm>
              <a:off x="5342607" y="1329566"/>
              <a:ext cx="443484" cy="1899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0" h="21569" extrusionOk="0">
                  <a:moveTo>
                    <a:pt x="20636" y="51"/>
                  </a:moveTo>
                  <a:cubicBezTo>
                    <a:pt x="20787" y="-1"/>
                    <a:pt x="21088" y="-16"/>
                    <a:pt x="21312" y="18"/>
                  </a:cubicBezTo>
                  <a:cubicBezTo>
                    <a:pt x="21517" y="50"/>
                    <a:pt x="21583" y="111"/>
                    <a:pt x="21487" y="161"/>
                  </a:cubicBezTo>
                  <a:lnTo>
                    <a:pt x="21450" y="176"/>
                  </a:lnTo>
                  <a:lnTo>
                    <a:pt x="13792" y="2906"/>
                  </a:lnTo>
                  <a:cubicBezTo>
                    <a:pt x="13641" y="2958"/>
                    <a:pt x="13352" y="2972"/>
                    <a:pt x="13129" y="2941"/>
                  </a:cubicBezTo>
                  <a:lnTo>
                    <a:pt x="13075" y="2931"/>
                  </a:lnTo>
                  <a:lnTo>
                    <a:pt x="2968" y="976"/>
                  </a:lnTo>
                  <a:lnTo>
                    <a:pt x="1400" y="19083"/>
                  </a:lnTo>
                  <a:lnTo>
                    <a:pt x="1334" y="19195"/>
                  </a:lnTo>
                  <a:lnTo>
                    <a:pt x="1273" y="19308"/>
                  </a:lnTo>
                  <a:cubicBezTo>
                    <a:pt x="1243" y="19367"/>
                    <a:pt x="1219" y="19429"/>
                    <a:pt x="1189" y="19493"/>
                  </a:cubicBezTo>
                  <a:cubicBezTo>
                    <a:pt x="1062" y="19778"/>
                    <a:pt x="984" y="20062"/>
                    <a:pt x="972" y="20326"/>
                  </a:cubicBezTo>
                  <a:cubicBezTo>
                    <a:pt x="954" y="20842"/>
                    <a:pt x="1201" y="21221"/>
                    <a:pt x="1738" y="21387"/>
                  </a:cubicBezTo>
                  <a:cubicBezTo>
                    <a:pt x="1895" y="21437"/>
                    <a:pt x="1852" y="21509"/>
                    <a:pt x="1635" y="21546"/>
                  </a:cubicBezTo>
                  <a:cubicBezTo>
                    <a:pt x="1424" y="21584"/>
                    <a:pt x="1117" y="21574"/>
                    <a:pt x="960" y="21524"/>
                  </a:cubicBezTo>
                  <a:cubicBezTo>
                    <a:pt x="254" y="21304"/>
                    <a:pt x="-17" y="20889"/>
                    <a:pt x="1" y="20323"/>
                  </a:cubicBezTo>
                  <a:cubicBezTo>
                    <a:pt x="13" y="20052"/>
                    <a:pt x="92" y="19761"/>
                    <a:pt x="224" y="19470"/>
                  </a:cubicBezTo>
                  <a:lnTo>
                    <a:pt x="278" y="19342"/>
                  </a:lnTo>
                  <a:cubicBezTo>
                    <a:pt x="303" y="19301"/>
                    <a:pt x="321" y="19261"/>
                    <a:pt x="339" y="19222"/>
                  </a:cubicBezTo>
                  <a:lnTo>
                    <a:pt x="429" y="19075"/>
                  </a:lnTo>
                  <a:cubicBezTo>
                    <a:pt x="429" y="19072"/>
                    <a:pt x="429" y="19070"/>
                    <a:pt x="435" y="19068"/>
                  </a:cubicBezTo>
                  <a:lnTo>
                    <a:pt x="435" y="19064"/>
                  </a:lnTo>
                  <a:lnTo>
                    <a:pt x="2015" y="736"/>
                  </a:lnTo>
                  <a:cubicBezTo>
                    <a:pt x="2021" y="646"/>
                    <a:pt x="2449" y="596"/>
                    <a:pt x="2757" y="641"/>
                  </a:cubicBezTo>
                  <a:lnTo>
                    <a:pt x="2811" y="651"/>
                  </a:lnTo>
                  <a:lnTo>
                    <a:pt x="13273" y="2675"/>
                  </a:lnTo>
                  <a:lnTo>
                    <a:pt x="20636" y="5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73" name="Freeform 210"/>
            <p:cNvSpPr/>
            <p:nvPr/>
          </p:nvSpPr>
          <p:spPr>
            <a:xfrm>
              <a:off x="5445126" y="1604046"/>
              <a:ext cx="54011" cy="64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8" h="20461" extrusionOk="0">
                  <a:moveTo>
                    <a:pt x="129" y="9078"/>
                  </a:moveTo>
                  <a:cubicBezTo>
                    <a:pt x="-748" y="14688"/>
                    <a:pt x="2944" y="19756"/>
                    <a:pt x="8390" y="20396"/>
                  </a:cubicBezTo>
                  <a:cubicBezTo>
                    <a:pt x="13883" y="21031"/>
                    <a:pt x="19052" y="16997"/>
                    <a:pt x="19928" y="11388"/>
                  </a:cubicBezTo>
                  <a:cubicBezTo>
                    <a:pt x="20852" y="5771"/>
                    <a:pt x="17113" y="710"/>
                    <a:pt x="11668" y="66"/>
                  </a:cubicBezTo>
                  <a:cubicBezTo>
                    <a:pt x="6175" y="-569"/>
                    <a:pt x="1006" y="3461"/>
                    <a:pt x="129" y="907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74" name="Freeform 211"/>
            <p:cNvSpPr/>
            <p:nvPr/>
          </p:nvSpPr>
          <p:spPr>
            <a:xfrm>
              <a:off x="5441026" y="1908403"/>
              <a:ext cx="53982" cy="64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0" h="20461" extrusionOk="0">
                  <a:moveTo>
                    <a:pt x="129" y="9081"/>
                  </a:moveTo>
                  <a:cubicBezTo>
                    <a:pt x="-749" y="14694"/>
                    <a:pt x="2951" y="19759"/>
                    <a:pt x="8409" y="20395"/>
                  </a:cubicBezTo>
                  <a:cubicBezTo>
                    <a:pt x="13913" y="21030"/>
                    <a:pt x="19093" y="17004"/>
                    <a:pt x="19972" y="11387"/>
                  </a:cubicBezTo>
                  <a:cubicBezTo>
                    <a:pt x="20851" y="5774"/>
                    <a:pt x="17150" y="709"/>
                    <a:pt x="11692" y="66"/>
                  </a:cubicBezTo>
                  <a:cubicBezTo>
                    <a:pt x="6189" y="-570"/>
                    <a:pt x="1008" y="3468"/>
                    <a:pt x="129" y="908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75" name="Freeform 212"/>
            <p:cNvSpPr/>
            <p:nvPr/>
          </p:nvSpPr>
          <p:spPr>
            <a:xfrm>
              <a:off x="5425997" y="2244136"/>
              <a:ext cx="53981" cy="64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1" h="20458" extrusionOk="0">
                  <a:moveTo>
                    <a:pt x="129" y="9078"/>
                  </a:moveTo>
                  <a:cubicBezTo>
                    <a:pt x="-749" y="14695"/>
                    <a:pt x="2951" y="19756"/>
                    <a:pt x="8409" y="20392"/>
                  </a:cubicBezTo>
                  <a:cubicBezTo>
                    <a:pt x="13913" y="21027"/>
                    <a:pt x="19093" y="17001"/>
                    <a:pt x="19972" y="11387"/>
                  </a:cubicBezTo>
                  <a:cubicBezTo>
                    <a:pt x="20851" y="5770"/>
                    <a:pt x="17151" y="706"/>
                    <a:pt x="11693" y="66"/>
                  </a:cubicBezTo>
                  <a:cubicBezTo>
                    <a:pt x="6189" y="-573"/>
                    <a:pt x="1008" y="3469"/>
                    <a:pt x="129" y="907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76" name="Freeform 213"/>
            <p:cNvSpPr/>
            <p:nvPr/>
          </p:nvSpPr>
          <p:spPr>
            <a:xfrm>
              <a:off x="5414073" y="2917245"/>
              <a:ext cx="54014" cy="64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70" h="20457" extrusionOk="0">
                  <a:moveTo>
                    <a:pt x="129" y="9076"/>
                  </a:moveTo>
                  <a:cubicBezTo>
                    <a:pt x="-748" y="14691"/>
                    <a:pt x="2944" y="19755"/>
                    <a:pt x="8436" y="20390"/>
                  </a:cubicBezTo>
                  <a:cubicBezTo>
                    <a:pt x="13883" y="21030"/>
                    <a:pt x="19052" y="17001"/>
                    <a:pt x="19928" y="11385"/>
                  </a:cubicBezTo>
                  <a:cubicBezTo>
                    <a:pt x="20852" y="5768"/>
                    <a:pt x="17160" y="709"/>
                    <a:pt x="11667" y="66"/>
                  </a:cubicBezTo>
                  <a:cubicBezTo>
                    <a:pt x="6221" y="-570"/>
                    <a:pt x="1052" y="3467"/>
                    <a:pt x="129" y="907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77" name="Freeform 214"/>
            <p:cNvSpPr/>
            <p:nvPr/>
          </p:nvSpPr>
          <p:spPr>
            <a:xfrm>
              <a:off x="5410968" y="2539638"/>
              <a:ext cx="53980" cy="64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0" h="20458" extrusionOk="0">
                  <a:moveTo>
                    <a:pt x="129" y="9078"/>
                  </a:moveTo>
                  <a:cubicBezTo>
                    <a:pt x="-750" y="14687"/>
                    <a:pt x="2950" y="19756"/>
                    <a:pt x="8408" y="20392"/>
                  </a:cubicBezTo>
                  <a:cubicBezTo>
                    <a:pt x="13912" y="21027"/>
                    <a:pt x="19092" y="16997"/>
                    <a:pt x="19971" y="11387"/>
                  </a:cubicBezTo>
                  <a:cubicBezTo>
                    <a:pt x="20850" y="5770"/>
                    <a:pt x="17149" y="706"/>
                    <a:pt x="11692" y="66"/>
                  </a:cubicBezTo>
                  <a:cubicBezTo>
                    <a:pt x="6188" y="-573"/>
                    <a:pt x="1007" y="3469"/>
                    <a:pt x="129" y="907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78" name="Freeform 215"/>
            <p:cNvSpPr/>
            <p:nvPr/>
          </p:nvSpPr>
          <p:spPr>
            <a:xfrm>
              <a:off x="5636487" y="1833050"/>
              <a:ext cx="408270" cy="450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57" extrusionOk="0">
                  <a:moveTo>
                    <a:pt x="21037" y="443"/>
                  </a:moveTo>
                  <a:lnTo>
                    <a:pt x="1470" y="1"/>
                  </a:lnTo>
                  <a:cubicBezTo>
                    <a:pt x="1188" y="-6"/>
                    <a:pt x="945" y="193"/>
                    <a:pt x="932" y="450"/>
                  </a:cubicBezTo>
                  <a:lnTo>
                    <a:pt x="1" y="14211"/>
                  </a:lnTo>
                  <a:cubicBezTo>
                    <a:pt x="-12" y="14374"/>
                    <a:pt x="73" y="14531"/>
                    <a:pt x="217" y="14627"/>
                  </a:cubicBezTo>
                  <a:lnTo>
                    <a:pt x="10532" y="21465"/>
                  </a:lnTo>
                  <a:cubicBezTo>
                    <a:pt x="10722" y="21594"/>
                    <a:pt x="10991" y="21587"/>
                    <a:pt x="11175" y="21449"/>
                  </a:cubicBezTo>
                  <a:lnTo>
                    <a:pt x="19319" y="15413"/>
                  </a:lnTo>
                  <a:cubicBezTo>
                    <a:pt x="19424" y="15336"/>
                    <a:pt x="19490" y="15225"/>
                    <a:pt x="19509" y="15104"/>
                  </a:cubicBezTo>
                  <a:lnTo>
                    <a:pt x="21549" y="985"/>
                  </a:lnTo>
                  <a:cubicBezTo>
                    <a:pt x="21588" y="703"/>
                    <a:pt x="21352" y="450"/>
                    <a:pt x="21037" y="443"/>
                  </a:cubicBezTo>
                  <a:close/>
                  <a:moveTo>
                    <a:pt x="1955" y="970"/>
                  </a:moveTo>
                  <a:lnTo>
                    <a:pt x="20421" y="1388"/>
                  </a:lnTo>
                  <a:lnTo>
                    <a:pt x="18486" y="14790"/>
                  </a:lnTo>
                  <a:lnTo>
                    <a:pt x="10821" y="20472"/>
                  </a:lnTo>
                  <a:lnTo>
                    <a:pt x="1076" y="14008"/>
                  </a:lnTo>
                  <a:lnTo>
                    <a:pt x="1955" y="97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79" name="Freeform 216"/>
            <p:cNvSpPr/>
            <p:nvPr/>
          </p:nvSpPr>
          <p:spPr>
            <a:xfrm>
              <a:off x="4776886" y="3212059"/>
              <a:ext cx="1209160" cy="1547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9847"/>
                  </a:lnTo>
                  <a:lnTo>
                    <a:pt x="426" y="0"/>
                  </a:lnTo>
                  <a:lnTo>
                    <a:pt x="21312" y="1602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80" name="Freeform 217"/>
            <p:cNvSpPr/>
            <p:nvPr/>
          </p:nvSpPr>
          <p:spPr>
            <a:xfrm>
              <a:off x="4641089" y="3314460"/>
              <a:ext cx="1477616" cy="1048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453" extrusionOk="0">
                  <a:moveTo>
                    <a:pt x="2107" y="0"/>
                  </a:moveTo>
                  <a:cubicBezTo>
                    <a:pt x="2107" y="0"/>
                    <a:pt x="-223" y="7375"/>
                    <a:pt x="17" y="16932"/>
                  </a:cubicBezTo>
                  <a:cubicBezTo>
                    <a:pt x="2982" y="19697"/>
                    <a:pt x="8940" y="21274"/>
                    <a:pt x="8940" y="21274"/>
                  </a:cubicBezTo>
                  <a:cubicBezTo>
                    <a:pt x="9384" y="21600"/>
                    <a:pt x="12045" y="21433"/>
                    <a:pt x="12494" y="21156"/>
                  </a:cubicBezTo>
                  <a:cubicBezTo>
                    <a:pt x="12494" y="21156"/>
                    <a:pt x="20610" y="17657"/>
                    <a:pt x="21377" y="15919"/>
                  </a:cubicBezTo>
                  <a:cubicBezTo>
                    <a:pt x="20942" y="6908"/>
                    <a:pt x="19429" y="660"/>
                    <a:pt x="19429" y="660"/>
                  </a:cubicBezTo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81" name="Freeform 218"/>
            <p:cNvSpPr/>
            <p:nvPr/>
          </p:nvSpPr>
          <p:spPr>
            <a:xfrm>
              <a:off x="5431929" y="3244819"/>
              <a:ext cx="54012" cy="64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9" h="20458" extrusionOk="0">
                  <a:moveTo>
                    <a:pt x="140" y="9074"/>
                  </a:moveTo>
                  <a:cubicBezTo>
                    <a:pt x="-783" y="14689"/>
                    <a:pt x="2955" y="19752"/>
                    <a:pt x="8402" y="20391"/>
                  </a:cubicBezTo>
                  <a:cubicBezTo>
                    <a:pt x="13894" y="21030"/>
                    <a:pt x="19017" y="16997"/>
                    <a:pt x="19940" y="11382"/>
                  </a:cubicBezTo>
                  <a:cubicBezTo>
                    <a:pt x="20817" y="5767"/>
                    <a:pt x="17125" y="708"/>
                    <a:pt x="11632" y="65"/>
                  </a:cubicBezTo>
                  <a:cubicBezTo>
                    <a:pt x="6186" y="-570"/>
                    <a:pt x="1017" y="3467"/>
                    <a:pt x="140" y="907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82" name="Freeform 219"/>
            <p:cNvSpPr/>
            <p:nvPr/>
          </p:nvSpPr>
          <p:spPr>
            <a:xfrm>
              <a:off x="4212906" y="1441641"/>
              <a:ext cx="716894" cy="1795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4" h="21219" extrusionOk="0">
                  <a:moveTo>
                    <a:pt x="6887" y="21198"/>
                  </a:moveTo>
                  <a:cubicBezTo>
                    <a:pt x="2729" y="21006"/>
                    <a:pt x="-308" y="19495"/>
                    <a:pt x="24" y="17784"/>
                  </a:cubicBezTo>
                  <a:lnTo>
                    <a:pt x="2815" y="3374"/>
                  </a:lnTo>
                  <a:cubicBezTo>
                    <a:pt x="3215" y="1309"/>
                    <a:pt x="7705" y="-209"/>
                    <a:pt x="12723" y="24"/>
                  </a:cubicBezTo>
                  <a:cubicBezTo>
                    <a:pt x="17740" y="256"/>
                    <a:pt x="21292" y="2148"/>
                    <a:pt x="20557" y="4197"/>
                  </a:cubicBezTo>
                  <a:lnTo>
                    <a:pt x="15435" y="18498"/>
                  </a:lnTo>
                  <a:cubicBezTo>
                    <a:pt x="14827" y="20197"/>
                    <a:pt x="11045" y="21391"/>
                    <a:pt x="6887" y="21198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83" name="Freeform 220"/>
            <p:cNvSpPr/>
            <p:nvPr/>
          </p:nvSpPr>
          <p:spPr>
            <a:xfrm>
              <a:off x="4237644" y="1434138"/>
              <a:ext cx="709983" cy="1152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7" h="21273" extrusionOk="0">
                  <a:moveTo>
                    <a:pt x="20849" y="6935"/>
                  </a:moveTo>
                  <a:cubicBezTo>
                    <a:pt x="21600" y="3733"/>
                    <a:pt x="17430" y="400"/>
                    <a:pt x="12294" y="37"/>
                  </a:cubicBezTo>
                  <a:cubicBezTo>
                    <a:pt x="7157" y="-327"/>
                    <a:pt x="2561" y="2046"/>
                    <a:pt x="2152" y="5272"/>
                  </a:cubicBezTo>
                  <a:lnTo>
                    <a:pt x="0" y="20625"/>
                  </a:lnTo>
                  <a:cubicBezTo>
                    <a:pt x="0" y="20625"/>
                    <a:pt x="16570" y="21273"/>
                    <a:pt x="17121" y="21273"/>
                  </a:cubicBezTo>
                  <a:lnTo>
                    <a:pt x="20849" y="6935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84" name="Freeform 221"/>
            <p:cNvSpPr/>
            <p:nvPr/>
          </p:nvSpPr>
          <p:spPr>
            <a:xfrm>
              <a:off x="4642870" y="3625781"/>
              <a:ext cx="723065" cy="2633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3" h="21553" extrusionOk="0">
                  <a:moveTo>
                    <a:pt x="9950" y="21553"/>
                  </a:moveTo>
                  <a:cubicBezTo>
                    <a:pt x="4837" y="21548"/>
                    <a:pt x="665" y="20417"/>
                    <a:pt x="530" y="19000"/>
                  </a:cubicBezTo>
                  <a:lnTo>
                    <a:pt x="1" y="2986"/>
                  </a:lnTo>
                  <a:cubicBezTo>
                    <a:pt x="-55" y="1312"/>
                    <a:pt x="4906" y="-41"/>
                    <a:pt x="10944" y="1"/>
                  </a:cubicBezTo>
                  <a:cubicBezTo>
                    <a:pt x="16872" y="42"/>
                    <a:pt x="21545" y="1414"/>
                    <a:pt x="21347" y="3057"/>
                  </a:cubicBezTo>
                  <a:lnTo>
                    <a:pt x="19443" y="19041"/>
                  </a:lnTo>
                  <a:cubicBezTo>
                    <a:pt x="19230" y="20449"/>
                    <a:pt x="15038" y="21559"/>
                    <a:pt x="9950" y="21553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85" name="Freeform 222"/>
            <p:cNvSpPr/>
            <p:nvPr/>
          </p:nvSpPr>
          <p:spPr>
            <a:xfrm>
              <a:off x="4654893" y="5692843"/>
              <a:ext cx="634314" cy="2756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142" extrusionOk="0">
                  <a:moveTo>
                    <a:pt x="16891" y="20799"/>
                  </a:moveTo>
                  <a:lnTo>
                    <a:pt x="21136" y="2566"/>
                  </a:lnTo>
                  <a:cubicBezTo>
                    <a:pt x="21472" y="1164"/>
                    <a:pt x="16588" y="-12"/>
                    <a:pt x="10483" y="0"/>
                  </a:cubicBezTo>
                  <a:cubicBezTo>
                    <a:pt x="4585" y="13"/>
                    <a:pt x="-128" y="1131"/>
                    <a:pt x="3" y="2487"/>
                  </a:cubicBezTo>
                  <a:lnTo>
                    <a:pt x="1578" y="20769"/>
                  </a:lnTo>
                  <a:cubicBezTo>
                    <a:pt x="1578" y="20769"/>
                    <a:pt x="7684" y="21588"/>
                    <a:pt x="16891" y="20799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86" name="Freeform 223"/>
            <p:cNvSpPr/>
            <p:nvPr/>
          </p:nvSpPr>
          <p:spPr>
            <a:xfrm>
              <a:off x="5404345" y="3743594"/>
              <a:ext cx="873571" cy="2624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5" h="21318" extrusionOk="0">
                  <a:moveTo>
                    <a:pt x="13899" y="21308"/>
                  </a:moveTo>
                  <a:cubicBezTo>
                    <a:pt x="18015" y="21181"/>
                    <a:pt x="21090" y="19963"/>
                    <a:pt x="20841" y="18559"/>
                  </a:cubicBezTo>
                  <a:lnTo>
                    <a:pt x="17238" y="2711"/>
                  </a:lnTo>
                  <a:cubicBezTo>
                    <a:pt x="16861" y="1055"/>
                    <a:pt x="12523" y="-166"/>
                    <a:pt x="7672" y="19"/>
                  </a:cubicBezTo>
                  <a:cubicBezTo>
                    <a:pt x="2906" y="200"/>
                    <a:pt x="-510" y="1668"/>
                    <a:pt x="62" y="3288"/>
                  </a:cubicBezTo>
                  <a:lnTo>
                    <a:pt x="5622" y="19049"/>
                  </a:lnTo>
                  <a:cubicBezTo>
                    <a:pt x="6147" y="20436"/>
                    <a:pt x="9804" y="21434"/>
                    <a:pt x="13899" y="21308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87" name="Freeform 224"/>
            <p:cNvSpPr/>
            <p:nvPr/>
          </p:nvSpPr>
          <p:spPr>
            <a:xfrm>
              <a:off x="5642732" y="5798026"/>
              <a:ext cx="756569" cy="2706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093" extrusionOk="0">
                  <a:moveTo>
                    <a:pt x="8856" y="20888"/>
                  </a:moveTo>
                  <a:lnTo>
                    <a:pt x="89" y="2820"/>
                  </a:lnTo>
                  <a:cubicBezTo>
                    <a:pt x="-627" y="1407"/>
                    <a:pt x="3050" y="118"/>
                    <a:pt x="8112" y="8"/>
                  </a:cubicBezTo>
                  <a:cubicBezTo>
                    <a:pt x="12998" y="-99"/>
                    <a:pt x="17251" y="938"/>
                    <a:pt x="17564" y="2313"/>
                  </a:cubicBezTo>
                  <a:lnTo>
                    <a:pt x="20973" y="20544"/>
                  </a:lnTo>
                  <a:cubicBezTo>
                    <a:pt x="20973" y="20544"/>
                    <a:pt x="16727" y="21501"/>
                    <a:pt x="8856" y="20888"/>
                  </a:cubicBezTo>
                  <a:close/>
                </a:path>
              </a:pathLst>
            </a:custGeom>
            <a:solidFill>
              <a:srgbClr val="ADC6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88" name="Freeform 225"/>
            <p:cNvSpPr/>
            <p:nvPr/>
          </p:nvSpPr>
          <p:spPr>
            <a:xfrm>
              <a:off x="5622408" y="50101"/>
              <a:ext cx="712467" cy="78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06" h="20540" extrusionOk="0">
                  <a:moveTo>
                    <a:pt x="18908" y="15478"/>
                  </a:moveTo>
                  <a:lnTo>
                    <a:pt x="11889" y="11031"/>
                  </a:lnTo>
                  <a:cubicBezTo>
                    <a:pt x="11889" y="11031"/>
                    <a:pt x="8560" y="3173"/>
                    <a:pt x="6880" y="1950"/>
                  </a:cubicBezTo>
                  <a:cubicBezTo>
                    <a:pt x="5196" y="728"/>
                    <a:pt x="3008" y="967"/>
                    <a:pt x="1159" y="183"/>
                  </a:cubicBezTo>
                  <a:cubicBezTo>
                    <a:pt x="-689" y="-602"/>
                    <a:pt x="-277" y="1326"/>
                    <a:pt x="2032" y="2418"/>
                  </a:cubicBezTo>
                  <a:cubicBezTo>
                    <a:pt x="4341" y="3509"/>
                    <a:pt x="5279" y="3385"/>
                    <a:pt x="5839" y="5612"/>
                  </a:cubicBezTo>
                  <a:cubicBezTo>
                    <a:pt x="6399" y="7839"/>
                    <a:pt x="5550" y="15782"/>
                    <a:pt x="8941" y="17196"/>
                  </a:cubicBezTo>
                  <a:cubicBezTo>
                    <a:pt x="10147" y="18247"/>
                    <a:pt x="11099" y="19050"/>
                    <a:pt x="11841" y="19662"/>
                  </a:cubicBezTo>
                  <a:cubicBezTo>
                    <a:pt x="13466" y="20998"/>
                    <a:pt x="15981" y="20794"/>
                    <a:pt x="17259" y="19158"/>
                  </a:cubicBezTo>
                  <a:cubicBezTo>
                    <a:pt x="17293" y="19119"/>
                    <a:pt x="17324" y="19079"/>
                    <a:pt x="17352" y="19038"/>
                  </a:cubicBezTo>
                  <a:cubicBezTo>
                    <a:pt x="18671" y="17298"/>
                    <a:pt x="20911" y="16472"/>
                    <a:pt x="18908" y="15478"/>
                  </a:cubicBez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89" name="Freeform 226"/>
            <p:cNvSpPr/>
            <p:nvPr/>
          </p:nvSpPr>
          <p:spPr>
            <a:xfrm>
              <a:off x="5606192" y="36697"/>
              <a:ext cx="357377" cy="678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5" h="21294" extrusionOk="0">
                  <a:moveTo>
                    <a:pt x="104" y="994"/>
                  </a:moveTo>
                  <a:cubicBezTo>
                    <a:pt x="-396" y="85"/>
                    <a:pt x="964" y="-275"/>
                    <a:pt x="3088" y="230"/>
                  </a:cubicBezTo>
                  <a:cubicBezTo>
                    <a:pt x="3301" y="281"/>
                    <a:pt x="3396" y="413"/>
                    <a:pt x="3301" y="527"/>
                  </a:cubicBezTo>
                  <a:cubicBezTo>
                    <a:pt x="3205" y="640"/>
                    <a:pt x="2955" y="690"/>
                    <a:pt x="2742" y="640"/>
                  </a:cubicBezTo>
                  <a:cubicBezTo>
                    <a:pt x="1184" y="269"/>
                    <a:pt x="662" y="407"/>
                    <a:pt x="920" y="868"/>
                  </a:cubicBezTo>
                  <a:cubicBezTo>
                    <a:pt x="1272" y="1509"/>
                    <a:pt x="2816" y="2342"/>
                    <a:pt x="4969" y="2912"/>
                  </a:cubicBezTo>
                  <a:lnTo>
                    <a:pt x="5337" y="3008"/>
                  </a:lnTo>
                  <a:cubicBezTo>
                    <a:pt x="6579" y="3323"/>
                    <a:pt x="8894" y="3865"/>
                    <a:pt x="9070" y="3910"/>
                  </a:cubicBezTo>
                  <a:cubicBezTo>
                    <a:pt x="11481" y="4523"/>
                    <a:pt x="12524" y="5173"/>
                    <a:pt x="13274" y="6750"/>
                  </a:cubicBezTo>
                  <a:lnTo>
                    <a:pt x="13333" y="6891"/>
                  </a:lnTo>
                  <a:cubicBezTo>
                    <a:pt x="13524" y="7309"/>
                    <a:pt x="13671" y="7876"/>
                    <a:pt x="13840" y="8787"/>
                  </a:cubicBezTo>
                  <a:lnTo>
                    <a:pt x="14273" y="11315"/>
                  </a:lnTo>
                  <a:lnTo>
                    <a:pt x="14376" y="11852"/>
                  </a:lnTo>
                  <a:cubicBezTo>
                    <a:pt x="14509" y="12547"/>
                    <a:pt x="14648" y="13166"/>
                    <a:pt x="14810" y="13763"/>
                  </a:cubicBezTo>
                  <a:lnTo>
                    <a:pt x="14928" y="14178"/>
                  </a:lnTo>
                  <a:cubicBezTo>
                    <a:pt x="15993" y="17859"/>
                    <a:pt x="17823" y="20146"/>
                    <a:pt x="20895" y="20864"/>
                  </a:cubicBezTo>
                  <a:cubicBezTo>
                    <a:pt x="21109" y="20914"/>
                    <a:pt x="21204" y="21046"/>
                    <a:pt x="21109" y="21160"/>
                  </a:cubicBezTo>
                  <a:cubicBezTo>
                    <a:pt x="21013" y="21274"/>
                    <a:pt x="20763" y="21325"/>
                    <a:pt x="20550" y="21275"/>
                  </a:cubicBezTo>
                  <a:cubicBezTo>
                    <a:pt x="16993" y="20443"/>
                    <a:pt x="15060" y="17902"/>
                    <a:pt x="13972" y="13826"/>
                  </a:cubicBezTo>
                  <a:cubicBezTo>
                    <a:pt x="13811" y="13224"/>
                    <a:pt x="13671" y="12599"/>
                    <a:pt x="13531" y="11899"/>
                  </a:cubicBezTo>
                  <a:lnTo>
                    <a:pt x="13318" y="10729"/>
                  </a:lnTo>
                  <a:lnTo>
                    <a:pt x="13054" y="9145"/>
                  </a:lnTo>
                  <a:cubicBezTo>
                    <a:pt x="12862" y="8067"/>
                    <a:pt x="12708" y="7433"/>
                    <a:pt x="12510" y="6995"/>
                  </a:cubicBezTo>
                  <a:cubicBezTo>
                    <a:pt x="11833" y="5495"/>
                    <a:pt x="11010" y="4923"/>
                    <a:pt x="8908" y="4368"/>
                  </a:cubicBezTo>
                  <a:lnTo>
                    <a:pt x="8636" y="4298"/>
                  </a:lnTo>
                  <a:cubicBezTo>
                    <a:pt x="8159" y="4183"/>
                    <a:pt x="5608" y="3584"/>
                    <a:pt x="4587" y="3314"/>
                  </a:cubicBezTo>
                  <a:cubicBezTo>
                    <a:pt x="2242" y="2693"/>
                    <a:pt x="530" y="1770"/>
                    <a:pt x="104" y="994"/>
                  </a:cubicBezTo>
                  <a:close/>
                </a:path>
              </a:pathLst>
            </a:custGeom>
            <a:solidFill>
              <a:srgbClr val="DD936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90" name="Freeform 227"/>
            <p:cNvSpPr/>
            <p:nvPr/>
          </p:nvSpPr>
          <p:spPr>
            <a:xfrm>
              <a:off x="5959864" y="1729099"/>
              <a:ext cx="210332" cy="1504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580" extrusionOk="0">
                  <a:moveTo>
                    <a:pt x="20497" y="1"/>
                  </a:moveTo>
                  <a:cubicBezTo>
                    <a:pt x="21066" y="10"/>
                    <a:pt x="21458" y="81"/>
                    <a:pt x="21395" y="160"/>
                  </a:cubicBezTo>
                  <a:lnTo>
                    <a:pt x="20927" y="734"/>
                  </a:lnTo>
                  <a:lnTo>
                    <a:pt x="20523" y="1186"/>
                  </a:lnTo>
                  <a:cubicBezTo>
                    <a:pt x="19411" y="2378"/>
                    <a:pt x="11511" y="10129"/>
                    <a:pt x="4686" y="16952"/>
                  </a:cubicBezTo>
                  <a:lnTo>
                    <a:pt x="3397" y="18245"/>
                  </a:lnTo>
                  <a:lnTo>
                    <a:pt x="3511" y="18283"/>
                  </a:lnTo>
                  <a:cubicBezTo>
                    <a:pt x="6392" y="19185"/>
                    <a:pt x="6140" y="20087"/>
                    <a:pt x="3941" y="20914"/>
                  </a:cubicBezTo>
                  <a:lnTo>
                    <a:pt x="3751" y="20985"/>
                  </a:lnTo>
                  <a:cubicBezTo>
                    <a:pt x="3346" y="21129"/>
                    <a:pt x="2904" y="21259"/>
                    <a:pt x="2474" y="21372"/>
                  </a:cubicBezTo>
                  <a:lnTo>
                    <a:pt x="2259" y="21426"/>
                  </a:lnTo>
                  <a:cubicBezTo>
                    <a:pt x="2095" y="21467"/>
                    <a:pt x="1956" y="21497"/>
                    <a:pt x="1868" y="21517"/>
                  </a:cubicBezTo>
                  <a:cubicBezTo>
                    <a:pt x="1552" y="21582"/>
                    <a:pt x="920" y="21600"/>
                    <a:pt x="452" y="21556"/>
                  </a:cubicBezTo>
                  <a:cubicBezTo>
                    <a:pt x="-15" y="21512"/>
                    <a:pt x="-142" y="21423"/>
                    <a:pt x="174" y="21357"/>
                  </a:cubicBezTo>
                  <a:lnTo>
                    <a:pt x="338" y="21320"/>
                  </a:lnTo>
                  <a:cubicBezTo>
                    <a:pt x="427" y="21298"/>
                    <a:pt x="541" y="21269"/>
                    <a:pt x="680" y="21235"/>
                  </a:cubicBezTo>
                  <a:cubicBezTo>
                    <a:pt x="1084" y="21132"/>
                    <a:pt x="1476" y="21013"/>
                    <a:pt x="1855" y="20879"/>
                  </a:cubicBezTo>
                  <a:cubicBezTo>
                    <a:pt x="4105" y="20078"/>
                    <a:pt x="4383" y="19202"/>
                    <a:pt x="1425" y="18329"/>
                  </a:cubicBezTo>
                  <a:cubicBezTo>
                    <a:pt x="1337" y="18303"/>
                    <a:pt x="1312" y="18275"/>
                    <a:pt x="1337" y="18247"/>
                  </a:cubicBezTo>
                  <a:lnTo>
                    <a:pt x="17641" y="2039"/>
                  </a:lnTo>
                  <a:cubicBezTo>
                    <a:pt x="18147" y="1528"/>
                    <a:pt x="18475" y="1186"/>
                    <a:pt x="18602" y="1054"/>
                  </a:cubicBezTo>
                  <a:lnTo>
                    <a:pt x="19057" y="521"/>
                  </a:lnTo>
                  <a:cubicBezTo>
                    <a:pt x="19158" y="399"/>
                    <a:pt x="19259" y="269"/>
                    <a:pt x="19373" y="127"/>
                  </a:cubicBezTo>
                  <a:cubicBezTo>
                    <a:pt x="19436" y="55"/>
                    <a:pt x="19866" y="1"/>
                    <a:pt x="20371" y="0"/>
                  </a:cubicBezTo>
                  <a:lnTo>
                    <a:pt x="20497" y="1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91" name="Freeform 228"/>
            <p:cNvSpPr/>
            <p:nvPr/>
          </p:nvSpPr>
          <p:spPr>
            <a:xfrm>
              <a:off x="3988574" y="4716074"/>
              <a:ext cx="1558779" cy="1153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563" extrusionOk="0">
                  <a:moveTo>
                    <a:pt x="20253" y="21563"/>
                  </a:moveTo>
                  <a:lnTo>
                    <a:pt x="904" y="20859"/>
                  </a:lnTo>
                  <a:cubicBezTo>
                    <a:pt x="392" y="20841"/>
                    <a:pt x="-13" y="20264"/>
                    <a:pt x="1" y="19571"/>
                  </a:cubicBezTo>
                  <a:lnTo>
                    <a:pt x="366" y="1222"/>
                  </a:lnTo>
                  <a:cubicBezTo>
                    <a:pt x="380" y="529"/>
                    <a:pt x="807" y="-18"/>
                    <a:pt x="1320" y="1"/>
                  </a:cubicBezTo>
                  <a:lnTo>
                    <a:pt x="20669" y="705"/>
                  </a:lnTo>
                  <a:cubicBezTo>
                    <a:pt x="21181" y="723"/>
                    <a:pt x="21587" y="1300"/>
                    <a:pt x="21573" y="1993"/>
                  </a:cubicBezTo>
                  <a:lnTo>
                    <a:pt x="21207" y="20342"/>
                  </a:lnTo>
                  <a:cubicBezTo>
                    <a:pt x="21193" y="21035"/>
                    <a:pt x="20767" y="21582"/>
                    <a:pt x="20253" y="21563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92" name="Freeform 229"/>
            <p:cNvSpPr/>
            <p:nvPr/>
          </p:nvSpPr>
          <p:spPr>
            <a:xfrm>
              <a:off x="3940975" y="4714794"/>
              <a:ext cx="1558681" cy="1153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563" extrusionOk="0">
                  <a:moveTo>
                    <a:pt x="20255" y="21563"/>
                  </a:moveTo>
                  <a:lnTo>
                    <a:pt x="904" y="20859"/>
                  </a:lnTo>
                  <a:cubicBezTo>
                    <a:pt x="392" y="20841"/>
                    <a:pt x="-13" y="20264"/>
                    <a:pt x="1" y="19570"/>
                  </a:cubicBezTo>
                  <a:lnTo>
                    <a:pt x="366" y="1222"/>
                  </a:lnTo>
                  <a:cubicBezTo>
                    <a:pt x="380" y="529"/>
                    <a:pt x="807" y="-18"/>
                    <a:pt x="1320" y="1"/>
                  </a:cubicBezTo>
                  <a:lnTo>
                    <a:pt x="20671" y="705"/>
                  </a:lnTo>
                  <a:cubicBezTo>
                    <a:pt x="21183" y="723"/>
                    <a:pt x="21587" y="1300"/>
                    <a:pt x="21573" y="1993"/>
                  </a:cubicBezTo>
                  <a:lnTo>
                    <a:pt x="21209" y="20342"/>
                  </a:lnTo>
                  <a:cubicBezTo>
                    <a:pt x="21195" y="21035"/>
                    <a:pt x="20767" y="21582"/>
                    <a:pt x="20255" y="21563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93" name="Freeform 230"/>
            <p:cNvSpPr/>
            <p:nvPr/>
          </p:nvSpPr>
          <p:spPr>
            <a:xfrm>
              <a:off x="4388168" y="4324509"/>
              <a:ext cx="503804" cy="78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88" h="19216" extrusionOk="0">
                  <a:moveTo>
                    <a:pt x="14499" y="10131"/>
                  </a:moveTo>
                  <a:cubicBezTo>
                    <a:pt x="12735" y="10489"/>
                    <a:pt x="13149" y="11450"/>
                    <a:pt x="12922" y="13825"/>
                  </a:cubicBezTo>
                  <a:cubicBezTo>
                    <a:pt x="12779" y="15309"/>
                    <a:pt x="13368" y="17245"/>
                    <a:pt x="12733" y="18468"/>
                  </a:cubicBezTo>
                  <a:cubicBezTo>
                    <a:pt x="12080" y="19729"/>
                    <a:pt x="2645" y="20374"/>
                    <a:pt x="512" y="12052"/>
                  </a:cubicBezTo>
                  <a:cubicBezTo>
                    <a:pt x="512" y="12052"/>
                    <a:pt x="-1612" y="2368"/>
                    <a:pt x="2793" y="482"/>
                  </a:cubicBezTo>
                  <a:cubicBezTo>
                    <a:pt x="6782" y="-1226"/>
                    <a:pt x="13627" y="2152"/>
                    <a:pt x="13627" y="2152"/>
                  </a:cubicBezTo>
                  <a:cubicBezTo>
                    <a:pt x="13627" y="2152"/>
                    <a:pt x="14922" y="3223"/>
                    <a:pt x="17503" y="6185"/>
                  </a:cubicBezTo>
                  <a:lnTo>
                    <a:pt x="19988" y="9993"/>
                  </a:lnTo>
                  <a:lnTo>
                    <a:pt x="14499" y="10131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94" name="Freeform 231"/>
            <p:cNvSpPr/>
            <p:nvPr/>
          </p:nvSpPr>
          <p:spPr>
            <a:xfrm>
              <a:off x="4621758" y="4754405"/>
              <a:ext cx="57005" cy="325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546" extrusionOk="0">
                  <a:moveTo>
                    <a:pt x="2361" y="0"/>
                  </a:moveTo>
                  <a:cubicBezTo>
                    <a:pt x="3679" y="-2"/>
                    <a:pt x="4764" y="184"/>
                    <a:pt x="4783" y="418"/>
                  </a:cubicBezTo>
                  <a:lnTo>
                    <a:pt x="4824" y="737"/>
                  </a:lnTo>
                  <a:cubicBezTo>
                    <a:pt x="4861" y="999"/>
                    <a:pt x="4912" y="1304"/>
                    <a:pt x="4986" y="1646"/>
                  </a:cubicBezTo>
                  <a:cubicBezTo>
                    <a:pt x="5195" y="2626"/>
                    <a:pt x="5515" y="3719"/>
                    <a:pt x="5979" y="4897"/>
                  </a:cubicBezTo>
                  <a:cubicBezTo>
                    <a:pt x="7297" y="8258"/>
                    <a:pt x="9454" y="11620"/>
                    <a:pt x="12646" y="14753"/>
                  </a:cubicBezTo>
                  <a:cubicBezTo>
                    <a:pt x="14993" y="17062"/>
                    <a:pt x="17828" y="19158"/>
                    <a:pt x="21172" y="20993"/>
                  </a:cubicBezTo>
                  <a:cubicBezTo>
                    <a:pt x="21581" y="21215"/>
                    <a:pt x="20889" y="21454"/>
                    <a:pt x="19632" y="21526"/>
                  </a:cubicBezTo>
                  <a:cubicBezTo>
                    <a:pt x="18375" y="21598"/>
                    <a:pt x="17030" y="21476"/>
                    <a:pt x="16622" y="21253"/>
                  </a:cubicBezTo>
                  <a:cubicBezTo>
                    <a:pt x="13203" y="19379"/>
                    <a:pt x="10321" y="17246"/>
                    <a:pt x="7937" y="14903"/>
                  </a:cubicBezTo>
                  <a:cubicBezTo>
                    <a:pt x="4713" y="11735"/>
                    <a:pt x="2533" y="8345"/>
                    <a:pt x="1206" y="4955"/>
                  </a:cubicBezTo>
                  <a:lnTo>
                    <a:pt x="839" y="3960"/>
                  </a:lnTo>
                  <a:cubicBezTo>
                    <a:pt x="621" y="3310"/>
                    <a:pt x="440" y="2692"/>
                    <a:pt x="301" y="2109"/>
                  </a:cubicBezTo>
                  <a:lnTo>
                    <a:pt x="111" y="1188"/>
                  </a:lnTo>
                  <a:lnTo>
                    <a:pt x="0" y="430"/>
                  </a:lnTo>
                  <a:cubicBezTo>
                    <a:pt x="-19" y="197"/>
                    <a:pt x="1039" y="5"/>
                    <a:pt x="2361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95" name="Freeform 232"/>
            <p:cNvSpPr/>
            <p:nvPr/>
          </p:nvSpPr>
          <p:spPr>
            <a:xfrm>
              <a:off x="4546050" y="4774926"/>
              <a:ext cx="64284" cy="327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8" h="21553" extrusionOk="0">
                  <a:moveTo>
                    <a:pt x="2121" y="0"/>
                  </a:moveTo>
                  <a:cubicBezTo>
                    <a:pt x="3297" y="0"/>
                    <a:pt x="4251" y="188"/>
                    <a:pt x="4255" y="420"/>
                  </a:cubicBezTo>
                  <a:cubicBezTo>
                    <a:pt x="4267" y="2206"/>
                    <a:pt x="5014" y="4225"/>
                    <a:pt x="6401" y="6432"/>
                  </a:cubicBezTo>
                  <a:cubicBezTo>
                    <a:pt x="7886" y="8801"/>
                    <a:pt x="10069" y="11322"/>
                    <a:pt x="12760" y="13910"/>
                  </a:cubicBezTo>
                  <a:cubicBezTo>
                    <a:pt x="14361" y="15445"/>
                    <a:pt x="16058" y="16927"/>
                    <a:pt x="17766" y="18316"/>
                  </a:cubicBezTo>
                  <a:lnTo>
                    <a:pt x="18620" y="19002"/>
                  </a:lnTo>
                  <a:cubicBezTo>
                    <a:pt x="19322" y="19557"/>
                    <a:pt x="19970" y="20054"/>
                    <a:pt x="20551" y="20487"/>
                  </a:cubicBezTo>
                  <a:lnTo>
                    <a:pt x="21278" y="21019"/>
                  </a:lnTo>
                  <a:cubicBezTo>
                    <a:pt x="21596" y="21243"/>
                    <a:pt x="20931" y="21475"/>
                    <a:pt x="19801" y="21538"/>
                  </a:cubicBezTo>
                  <a:cubicBezTo>
                    <a:pt x="18670" y="21600"/>
                    <a:pt x="17494" y="21469"/>
                    <a:pt x="17180" y="21246"/>
                  </a:cubicBezTo>
                  <a:lnTo>
                    <a:pt x="16437" y="20703"/>
                  </a:lnTo>
                  <a:lnTo>
                    <a:pt x="14910" y="19535"/>
                  </a:lnTo>
                  <a:lnTo>
                    <a:pt x="14493" y="19206"/>
                  </a:lnTo>
                  <a:cubicBezTo>
                    <a:pt x="12480" y="17613"/>
                    <a:pt x="10470" y="15883"/>
                    <a:pt x="8592" y="14080"/>
                  </a:cubicBezTo>
                  <a:cubicBezTo>
                    <a:pt x="5881" y="11471"/>
                    <a:pt x="3681" y="8929"/>
                    <a:pt x="2175" y="6537"/>
                  </a:cubicBezTo>
                  <a:cubicBezTo>
                    <a:pt x="768" y="4296"/>
                    <a:pt x="12" y="2245"/>
                    <a:pt x="0" y="422"/>
                  </a:cubicBezTo>
                  <a:cubicBezTo>
                    <a:pt x="-4" y="189"/>
                    <a:pt x="949" y="1"/>
                    <a:pt x="2121" y="0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96" name="Freeform 233"/>
            <p:cNvSpPr/>
            <p:nvPr/>
          </p:nvSpPr>
          <p:spPr>
            <a:xfrm>
              <a:off x="4462283" y="4789507"/>
              <a:ext cx="57887" cy="253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6" h="21515" extrusionOk="0">
                  <a:moveTo>
                    <a:pt x="2150" y="2"/>
                  </a:moveTo>
                  <a:cubicBezTo>
                    <a:pt x="3440" y="-24"/>
                    <a:pt x="4579" y="198"/>
                    <a:pt x="4693" y="497"/>
                  </a:cubicBezTo>
                  <a:lnTo>
                    <a:pt x="5135" y="1507"/>
                  </a:lnTo>
                  <a:cubicBezTo>
                    <a:pt x="5230" y="1714"/>
                    <a:pt x="5340" y="1936"/>
                    <a:pt x="5459" y="2171"/>
                  </a:cubicBezTo>
                  <a:cubicBezTo>
                    <a:pt x="6133" y="3514"/>
                    <a:pt x="7008" y="5025"/>
                    <a:pt x="8111" y="6667"/>
                  </a:cubicBezTo>
                  <a:cubicBezTo>
                    <a:pt x="11250" y="11362"/>
                    <a:pt x="15538" y="16173"/>
                    <a:pt x="21148" y="20825"/>
                  </a:cubicBezTo>
                  <a:cubicBezTo>
                    <a:pt x="21499" y="21114"/>
                    <a:pt x="20770" y="21413"/>
                    <a:pt x="19521" y="21495"/>
                  </a:cubicBezTo>
                  <a:cubicBezTo>
                    <a:pt x="18268" y="21576"/>
                    <a:pt x="16974" y="21406"/>
                    <a:pt x="16623" y="21117"/>
                  </a:cubicBezTo>
                  <a:cubicBezTo>
                    <a:pt x="10959" y="16420"/>
                    <a:pt x="6635" y="11568"/>
                    <a:pt x="3463" y="6834"/>
                  </a:cubicBezTo>
                  <a:lnTo>
                    <a:pt x="2570" y="5447"/>
                  </a:lnTo>
                  <a:cubicBezTo>
                    <a:pt x="2009" y="4546"/>
                    <a:pt x="1517" y="3690"/>
                    <a:pt x="1093" y="2888"/>
                  </a:cubicBezTo>
                  <a:lnTo>
                    <a:pt x="460" y="1624"/>
                  </a:lnTo>
                  <a:lnTo>
                    <a:pt x="9" y="591"/>
                  </a:lnTo>
                  <a:cubicBezTo>
                    <a:pt x="-101" y="292"/>
                    <a:pt x="856" y="28"/>
                    <a:pt x="2150" y="2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97" name="Freeform 234"/>
            <p:cNvSpPr/>
            <p:nvPr/>
          </p:nvSpPr>
          <p:spPr>
            <a:xfrm>
              <a:off x="4217255" y="2730076"/>
              <a:ext cx="535239" cy="1712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2" h="21470" extrusionOk="0">
                  <a:moveTo>
                    <a:pt x="20055" y="21145"/>
                  </a:moveTo>
                  <a:lnTo>
                    <a:pt x="7493" y="21470"/>
                  </a:lnTo>
                  <a:lnTo>
                    <a:pt x="76" y="3756"/>
                  </a:lnTo>
                  <a:cubicBezTo>
                    <a:pt x="-638" y="1855"/>
                    <a:pt x="3755" y="148"/>
                    <a:pt x="9721" y="9"/>
                  </a:cubicBezTo>
                  <a:cubicBezTo>
                    <a:pt x="15687" y="-130"/>
                    <a:pt x="20807" y="1355"/>
                    <a:pt x="20962" y="3269"/>
                  </a:cubicBezTo>
                  <a:lnTo>
                    <a:pt x="20055" y="21145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98" name="Freeform 235"/>
            <p:cNvSpPr/>
            <p:nvPr/>
          </p:nvSpPr>
          <p:spPr>
            <a:xfrm>
              <a:off x="4708715" y="4727698"/>
              <a:ext cx="189665" cy="337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5" h="21584" extrusionOk="0">
                  <a:moveTo>
                    <a:pt x="21485" y="401"/>
                  </a:moveTo>
                  <a:cubicBezTo>
                    <a:pt x="21492" y="626"/>
                    <a:pt x="21174" y="814"/>
                    <a:pt x="20774" y="818"/>
                  </a:cubicBezTo>
                  <a:lnTo>
                    <a:pt x="18209" y="853"/>
                  </a:lnTo>
                  <a:cubicBezTo>
                    <a:pt x="16670" y="874"/>
                    <a:pt x="15132" y="900"/>
                    <a:pt x="13659" y="927"/>
                  </a:cubicBezTo>
                  <a:lnTo>
                    <a:pt x="10071" y="1002"/>
                  </a:lnTo>
                  <a:cubicBezTo>
                    <a:pt x="7770" y="1057"/>
                    <a:pt x="6075" y="1116"/>
                    <a:pt x="5173" y="1177"/>
                  </a:cubicBezTo>
                  <a:cubicBezTo>
                    <a:pt x="1128" y="1447"/>
                    <a:pt x="745" y="4728"/>
                    <a:pt x="2398" y="14758"/>
                  </a:cubicBezTo>
                  <a:lnTo>
                    <a:pt x="2830" y="17395"/>
                  </a:lnTo>
                  <a:cubicBezTo>
                    <a:pt x="3059" y="18862"/>
                    <a:pt x="3215" y="20033"/>
                    <a:pt x="3323" y="21152"/>
                  </a:cubicBezTo>
                  <a:cubicBezTo>
                    <a:pt x="3345" y="21377"/>
                    <a:pt x="3038" y="21570"/>
                    <a:pt x="2637" y="21583"/>
                  </a:cubicBezTo>
                  <a:cubicBezTo>
                    <a:pt x="2238" y="21595"/>
                    <a:pt x="1896" y="21422"/>
                    <a:pt x="1873" y="21196"/>
                  </a:cubicBezTo>
                  <a:lnTo>
                    <a:pt x="1811" y="20585"/>
                  </a:lnTo>
                  <a:cubicBezTo>
                    <a:pt x="1720" y="19758"/>
                    <a:pt x="1602" y="18880"/>
                    <a:pt x="1445" y="17856"/>
                  </a:cubicBezTo>
                  <a:lnTo>
                    <a:pt x="606" y="12689"/>
                  </a:lnTo>
                  <a:cubicBezTo>
                    <a:pt x="24" y="8980"/>
                    <a:pt x="-108" y="7250"/>
                    <a:pt x="79" y="5396"/>
                  </a:cubicBezTo>
                  <a:cubicBezTo>
                    <a:pt x="390" y="2308"/>
                    <a:pt x="1848" y="574"/>
                    <a:pt x="5002" y="364"/>
                  </a:cubicBezTo>
                  <a:lnTo>
                    <a:pt x="5660" y="325"/>
                  </a:lnTo>
                  <a:cubicBezTo>
                    <a:pt x="6989" y="260"/>
                    <a:pt x="9162" y="198"/>
                    <a:pt x="11980" y="140"/>
                  </a:cubicBezTo>
                  <a:lnTo>
                    <a:pt x="14730" y="88"/>
                  </a:lnTo>
                  <a:lnTo>
                    <a:pt x="18669" y="27"/>
                  </a:lnTo>
                  <a:lnTo>
                    <a:pt x="20743" y="0"/>
                  </a:lnTo>
                  <a:cubicBezTo>
                    <a:pt x="21144" y="-5"/>
                    <a:pt x="21476" y="174"/>
                    <a:pt x="21485" y="401"/>
                  </a:cubicBezTo>
                  <a:close/>
                </a:path>
              </a:pathLst>
            </a:custGeom>
            <a:solidFill>
              <a:srgbClr val="4E5C9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899" name="Freeform 236"/>
            <p:cNvSpPr/>
            <p:nvPr/>
          </p:nvSpPr>
          <p:spPr>
            <a:xfrm>
              <a:off x="4227972" y="1939975"/>
              <a:ext cx="671811" cy="658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0" h="21600" extrusionOk="0">
                  <a:moveTo>
                    <a:pt x="21260" y="0"/>
                  </a:moveTo>
                  <a:lnTo>
                    <a:pt x="21304" y="2"/>
                  </a:lnTo>
                  <a:cubicBezTo>
                    <a:pt x="21466" y="20"/>
                    <a:pt x="21586" y="159"/>
                    <a:pt x="21590" y="320"/>
                  </a:cubicBezTo>
                  <a:lnTo>
                    <a:pt x="21588" y="365"/>
                  </a:lnTo>
                  <a:lnTo>
                    <a:pt x="19299" y="21309"/>
                  </a:lnTo>
                  <a:cubicBezTo>
                    <a:pt x="19282" y="21468"/>
                    <a:pt x="19155" y="21589"/>
                    <a:pt x="19002" y="21600"/>
                  </a:cubicBezTo>
                  <a:lnTo>
                    <a:pt x="18960" y="21600"/>
                  </a:lnTo>
                  <a:lnTo>
                    <a:pt x="302" y="20448"/>
                  </a:lnTo>
                  <a:cubicBezTo>
                    <a:pt x="125" y="20438"/>
                    <a:pt x="-10" y="20282"/>
                    <a:pt x="1" y="20101"/>
                  </a:cubicBezTo>
                  <a:cubicBezTo>
                    <a:pt x="10" y="19934"/>
                    <a:pt x="139" y="19805"/>
                    <a:pt x="297" y="19793"/>
                  </a:cubicBezTo>
                  <a:lnTo>
                    <a:pt x="341" y="19793"/>
                  </a:lnTo>
                  <a:lnTo>
                    <a:pt x="18693" y="20925"/>
                  </a:lnTo>
                  <a:lnTo>
                    <a:pt x="20949" y="292"/>
                  </a:lnTo>
                  <a:cubicBezTo>
                    <a:pt x="20965" y="142"/>
                    <a:pt x="21078" y="26"/>
                    <a:pt x="21218" y="4"/>
                  </a:cubicBezTo>
                  <a:lnTo>
                    <a:pt x="21260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900" name="Freeform 237"/>
            <p:cNvSpPr/>
            <p:nvPr/>
          </p:nvSpPr>
          <p:spPr>
            <a:xfrm>
              <a:off x="6127417" y="1424793"/>
              <a:ext cx="808657" cy="473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50" extrusionOk="0">
                  <a:moveTo>
                    <a:pt x="20367" y="3"/>
                  </a:moveTo>
                  <a:cubicBezTo>
                    <a:pt x="20500" y="-20"/>
                    <a:pt x="20622" y="132"/>
                    <a:pt x="20652" y="350"/>
                  </a:cubicBezTo>
                  <a:lnTo>
                    <a:pt x="20659" y="411"/>
                  </a:lnTo>
                  <a:lnTo>
                    <a:pt x="21570" y="16214"/>
                  </a:lnTo>
                  <a:cubicBezTo>
                    <a:pt x="21583" y="16437"/>
                    <a:pt x="21497" y="16640"/>
                    <a:pt x="21374" y="16698"/>
                  </a:cubicBezTo>
                  <a:lnTo>
                    <a:pt x="21338" y="16709"/>
                  </a:lnTo>
                  <a:lnTo>
                    <a:pt x="301" y="21546"/>
                  </a:lnTo>
                  <a:cubicBezTo>
                    <a:pt x="155" y="21580"/>
                    <a:pt x="23" y="21405"/>
                    <a:pt x="3" y="21156"/>
                  </a:cubicBezTo>
                  <a:cubicBezTo>
                    <a:pt x="-17" y="20927"/>
                    <a:pt x="69" y="20716"/>
                    <a:pt x="195" y="20656"/>
                  </a:cubicBezTo>
                  <a:lnTo>
                    <a:pt x="232" y="20644"/>
                  </a:lnTo>
                  <a:lnTo>
                    <a:pt x="21013" y="15866"/>
                  </a:lnTo>
                  <a:lnTo>
                    <a:pt x="20125" y="500"/>
                  </a:lnTo>
                  <a:cubicBezTo>
                    <a:pt x="20112" y="270"/>
                    <a:pt x="20201" y="64"/>
                    <a:pt x="20331" y="13"/>
                  </a:cubicBezTo>
                  <a:lnTo>
                    <a:pt x="20367" y="3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901" name="Freeform 238"/>
            <p:cNvSpPr/>
            <p:nvPr/>
          </p:nvSpPr>
          <p:spPr>
            <a:xfrm>
              <a:off x="6033745" y="557253"/>
              <a:ext cx="1388830" cy="1117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0" h="20904" extrusionOk="0">
                  <a:moveTo>
                    <a:pt x="0" y="4309"/>
                  </a:moveTo>
                  <a:lnTo>
                    <a:pt x="2107" y="0"/>
                  </a:lnTo>
                  <a:lnTo>
                    <a:pt x="19156" y="12071"/>
                  </a:lnTo>
                  <a:cubicBezTo>
                    <a:pt x="20982" y="13363"/>
                    <a:pt x="21600" y="16361"/>
                    <a:pt x="20514" y="18653"/>
                  </a:cubicBezTo>
                  <a:cubicBezTo>
                    <a:pt x="19427" y="20944"/>
                    <a:pt x="17076" y="21600"/>
                    <a:pt x="15351" y="20093"/>
                  </a:cubicBezTo>
                  <a:lnTo>
                    <a:pt x="0" y="4309"/>
                  </a:lnTo>
                  <a:close/>
                </a:path>
              </a:pathLst>
            </a:custGeom>
            <a:solidFill>
              <a:srgbClr val="FFC9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902" name="Freeform 239"/>
            <p:cNvSpPr/>
            <p:nvPr/>
          </p:nvSpPr>
          <p:spPr>
            <a:xfrm>
              <a:off x="6561896" y="1228539"/>
              <a:ext cx="370461" cy="316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4" h="21468" extrusionOk="0">
                  <a:moveTo>
                    <a:pt x="129" y="220"/>
                  </a:moveTo>
                  <a:cubicBezTo>
                    <a:pt x="295" y="-16"/>
                    <a:pt x="590" y="-66"/>
                    <a:pt x="806" y="89"/>
                  </a:cubicBezTo>
                  <a:lnTo>
                    <a:pt x="878" y="148"/>
                  </a:lnTo>
                  <a:lnTo>
                    <a:pt x="21283" y="20371"/>
                  </a:lnTo>
                  <a:cubicBezTo>
                    <a:pt x="21513" y="20593"/>
                    <a:pt x="21535" y="20986"/>
                    <a:pt x="21348" y="21248"/>
                  </a:cubicBezTo>
                  <a:cubicBezTo>
                    <a:pt x="21175" y="21484"/>
                    <a:pt x="20887" y="21534"/>
                    <a:pt x="20664" y="21379"/>
                  </a:cubicBezTo>
                  <a:lnTo>
                    <a:pt x="20599" y="21320"/>
                  </a:lnTo>
                  <a:lnTo>
                    <a:pt x="187" y="1097"/>
                  </a:lnTo>
                  <a:cubicBezTo>
                    <a:pt x="-36" y="875"/>
                    <a:pt x="-65" y="482"/>
                    <a:pt x="129" y="220"/>
                  </a:cubicBez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903" name="Freeform 240"/>
            <p:cNvSpPr/>
            <p:nvPr/>
          </p:nvSpPr>
          <p:spPr>
            <a:xfrm>
              <a:off x="4769721" y="3345945"/>
              <a:ext cx="1221544" cy="16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73" y="0"/>
                  </a:moveTo>
                  <a:cubicBezTo>
                    <a:pt x="21543" y="0"/>
                    <a:pt x="21600" y="4833"/>
                    <a:pt x="21600" y="10810"/>
                  </a:cubicBezTo>
                  <a:cubicBezTo>
                    <a:pt x="21600" y="16168"/>
                    <a:pt x="21554" y="20626"/>
                    <a:pt x="21495" y="21470"/>
                  </a:cubicBezTo>
                  <a:lnTo>
                    <a:pt x="21473" y="21600"/>
                  </a:lnTo>
                  <a:lnTo>
                    <a:pt x="127" y="21600"/>
                  </a:lnTo>
                  <a:cubicBezTo>
                    <a:pt x="57" y="21600"/>
                    <a:pt x="0" y="16767"/>
                    <a:pt x="0" y="10810"/>
                  </a:cubicBezTo>
                  <a:cubicBezTo>
                    <a:pt x="0" y="5432"/>
                    <a:pt x="46" y="974"/>
                    <a:pt x="106" y="132"/>
                  </a:cubicBezTo>
                  <a:lnTo>
                    <a:pt x="127" y="0"/>
                  </a:lnTo>
                  <a:lnTo>
                    <a:pt x="21473" y="0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904" name="Freeform 241"/>
            <p:cNvSpPr/>
            <p:nvPr/>
          </p:nvSpPr>
          <p:spPr>
            <a:xfrm>
              <a:off x="4790725" y="3202059"/>
              <a:ext cx="1188490" cy="20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17" y="0"/>
                  </a:moveTo>
                  <a:cubicBezTo>
                    <a:pt x="21519" y="0"/>
                    <a:pt x="21600" y="4827"/>
                    <a:pt x="21600" y="10794"/>
                  </a:cubicBezTo>
                  <a:cubicBezTo>
                    <a:pt x="21600" y="16264"/>
                    <a:pt x="21530" y="20782"/>
                    <a:pt x="21442" y="21506"/>
                  </a:cubicBezTo>
                  <a:lnTo>
                    <a:pt x="21417" y="21600"/>
                  </a:lnTo>
                  <a:lnTo>
                    <a:pt x="182" y="21600"/>
                  </a:lnTo>
                  <a:cubicBezTo>
                    <a:pt x="82" y="21600"/>
                    <a:pt x="0" y="16759"/>
                    <a:pt x="0" y="10794"/>
                  </a:cubicBezTo>
                  <a:cubicBezTo>
                    <a:pt x="0" y="5322"/>
                    <a:pt x="68" y="805"/>
                    <a:pt x="157" y="94"/>
                  </a:cubicBezTo>
                  <a:lnTo>
                    <a:pt x="182" y="0"/>
                  </a:lnTo>
                  <a:lnTo>
                    <a:pt x="21417" y="0"/>
                  </a:lnTo>
                  <a:close/>
                </a:path>
              </a:pathLst>
            </a:custGeom>
            <a:solidFill>
              <a:srgbClr val="25336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905" name="Freeform 242"/>
            <p:cNvSpPr/>
            <p:nvPr/>
          </p:nvSpPr>
          <p:spPr>
            <a:xfrm>
              <a:off x="5362043" y="3212084"/>
              <a:ext cx="16563" cy="1147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16200" y="0"/>
                    <a:pt x="20669" y="49"/>
                    <a:pt x="21414" y="113"/>
                  </a:cubicBezTo>
                  <a:lnTo>
                    <a:pt x="21600" y="135"/>
                  </a:lnTo>
                  <a:lnTo>
                    <a:pt x="21600" y="21465"/>
                  </a:lnTo>
                  <a:cubicBezTo>
                    <a:pt x="21600" y="21540"/>
                    <a:pt x="16760" y="21600"/>
                    <a:pt x="10799" y="21600"/>
                  </a:cubicBezTo>
                  <a:cubicBezTo>
                    <a:pt x="5401" y="21600"/>
                    <a:pt x="1116" y="21551"/>
                    <a:pt x="186" y="21487"/>
                  </a:cubicBezTo>
                  <a:lnTo>
                    <a:pt x="0" y="21465"/>
                  </a:lnTo>
                  <a:lnTo>
                    <a:pt x="0" y="135"/>
                  </a:lnTo>
                  <a:cubicBezTo>
                    <a:pt x="0" y="60"/>
                    <a:pt x="4842" y="0"/>
                    <a:pt x="10799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906" name="Freeform 243"/>
            <p:cNvSpPr/>
            <p:nvPr/>
          </p:nvSpPr>
          <p:spPr>
            <a:xfrm>
              <a:off x="5251825" y="4341657"/>
              <a:ext cx="260101" cy="20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6" extrusionOk="0">
                  <a:moveTo>
                    <a:pt x="20991" y="3"/>
                  </a:moveTo>
                  <a:cubicBezTo>
                    <a:pt x="21321" y="-103"/>
                    <a:pt x="21590" y="3232"/>
                    <a:pt x="21600" y="7455"/>
                  </a:cubicBezTo>
                  <a:cubicBezTo>
                    <a:pt x="21600" y="11238"/>
                    <a:pt x="21394" y="14455"/>
                    <a:pt x="21115" y="15130"/>
                  </a:cubicBezTo>
                  <a:lnTo>
                    <a:pt x="21012" y="15262"/>
                  </a:lnTo>
                  <a:lnTo>
                    <a:pt x="609" y="21404"/>
                  </a:lnTo>
                  <a:cubicBezTo>
                    <a:pt x="278" y="21497"/>
                    <a:pt x="10" y="18161"/>
                    <a:pt x="0" y="13952"/>
                  </a:cubicBezTo>
                  <a:cubicBezTo>
                    <a:pt x="0" y="10153"/>
                    <a:pt x="206" y="6938"/>
                    <a:pt x="485" y="6262"/>
                  </a:cubicBezTo>
                  <a:lnTo>
                    <a:pt x="588" y="6144"/>
                  </a:lnTo>
                  <a:lnTo>
                    <a:pt x="20991" y="3"/>
                  </a:ln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  <p:sp>
          <p:nvSpPr>
            <p:cNvPr id="907" name="Freeform 244"/>
            <p:cNvSpPr/>
            <p:nvPr/>
          </p:nvSpPr>
          <p:spPr>
            <a:xfrm>
              <a:off x="5375677" y="3361126"/>
              <a:ext cx="179599" cy="753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571" extrusionOk="0">
                  <a:moveTo>
                    <a:pt x="20661" y="0"/>
                  </a:moveTo>
                  <a:cubicBezTo>
                    <a:pt x="21078" y="0"/>
                    <a:pt x="21435" y="74"/>
                    <a:pt x="21494" y="172"/>
                  </a:cubicBezTo>
                  <a:lnTo>
                    <a:pt x="21509" y="205"/>
                  </a:lnTo>
                  <a:lnTo>
                    <a:pt x="21509" y="16512"/>
                  </a:lnTo>
                  <a:cubicBezTo>
                    <a:pt x="21509" y="17818"/>
                    <a:pt x="18712" y="19030"/>
                    <a:pt x="14131" y="19726"/>
                  </a:cubicBezTo>
                  <a:lnTo>
                    <a:pt x="13684" y="19790"/>
                  </a:lnTo>
                  <a:lnTo>
                    <a:pt x="1293" y="21542"/>
                  </a:lnTo>
                  <a:cubicBezTo>
                    <a:pt x="891" y="21600"/>
                    <a:pt x="355" y="21568"/>
                    <a:pt x="117" y="21470"/>
                  </a:cubicBezTo>
                  <a:cubicBezTo>
                    <a:pt x="-91" y="21383"/>
                    <a:pt x="-17" y="21274"/>
                    <a:pt x="296" y="21211"/>
                  </a:cubicBezTo>
                  <a:lnTo>
                    <a:pt x="415" y="21189"/>
                  </a:lnTo>
                  <a:lnTo>
                    <a:pt x="12822" y="19437"/>
                  </a:lnTo>
                  <a:cubicBezTo>
                    <a:pt x="17002" y="18845"/>
                    <a:pt x="19620" y="17785"/>
                    <a:pt x="19783" y="16628"/>
                  </a:cubicBezTo>
                  <a:lnTo>
                    <a:pt x="19798" y="16512"/>
                  </a:lnTo>
                  <a:lnTo>
                    <a:pt x="19798" y="205"/>
                  </a:lnTo>
                  <a:cubicBezTo>
                    <a:pt x="19798" y="92"/>
                    <a:pt x="20185" y="0"/>
                    <a:pt x="20661" y="0"/>
                  </a:cubicBezTo>
                  <a:close/>
                </a:path>
              </a:pathLst>
            </a:custGeom>
            <a:solidFill>
              <a:srgbClr val="597EF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7"/>
              <a:endParaRPr/>
            </a:p>
          </p:txBody>
        </p:sp>
      </p:grpSp>
      <p:sp>
        <p:nvSpPr>
          <p:cNvPr id="909" name="TextBox 11"/>
          <p:cNvSpPr txBox="1"/>
          <p:nvPr/>
        </p:nvSpPr>
        <p:spPr>
          <a:xfrm>
            <a:off x="1839492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910" name="Rectangle 13"/>
          <p:cNvSpPr txBox="1"/>
          <p:nvPr/>
        </p:nvSpPr>
        <p:spPr>
          <a:xfrm>
            <a:off x="1800351" y="6331432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911" name="Rectangle 13"/>
          <p:cNvSpPr txBox="1"/>
          <p:nvPr/>
        </p:nvSpPr>
        <p:spPr>
          <a:xfrm>
            <a:off x="7238459" y="6331431"/>
            <a:ext cx="2804744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912" name="TextBox 11"/>
          <p:cNvSpPr txBox="1"/>
          <p:nvPr/>
        </p:nvSpPr>
        <p:spPr>
          <a:xfrm>
            <a:off x="7304827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15" name="TextBox 10"/>
          <p:cNvSpPr txBox="1"/>
          <p:nvPr/>
        </p:nvSpPr>
        <p:spPr>
          <a:xfrm>
            <a:off x="1723544" y="1905000"/>
            <a:ext cx="10768813" cy="279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sp>
        <p:nvSpPr>
          <p:cNvPr id="916" name="Freeform 42"/>
          <p:cNvSpPr/>
          <p:nvPr/>
        </p:nvSpPr>
        <p:spPr>
          <a:xfrm>
            <a:off x="17657365" y="10000346"/>
            <a:ext cx="1897388" cy="2648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91" h="21582" extrusionOk="0">
                <a:moveTo>
                  <a:pt x="12486" y="5"/>
                </a:moveTo>
                <a:cubicBezTo>
                  <a:pt x="9059" y="102"/>
                  <a:pt x="5983" y="1905"/>
                  <a:pt x="5177" y="4557"/>
                </a:cubicBezTo>
                <a:lnTo>
                  <a:pt x="0" y="21582"/>
                </a:lnTo>
                <a:lnTo>
                  <a:pt x="14020" y="21582"/>
                </a:lnTo>
                <a:lnTo>
                  <a:pt x="20187" y="7717"/>
                </a:lnTo>
                <a:cubicBezTo>
                  <a:pt x="21600" y="4541"/>
                  <a:pt x="19184" y="1125"/>
                  <a:pt x="14890" y="221"/>
                </a:cubicBezTo>
                <a:cubicBezTo>
                  <a:pt x="14084" y="52"/>
                  <a:pt x="13277" y="-18"/>
                  <a:pt x="12486" y="5"/>
                </a:cubicBezTo>
                <a:close/>
              </a:path>
            </a:pathLst>
          </a:custGeom>
          <a:solidFill>
            <a:srgbClr val="4E5C9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17" name="Freeform 43"/>
          <p:cNvSpPr/>
          <p:nvPr/>
        </p:nvSpPr>
        <p:spPr>
          <a:xfrm>
            <a:off x="15174912" y="9649987"/>
            <a:ext cx="3230369" cy="2999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5" h="21590" extrusionOk="0">
                <a:moveTo>
                  <a:pt x="16314" y="0"/>
                </a:moveTo>
                <a:cubicBezTo>
                  <a:pt x="14925" y="14"/>
                  <a:pt x="13553" y="705"/>
                  <a:pt x="12637" y="2026"/>
                </a:cubicBezTo>
                <a:lnTo>
                  <a:pt x="755" y="19164"/>
                </a:lnTo>
                <a:cubicBezTo>
                  <a:pt x="253" y="19888"/>
                  <a:pt x="15" y="20740"/>
                  <a:pt x="0" y="21590"/>
                </a:cubicBezTo>
                <a:lnTo>
                  <a:pt x="8874" y="21590"/>
                </a:lnTo>
                <a:lnTo>
                  <a:pt x="19772" y="8711"/>
                </a:lnTo>
                <a:cubicBezTo>
                  <a:pt x="21600" y="6551"/>
                  <a:pt x="21421" y="3139"/>
                  <a:pt x="19379" y="1226"/>
                </a:cubicBezTo>
                <a:cubicBezTo>
                  <a:pt x="18486" y="389"/>
                  <a:pt x="17395" y="-10"/>
                  <a:pt x="16314" y="0"/>
                </a:cubicBezTo>
                <a:close/>
              </a:path>
            </a:pathLst>
          </a:custGeom>
          <a:solidFill>
            <a:srgbClr val="4E5C9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18" name="Freeform 16"/>
          <p:cNvSpPr/>
          <p:nvPr/>
        </p:nvSpPr>
        <p:spPr>
          <a:xfrm flipH="1">
            <a:off x="12750120" y="2474078"/>
            <a:ext cx="4680425" cy="34340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69" y="0"/>
                </a:moveTo>
                <a:lnTo>
                  <a:pt x="631" y="0"/>
                </a:lnTo>
                <a:cubicBezTo>
                  <a:pt x="283" y="0"/>
                  <a:pt x="0" y="385"/>
                  <a:pt x="0" y="860"/>
                </a:cubicBezTo>
                <a:lnTo>
                  <a:pt x="0" y="20740"/>
                </a:lnTo>
                <a:cubicBezTo>
                  <a:pt x="0" y="21215"/>
                  <a:pt x="283" y="21600"/>
                  <a:pt x="631" y="21600"/>
                </a:cubicBezTo>
                <a:lnTo>
                  <a:pt x="20969" y="21600"/>
                </a:lnTo>
                <a:cubicBezTo>
                  <a:pt x="21317" y="21600"/>
                  <a:pt x="21600" y="21215"/>
                  <a:pt x="21600" y="20740"/>
                </a:cubicBezTo>
                <a:lnTo>
                  <a:pt x="21600" y="860"/>
                </a:lnTo>
                <a:cubicBezTo>
                  <a:pt x="21600" y="385"/>
                  <a:pt x="21317" y="0"/>
                  <a:pt x="20969" y="0"/>
                </a:cubicBez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19" name="Freeform 17"/>
          <p:cNvSpPr/>
          <p:nvPr/>
        </p:nvSpPr>
        <p:spPr>
          <a:xfrm flipH="1">
            <a:off x="13042690" y="3112879"/>
            <a:ext cx="2975228" cy="2470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191"/>
                </a:moveTo>
                <a:lnTo>
                  <a:pt x="0" y="409"/>
                </a:lnTo>
                <a:cubicBezTo>
                  <a:pt x="0" y="183"/>
                  <a:pt x="152" y="0"/>
                  <a:pt x="340" y="0"/>
                </a:cubicBezTo>
                <a:lnTo>
                  <a:pt x="21260" y="0"/>
                </a:lnTo>
                <a:cubicBezTo>
                  <a:pt x="21448" y="0"/>
                  <a:pt x="21600" y="183"/>
                  <a:pt x="21600" y="409"/>
                </a:cubicBezTo>
                <a:lnTo>
                  <a:pt x="21600" y="21268"/>
                </a:lnTo>
                <a:cubicBezTo>
                  <a:pt x="21600" y="21451"/>
                  <a:pt x="21474" y="21600"/>
                  <a:pt x="21317" y="21600"/>
                </a:cubicBezTo>
                <a:lnTo>
                  <a:pt x="340" y="21600"/>
                </a:lnTo>
                <a:cubicBezTo>
                  <a:pt x="152" y="21600"/>
                  <a:pt x="0" y="21417"/>
                  <a:pt x="0" y="2119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20" name="Freeform 18"/>
          <p:cNvSpPr/>
          <p:nvPr/>
        </p:nvSpPr>
        <p:spPr>
          <a:xfrm flipH="1">
            <a:off x="15400408" y="3540821"/>
            <a:ext cx="218008" cy="464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36" y="21600"/>
                </a:moveTo>
                <a:lnTo>
                  <a:pt x="2364" y="21600"/>
                </a:lnTo>
                <a:cubicBezTo>
                  <a:pt x="1059" y="21600"/>
                  <a:pt x="0" y="16766"/>
                  <a:pt x="0" y="10800"/>
                </a:cubicBezTo>
                <a:cubicBezTo>
                  <a:pt x="0" y="4834"/>
                  <a:pt x="1059" y="0"/>
                  <a:pt x="2364" y="0"/>
                </a:cubicBezTo>
                <a:lnTo>
                  <a:pt x="19236" y="0"/>
                </a:lnTo>
                <a:cubicBezTo>
                  <a:pt x="20541" y="0"/>
                  <a:pt x="21600" y="4834"/>
                  <a:pt x="21600" y="10800"/>
                </a:cubicBezTo>
                <a:cubicBezTo>
                  <a:pt x="21600" y="16766"/>
                  <a:pt x="20541" y="21600"/>
                  <a:pt x="19236" y="216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21" name="Freeform 19"/>
          <p:cNvSpPr/>
          <p:nvPr/>
        </p:nvSpPr>
        <p:spPr>
          <a:xfrm flipH="1">
            <a:off x="15397644" y="3652355"/>
            <a:ext cx="218009" cy="46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36" y="21600"/>
                </a:moveTo>
                <a:lnTo>
                  <a:pt x="2363" y="21600"/>
                </a:lnTo>
                <a:cubicBezTo>
                  <a:pt x="1058" y="21600"/>
                  <a:pt x="0" y="16763"/>
                  <a:pt x="0" y="10797"/>
                </a:cubicBezTo>
                <a:cubicBezTo>
                  <a:pt x="0" y="4837"/>
                  <a:pt x="1058" y="0"/>
                  <a:pt x="2363" y="0"/>
                </a:cubicBezTo>
                <a:lnTo>
                  <a:pt x="19236" y="0"/>
                </a:lnTo>
                <a:cubicBezTo>
                  <a:pt x="20541" y="0"/>
                  <a:pt x="21600" y="4837"/>
                  <a:pt x="21600" y="10797"/>
                </a:cubicBezTo>
                <a:cubicBezTo>
                  <a:pt x="21600" y="16763"/>
                  <a:pt x="20541" y="21600"/>
                  <a:pt x="19236" y="216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22" name="Freeform 20"/>
          <p:cNvSpPr/>
          <p:nvPr/>
        </p:nvSpPr>
        <p:spPr>
          <a:xfrm flipH="1">
            <a:off x="13314043" y="5191780"/>
            <a:ext cx="2440866" cy="3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45" y="0"/>
                </a:moveTo>
                <a:cubicBezTo>
                  <a:pt x="21531" y="0"/>
                  <a:pt x="21600" y="4834"/>
                  <a:pt x="21600" y="10800"/>
                </a:cubicBezTo>
                <a:cubicBezTo>
                  <a:pt x="21600" y="16565"/>
                  <a:pt x="21535" y="21272"/>
                  <a:pt x="21454" y="21580"/>
                </a:cubicBezTo>
                <a:lnTo>
                  <a:pt x="21445" y="21600"/>
                </a:lnTo>
                <a:lnTo>
                  <a:pt x="155" y="21600"/>
                </a:lnTo>
                <a:cubicBezTo>
                  <a:pt x="70" y="21600"/>
                  <a:pt x="0" y="16765"/>
                  <a:pt x="0" y="10800"/>
                </a:cubicBezTo>
                <a:cubicBezTo>
                  <a:pt x="0" y="5035"/>
                  <a:pt x="65" y="328"/>
                  <a:pt x="147" y="20"/>
                </a:cubicBezTo>
                <a:lnTo>
                  <a:pt x="155" y="0"/>
                </a:lnTo>
                <a:lnTo>
                  <a:pt x="21445" y="0"/>
                </a:ln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23" name="Freeform 21"/>
          <p:cNvSpPr/>
          <p:nvPr/>
        </p:nvSpPr>
        <p:spPr>
          <a:xfrm flipH="1">
            <a:off x="13698551" y="5352329"/>
            <a:ext cx="2056359" cy="35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16" y="0"/>
                </a:moveTo>
                <a:cubicBezTo>
                  <a:pt x="21518" y="0"/>
                  <a:pt x="21600" y="4836"/>
                  <a:pt x="21600" y="10804"/>
                </a:cubicBezTo>
                <a:cubicBezTo>
                  <a:pt x="21600" y="16564"/>
                  <a:pt x="21523" y="21279"/>
                  <a:pt x="21426" y="21587"/>
                </a:cubicBezTo>
                <a:lnTo>
                  <a:pt x="21416" y="21600"/>
                </a:lnTo>
                <a:lnTo>
                  <a:pt x="184" y="21600"/>
                </a:lnTo>
                <a:cubicBezTo>
                  <a:pt x="83" y="21600"/>
                  <a:pt x="0" y="16764"/>
                  <a:pt x="0" y="10804"/>
                </a:cubicBezTo>
                <a:cubicBezTo>
                  <a:pt x="0" y="5037"/>
                  <a:pt x="77" y="321"/>
                  <a:pt x="174" y="13"/>
                </a:cubicBezTo>
                <a:lnTo>
                  <a:pt x="184" y="0"/>
                </a:lnTo>
                <a:lnTo>
                  <a:pt x="21416" y="0"/>
                </a:ln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24" name="Freeform 22"/>
          <p:cNvSpPr/>
          <p:nvPr/>
        </p:nvSpPr>
        <p:spPr>
          <a:xfrm flipH="1">
            <a:off x="12752513" y="2319349"/>
            <a:ext cx="4678032" cy="4879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9" y="0"/>
                </a:moveTo>
                <a:lnTo>
                  <a:pt x="21021" y="0"/>
                </a:lnTo>
                <a:cubicBezTo>
                  <a:pt x="21341" y="0"/>
                  <a:pt x="21600" y="2430"/>
                  <a:pt x="21600" y="5427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5427"/>
                </a:lnTo>
                <a:cubicBezTo>
                  <a:pt x="0" y="2430"/>
                  <a:pt x="259" y="0"/>
                  <a:pt x="579" y="0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25" name="Freeform 23"/>
          <p:cNvSpPr/>
          <p:nvPr/>
        </p:nvSpPr>
        <p:spPr>
          <a:xfrm flipH="1">
            <a:off x="17077523" y="2474078"/>
            <a:ext cx="178959" cy="175020"/>
          </a:xfrm>
          <a:prstGeom prst="ellipse">
            <a:avLst/>
          </a:prstGeom>
          <a:solidFill>
            <a:srgbClr val="FF79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26" name="Freeform 24"/>
          <p:cNvSpPr/>
          <p:nvPr/>
        </p:nvSpPr>
        <p:spPr>
          <a:xfrm flipH="1">
            <a:off x="16729389" y="2474078"/>
            <a:ext cx="178970" cy="175020"/>
          </a:xfrm>
          <a:prstGeom prst="ellipse">
            <a:avLst/>
          </a:prstGeom>
          <a:solidFill>
            <a:srgbClr val="FAAD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27" name="Freeform 25"/>
          <p:cNvSpPr/>
          <p:nvPr/>
        </p:nvSpPr>
        <p:spPr>
          <a:xfrm flipH="1">
            <a:off x="16400598" y="2474078"/>
            <a:ext cx="178970" cy="175020"/>
          </a:xfrm>
          <a:prstGeom prst="ellipse">
            <a:avLst/>
          </a:prstGeom>
          <a:solidFill>
            <a:srgbClr val="7CB3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28" name="Freeform 26"/>
          <p:cNvSpPr/>
          <p:nvPr/>
        </p:nvSpPr>
        <p:spPr>
          <a:xfrm flipH="1">
            <a:off x="15787529" y="4214711"/>
            <a:ext cx="115125" cy="84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1" y="21600"/>
                </a:moveTo>
                <a:lnTo>
                  <a:pt x="0" y="10788"/>
                </a:lnTo>
                <a:lnTo>
                  <a:pt x="10801" y="0"/>
                </a:lnTo>
                <a:lnTo>
                  <a:pt x="21600" y="10788"/>
                </a:lnTo>
                <a:lnTo>
                  <a:pt x="10801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29" name="Freeform 27"/>
          <p:cNvSpPr/>
          <p:nvPr/>
        </p:nvSpPr>
        <p:spPr>
          <a:xfrm flipH="1">
            <a:off x="14094156" y="3507832"/>
            <a:ext cx="455232" cy="1476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790"/>
                </a:moveTo>
                <a:cubicBezTo>
                  <a:pt x="21600" y="21236"/>
                  <a:pt x="20413" y="21600"/>
                  <a:pt x="18962" y="21600"/>
                </a:cubicBezTo>
                <a:lnTo>
                  <a:pt x="2633" y="21600"/>
                </a:lnTo>
                <a:cubicBezTo>
                  <a:pt x="1187" y="21600"/>
                  <a:pt x="0" y="21236"/>
                  <a:pt x="0" y="20790"/>
                </a:cubicBezTo>
                <a:lnTo>
                  <a:pt x="0" y="810"/>
                </a:lnTo>
                <a:cubicBezTo>
                  <a:pt x="0" y="364"/>
                  <a:pt x="1187" y="0"/>
                  <a:pt x="2633" y="0"/>
                </a:cubicBezTo>
                <a:lnTo>
                  <a:pt x="18962" y="0"/>
                </a:lnTo>
                <a:cubicBezTo>
                  <a:pt x="20413" y="0"/>
                  <a:pt x="21600" y="364"/>
                  <a:pt x="21600" y="810"/>
                </a:cubicBezTo>
                <a:lnTo>
                  <a:pt x="21600" y="20790"/>
                </a:lnTo>
                <a:close/>
              </a:path>
            </a:pathLst>
          </a:custGeom>
          <a:solidFill>
            <a:srgbClr val="FF79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30" name="Freeform 28"/>
          <p:cNvSpPr/>
          <p:nvPr/>
        </p:nvSpPr>
        <p:spPr>
          <a:xfrm flipH="1">
            <a:off x="15029957" y="3345357"/>
            <a:ext cx="634298" cy="63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2" y="21600"/>
                </a:moveTo>
                <a:cubicBezTo>
                  <a:pt x="475" y="21600"/>
                  <a:pt x="0" y="16766"/>
                  <a:pt x="0" y="10800"/>
                </a:cubicBezTo>
                <a:cubicBezTo>
                  <a:pt x="0" y="4834"/>
                  <a:pt x="475" y="0"/>
                  <a:pt x="1062" y="0"/>
                </a:cubicBezTo>
                <a:lnTo>
                  <a:pt x="20538" y="0"/>
                </a:lnTo>
                <a:cubicBezTo>
                  <a:pt x="21125" y="0"/>
                  <a:pt x="21600" y="4834"/>
                  <a:pt x="21600" y="10800"/>
                </a:cubicBezTo>
                <a:cubicBezTo>
                  <a:pt x="21600" y="16766"/>
                  <a:pt x="21125" y="21600"/>
                  <a:pt x="20538" y="21600"/>
                </a:cubicBezTo>
                <a:lnTo>
                  <a:pt x="1062" y="21600"/>
                </a:lnTo>
                <a:close/>
              </a:path>
            </a:pathLst>
          </a:custGeom>
          <a:solidFill>
            <a:srgbClr val="CCD7E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31" name="Freeform 29"/>
          <p:cNvSpPr/>
          <p:nvPr/>
        </p:nvSpPr>
        <p:spPr>
          <a:xfrm flipH="1">
            <a:off x="15372153" y="3491402"/>
            <a:ext cx="284965" cy="63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63" y="21600"/>
                </a:moveTo>
                <a:cubicBezTo>
                  <a:pt x="1058" y="21600"/>
                  <a:pt x="0" y="16763"/>
                  <a:pt x="0" y="10798"/>
                </a:cubicBezTo>
                <a:cubicBezTo>
                  <a:pt x="0" y="4837"/>
                  <a:pt x="1058" y="0"/>
                  <a:pt x="2363" y="0"/>
                </a:cubicBezTo>
                <a:lnTo>
                  <a:pt x="19236" y="0"/>
                </a:lnTo>
                <a:cubicBezTo>
                  <a:pt x="20542" y="0"/>
                  <a:pt x="21600" y="4837"/>
                  <a:pt x="21600" y="10798"/>
                </a:cubicBezTo>
                <a:cubicBezTo>
                  <a:pt x="21600" y="16763"/>
                  <a:pt x="20542" y="21600"/>
                  <a:pt x="19236" y="21600"/>
                </a:cubicBezTo>
                <a:lnTo>
                  <a:pt x="2363" y="21600"/>
                </a:lnTo>
                <a:close/>
              </a:path>
            </a:pathLst>
          </a:custGeom>
          <a:solidFill>
            <a:srgbClr val="CCD7E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32" name="Freeform 30"/>
          <p:cNvSpPr/>
          <p:nvPr/>
        </p:nvSpPr>
        <p:spPr>
          <a:xfrm flipH="1">
            <a:off x="15190909" y="4333752"/>
            <a:ext cx="455210" cy="6496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760"/>
                </a:moveTo>
                <a:cubicBezTo>
                  <a:pt x="21600" y="20771"/>
                  <a:pt x="20414" y="21600"/>
                  <a:pt x="18964" y="21600"/>
                </a:cubicBezTo>
                <a:lnTo>
                  <a:pt x="2636" y="21600"/>
                </a:lnTo>
                <a:cubicBezTo>
                  <a:pt x="1186" y="21600"/>
                  <a:pt x="0" y="20771"/>
                  <a:pt x="0" y="19760"/>
                </a:cubicBezTo>
                <a:lnTo>
                  <a:pt x="0" y="1840"/>
                </a:lnTo>
                <a:cubicBezTo>
                  <a:pt x="0" y="828"/>
                  <a:pt x="1186" y="0"/>
                  <a:pt x="2636" y="0"/>
                </a:cubicBezTo>
                <a:lnTo>
                  <a:pt x="18964" y="0"/>
                </a:lnTo>
                <a:cubicBezTo>
                  <a:pt x="20414" y="0"/>
                  <a:pt x="21600" y="828"/>
                  <a:pt x="21600" y="1840"/>
                </a:cubicBezTo>
                <a:lnTo>
                  <a:pt x="21600" y="19760"/>
                </a:lnTo>
                <a:close/>
              </a:path>
            </a:pathLst>
          </a:custGeom>
          <a:solidFill>
            <a:srgbClr val="ADC6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33" name="Freeform 31"/>
          <p:cNvSpPr/>
          <p:nvPr/>
        </p:nvSpPr>
        <p:spPr>
          <a:xfrm flipH="1">
            <a:off x="14642555" y="3886943"/>
            <a:ext cx="455210" cy="1096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510"/>
                </a:moveTo>
                <a:cubicBezTo>
                  <a:pt x="21600" y="21109"/>
                  <a:pt x="20414" y="21600"/>
                  <a:pt x="18964" y="21600"/>
                </a:cubicBezTo>
                <a:lnTo>
                  <a:pt x="2636" y="21600"/>
                </a:lnTo>
                <a:cubicBezTo>
                  <a:pt x="1186" y="21600"/>
                  <a:pt x="0" y="21109"/>
                  <a:pt x="0" y="20510"/>
                </a:cubicBezTo>
                <a:lnTo>
                  <a:pt x="0" y="1089"/>
                </a:lnTo>
                <a:cubicBezTo>
                  <a:pt x="0" y="490"/>
                  <a:pt x="1186" y="0"/>
                  <a:pt x="2636" y="0"/>
                </a:cubicBezTo>
                <a:lnTo>
                  <a:pt x="18964" y="0"/>
                </a:lnTo>
                <a:cubicBezTo>
                  <a:pt x="20414" y="0"/>
                  <a:pt x="21600" y="490"/>
                  <a:pt x="21600" y="1089"/>
                </a:cubicBezTo>
                <a:lnTo>
                  <a:pt x="21600" y="20510"/>
                </a:ln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34" name="Freeform 32"/>
          <p:cNvSpPr/>
          <p:nvPr/>
        </p:nvSpPr>
        <p:spPr>
          <a:xfrm flipH="1">
            <a:off x="13545793" y="3886943"/>
            <a:ext cx="455231" cy="1096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510"/>
                </a:moveTo>
                <a:cubicBezTo>
                  <a:pt x="21600" y="21109"/>
                  <a:pt x="20413" y="21600"/>
                  <a:pt x="18962" y="21600"/>
                </a:cubicBezTo>
                <a:lnTo>
                  <a:pt x="2633" y="21600"/>
                </a:lnTo>
                <a:cubicBezTo>
                  <a:pt x="1187" y="21600"/>
                  <a:pt x="0" y="21109"/>
                  <a:pt x="0" y="20510"/>
                </a:cubicBezTo>
                <a:lnTo>
                  <a:pt x="0" y="1089"/>
                </a:lnTo>
                <a:cubicBezTo>
                  <a:pt x="0" y="490"/>
                  <a:pt x="1187" y="0"/>
                  <a:pt x="2633" y="0"/>
                </a:cubicBezTo>
                <a:lnTo>
                  <a:pt x="18962" y="0"/>
                </a:lnTo>
                <a:cubicBezTo>
                  <a:pt x="20413" y="0"/>
                  <a:pt x="21600" y="490"/>
                  <a:pt x="21600" y="1089"/>
                </a:cubicBezTo>
                <a:lnTo>
                  <a:pt x="21600" y="20510"/>
                </a:lnTo>
                <a:close/>
              </a:path>
            </a:pathLst>
          </a:custGeom>
          <a:solidFill>
            <a:srgbClr val="FAAD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35" name="Freeform 33"/>
          <p:cNvSpPr/>
          <p:nvPr/>
        </p:nvSpPr>
        <p:spPr>
          <a:xfrm flipH="1">
            <a:off x="16192763" y="3112302"/>
            <a:ext cx="928338" cy="24755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90" y="0"/>
                </a:moveTo>
                <a:lnTo>
                  <a:pt x="1210" y="0"/>
                </a:lnTo>
                <a:cubicBezTo>
                  <a:pt x="542" y="0"/>
                  <a:pt x="0" y="203"/>
                  <a:pt x="0" y="454"/>
                </a:cubicBezTo>
                <a:lnTo>
                  <a:pt x="0" y="21146"/>
                </a:lnTo>
                <a:cubicBezTo>
                  <a:pt x="0" y="21397"/>
                  <a:pt x="542" y="21600"/>
                  <a:pt x="1210" y="21600"/>
                </a:cubicBezTo>
                <a:lnTo>
                  <a:pt x="20390" y="21600"/>
                </a:lnTo>
                <a:cubicBezTo>
                  <a:pt x="21058" y="21600"/>
                  <a:pt x="21600" y="21397"/>
                  <a:pt x="21600" y="21146"/>
                </a:cubicBezTo>
                <a:lnTo>
                  <a:pt x="21600" y="454"/>
                </a:lnTo>
                <a:cubicBezTo>
                  <a:pt x="21600" y="203"/>
                  <a:pt x="21058" y="0"/>
                  <a:pt x="20390" y="0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36" name="Freeform 34"/>
          <p:cNvSpPr/>
          <p:nvPr/>
        </p:nvSpPr>
        <p:spPr>
          <a:xfrm flipH="1">
            <a:off x="16392383" y="4098674"/>
            <a:ext cx="535310" cy="132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8" y="0"/>
                </a:moveTo>
                <a:lnTo>
                  <a:pt x="1192" y="0"/>
                </a:lnTo>
                <a:cubicBezTo>
                  <a:pt x="533" y="0"/>
                  <a:pt x="0" y="2162"/>
                  <a:pt x="0" y="4829"/>
                </a:cubicBezTo>
                <a:lnTo>
                  <a:pt x="0" y="16771"/>
                </a:lnTo>
                <a:cubicBezTo>
                  <a:pt x="0" y="19438"/>
                  <a:pt x="533" y="21600"/>
                  <a:pt x="1192" y="21600"/>
                </a:cubicBezTo>
                <a:lnTo>
                  <a:pt x="20408" y="21600"/>
                </a:lnTo>
                <a:cubicBezTo>
                  <a:pt x="21067" y="21600"/>
                  <a:pt x="21600" y="19438"/>
                  <a:pt x="21600" y="16771"/>
                </a:cubicBezTo>
                <a:lnTo>
                  <a:pt x="21600" y="4829"/>
                </a:lnTo>
                <a:cubicBezTo>
                  <a:pt x="21600" y="2162"/>
                  <a:pt x="21067" y="0"/>
                  <a:pt x="20408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37" name="Freeform 35"/>
          <p:cNvSpPr/>
          <p:nvPr/>
        </p:nvSpPr>
        <p:spPr>
          <a:xfrm flipH="1">
            <a:off x="16392383" y="4350094"/>
            <a:ext cx="535310" cy="1280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27" y="0"/>
                </a:moveTo>
                <a:lnTo>
                  <a:pt x="1174" y="0"/>
                </a:lnTo>
                <a:cubicBezTo>
                  <a:pt x="526" y="0"/>
                  <a:pt x="0" y="2196"/>
                  <a:pt x="0" y="4904"/>
                </a:cubicBezTo>
                <a:lnTo>
                  <a:pt x="0" y="16696"/>
                </a:lnTo>
                <a:cubicBezTo>
                  <a:pt x="0" y="19404"/>
                  <a:pt x="526" y="21600"/>
                  <a:pt x="1174" y="21600"/>
                </a:cubicBezTo>
                <a:lnTo>
                  <a:pt x="20427" y="21600"/>
                </a:lnTo>
                <a:cubicBezTo>
                  <a:pt x="21075" y="21600"/>
                  <a:pt x="21600" y="19404"/>
                  <a:pt x="21600" y="16696"/>
                </a:cubicBezTo>
                <a:lnTo>
                  <a:pt x="21600" y="4904"/>
                </a:lnTo>
                <a:cubicBezTo>
                  <a:pt x="21600" y="2196"/>
                  <a:pt x="21075" y="0"/>
                  <a:pt x="20427" y="0"/>
                </a:cubicBezTo>
                <a:close/>
              </a:path>
            </a:pathLst>
          </a:custGeom>
          <a:solidFill>
            <a:srgbClr val="ADC6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38" name="Freeform 36"/>
          <p:cNvSpPr/>
          <p:nvPr/>
        </p:nvSpPr>
        <p:spPr>
          <a:xfrm flipH="1">
            <a:off x="16392383" y="4601515"/>
            <a:ext cx="535310" cy="1281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27" y="0"/>
                </a:moveTo>
                <a:lnTo>
                  <a:pt x="1174" y="0"/>
                </a:lnTo>
                <a:cubicBezTo>
                  <a:pt x="526" y="0"/>
                  <a:pt x="0" y="2196"/>
                  <a:pt x="0" y="4904"/>
                </a:cubicBezTo>
                <a:lnTo>
                  <a:pt x="0" y="16696"/>
                </a:lnTo>
                <a:cubicBezTo>
                  <a:pt x="0" y="19404"/>
                  <a:pt x="526" y="21600"/>
                  <a:pt x="1174" y="21600"/>
                </a:cubicBezTo>
                <a:lnTo>
                  <a:pt x="20427" y="21600"/>
                </a:lnTo>
                <a:cubicBezTo>
                  <a:pt x="21075" y="21600"/>
                  <a:pt x="21600" y="19404"/>
                  <a:pt x="21600" y="16696"/>
                </a:cubicBezTo>
                <a:lnTo>
                  <a:pt x="21600" y="4904"/>
                </a:lnTo>
                <a:cubicBezTo>
                  <a:pt x="21600" y="2196"/>
                  <a:pt x="21075" y="0"/>
                  <a:pt x="20427" y="0"/>
                </a:cubicBezTo>
                <a:close/>
              </a:path>
            </a:pathLst>
          </a:custGeom>
          <a:solidFill>
            <a:srgbClr val="FF79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39" name="Freeform 37"/>
          <p:cNvSpPr/>
          <p:nvPr/>
        </p:nvSpPr>
        <p:spPr>
          <a:xfrm flipH="1">
            <a:off x="16392383" y="4852946"/>
            <a:ext cx="535310" cy="128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27" y="0"/>
                </a:moveTo>
                <a:lnTo>
                  <a:pt x="1174" y="0"/>
                </a:lnTo>
                <a:cubicBezTo>
                  <a:pt x="526" y="0"/>
                  <a:pt x="0" y="2194"/>
                  <a:pt x="0" y="4904"/>
                </a:cubicBezTo>
                <a:lnTo>
                  <a:pt x="0" y="16696"/>
                </a:lnTo>
                <a:cubicBezTo>
                  <a:pt x="0" y="19404"/>
                  <a:pt x="526" y="21600"/>
                  <a:pt x="1174" y="21600"/>
                </a:cubicBezTo>
                <a:lnTo>
                  <a:pt x="20427" y="21600"/>
                </a:lnTo>
                <a:cubicBezTo>
                  <a:pt x="21075" y="21600"/>
                  <a:pt x="21600" y="19404"/>
                  <a:pt x="21600" y="16696"/>
                </a:cubicBezTo>
                <a:lnTo>
                  <a:pt x="21600" y="4904"/>
                </a:lnTo>
                <a:cubicBezTo>
                  <a:pt x="21600" y="2194"/>
                  <a:pt x="21075" y="0"/>
                  <a:pt x="20427" y="0"/>
                </a:cubicBezTo>
                <a:close/>
              </a:path>
            </a:pathLst>
          </a:custGeom>
          <a:solidFill>
            <a:srgbClr val="FAAD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40" name="Freeform 38"/>
          <p:cNvSpPr/>
          <p:nvPr/>
        </p:nvSpPr>
        <p:spPr>
          <a:xfrm flipH="1">
            <a:off x="16410770" y="3344388"/>
            <a:ext cx="478243" cy="483683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41" name="Freeform 39"/>
          <p:cNvSpPr/>
          <p:nvPr/>
        </p:nvSpPr>
        <p:spPr>
          <a:xfrm flipH="1">
            <a:off x="16473571" y="3634500"/>
            <a:ext cx="357418" cy="193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5" extrusionOk="0">
                <a:moveTo>
                  <a:pt x="10802" y="21595"/>
                </a:moveTo>
                <a:cubicBezTo>
                  <a:pt x="14967" y="21599"/>
                  <a:pt x="18920" y="18157"/>
                  <a:pt x="21600" y="12193"/>
                </a:cubicBezTo>
                <a:cubicBezTo>
                  <a:pt x="19488" y="4693"/>
                  <a:pt x="15330" y="0"/>
                  <a:pt x="10800" y="0"/>
                </a:cubicBezTo>
                <a:cubicBezTo>
                  <a:pt x="6270" y="0"/>
                  <a:pt x="2111" y="4693"/>
                  <a:pt x="0" y="12193"/>
                </a:cubicBezTo>
                <a:cubicBezTo>
                  <a:pt x="2681" y="18158"/>
                  <a:pt x="6636" y="21600"/>
                  <a:pt x="10802" y="21595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42" name="Freeform 40"/>
          <p:cNvSpPr/>
          <p:nvPr/>
        </p:nvSpPr>
        <p:spPr>
          <a:xfrm flipH="1">
            <a:off x="16573768" y="3460437"/>
            <a:ext cx="179861" cy="181908"/>
          </a:xfrm>
          <a:prstGeom prst="ellipse">
            <a:avLst/>
          </a:pr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43" name="Freeform 44"/>
          <p:cNvSpPr/>
          <p:nvPr/>
        </p:nvSpPr>
        <p:spPr>
          <a:xfrm flipH="1">
            <a:off x="16719529" y="5603503"/>
            <a:ext cx="3832720" cy="3458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5" h="21141" extrusionOk="0">
                <a:moveTo>
                  <a:pt x="5767" y="19501"/>
                </a:moveTo>
                <a:cubicBezTo>
                  <a:pt x="5767" y="19501"/>
                  <a:pt x="-565" y="5273"/>
                  <a:pt x="41" y="3924"/>
                </a:cubicBezTo>
                <a:cubicBezTo>
                  <a:pt x="646" y="2574"/>
                  <a:pt x="5117" y="-459"/>
                  <a:pt x="11875" y="59"/>
                </a:cubicBezTo>
                <a:cubicBezTo>
                  <a:pt x="18662" y="579"/>
                  <a:pt x="21035" y="3650"/>
                  <a:pt x="21035" y="3650"/>
                </a:cubicBezTo>
                <a:cubicBezTo>
                  <a:pt x="21035" y="3650"/>
                  <a:pt x="19290" y="12668"/>
                  <a:pt x="17827" y="18519"/>
                </a:cubicBezTo>
                <a:cubicBezTo>
                  <a:pt x="18597" y="20053"/>
                  <a:pt x="17196" y="21141"/>
                  <a:pt x="17196" y="21141"/>
                </a:cubicBezTo>
                <a:cubicBezTo>
                  <a:pt x="17196" y="21141"/>
                  <a:pt x="8400" y="20688"/>
                  <a:pt x="6307" y="20811"/>
                </a:cubicBezTo>
                <a:cubicBezTo>
                  <a:pt x="5330" y="20344"/>
                  <a:pt x="5767" y="19501"/>
                  <a:pt x="5767" y="19501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44" name="Freeform 45"/>
          <p:cNvSpPr/>
          <p:nvPr/>
        </p:nvSpPr>
        <p:spPr>
          <a:xfrm flipH="1">
            <a:off x="16832935" y="8939746"/>
            <a:ext cx="2796569" cy="21082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41" h="20444" extrusionOk="0">
                <a:moveTo>
                  <a:pt x="20141" y="14776"/>
                </a:moveTo>
                <a:lnTo>
                  <a:pt x="11355" y="20444"/>
                </a:lnTo>
                <a:lnTo>
                  <a:pt x="954" y="19705"/>
                </a:lnTo>
                <a:cubicBezTo>
                  <a:pt x="954" y="19705"/>
                  <a:pt x="-1459" y="10833"/>
                  <a:pt x="1391" y="3068"/>
                </a:cubicBezTo>
                <a:cubicBezTo>
                  <a:pt x="1758" y="1711"/>
                  <a:pt x="1907" y="694"/>
                  <a:pt x="1907" y="694"/>
                </a:cubicBezTo>
                <a:cubicBezTo>
                  <a:pt x="1907" y="694"/>
                  <a:pt x="10974" y="-1156"/>
                  <a:pt x="15920" y="1187"/>
                </a:cubicBezTo>
                <a:lnTo>
                  <a:pt x="16103" y="3407"/>
                </a:lnTo>
                <a:cubicBezTo>
                  <a:pt x="16103" y="3407"/>
                  <a:pt x="17253" y="6688"/>
                  <a:pt x="17944" y="8861"/>
                </a:cubicBezTo>
                <a:cubicBezTo>
                  <a:pt x="19043" y="12311"/>
                  <a:pt x="20141" y="14776"/>
                  <a:pt x="20141" y="14776"/>
                </a:cubicBezTo>
                <a:close/>
              </a:path>
            </a:pathLst>
          </a:custGeom>
          <a:solidFill>
            <a:srgbClr val="4E5C9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45" name="Freeform 46"/>
          <p:cNvSpPr/>
          <p:nvPr/>
        </p:nvSpPr>
        <p:spPr>
          <a:xfrm flipH="1">
            <a:off x="18137674" y="4329999"/>
            <a:ext cx="1112703" cy="1768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3524"/>
                </a:moveTo>
                <a:lnTo>
                  <a:pt x="1233" y="0"/>
                </a:lnTo>
                <a:lnTo>
                  <a:pt x="21600" y="0"/>
                </a:lnTo>
                <a:lnTo>
                  <a:pt x="21581" y="14611"/>
                </a:lnTo>
                <a:lnTo>
                  <a:pt x="15739" y="21600"/>
                </a:lnTo>
                <a:lnTo>
                  <a:pt x="0" y="13524"/>
                </a:lnTo>
                <a:close/>
              </a:path>
            </a:pathLst>
          </a:custGeom>
          <a:solidFill>
            <a:srgbClr val="FFC2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46" name="Freeform 47"/>
          <p:cNvSpPr/>
          <p:nvPr/>
        </p:nvSpPr>
        <p:spPr>
          <a:xfrm flipH="1">
            <a:off x="18414010" y="4971607"/>
            <a:ext cx="129694" cy="23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60" extrusionOk="0">
                <a:moveTo>
                  <a:pt x="19705" y="0"/>
                </a:moveTo>
                <a:cubicBezTo>
                  <a:pt x="20743" y="-20"/>
                  <a:pt x="21587" y="4681"/>
                  <a:pt x="21592" y="10511"/>
                </a:cubicBezTo>
                <a:cubicBezTo>
                  <a:pt x="21596" y="15750"/>
                  <a:pt x="20919" y="20125"/>
                  <a:pt x="20027" y="20959"/>
                </a:cubicBezTo>
                <a:lnTo>
                  <a:pt x="19721" y="21112"/>
                </a:lnTo>
                <a:lnTo>
                  <a:pt x="1887" y="21560"/>
                </a:lnTo>
                <a:cubicBezTo>
                  <a:pt x="849" y="21580"/>
                  <a:pt x="5" y="16879"/>
                  <a:pt x="0" y="11049"/>
                </a:cubicBezTo>
                <a:cubicBezTo>
                  <a:pt x="-4" y="5810"/>
                  <a:pt x="673" y="1445"/>
                  <a:pt x="1565" y="601"/>
                </a:cubicBezTo>
                <a:lnTo>
                  <a:pt x="1869" y="459"/>
                </a:lnTo>
                <a:lnTo>
                  <a:pt x="19705" y="0"/>
                </a:ln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47" name="Freeform 48"/>
          <p:cNvSpPr/>
          <p:nvPr/>
        </p:nvSpPr>
        <p:spPr>
          <a:xfrm flipH="1">
            <a:off x="17984646" y="3659619"/>
            <a:ext cx="1207362" cy="1590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29" h="19350" extrusionOk="0">
                <a:moveTo>
                  <a:pt x="5201" y="754"/>
                </a:moveTo>
                <a:cubicBezTo>
                  <a:pt x="5201" y="754"/>
                  <a:pt x="14662" y="-1479"/>
                  <a:pt x="17508" y="1739"/>
                </a:cubicBezTo>
                <a:cubicBezTo>
                  <a:pt x="20276" y="4869"/>
                  <a:pt x="21293" y="16538"/>
                  <a:pt x="16415" y="18512"/>
                </a:cubicBezTo>
                <a:cubicBezTo>
                  <a:pt x="12440" y="20121"/>
                  <a:pt x="4061" y="19775"/>
                  <a:pt x="1674" y="14215"/>
                </a:cubicBezTo>
                <a:cubicBezTo>
                  <a:pt x="1674" y="14215"/>
                  <a:pt x="-307" y="9956"/>
                  <a:pt x="41" y="6070"/>
                </a:cubicBezTo>
                <a:cubicBezTo>
                  <a:pt x="388" y="2183"/>
                  <a:pt x="5201" y="754"/>
                  <a:pt x="5201" y="754"/>
                </a:cubicBezTo>
                <a:close/>
              </a:path>
            </a:pathLst>
          </a:custGeom>
          <a:solidFill>
            <a:srgbClr val="FFC2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48" name="Freeform 49"/>
          <p:cNvSpPr/>
          <p:nvPr/>
        </p:nvSpPr>
        <p:spPr>
          <a:xfrm flipH="1">
            <a:off x="19027852" y="4370748"/>
            <a:ext cx="394447" cy="4979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4851" h="16884" extrusionOk="0">
                <a:moveTo>
                  <a:pt x="11946" y="6043"/>
                </a:moveTo>
                <a:cubicBezTo>
                  <a:pt x="11946" y="6043"/>
                  <a:pt x="5357" y="-4005"/>
                  <a:pt x="1146" y="1812"/>
                </a:cubicBezTo>
                <a:cubicBezTo>
                  <a:pt x="-3065" y="7629"/>
                  <a:pt x="5198" y="17595"/>
                  <a:pt x="11867" y="16843"/>
                </a:cubicBezTo>
                <a:cubicBezTo>
                  <a:pt x="18535" y="16091"/>
                  <a:pt x="11946" y="6043"/>
                  <a:pt x="11946" y="6043"/>
                </a:cubicBezTo>
                <a:close/>
              </a:path>
            </a:pathLst>
          </a:custGeom>
          <a:solidFill>
            <a:srgbClr val="FFC2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49" name="Freeform 50"/>
          <p:cNvSpPr/>
          <p:nvPr/>
        </p:nvSpPr>
        <p:spPr>
          <a:xfrm flipH="1">
            <a:off x="17979125" y="3227112"/>
            <a:ext cx="1377792" cy="1386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4" h="21116" extrusionOk="0">
                <a:moveTo>
                  <a:pt x="20249" y="17091"/>
                </a:moveTo>
                <a:cubicBezTo>
                  <a:pt x="20249" y="17091"/>
                  <a:pt x="21090" y="11422"/>
                  <a:pt x="19587" y="8013"/>
                </a:cubicBezTo>
                <a:cubicBezTo>
                  <a:pt x="18084" y="4605"/>
                  <a:pt x="16203" y="1218"/>
                  <a:pt x="15072" y="3121"/>
                </a:cubicBezTo>
                <a:cubicBezTo>
                  <a:pt x="14837" y="2262"/>
                  <a:pt x="13614" y="583"/>
                  <a:pt x="12734" y="50"/>
                </a:cubicBezTo>
                <a:cubicBezTo>
                  <a:pt x="11854" y="-484"/>
                  <a:pt x="9407" y="3431"/>
                  <a:pt x="9407" y="3431"/>
                </a:cubicBezTo>
                <a:cubicBezTo>
                  <a:pt x="9407" y="3431"/>
                  <a:pt x="9506" y="1680"/>
                  <a:pt x="8522" y="2801"/>
                </a:cubicBezTo>
                <a:cubicBezTo>
                  <a:pt x="7540" y="3921"/>
                  <a:pt x="1386" y="7554"/>
                  <a:pt x="438" y="9351"/>
                </a:cubicBezTo>
                <a:cubicBezTo>
                  <a:pt x="-510" y="11148"/>
                  <a:pt x="375" y="17515"/>
                  <a:pt x="375" y="17515"/>
                </a:cubicBezTo>
                <a:cubicBezTo>
                  <a:pt x="375" y="17515"/>
                  <a:pt x="2395" y="17211"/>
                  <a:pt x="3687" y="21116"/>
                </a:cubicBezTo>
                <a:cubicBezTo>
                  <a:pt x="3238" y="17941"/>
                  <a:pt x="4447" y="16202"/>
                  <a:pt x="5080" y="15532"/>
                </a:cubicBezTo>
                <a:cubicBezTo>
                  <a:pt x="5320" y="15277"/>
                  <a:pt x="5447" y="14935"/>
                  <a:pt x="5455" y="14581"/>
                </a:cubicBezTo>
                <a:cubicBezTo>
                  <a:pt x="5470" y="13903"/>
                  <a:pt x="5486" y="12764"/>
                  <a:pt x="5455" y="11654"/>
                </a:cubicBezTo>
                <a:cubicBezTo>
                  <a:pt x="5442" y="11165"/>
                  <a:pt x="5770" y="10742"/>
                  <a:pt x="6235" y="10633"/>
                </a:cubicBezTo>
                <a:cubicBezTo>
                  <a:pt x="10978" y="9522"/>
                  <a:pt x="16279" y="9998"/>
                  <a:pt x="18170" y="10226"/>
                </a:cubicBezTo>
                <a:cubicBezTo>
                  <a:pt x="18598" y="10278"/>
                  <a:pt x="18940" y="10609"/>
                  <a:pt x="19020" y="11042"/>
                </a:cubicBezTo>
                <a:lnTo>
                  <a:pt x="19681" y="14643"/>
                </a:lnTo>
                <a:cubicBezTo>
                  <a:pt x="19681" y="14643"/>
                  <a:pt x="19965" y="15265"/>
                  <a:pt x="20249" y="17091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50" name="Freeform 51"/>
          <p:cNvSpPr/>
          <p:nvPr/>
        </p:nvSpPr>
        <p:spPr>
          <a:xfrm flipH="1">
            <a:off x="18513164" y="4275389"/>
            <a:ext cx="364554" cy="851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8" h="20903" extrusionOk="0">
                <a:moveTo>
                  <a:pt x="7707" y="0"/>
                </a:moveTo>
                <a:lnTo>
                  <a:pt x="7867" y="45"/>
                </a:lnTo>
                <a:lnTo>
                  <a:pt x="20038" y="6178"/>
                </a:lnTo>
                <a:cubicBezTo>
                  <a:pt x="20854" y="6590"/>
                  <a:pt x="21436" y="9698"/>
                  <a:pt x="21338" y="13121"/>
                </a:cubicBezTo>
                <a:cubicBezTo>
                  <a:pt x="21246" y="16330"/>
                  <a:pt x="20589" y="18674"/>
                  <a:pt x="19835" y="18618"/>
                </a:cubicBezTo>
                <a:lnTo>
                  <a:pt x="19683" y="18572"/>
                </a:lnTo>
                <a:lnTo>
                  <a:pt x="7837" y="12597"/>
                </a:lnTo>
                <a:lnTo>
                  <a:pt x="1947" y="20598"/>
                </a:lnTo>
                <a:cubicBezTo>
                  <a:pt x="1214" y="21592"/>
                  <a:pt x="430" y="20074"/>
                  <a:pt x="127" y="17180"/>
                </a:cubicBezTo>
                <a:lnTo>
                  <a:pt x="73" y="16582"/>
                </a:lnTo>
                <a:cubicBezTo>
                  <a:pt x="-164" y="13508"/>
                  <a:pt x="198" y="10222"/>
                  <a:pt x="888" y="8950"/>
                </a:cubicBezTo>
                <a:lnTo>
                  <a:pt x="1031" y="8722"/>
                </a:lnTo>
                <a:lnTo>
                  <a:pt x="7231" y="305"/>
                </a:lnTo>
                <a:cubicBezTo>
                  <a:pt x="7385" y="96"/>
                  <a:pt x="7546" y="-8"/>
                  <a:pt x="7707" y="0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51" name="Freeform 52"/>
          <p:cNvSpPr/>
          <p:nvPr/>
        </p:nvSpPr>
        <p:spPr>
          <a:xfrm flipH="1">
            <a:off x="18015635" y="4249819"/>
            <a:ext cx="331702" cy="115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044" extrusionOk="0">
                <a:moveTo>
                  <a:pt x="13969" y="224"/>
                </a:moveTo>
                <a:cubicBezTo>
                  <a:pt x="14190" y="20"/>
                  <a:pt x="14424" y="-45"/>
                  <a:pt x="14654" y="30"/>
                </a:cubicBezTo>
                <a:lnTo>
                  <a:pt x="14825" y="111"/>
                </a:lnTo>
                <a:lnTo>
                  <a:pt x="19989" y="3386"/>
                </a:lnTo>
                <a:cubicBezTo>
                  <a:pt x="20867" y="3942"/>
                  <a:pt x="21420" y="6413"/>
                  <a:pt x="21224" y="8906"/>
                </a:cubicBezTo>
                <a:cubicBezTo>
                  <a:pt x="21040" y="11242"/>
                  <a:pt x="20263" y="12768"/>
                  <a:pt x="19443" y="12491"/>
                </a:cubicBezTo>
                <a:lnTo>
                  <a:pt x="19279" y="12410"/>
                </a:lnTo>
                <a:lnTo>
                  <a:pt x="14548" y="9409"/>
                </a:lnTo>
                <a:lnTo>
                  <a:pt x="2131" y="20819"/>
                </a:lnTo>
                <a:cubicBezTo>
                  <a:pt x="1329" y="21555"/>
                  <a:pt x="471" y="20430"/>
                  <a:pt x="139" y="18284"/>
                </a:cubicBezTo>
                <a:lnTo>
                  <a:pt x="79" y="17841"/>
                </a:lnTo>
                <a:cubicBezTo>
                  <a:pt x="-180" y="15564"/>
                  <a:pt x="216" y="13131"/>
                  <a:pt x="972" y="12186"/>
                </a:cubicBezTo>
                <a:lnTo>
                  <a:pt x="1128" y="12018"/>
                </a:lnTo>
                <a:lnTo>
                  <a:pt x="13969" y="224"/>
                </a:ln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52" name="Freeform 53"/>
          <p:cNvSpPr/>
          <p:nvPr/>
        </p:nvSpPr>
        <p:spPr>
          <a:xfrm flipH="1">
            <a:off x="17985137" y="4640586"/>
            <a:ext cx="1121365" cy="656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94" h="20399" extrusionOk="0">
                <a:moveTo>
                  <a:pt x="317" y="937"/>
                </a:moveTo>
                <a:cubicBezTo>
                  <a:pt x="317" y="937"/>
                  <a:pt x="3411" y="4646"/>
                  <a:pt x="5091" y="8649"/>
                </a:cubicBezTo>
                <a:cubicBezTo>
                  <a:pt x="7103" y="3863"/>
                  <a:pt x="9312" y="1680"/>
                  <a:pt x="9312" y="1680"/>
                </a:cubicBezTo>
                <a:cubicBezTo>
                  <a:pt x="9312" y="1680"/>
                  <a:pt x="12018" y="4763"/>
                  <a:pt x="13365" y="3601"/>
                </a:cubicBezTo>
                <a:cubicBezTo>
                  <a:pt x="13769" y="2673"/>
                  <a:pt x="13693" y="1774"/>
                  <a:pt x="13693" y="1774"/>
                </a:cubicBezTo>
                <a:cubicBezTo>
                  <a:pt x="13693" y="1774"/>
                  <a:pt x="16067" y="3041"/>
                  <a:pt x="17834" y="7036"/>
                </a:cubicBezTo>
                <a:cubicBezTo>
                  <a:pt x="18431" y="4012"/>
                  <a:pt x="20255" y="0"/>
                  <a:pt x="20255" y="0"/>
                </a:cubicBezTo>
                <a:cubicBezTo>
                  <a:pt x="20255" y="0"/>
                  <a:pt x="21268" y="19292"/>
                  <a:pt x="13003" y="20346"/>
                </a:cubicBezTo>
                <a:cubicBezTo>
                  <a:pt x="4643" y="21112"/>
                  <a:pt x="1609" y="13422"/>
                  <a:pt x="454" y="6847"/>
                </a:cubicBezTo>
                <a:cubicBezTo>
                  <a:pt x="170" y="4779"/>
                  <a:pt x="-332" y="-488"/>
                  <a:pt x="317" y="937"/>
                </a:cubicBezTo>
                <a:close/>
              </a:path>
            </a:pathLst>
          </a:custGeom>
          <a:solidFill>
            <a:srgbClr val="EFAD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53" name="Freeform 54"/>
          <p:cNvSpPr/>
          <p:nvPr/>
        </p:nvSpPr>
        <p:spPr>
          <a:xfrm flipH="1">
            <a:off x="18280705" y="4835069"/>
            <a:ext cx="378697" cy="63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5" h="19848" extrusionOk="0">
                <a:moveTo>
                  <a:pt x="44" y="3239"/>
                </a:moveTo>
                <a:cubicBezTo>
                  <a:pt x="192" y="758"/>
                  <a:pt x="674" y="-582"/>
                  <a:pt x="1118" y="244"/>
                </a:cubicBezTo>
                <a:lnTo>
                  <a:pt x="1543" y="984"/>
                </a:lnTo>
                <a:cubicBezTo>
                  <a:pt x="1685" y="1221"/>
                  <a:pt x="1853" y="1495"/>
                  <a:pt x="2046" y="1797"/>
                </a:cubicBezTo>
                <a:cubicBezTo>
                  <a:pt x="2804" y="2983"/>
                  <a:pt x="3658" y="4172"/>
                  <a:pt x="4589" y="5286"/>
                </a:cubicBezTo>
                <a:cubicBezTo>
                  <a:pt x="8180" y="9567"/>
                  <a:pt x="11838" y="11479"/>
                  <a:pt x="15228" y="9714"/>
                </a:cubicBezTo>
                <a:cubicBezTo>
                  <a:pt x="17046" y="8765"/>
                  <a:pt x="18725" y="6770"/>
                  <a:pt x="20239" y="3627"/>
                </a:cubicBezTo>
                <a:cubicBezTo>
                  <a:pt x="20679" y="2715"/>
                  <a:pt x="21168" y="3963"/>
                  <a:pt x="21332" y="6417"/>
                </a:cubicBezTo>
                <a:cubicBezTo>
                  <a:pt x="21495" y="8868"/>
                  <a:pt x="21271" y="11596"/>
                  <a:pt x="20831" y="12511"/>
                </a:cubicBezTo>
                <a:cubicBezTo>
                  <a:pt x="19169" y="15962"/>
                  <a:pt x="17345" y="18132"/>
                  <a:pt x="15386" y="19150"/>
                </a:cubicBezTo>
                <a:cubicBezTo>
                  <a:pt x="11800" y="21018"/>
                  <a:pt x="7980" y="19019"/>
                  <a:pt x="4234" y="14554"/>
                </a:cubicBezTo>
                <a:cubicBezTo>
                  <a:pt x="3266" y="13398"/>
                  <a:pt x="2377" y="12161"/>
                  <a:pt x="1586" y="10921"/>
                </a:cubicBezTo>
                <a:lnTo>
                  <a:pt x="904" y="9810"/>
                </a:lnTo>
                <a:cubicBezTo>
                  <a:pt x="769" y="9581"/>
                  <a:pt x="661" y="9385"/>
                  <a:pt x="581" y="9238"/>
                </a:cubicBezTo>
                <a:cubicBezTo>
                  <a:pt x="135" y="8408"/>
                  <a:pt x="-105" y="5725"/>
                  <a:pt x="44" y="3239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54" name="Freeform 55"/>
          <p:cNvSpPr/>
          <p:nvPr/>
        </p:nvSpPr>
        <p:spPr>
          <a:xfrm flipH="1">
            <a:off x="18313367" y="4346114"/>
            <a:ext cx="250347" cy="431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8" h="21268" extrusionOk="0">
                <a:moveTo>
                  <a:pt x="15894" y="1"/>
                </a:moveTo>
                <a:cubicBezTo>
                  <a:pt x="16429" y="13"/>
                  <a:pt x="16858" y="254"/>
                  <a:pt x="16915" y="557"/>
                </a:cubicBezTo>
                <a:lnTo>
                  <a:pt x="16921" y="650"/>
                </a:lnTo>
                <a:lnTo>
                  <a:pt x="16707" y="4014"/>
                </a:lnTo>
                <a:lnTo>
                  <a:pt x="17343" y="5432"/>
                </a:lnTo>
                <a:cubicBezTo>
                  <a:pt x="17852" y="6600"/>
                  <a:pt x="18360" y="7840"/>
                  <a:pt x="18836" y="9099"/>
                </a:cubicBezTo>
                <a:cubicBezTo>
                  <a:pt x="19231" y="10147"/>
                  <a:pt x="19585" y="11163"/>
                  <a:pt x="19889" y="12131"/>
                </a:cubicBezTo>
                <a:lnTo>
                  <a:pt x="20122" y="12896"/>
                </a:lnTo>
                <a:cubicBezTo>
                  <a:pt x="21375" y="17138"/>
                  <a:pt x="21448" y="19799"/>
                  <a:pt x="19674" y="20700"/>
                </a:cubicBezTo>
                <a:cubicBezTo>
                  <a:pt x="17930" y="21588"/>
                  <a:pt x="14643" y="21381"/>
                  <a:pt x="10044" y="20463"/>
                </a:cubicBezTo>
                <a:cubicBezTo>
                  <a:pt x="8872" y="20229"/>
                  <a:pt x="7644" y="19952"/>
                  <a:pt x="6377" y="19641"/>
                </a:cubicBezTo>
                <a:cubicBezTo>
                  <a:pt x="4960" y="19292"/>
                  <a:pt x="3569" y="18919"/>
                  <a:pt x="2264" y="18546"/>
                </a:cubicBezTo>
                <a:lnTo>
                  <a:pt x="1027" y="18185"/>
                </a:lnTo>
                <a:cubicBezTo>
                  <a:pt x="806" y="18119"/>
                  <a:pt x="651" y="18071"/>
                  <a:pt x="568" y="18045"/>
                </a:cubicBezTo>
                <a:cubicBezTo>
                  <a:pt x="46" y="17883"/>
                  <a:pt x="-152" y="17504"/>
                  <a:pt x="124" y="17199"/>
                </a:cubicBezTo>
                <a:cubicBezTo>
                  <a:pt x="399" y="16893"/>
                  <a:pt x="1046" y="16777"/>
                  <a:pt x="1566" y="16939"/>
                </a:cubicBezTo>
                <a:lnTo>
                  <a:pt x="1997" y="17069"/>
                </a:lnTo>
                <a:cubicBezTo>
                  <a:pt x="2350" y="17175"/>
                  <a:pt x="2753" y="17293"/>
                  <a:pt x="3197" y="17420"/>
                </a:cubicBezTo>
                <a:cubicBezTo>
                  <a:pt x="4470" y="17784"/>
                  <a:pt x="5825" y="18147"/>
                  <a:pt x="7203" y="18486"/>
                </a:cubicBezTo>
                <a:cubicBezTo>
                  <a:pt x="8426" y="18787"/>
                  <a:pt x="9609" y="19054"/>
                  <a:pt x="10731" y="19278"/>
                </a:cubicBezTo>
                <a:cubicBezTo>
                  <a:pt x="14579" y="20045"/>
                  <a:pt x="17359" y="20221"/>
                  <a:pt x="18276" y="19755"/>
                </a:cubicBezTo>
                <a:cubicBezTo>
                  <a:pt x="19247" y="19261"/>
                  <a:pt x="19060" y="16404"/>
                  <a:pt x="17791" y="12357"/>
                </a:cubicBezTo>
                <a:cubicBezTo>
                  <a:pt x="17492" y="11405"/>
                  <a:pt x="17142" y="10403"/>
                  <a:pt x="16752" y="9370"/>
                </a:cubicBezTo>
                <a:cubicBezTo>
                  <a:pt x="16376" y="8373"/>
                  <a:pt x="15978" y="7389"/>
                  <a:pt x="15577" y="6444"/>
                </a:cubicBezTo>
                <a:lnTo>
                  <a:pt x="15146" y="5446"/>
                </a:lnTo>
                <a:lnTo>
                  <a:pt x="14606" y="4253"/>
                </a:lnTo>
                <a:lnTo>
                  <a:pt x="14568" y="4062"/>
                </a:lnTo>
                <a:lnTo>
                  <a:pt x="14788" y="603"/>
                </a:lnTo>
                <a:cubicBezTo>
                  <a:pt x="14810" y="258"/>
                  <a:pt x="15306" y="-12"/>
                  <a:pt x="15894" y="1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55" name="Freeform 56"/>
          <p:cNvSpPr/>
          <p:nvPr/>
        </p:nvSpPr>
        <p:spPr>
          <a:xfrm flipH="1">
            <a:off x="18629438" y="4485662"/>
            <a:ext cx="125496" cy="993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8" h="21119" extrusionOk="0">
                <a:moveTo>
                  <a:pt x="18464" y="4"/>
                </a:moveTo>
                <a:cubicBezTo>
                  <a:pt x="19863" y="-88"/>
                  <a:pt x="21058" y="1265"/>
                  <a:pt x="21133" y="3030"/>
                </a:cubicBezTo>
                <a:cubicBezTo>
                  <a:pt x="21529" y="12437"/>
                  <a:pt x="17357" y="20700"/>
                  <a:pt x="11308" y="21103"/>
                </a:cubicBezTo>
                <a:cubicBezTo>
                  <a:pt x="5252" y="21512"/>
                  <a:pt x="406" y="13860"/>
                  <a:pt x="4" y="4452"/>
                </a:cubicBezTo>
                <a:cubicBezTo>
                  <a:pt x="-71" y="2687"/>
                  <a:pt x="1002" y="1182"/>
                  <a:pt x="2400" y="1087"/>
                </a:cubicBezTo>
                <a:cubicBezTo>
                  <a:pt x="3799" y="990"/>
                  <a:pt x="4994" y="2343"/>
                  <a:pt x="5071" y="4107"/>
                </a:cubicBezTo>
                <a:cubicBezTo>
                  <a:pt x="5337" y="10361"/>
                  <a:pt x="8215" y="14907"/>
                  <a:pt x="11038" y="14715"/>
                </a:cubicBezTo>
                <a:cubicBezTo>
                  <a:pt x="13852" y="14528"/>
                  <a:pt x="16328" y="9621"/>
                  <a:pt x="16066" y="3367"/>
                </a:cubicBezTo>
                <a:cubicBezTo>
                  <a:pt x="15991" y="1605"/>
                  <a:pt x="17066" y="99"/>
                  <a:pt x="18464" y="4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56" name="Freeform 57"/>
          <p:cNvSpPr/>
          <p:nvPr/>
        </p:nvSpPr>
        <p:spPr>
          <a:xfrm flipH="1">
            <a:off x="18129392" y="4458995"/>
            <a:ext cx="125496" cy="993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8" h="21119" extrusionOk="0">
                <a:moveTo>
                  <a:pt x="18466" y="4"/>
                </a:moveTo>
                <a:cubicBezTo>
                  <a:pt x="19865" y="-88"/>
                  <a:pt x="21059" y="1265"/>
                  <a:pt x="21133" y="3029"/>
                </a:cubicBezTo>
                <a:cubicBezTo>
                  <a:pt x="21529" y="12435"/>
                  <a:pt x="17359" y="20691"/>
                  <a:pt x="11310" y="21103"/>
                </a:cubicBezTo>
                <a:cubicBezTo>
                  <a:pt x="5252" y="21512"/>
                  <a:pt x="408" y="13860"/>
                  <a:pt x="4" y="4445"/>
                </a:cubicBezTo>
                <a:cubicBezTo>
                  <a:pt x="-71" y="2680"/>
                  <a:pt x="1002" y="1175"/>
                  <a:pt x="2402" y="1080"/>
                </a:cubicBezTo>
                <a:cubicBezTo>
                  <a:pt x="3799" y="985"/>
                  <a:pt x="4996" y="2338"/>
                  <a:pt x="5071" y="4100"/>
                </a:cubicBezTo>
                <a:cubicBezTo>
                  <a:pt x="5339" y="10361"/>
                  <a:pt x="8217" y="14907"/>
                  <a:pt x="11036" y="14715"/>
                </a:cubicBezTo>
                <a:cubicBezTo>
                  <a:pt x="13854" y="14525"/>
                  <a:pt x="16330" y="9621"/>
                  <a:pt x="16066" y="3367"/>
                </a:cubicBezTo>
                <a:cubicBezTo>
                  <a:pt x="15993" y="1605"/>
                  <a:pt x="17066" y="99"/>
                  <a:pt x="18466" y="4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57" name="Freeform 58"/>
          <p:cNvSpPr/>
          <p:nvPr/>
        </p:nvSpPr>
        <p:spPr>
          <a:xfrm flipH="1">
            <a:off x="18606606" y="4782916"/>
            <a:ext cx="108238" cy="117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4" h="20990" extrusionOk="0">
                <a:moveTo>
                  <a:pt x="15905" y="895"/>
                </a:moveTo>
                <a:cubicBezTo>
                  <a:pt x="16983" y="-213"/>
                  <a:pt x="18828" y="-305"/>
                  <a:pt x="20027" y="692"/>
                </a:cubicBezTo>
                <a:cubicBezTo>
                  <a:pt x="21115" y="1597"/>
                  <a:pt x="21297" y="3088"/>
                  <a:pt x="20512" y="4184"/>
                </a:cubicBezTo>
                <a:lnTo>
                  <a:pt x="20246" y="4500"/>
                </a:lnTo>
                <a:lnTo>
                  <a:pt x="5089" y="20095"/>
                </a:lnTo>
                <a:cubicBezTo>
                  <a:pt x="4011" y="21203"/>
                  <a:pt x="2166" y="21295"/>
                  <a:pt x="967" y="20298"/>
                </a:cubicBezTo>
                <a:cubicBezTo>
                  <a:pt x="-121" y="19393"/>
                  <a:pt x="-303" y="17902"/>
                  <a:pt x="482" y="16806"/>
                </a:cubicBezTo>
                <a:lnTo>
                  <a:pt x="748" y="16490"/>
                </a:lnTo>
                <a:lnTo>
                  <a:pt x="15905" y="895"/>
                </a:ln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58" name="Freeform 59"/>
          <p:cNvSpPr/>
          <p:nvPr/>
        </p:nvSpPr>
        <p:spPr>
          <a:xfrm flipH="1">
            <a:off x="18273053" y="4866932"/>
            <a:ext cx="815281" cy="4369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7" h="19730" extrusionOk="0">
                <a:moveTo>
                  <a:pt x="222" y="34"/>
                </a:moveTo>
                <a:cubicBezTo>
                  <a:pt x="396" y="-73"/>
                  <a:pt x="588" y="82"/>
                  <a:pt x="651" y="380"/>
                </a:cubicBezTo>
                <a:lnTo>
                  <a:pt x="705" y="619"/>
                </a:lnTo>
                <a:cubicBezTo>
                  <a:pt x="736" y="755"/>
                  <a:pt x="779" y="931"/>
                  <a:pt x="833" y="1141"/>
                </a:cubicBezTo>
                <a:cubicBezTo>
                  <a:pt x="992" y="1761"/>
                  <a:pt x="1190" y="2453"/>
                  <a:pt x="1429" y="3200"/>
                </a:cubicBezTo>
                <a:cubicBezTo>
                  <a:pt x="2111" y="5337"/>
                  <a:pt x="2982" y="7475"/>
                  <a:pt x="4058" y="9469"/>
                </a:cubicBezTo>
                <a:cubicBezTo>
                  <a:pt x="8037" y="16848"/>
                  <a:pt x="13626" y="20320"/>
                  <a:pt x="21126" y="17732"/>
                </a:cubicBezTo>
                <a:cubicBezTo>
                  <a:pt x="21307" y="17669"/>
                  <a:pt x="21484" y="17870"/>
                  <a:pt x="21520" y="18181"/>
                </a:cubicBezTo>
                <a:cubicBezTo>
                  <a:pt x="21557" y="18491"/>
                  <a:pt x="21440" y="18793"/>
                  <a:pt x="21258" y="18856"/>
                </a:cubicBezTo>
                <a:cubicBezTo>
                  <a:pt x="13519" y="21527"/>
                  <a:pt x="7697" y="17909"/>
                  <a:pt x="3565" y="10246"/>
                </a:cubicBezTo>
                <a:cubicBezTo>
                  <a:pt x="2450" y="8179"/>
                  <a:pt x="1548" y="5965"/>
                  <a:pt x="840" y="3749"/>
                </a:cubicBezTo>
                <a:cubicBezTo>
                  <a:pt x="633" y="3102"/>
                  <a:pt x="456" y="2493"/>
                  <a:pt x="306" y="1932"/>
                </a:cubicBezTo>
                <a:lnTo>
                  <a:pt x="219" y="1602"/>
                </a:lnTo>
                <a:cubicBezTo>
                  <a:pt x="175" y="1430"/>
                  <a:pt x="136" y="1273"/>
                  <a:pt x="102" y="1131"/>
                </a:cubicBezTo>
                <a:lnTo>
                  <a:pt x="19" y="767"/>
                </a:lnTo>
                <a:cubicBezTo>
                  <a:pt x="-43" y="469"/>
                  <a:pt x="47" y="141"/>
                  <a:pt x="222" y="34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59" name="Freeform 60"/>
          <p:cNvSpPr/>
          <p:nvPr/>
        </p:nvSpPr>
        <p:spPr>
          <a:xfrm flipH="1">
            <a:off x="19171817" y="4479753"/>
            <a:ext cx="181121" cy="2512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0" h="20866" extrusionOk="0">
                <a:moveTo>
                  <a:pt x="107" y="3005"/>
                </a:moveTo>
                <a:cubicBezTo>
                  <a:pt x="664" y="544"/>
                  <a:pt x="3356" y="-661"/>
                  <a:pt x="7880" y="370"/>
                </a:cubicBezTo>
                <a:cubicBezTo>
                  <a:pt x="14792" y="1942"/>
                  <a:pt x="16033" y="5313"/>
                  <a:pt x="14493" y="11547"/>
                </a:cubicBezTo>
                <a:lnTo>
                  <a:pt x="14249" y="12480"/>
                </a:lnTo>
                <a:cubicBezTo>
                  <a:pt x="13209" y="16240"/>
                  <a:pt x="15195" y="18263"/>
                  <a:pt x="20162" y="18768"/>
                </a:cubicBezTo>
                <a:cubicBezTo>
                  <a:pt x="20983" y="18852"/>
                  <a:pt x="21554" y="19387"/>
                  <a:pt x="21434" y="19963"/>
                </a:cubicBezTo>
                <a:cubicBezTo>
                  <a:pt x="21316" y="20540"/>
                  <a:pt x="20551" y="20939"/>
                  <a:pt x="19731" y="20855"/>
                </a:cubicBezTo>
                <a:cubicBezTo>
                  <a:pt x="13230" y="20194"/>
                  <a:pt x="10109" y="17182"/>
                  <a:pt x="11193" y="12485"/>
                </a:cubicBezTo>
                <a:lnTo>
                  <a:pt x="11539" y="11152"/>
                </a:lnTo>
                <a:cubicBezTo>
                  <a:pt x="12834" y="5909"/>
                  <a:pt x="11913" y="3505"/>
                  <a:pt x="6951" y="2376"/>
                </a:cubicBezTo>
                <a:cubicBezTo>
                  <a:pt x="4209" y="1752"/>
                  <a:pt x="3349" y="2137"/>
                  <a:pt x="3077" y="3336"/>
                </a:cubicBezTo>
                <a:cubicBezTo>
                  <a:pt x="2977" y="3785"/>
                  <a:pt x="2992" y="4293"/>
                  <a:pt x="3084" y="4775"/>
                </a:cubicBezTo>
                <a:lnTo>
                  <a:pt x="3139" y="5021"/>
                </a:lnTo>
                <a:cubicBezTo>
                  <a:pt x="3145" y="5039"/>
                  <a:pt x="3148" y="5053"/>
                  <a:pt x="3152" y="5065"/>
                </a:cubicBezTo>
                <a:cubicBezTo>
                  <a:pt x="3329" y="5634"/>
                  <a:pt x="2813" y="6196"/>
                  <a:pt x="2003" y="6319"/>
                </a:cubicBezTo>
                <a:cubicBezTo>
                  <a:pt x="1191" y="6444"/>
                  <a:pt x="390" y="6083"/>
                  <a:pt x="213" y="5514"/>
                </a:cubicBezTo>
                <a:lnTo>
                  <a:pt x="162" y="5324"/>
                </a:lnTo>
                <a:cubicBezTo>
                  <a:pt x="142" y="5247"/>
                  <a:pt x="123" y="5156"/>
                  <a:pt x="103" y="5054"/>
                </a:cubicBezTo>
                <a:cubicBezTo>
                  <a:pt x="-24" y="4386"/>
                  <a:pt x="-46" y="3685"/>
                  <a:pt x="107" y="3005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60" name="Freeform 61"/>
          <p:cNvSpPr/>
          <p:nvPr/>
        </p:nvSpPr>
        <p:spPr>
          <a:xfrm flipH="1">
            <a:off x="18591590" y="4940887"/>
            <a:ext cx="23865" cy="238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1" h="20461" extrusionOk="0">
                <a:moveTo>
                  <a:pt x="20429" y="11356"/>
                </a:moveTo>
                <a:cubicBezTo>
                  <a:pt x="19803" y="16960"/>
                  <a:pt x="14739" y="21016"/>
                  <a:pt x="9134" y="20399"/>
                </a:cubicBezTo>
                <a:cubicBezTo>
                  <a:pt x="3500" y="19782"/>
                  <a:pt x="-554" y="14691"/>
                  <a:pt x="62" y="9085"/>
                </a:cubicBezTo>
                <a:cubicBezTo>
                  <a:pt x="716" y="3480"/>
                  <a:pt x="5779" y="-584"/>
                  <a:pt x="11386" y="69"/>
                </a:cubicBezTo>
                <a:cubicBezTo>
                  <a:pt x="17019" y="658"/>
                  <a:pt x="21046" y="5749"/>
                  <a:pt x="20429" y="11356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61" name="Freeform 62"/>
          <p:cNvSpPr/>
          <p:nvPr/>
        </p:nvSpPr>
        <p:spPr>
          <a:xfrm flipH="1">
            <a:off x="18767947" y="4995237"/>
            <a:ext cx="23856" cy="238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3" h="20460" extrusionOk="0">
                <a:moveTo>
                  <a:pt x="20419" y="11353"/>
                </a:moveTo>
                <a:cubicBezTo>
                  <a:pt x="19803" y="16958"/>
                  <a:pt x="14739" y="21022"/>
                  <a:pt x="9106" y="20396"/>
                </a:cubicBezTo>
                <a:cubicBezTo>
                  <a:pt x="3501" y="19779"/>
                  <a:pt x="-554" y="14688"/>
                  <a:pt x="62" y="9082"/>
                </a:cubicBezTo>
                <a:cubicBezTo>
                  <a:pt x="707" y="3477"/>
                  <a:pt x="5770" y="-578"/>
                  <a:pt x="11376" y="67"/>
                </a:cubicBezTo>
                <a:cubicBezTo>
                  <a:pt x="17010" y="656"/>
                  <a:pt x="21046" y="5747"/>
                  <a:pt x="20419" y="11353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62" name="Freeform 63"/>
          <p:cNvSpPr/>
          <p:nvPr/>
        </p:nvSpPr>
        <p:spPr>
          <a:xfrm flipH="1">
            <a:off x="18189111" y="5009471"/>
            <a:ext cx="23849" cy="23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06" h="19002" extrusionOk="0">
                <a:moveTo>
                  <a:pt x="18222" y="5728"/>
                </a:moveTo>
                <a:cubicBezTo>
                  <a:pt x="20303" y="10548"/>
                  <a:pt x="18101" y="16130"/>
                  <a:pt x="13280" y="18219"/>
                </a:cubicBezTo>
                <a:cubicBezTo>
                  <a:pt x="8458" y="20299"/>
                  <a:pt x="2873" y="18098"/>
                  <a:pt x="784" y="13278"/>
                </a:cubicBezTo>
                <a:cubicBezTo>
                  <a:pt x="-1297" y="8484"/>
                  <a:pt x="905" y="2877"/>
                  <a:pt x="5727" y="787"/>
                </a:cubicBezTo>
                <a:cubicBezTo>
                  <a:pt x="10522" y="-1301"/>
                  <a:pt x="16132" y="909"/>
                  <a:pt x="18222" y="5728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63" name="Freeform 64"/>
          <p:cNvSpPr/>
          <p:nvPr/>
        </p:nvSpPr>
        <p:spPr>
          <a:xfrm flipH="1">
            <a:off x="18080412" y="4946588"/>
            <a:ext cx="23854" cy="23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02" h="19002" extrusionOk="0">
                <a:moveTo>
                  <a:pt x="18215" y="5725"/>
                </a:moveTo>
                <a:cubicBezTo>
                  <a:pt x="20304" y="10544"/>
                  <a:pt x="18094" y="16126"/>
                  <a:pt x="13274" y="18215"/>
                </a:cubicBezTo>
                <a:cubicBezTo>
                  <a:pt x="8455" y="20304"/>
                  <a:pt x="2873" y="18094"/>
                  <a:pt x="784" y="13274"/>
                </a:cubicBezTo>
                <a:cubicBezTo>
                  <a:pt x="-1296" y="8481"/>
                  <a:pt x="905" y="2873"/>
                  <a:pt x="5725" y="784"/>
                </a:cubicBezTo>
                <a:cubicBezTo>
                  <a:pt x="10518" y="-1296"/>
                  <a:pt x="16126" y="905"/>
                  <a:pt x="18215" y="5725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64" name="Freeform 65"/>
          <p:cNvSpPr/>
          <p:nvPr/>
        </p:nvSpPr>
        <p:spPr>
          <a:xfrm flipH="1">
            <a:off x="18284248" y="5049320"/>
            <a:ext cx="23853" cy="23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02" h="19006" extrusionOk="0">
                <a:moveTo>
                  <a:pt x="18219" y="5726"/>
                </a:moveTo>
                <a:cubicBezTo>
                  <a:pt x="20299" y="10548"/>
                  <a:pt x="18098" y="16132"/>
                  <a:pt x="13278" y="18222"/>
                </a:cubicBezTo>
                <a:cubicBezTo>
                  <a:pt x="8485" y="20303"/>
                  <a:pt x="2877" y="18100"/>
                  <a:pt x="787" y="13280"/>
                </a:cubicBezTo>
                <a:cubicBezTo>
                  <a:pt x="-1301" y="8485"/>
                  <a:pt x="909" y="2874"/>
                  <a:pt x="5729" y="784"/>
                </a:cubicBezTo>
                <a:cubicBezTo>
                  <a:pt x="10547" y="-1297"/>
                  <a:pt x="16130" y="906"/>
                  <a:pt x="18219" y="5726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65" name="Freeform 66"/>
          <p:cNvSpPr/>
          <p:nvPr/>
        </p:nvSpPr>
        <p:spPr>
          <a:xfrm flipH="1">
            <a:off x="18424653" y="5029426"/>
            <a:ext cx="23847" cy="238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997" h="18998" extrusionOk="0">
                <a:moveTo>
                  <a:pt x="18210" y="5729"/>
                </a:moveTo>
                <a:cubicBezTo>
                  <a:pt x="20298" y="10539"/>
                  <a:pt x="18088" y="16129"/>
                  <a:pt x="13277" y="18210"/>
                </a:cubicBezTo>
                <a:cubicBezTo>
                  <a:pt x="8475" y="20299"/>
                  <a:pt x="2867" y="18097"/>
                  <a:pt x="787" y="13278"/>
                </a:cubicBezTo>
                <a:cubicBezTo>
                  <a:pt x="-1302" y="8485"/>
                  <a:pt x="908" y="2868"/>
                  <a:pt x="5719" y="787"/>
                </a:cubicBezTo>
                <a:cubicBezTo>
                  <a:pt x="10538" y="-1301"/>
                  <a:pt x="16129" y="909"/>
                  <a:pt x="18210" y="5729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66" name="Freeform 67"/>
          <p:cNvSpPr/>
          <p:nvPr/>
        </p:nvSpPr>
        <p:spPr>
          <a:xfrm flipH="1">
            <a:off x="18908351" y="4959719"/>
            <a:ext cx="23849" cy="23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06" h="19018" extrusionOk="0">
                <a:moveTo>
                  <a:pt x="18222" y="5724"/>
                </a:moveTo>
                <a:cubicBezTo>
                  <a:pt x="20303" y="10549"/>
                  <a:pt x="18101" y="16138"/>
                  <a:pt x="13280" y="18229"/>
                </a:cubicBezTo>
                <a:cubicBezTo>
                  <a:pt x="8484" y="20312"/>
                  <a:pt x="2874" y="18134"/>
                  <a:pt x="784" y="13282"/>
                </a:cubicBezTo>
                <a:cubicBezTo>
                  <a:pt x="-1297" y="8483"/>
                  <a:pt x="906" y="2869"/>
                  <a:pt x="5726" y="777"/>
                </a:cubicBezTo>
                <a:cubicBezTo>
                  <a:pt x="10549" y="-1288"/>
                  <a:pt x="16133" y="899"/>
                  <a:pt x="18222" y="5724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67" name="Freeform 68"/>
          <p:cNvSpPr/>
          <p:nvPr/>
        </p:nvSpPr>
        <p:spPr>
          <a:xfrm flipH="1">
            <a:off x="18672506" y="5112777"/>
            <a:ext cx="23856" cy="2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3" h="20439" extrusionOk="0">
                <a:moveTo>
                  <a:pt x="20419" y="11339"/>
                </a:moveTo>
                <a:cubicBezTo>
                  <a:pt x="19802" y="16966"/>
                  <a:pt x="14739" y="21024"/>
                  <a:pt x="9134" y="20371"/>
                </a:cubicBezTo>
                <a:cubicBezTo>
                  <a:pt x="3500" y="19754"/>
                  <a:pt x="-555" y="14698"/>
                  <a:pt x="62" y="9099"/>
                </a:cubicBezTo>
                <a:cubicBezTo>
                  <a:pt x="706" y="3473"/>
                  <a:pt x="5770" y="-576"/>
                  <a:pt x="11376" y="68"/>
                </a:cubicBezTo>
                <a:cubicBezTo>
                  <a:pt x="17009" y="684"/>
                  <a:pt x="21045" y="5740"/>
                  <a:pt x="20419" y="11339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68" name="Freeform 69"/>
          <p:cNvSpPr/>
          <p:nvPr/>
        </p:nvSpPr>
        <p:spPr>
          <a:xfrm flipH="1">
            <a:off x="18581113" y="5089384"/>
            <a:ext cx="23865" cy="23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2" h="20468" extrusionOk="0">
                <a:moveTo>
                  <a:pt x="20430" y="11362"/>
                </a:moveTo>
                <a:cubicBezTo>
                  <a:pt x="19803" y="16996"/>
                  <a:pt x="14740" y="21022"/>
                  <a:pt x="9134" y="20406"/>
                </a:cubicBezTo>
                <a:cubicBezTo>
                  <a:pt x="3500" y="19779"/>
                  <a:pt x="-554" y="14716"/>
                  <a:pt x="62" y="9082"/>
                </a:cubicBezTo>
                <a:cubicBezTo>
                  <a:pt x="706" y="3477"/>
                  <a:pt x="5780" y="-578"/>
                  <a:pt x="11385" y="67"/>
                </a:cubicBezTo>
                <a:cubicBezTo>
                  <a:pt x="17019" y="665"/>
                  <a:pt x="21046" y="5756"/>
                  <a:pt x="20430" y="11362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69" name="Freeform 70"/>
          <p:cNvSpPr/>
          <p:nvPr/>
        </p:nvSpPr>
        <p:spPr>
          <a:xfrm flipH="1">
            <a:off x="18206321" y="5101538"/>
            <a:ext cx="23856" cy="2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3" h="20439" extrusionOk="0">
                <a:moveTo>
                  <a:pt x="20421" y="11337"/>
                </a:moveTo>
                <a:cubicBezTo>
                  <a:pt x="19804" y="16964"/>
                  <a:pt x="14731" y="21023"/>
                  <a:pt x="9126" y="20370"/>
                </a:cubicBezTo>
                <a:cubicBezTo>
                  <a:pt x="3493" y="19754"/>
                  <a:pt x="-562" y="14697"/>
                  <a:pt x="64" y="9099"/>
                </a:cubicBezTo>
                <a:cubicBezTo>
                  <a:pt x="708" y="3472"/>
                  <a:pt x="5772" y="-577"/>
                  <a:pt x="11378" y="68"/>
                </a:cubicBezTo>
                <a:cubicBezTo>
                  <a:pt x="17012" y="683"/>
                  <a:pt x="21038" y="5740"/>
                  <a:pt x="20421" y="11337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70" name="Freeform 71"/>
          <p:cNvSpPr/>
          <p:nvPr/>
        </p:nvSpPr>
        <p:spPr>
          <a:xfrm flipH="1">
            <a:off x="18272918" y="4964043"/>
            <a:ext cx="23856" cy="238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3" h="20460" extrusionOk="0">
                <a:moveTo>
                  <a:pt x="20421" y="11353"/>
                </a:moveTo>
                <a:cubicBezTo>
                  <a:pt x="19795" y="16986"/>
                  <a:pt x="14731" y="21022"/>
                  <a:pt x="9126" y="20396"/>
                </a:cubicBezTo>
                <a:cubicBezTo>
                  <a:pt x="3492" y="19779"/>
                  <a:pt x="-562" y="14716"/>
                  <a:pt x="64" y="9082"/>
                </a:cubicBezTo>
                <a:cubicBezTo>
                  <a:pt x="708" y="3477"/>
                  <a:pt x="5771" y="-578"/>
                  <a:pt x="11378" y="67"/>
                </a:cubicBezTo>
                <a:cubicBezTo>
                  <a:pt x="17011" y="656"/>
                  <a:pt x="21038" y="5747"/>
                  <a:pt x="20421" y="11353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71" name="Freeform 72"/>
          <p:cNvSpPr/>
          <p:nvPr/>
        </p:nvSpPr>
        <p:spPr>
          <a:xfrm flipH="1">
            <a:off x="18236414" y="4842696"/>
            <a:ext cx="23855" cy="238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3" h="20461" extrusionOk="0">
                <a:moveTo>
                  <a:pt x="20419" y="11353"/>
                </a:moveTo>
                <a:cubicBezTo>
                  <a:pt x="19802" y="16988"/>
                  <a:pt x="14739" y="21023"/>
                  <a:pt x="9134" y="20397"/>
                </a:cubicBezTo>
                <a:cubicBezTo>
                  <a:pt x="3500" y="19780"/>
                  <a:pt x="-555" y="14717"/>
                  <a:pt x="62" y="9084"/>
                </a:cubicBezTo>
                <a:cubicBezTo>
                  <a:pt x="706" y="3477"/>
                  <a:pt x="5770" y="-577"/>
                  <a:pt x="11376" y="67"/>
                </a:cubicBezTo>
                <a:cubicBezTo>
                  <a:pt x="17009" y="656"/>
                  <a:pt x="21045" y="5748"/>
                  <a:pt x="20419" y="11353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72" name="Freeform 73"/>
          <p:cNvSpPr/>
          <p:nvPr/>
        </p:nvSpPr>
        <p:spPr>
          <a:xfrm flipH="1">
            <a:off x="18775705" y="5070055"/>
            <a:ext cx="23855" cy="23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3" h="20483" extrusionOk="0">
                <a:moveTo>
                  <a:pt x="20419" y="11375"/>
                </a:moveTo>
                <a:cubicBezTo>
                  <a:pt x="19803" y="16981"/>
                  <a:pt x="14739" y="21045"/>
                  <a:pt x="9106" y="20419"/>
                </a:cubicBezTo>
                <a:cubicBezTo>
                  <a:pt x="3501" y="19802"/>
                  <a:pt x="-554" y="14711"/>
                  <a:pt x="62" y="9105"/>
                </a:cubicBezTo>
                <a:cubicBezTo>
                  <a:pt x="707" y="3471"/>
                  <a:pt x="5770" y="-555"/>
                  <a:pt x="11376" y="62"/>
                </a:cubicBezTo>
                <a:cubicBezTo>
                  <a:pt x="17010" y="679"/>
                  <a:pt x="21046" y="5742"/>
                  <a:pt x="20419" y="11375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73" name="Freeform 74"/>
          <p:cNvSpPr/>
          <p:nvPr/>
        </p:nvSpPr>
        <p:spPr>
          <a:xfrm flipH="1">
            <a:off x="18029336" y="5402585"/>
            <a:ext cx="1396996" cy="775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9" h="19347" extrusionOk="0">
                <a:moveTo>
                  <a:pt x="21357" y="7216"/>
                </a:moveTo>
                <a:lnTo>
                  <a:pt x="20628" y="2379"/>
                </a:lnTo>
                <a:lnTo>
                  <a:pt x="17354" y="2854"/>
                </a:lnTo>
                <a:lnTo>
                  <a:pt x="15393" y="15144"/>
                </a:lnTo>
                <a:lnTo>
                  <a:pt x="11052" y="1614"/>
                </a:lnTo>
                <a:lnTo>
                  <a:pt x="1363" y="0"/>
                </a:lnTo>
                <a:lnTo>
                  <a:pt x="0" y="7612"/>
                </a:lnTo>
                <a:cubicBezTo>
                  <a:pt x="0" y="7612"/>
                  <a:pt x="6311" y="21600"/>
                  <a:pt x="16545" y="19032"/>
                </a:cubicBezTo>
                <a:cubicBezTo>
                  <a:pt x="21600" y="17763"/>
                  <a:pt x="21357" y="7216"/>
                  <a:pt x="21357" y="7216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74" name="Freeform 75"/>
          <p:cNvSpPr/>
          <p:nvPr/>
        </p:nvSpPr>
        <p:spPr>
          <a:xfrm flipH="1">
            <a:off x="15303006" y="6016996"/>
            <a:ext cx="2162650" cy="2007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587" extrusionOk="0">
                <a:moveTo>
                  <a:pt x="0" y="81"/>
                </a:moveTo>
                <a:cubicBezTo>
                  <a:pt x="0" y="81"/>
                  <a:pt x="5458" y="7377"/>
                  <a:pt x="4671" y="15839"/>
                </a:cubicBezTo>
                <a:cubicBezTo>
                  <a:pt x="9705" y="18970"/>
                  <a:pt x="12366" y="19372"/>
                  <a:pt x="14234" y="20354"/>
                </a:cubicBezTo>
                <a:cubicBezTo>
                  <a:pt x="16102" y="21336"/>
                  <a:pt x="21600" y="19204"/>
                  <a:pt x="20659" y="14205"/>
                </a:cubicBezTo>
                <a:cubicBezTo>
                  <a:pt x="19814" y="9723"/>
                  <a:pt x="9015" y="4315"/>
                  <a:pt x="7442" y="2774"/>
                </a:cubicBezTo>
                <a:cubicBezTo>
                  <a:pt x="5095" y="475"/>
                  <a:pt x="1069" y="-264"/>
                  <a:pt x="0" y="81"/>
                </a:cubicBezTo>
                <a:close/>
              </a:path>
            </a:pathLst>
          </a:custGeom>
          <a:solidFill>
            <a:srgbClr val="FFC2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75" name="Freeform 76"/>
          <p:cNvSpPr/>
          <p:nvPr/>
        </p:nvSpPr>
        <p:spPr>
          <a:xfrm flipH="1">
            <a:off x="16032486" y="5990067"/>
            <a:ext cx="1452689" cy="1771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5" extrusionOk="0">
                <a:moveTo>
                  <a:pt x="21600" y="8465"/>
                </a:moveTo>
                <a:cubicBezTo>
                  <a:pt x="17078" y="5034"/>
                  <a:pt x="12816" y="3459"/>
                  <a:pt x="11548" y="2515"/>
                </a:cubicBezTo>
                <a:cubicBezTo>
                  <a:pt x="7913" y="-193"/>
                  <a:pt x="1655" y="-215"/>
                  <a:pt x="0" y="191"/>
                </a:cubicBezTo>
                <a:cubicBezTo>
                  <a:pt x="0" y="191"/>
                  <a:pt x="6065" y="8192"/>
                  <a:pt x="4847" y="18155"/>
                </a:cubicBezTo>
                <a:cubicBezTo>
                  <a:pt x="8197" y="19685"/>
                  <a:pt x="11758" y="20705"/>
                  <a:pt x="14061" y="21385"/>
                </a:cubicBezTo>
                <a:cubicBezTo>
                  <a:pt x="14061" y="21385"/>
                  <a:pt x="13504" y="20125"/>
                  <a:pt x="15318" y="15605"/>
                </a:cubicBezTo>
                <a:cubicBezTo>
                  <a:pt x="17515" y="10128"/>
                  <a:pt x="21600" y="8465"/>
                  <a:pt x="21600" y="8465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76" name="Freeform 77"/>
          <p:cNvSpPr/>
          <p:nvPr/>
        </p:nvSpPr>
        <p:spPr>
          <a:xfrm flipH="1">
            <a:off x="16983719" y="6461458"/>
            <a:ext cx="205184" cy="165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811" h="21568" extrusionOk="0">
                <a:moveTo>
                  <a:pt x="13779" y="3"/>
                </a:moveTo>
                <a:cubicBezTo>
                  <a:pt x="14352" y="-14"/>
                  <a:pt x="14911" y="38"/>
                  <a:pt x="15030" y="119"/>
                </a:cubicBezTo>
                <a:lnTo>
                  <a:pt x="15190" y="237"/>
                </a:lnTo>
                <a:cubicBezTo>
                  <a:pt x="15315" y="333"/>
                  <a:pt x="15455" y="446"/>
                  <a:pt x="15605" y="577"/>
                </a:cubicBezTo>
                <a:lnTo>
                  <a:pt x="15890" y="834"/>
                </a:lnTo>
                <a:cubicBezTo>
                  <a:pt x="16222" y="1145"/>
                  <a:pt x="16549" y="1492"/>
                  <a:pt x="16860" y="1875"/>
                </a:cubicBezTo>
                <a:cubicBezTo>
                  <a:pt x="21471" y="7570"/>
                  <a:pt x="18438" y="14358"/>
                  <a:pt x="2064" y="21464"/>
                </a:cubicBezTo>
                <a:cubicBezTo>
                  <a:pt x="1882" y="21543"/>
                  <a:pt x="1284" y="21586"/>
                  <a:pt x="729" y="21560"/>
                </a:cubicBezTo>
                <a:cubicBezTo>
                  <a:pt x="174" y="21534"/>
                  <a:pt x="-129" y="21450"/>
                  <a:pt x="53" y="21371"/>
                </a:cubicBezTo>
                <a:cubicBezTo>
                  <a:pt x="16323" y="14310"/>
                  <a:pt x="19337" y="7565"/>
                  <a:pt x="14758" y="1910"/>
                </a:cubicBezTo>
                <a:cubicBezTo>
                  <a:pt x="14407" y="1476"/>
                  <a:pt x="14033" y="1089"/>
                  <a:pt x="13658" y="750"/>
                </a:cubicBezTo>
                <a:lnTo>
                  <a:pt x="13517" y="625"/>
                </a:lnTo>
                <a:cubicBezTo>
                  <a:pt x="13398" y="523"/>
                  <a:pt x="13287" y="431"/>
                  <a:pt x="13185" y="350"/>
                </a:cubicBezTo>
                <a:lnTo>
                  <a:pt x="12957" y="180"/>
                </a:lnTo>
                <a:cubicBezTo>
                  <a:pt x="12840" y="99"/>
                  <a:pt x="13207" y="20"/>
                  <a:pt x="13779" y="3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77" name="Freeform 78"/>
          <p:cNvSpPr/>
          <p:nvPr/>
        </p:nvSpPr>
        <p:spPr>
          <a:xfrm flipH="1">
            <a:off x="17390397" y="8911373"/>
            <a:ext cx="2050733" cy="382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151" extrusionOk="0">
                <a:moveTo>
                  <a:pt x="21600" y="17151"/>
                </a:moveTo>
                <a:cubicBezTo>
                  <a:pt x="11403" y="11596"/>
                  <a:pt x="0" y="14779"/>
                  <a:pt x="0" y="14779"/>
                </a:cubicBezTo>
                <a:lnTo>
                  <a:pt x="402" y="2601"/>
                </a:lnTo>
                <a:cubicBezTo>
                  <a:pt x="402" y="2601"/>
                  <a:pt x="13362" y="-4449"/>
                  <a:pt x="21366" y="4666"/>
                </a:cubicBezTo>
                <a:cubicBezTo>
                  <a:pt x="21550" y="10506"/>
                  <a:pt x="21600" y="17151"/>
                  <a:pt x="21600" y="17151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78" name="Freeform 79"/>
          <p:cNvSpPr/>
          <p:nvPr/>
        </p:nvSpPr>
        <p:spPr>
          <a:xfrm flipH="1">
            <a:off x="17459904" y="9248661"/>
            <a:ext cx="879015" cy="18841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2" h="21516" extrusionOk="0">
                <a:moveTo>
                  <a:pt x="279" y="11"/>
                </a:moveTo>
                <a:cubicBezTo>
                  <a:pt x="495" y="-24"/>
                  <a:pt x="731" y="29"/>
                  <a:pt x="806" y="130"/>
                </a:cubicBezTo>
                <a:lnTo>
                  <a:pt x="982" y="377"/>
                </a:lnTo>
                <a:cubicBezTo>
                  <a:pt x="1029" y="444"/>
                  <a:pt x="1080" y="518"/>
                  <a:pt x="1135" y="599"/>
                </a:cubicBezTo>
                <a:lnTo>
                  <a:pt x="1279" y="815"/>
                </a:lnTo>
                <a:cubicBezTo>
                  <a:pt x="1476" y="1112"/>
                  <a:pt x="1687" y="1444"/>
                  <a:pt x="1910" y="1811"/>
                </a:cubicBezTo>
                <a:lnTo>
                  <a:pt x="1994" y="1950"/>
                </a:lnTo>
                <a:cubicBezTo>
                  <a:pt x="2882" y="3423"/>
                  <a:pt x="3770" y="5122"/>
                  <a:pt x="4598" y="7024"/>
                </a:cubicBezTo>
                <a:cubicBezTo>
                  <a:pt x="6412" y="11187"/>
                  <a:pt x="7680" y="15708"/>
                  <a:pt x="8166" y="20493"/>
                </a:cubicBezTo>
                <a:lnTo>
                  <a:pt x="8206" y="20911"/>
                </a:lnTo>
                <a:lnTo>
                  <a:pt x="20825" y="15760"/>
                </a:lnTo>
                <a:cubicBezTo>
                  <a:pt x="20983" y="15695"/>
                  <a:pt x="21216" y="15696"/>
                  <a:pt x="21370" y="15759"/>
                </a:cubicBezTo>
                <a:lnTo>
                  <a:pt x="21410" y="15777"/>
                </a:lnTo>
                <a:cubicBezTo>
                  <a:pt x="21548" y="15851"/>
                  <a:pt x="21545" y="15960"/>
                  <a:pt x="21411" y="16032"/>
                </a:cubicBezTo>
                <a:lnTo>
                  <a:pt x="21371" y="16051"/>
                </a:lnTo>
                <a:lnTo>
                  <a:pt x="8101" y="21468"/>
                </a:lnTo>
                <a:cubicBezTo>
                  <a:pt x="7838" y="21576"/>
                  <a:pt x="7427" y="21493"/>
                  <a:pt x="7413" y="21330"/>
                </a:cubicBezTo>
                <a:cubicBezTo>
                  <a:pt x="6996" y="16262"/>
                  <a:pt x="5694" y="11483"/>
                  <a:pt x="3786" y="7101"/>
                </a:cubicBezTo>
                <a:cubicBezTo>
                  <a:pt x="2999" y="5295"/>
                  <a:pt x="2159" y="3673"/>
                  <a:pt x="1316" y="2256"/>
                </a:cubicBezTo>
                <a:lnTo>
                  <a:pt x="1196" y="2054"/>
                </a:lnTo>
                <a:cubicBezTo>
                  <a:pt x="944" y="1635"/>
                  <a:pt x="706" y="1260"/>
                  <a:pt x="487" y="929"/>
                </a:cubicBezTo>
                <a:lnTo>
                  <a:pt x="344" y="716"/>
                </a:lnTo>
                <a:cubicBezTo>
                  <a:pt x="254" y="583"/>
                  <a:pt x="175" y="468"/>
                  <a:pt x="106" y="372"/>
                </a:cubicBezTo>
                <a:lnTo>
                  <a:pt x="23" y="257"/>
                </a:lnTo>
                <a:cubicBezTo>
                  <a:pt x="-52" y="156"/>
                  <a:pt x="62" y="46"/>
                  <a:pt x="279" y="11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79" name="Freeform 80"/>
          <p:cNvSpPr/>
          <p:nvPr/>
        </p:nvSpPr>
        <p:spPr>
          <a:xfrm flipH="1">
            <a:off x="17729786" y="9261382"/>
            <a:ext cx="340087" cy="1422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71" h="21539" extrusionOk="0">
                <a:moveTo>
                  <a:pt x="6641" y="8"/>
                </a:moveTo>
                <a:cubicBezTo>
                  <a:pt x="7176" y="-27"/>
                  <a:pt x="7721" y="56"/>
                  <a:pt x="7858" y="193"/>
                </a:cubicBezTo>
                <a:lnTo>
                  <a:pt x="8382" y="727"/>
                </a:lnTo>
                <a:lnTo>
                  <a:pt x="9216" y="1594"/>
                </a:lnTo>
                <a:cubicBezTo>
                  <a:pt x="9393" y="1780"/>
                  <a:pt x="9576" y="1973"/>
                  <a:pt x="9764" y="2173"/>
                </a:cubicBezTo>
                <a:cubicBezTo>
                  <a:pt x="11192" y="3694"/>
                  <a:pt x="12620" y="5290"/>
                  <a:pt x="13953" y="6883"/>
                </a:cubicBezTo>
                <a:cubicBezTo>
                  <a:pt x="14625" y="7687"/>
                  <a:pt x="15257" y="8472"/>
                  <a:pt x="15841" y="9229"/>
                </a:cubicBezTo>
                <a:lnTo>
                  <a:pt x="16129" y="9607"/>
                </a:lnTo>
                <a:cubicBezTo>
                  <a:pt x="20320" y="15141"/>
                  <a:pt x="21469" y="18505"/>
                  <a:pt x="18114" y="19176"/>
                </a:cubicBezTo>
                <a:cubicBezTo>
                  <a:pt x="16586" y="19481"/>
                  <a:pt x="14843" y="19779"/>
                  <a:pt x="12924" y="20072"/>
                </a:cubicBezTo>
                <a:cubicBezTo>
                  <a:pt x="10393" y="20456"/>
                  <a:pt x="7686" y="20810"/>
                  <a:pt x="4980" y="21125"/>
                </a:cubicBezTo>
                <a:cubicBezTo>
                  <a:pt x="4223" y="21214"/>
                  <a:pt x="3509" y="21295"/>
                  <a:pt x="2848" y="21365"/>
                </a:cubicBezTo>
                <a:lnTo>
                  <a:pt x="1683" y="21489"/>
                </a:lnTo>
                <a:cubicBezTo>
                  <a:pt x="1548" y="21502"/>
                  <a:pt x="1439" y="21514"/>
                  <a:pt x="1359" y="21522"/>
                </a:cubicBezTo>
                <a:cubicBezTo>
                  <a:pt x="844" y="21573"/>
                  <a:pt x="265" y="21505"/>
                  <a:pt x="67" y="21374"/>
                </a:cubicBezTo>
                <a:cubicBezTo>
                  <a:pt x="-131" y="21242"/>
                  <a:pt x="127" y="21094"/>
                  <a:pt x="642" y="21042"/>
                </a:cubicBezTo>
                <a:lnTo>
                  <a:pt x="1599" y="20944"/>
                </a:lnTo>
                <a:cubicBezTo>
                  <a:pt x="2369" y="20861"/>
                  <a:pt x="3228" y="20766"/>
                  <a:pt x="4154" y="20659"/>
                </a:cubicBezTo>
                <a:cubicBezTo>
                  <a:pt x="6798" y="20351"/>
                  <a:pt x="9442" y="20005"/>
                  <a:pt x="11904" y="19631"/>
                </a:cubicBezTo>
                <a:cubicBezTo>
                  <a:pt x="13754" y="19349"/>
                  <a:pt x="15430" y="19060"/>
                  <a:pt x="16887" y="18771"/>
                </a:cubicBezTo>
                <a:cubicBezTo>
                  <a:pt x="19211" y="18306"/>
                  <a:pt x="18080" y="14915"/>
                  <a:pt x="14292" y="9872"/>
                </a:cubicBezTo>
                <a:lnTo>
                  <a:pt x="14166" y="9706"/>
                </a:lnTo>
                <a:cubicBezTo>
                  <a:pt x="13506" y="8834"/>
                  <a:pt x="12780" y="7926"/>
                  <a:pt x="11998" y="6990"/>
                </a:cubicBezTo>
                <a:cubicBezTo>
                  <a:pt x="10835" y="5601"/>
                  <a:pt x="9599" y="4208"/>
                  <a:pt x="8353" y="2865"/>
                </a:cubicBezTo>
                <a:lnTo>
                  <a:pt x="7452" y="1904"/>
                </a:lnTo>
                <a:lnTo>
                  <a:pt x="6357" y="764"/>
                </a:lnTo>
                <a:lnTo>
                  <a:pt x="5921" y="320"/>
                </a:lnTo>
                <a:cubicBezTo>
                  <a:pt x="5784" y="183"/>
                  <a:pt x="6106" y="44"/>
                  <a:pt x="6641" y="8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80" name="Freeform 81"/>
          <p:cNvSpPr/>
          <p:nvPr/>
        </p:nvSpPr>
        <p:spPr>
          <a:xfrm flipH="1">
            <a:off x="17857779" y="8867576"/>
            <a:ext cx="712190" cy="4107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54" extrusionOk="0">
                <a:moveTo>
                  <a:pt x="0" y="17634"/>
                </a:moveTo>
                <a:lnTo>
                  <a:pt x="0" y="3517"/>
                </a:lnTo>
                <a:cubicBezTo>
                  <a:pt x="0" y="1674"/>
                  <a:pt x="821" y="163"/>
                  <a:pt x="1859" y="110"/>
                </a:cubicBezTo>
                <a:cubicBezTo>
                  <a:pt x="5303" y="-67"/>
                  <a:pt x="12958" y="-223"/>
                  <a:pt x="19901" y="1285"/>
                </a:cubicBezTo>
                <a:cubicBezTo>
                  <a:pt x="20869" y="1496"/>
                  <a:pt x="21600" y="2943"/>
                  <a:pt x="21600" y="4673"/>
                </a:cubicBezTo>
                <a:lnTo>
                  <a:pt x="21600" y="17946"/>
                </a:lnTo>
                <a:cubicBezTo>
                  <a:pt x="21600" y="19844"/>
                  <a:pt x="20732" y="21377"/>
                  <a:pt x="19662" y="21354"/>
                </a:cubicBezTo>
                <a:cubicBezTo>
                  <a:pt x="15726" y="21271"/>
                  <a:pt x="6760" y="21088"/>
                  <a:pt x="1905" y="21043"/>
                </a:cubicBezTo>
                <a:cubicBezTo>
                  <a:pt x="848" y="21031"/>
                  <a:pt x="0" y="19509"/>
                  <a:pt x="0" y="17634"/>
                </a:cubicBez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81" name="Freeform 82"/>
          <p:cNvSpPr/>
          <p:nvPr/>
        </p:nvSpPr>
        <p:spPr>
          <a:xfrm flipH="1">
            <a:off x="17915390" y="8935443"/>
            <a:ext cx="581115" cy="272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58" extrusionOk="0">
                <a:moveTo>
                  <a:pt x="0" y="17623"/>
                </a:moveTo>
                <a:lnTo>
                  <a:pt x="2" y="3510"/>
                </a:lnTo>
                <a:cubicBezTo>
                  <a:pt x="2" y="1670"/>
                  <a:pt x="823" y="160"/>
                  <a:pt x="1862" y="106"/>
                </a:cubicBezTo>
                <a:cubicBezTo>
                  <a:pt x="5306" y="-67"/>
                  <a:pt x="12959" y="-218"/>
                  <a:pt x="19901" y="1297"/>
                </a:cubicBezTo>
                <a:cubicBezTo>
                  <a:pt x="20870" y="1509"/>
                  <a:pt x="21600" y="2957"/>
                  <a:pt x="21600" y="4686"/>
                </a:cubicBezTo>
                <a:lnTo>
                  <a:pt x="21598" y="17954"/>
                </a:lnTo>
                <a:cubicBezTo>
                  <a:pt x="21597" y="19851"/>
                  <a:pt x="20729" y="21382"/>
                  <a:pt x="19658" y="21358"/>
                </a:cubicBezTo>
                <a:cubicBezTo>
                  <a:pt x="15724" y="21271"/>
                  <a:pt x="6758" y="21082"/>
                  <a:pt x="1904" y="21030"/>
                </a:cubicBezTo>
                <a:cubicBezTo>
                  <a:pt x="847" y="21021"/>
                  <a:pt x="0" y="19497"/>
                  <a:pt x="0" y="17623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82" name="Freeform 83"/>
          <p:cNvSpPr/>
          <p:nvPr/>
        </p:nvSpPr>
        <p:spPr>
          <a:xfrm flipH="1">
            <a:off x="17887559" y="8917255"/>
            <a:ext cx="631034" cy="322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0"/>
                </a:moveTo>
                <a:lnTo>
                  <a:pt x="0" y="17946"/>
                </a:lnTo>
                <a:lnTo>
                  <a:pt x="850" y="21600"/>
                </a:lnTo>
                <a:lnTo>
                  <a:pt x="21600" y="3323"/>
                </a:lnTo>
                <a:lnTo>
                  <a:pt x="20579" y="0"/>
                </a:ln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83" name="Freeform 84"/>
          <p:cNvSpPr/>
          <p:nvPr/>
        </p:nvSpPr>
        <p:spPr>
          <a:xfrm flipH="1">
            <a:off x="17891563" y="8911793"/>
            <a:ext cx="626432" cy="320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864"/>
                </a:moveTo>
                <a:lnTo>
                  <a:pt x="821" y="0"/>
                </a:lnTo>
                <a:lnTo>
                  <a:pt x="0" y="3713"/>
                </a:lnTo>
                <a:lnTo>
                  <a:pt x="21021" y="21600"/>
                </a:lnTo>
                <a:lnTo>
                  <a:pt x="21600" y="17864"/>
                </a:ln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84" name="Freeform 85"/>
          <p:cNvSpPr/>
          <p:nvPr/>
        </p:nvSpPr>
        <p:spPr>
          <a:xfrm flipH="1">
            <a:off x="19052697" y="9201090"/>
            <a:ext cx="465953" cy="618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7" h="21587" extrusionOk="0">
                <a:moveTo>
                  <a:pt x="20888" y="9"/>
                </a:moveTo>
                <a:cubicBezTo>
                  <a:pt x="21314" y="65"/>
                  <a:pt x="21600" y="371"/>
                  <a:pt x="21526" y="693"/>
                </a:cubicBezTo>
                <a:lnTo>
                  <a:pt x="21467" y="933"/>
                </a:lnTo>
                <a:lnTo>
                  <a:pt x="21339" y="1412"/>
                </a:lnTo>
                <a:lnTo>
                  <a:pt x="21288" y="1592"/>
                </a:lnTo>
                <a:cubicBezTo>
                  <a:pt x="21087" y="2299"/>
                  <a:pt x="20839" y="3086"/>
                  <a:pt x="20538" y="3933"/>
                </a:cubicBezTo>
                <a:cubicBezTo>
                  <a:pt x="19678" y="6354"/>
                  <a:pt x="18577" y="8775"/>
                  <a:pt x="17208" y="11040"/>
                </a:cubicBezTo>
                <a:cubicBezTo>
                  <a:pt x="13240" y="17605"/>
                  <a:pt x="7850" y="21587"/>
                  <a:pt x="783" y="21587"/>
                </a:cubicBezTo>
                <a:cubicBezTo>
                  <a:pt x="351" y="21587"/>
                  <a:pt x="0" y="21325"/>
                  <a:pt x="0" y="20998"/>
                </a:cubicBezTo>
                <a:cubicBezTo>
                  <a:pt x="0" y="20672"/>
                  <a:pt x="351" y="20406"/>
                  <a:pt x="783" y="20406"/>
                </a:cubicBezTo>
                <a:cubicBezTo>
                  <a:pt x="7079" y="20406"/>
                  <a:pt x="12043" y="16738"/>
                  <a:pt x="15783" y="10549"/>
                </a:cubicBezTo>
                <a:cubicBezTo>
                  <a:pt x="17113" y="8350"/>
                  <a:pt x="18187" y="5989"/>
                  <a:pt x="19025" y="3627"/>
                </a:cubicBezTo>
                <a:cubicBezTo>
                  <a:pt x="19319" y="2800"/>
                  <a:pt x="19562" y="2032"/>
                  <a:pt x="19757" y="1345"/>
                </a:cubicBezTo>
                <a:lnTo>
                  <a:pt x="19892" y="852"/>
                </a:lnTo>
                <a:lnTo>
                  <a:pt x="19983" y="491"/>
                </a:lnTo>
                <a:cubicBezTo>
                  <a:pt x="20051" y="193"/>
                  <a:pt x="20402" y="-13"/>
                  <a:pt x="20790" y="1"/>
                </a:cubicBezTo>
                <a:lnTo>
                  <a:pt x="20888" y="9"/>
                </a:ln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85" name="Freeform 86"/>
          <p:cNvSpPr/>
          <p:nvPr/>
        </p:nvSpPr>
        <p:spPr>
          <a:xfrm flipH="1">
            <a:off x="18933608" y="5705802"/>
            <a:ext cx="442763" cy="175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7" h="21397" extrusionOk="0">
                <a:moveTo>
                  <a:pt x="33" y="926"/>
                </a:moveTo>
                <a:cubicBezTo>
                  <a:pt x="129" y="269"/>
                  <a:pt x="398" y="-101"/>
                  <a:pt x="662" y="25"/>
                </a:cubicBezTo>
                <a:lnTo>
                  <a:pt x="751" y="85"/>
                </a:lnTo>
                <a:lnTo>
                  <a:pt x="21088" y="18672"/>
                </a:lnTo>
                <a:cubicBezTo>
                  <a:pt x="21378" y="18937"/>
                  <a:pt x="21528" y="19742"/>
                  <a:pt x="21423" y="20472"/>
                </a:cubicBezTo>
                <a:cubicBezTo>
                  <a:pt x="21328" y="21128"/>
                  <a:pt x="21058" y="21499"/>
                  <a:pt x="20794" y="21373"/>
                </a:cubicBezTo>
                <a:lnTo>
                  <a:pt x="20706" y="21312"/>
                </a:lnTo>
                <a:lnTo>
                  <a:pt x="368" y="2726"/>
                </a:lnTo>
                <a:cubicBezTo>
                  <a:pt x="78" y="2461"/>
                  <a:pt x="-72" y="1655"/>
                  <a:pt x="33" y="926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86" name="Freeform 87"/>
          <p:cNvSpPr/>
          <p:nvPr/>
        </p:nvSpPr>
        <p:spPr>
          <a:xfrm flipH="1">
            <a:off x="18319858" y="5998196"/>
            <a:ext cx="111227" cy="737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8" h="21541" extrusionOk="0">
                <a:moveTo>
                  <a:pt x="1575" y="13"/>
                </a:moveTo>
                <a:cubicBezTo>
                  <a:pt x="2732" y="-39"/>
                  <a:pt x="3944" y="64"/>
                  <a:pt x="4279" y="243"/>
                </a:cubicBezTo>
                <a:lnTo>
                  <a:pt x="5006" y="645"/>
                </a:lnTo>
                <a:lnTo>
                  <a:pt x="6105" y="1284"/>
                </a:lnTo>
                <a:cubicBezTo>
                  <a:pt x="6362" y="1438"/>
                  <a:pt x="6630" y="1600"/>
                  <a:pt x="6905" y="1768"/>
                </a:cubicBezTo>
                <a:cubicBezTo>
                  <a:pt x="8867" y="2973"/>
                  <a:pt x="10830" y="4304"/>
                  <a:pt x="12659" y="5727"/>
                </a:cubicBezTo>
                <a:cubicBezTo>
                  <a:pt x="16981" y="9084"/>
                  <a:pt x="19901" y="12409"/>
                  <a:pt x="20772" y="15521"/>
                </a:cubicBezTo>
                <a:cubicBezTo>
                  <a:pt x="21352" y="17592"/>
                  <a:pt x="20996" y="19511"/>
                  <a:pt x="19590" y="21245"/>
                </a:cubicBezTo>
                <a:cubicBezTo>
                  <a:pt x="19442" y="21430"/>
                  <a:pt x="18352" y="21561"/>
                  <a:pt x="17154" y="21538"/>
                </a:cubicBezTo>
                <a:cubicBezTo>
                  <a:pt x="15958" y="21515"/>
                  <a:pt x="15110" y="21346"/>
                  <a:pt x="15259" y="21162"/>
                </a:cubicBezTo>
                <a:cubicBezTo>
                  <a:pt x="16631" y="19467"/>
                  <a:pt x="16981" y="17586"/>
                  <a:pt x="16411" y="15550"/>
                </a:cubicBezTo>
                <a:cubicBezTo>
                  <a:pt x="15551" y="12477"/>
                  <a:pt x="12659" y="9184"/>
                  <a:pt x="8379" y="5858"/>
                </a:cubicBezTo>
                <a:cubicBezTo>
                  <a:pt x="6763" y="4604"/>
                  <a:pt x="5047" y="3421"/>
                  <a:pt x="3320" y="2335"/>
                </a:cubicBezTo>
                <a:lnTo>
                  <a:pt x="2672" y="1933"/>
                </a:lnTo>
                <a:cubicBezTo>
                  <a:pt x="2263" y="1682"/>
                  <a:pt x="1874" y="1448"/>
                  <a:pt x="1503" y="1232"/>
                </a:cubicBezTo>
                <a:lnTo>
                  <a:pt x="87" y="431"/>
                </a:lnTo>
                <a:cubicBezTo>
                  <a:pt x="-248" y="252"/>
                  <a:pt x="417" y="65"/>
                  <a:pt x="1575" y="13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87" name="Freeform 88"/>
          <p:cNvSpPr/>
          <p:nvPr/>
        </p:nvSpPr>
        <p:spPr>
          <a:xfrm flipH="1">
            <a:off x="16640018" y="6249135"/>
            <a:ext cx="3056940" cy="25489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143" h="18867" extrusionOk="0">
                <a:moveTo>
                  <a:pt x="18612" y="4945"/>
                </a:moveTo>
                <a:cubicBezTo>
                  <a:pt x="16214" y="7747"/>
                  <a:pt x="10826" y="14605"/>
                  <a:pt x="7034" y="17734"/>
                </a:cubicBezTo>
                <a:cubicBezTo>
                  <a:pt x="7034" y="17734"/>
                  <a:pt x="3012" y="20879"/>
                  <a:pt x="674" y="16690"/>
                </a:cubicBezTo>
                <a:cubicBezTo>
                  <a:pt x="-1606" y="12606"/>
                  <a:pt x="2632" y="9630"/>
                  <a:pt x="2632" y="9630"/>
                </a:cubicBezTo>
                <a:cubicBezTo>
                  <a:pt x="7314" y="6178"/>
                  <a:pt x="12904" y="2320"/>
                  <a:pt x="15459" y="289"/>
                </a:cubicBezTo>
                <a:cubicBezTo>
                  <a:pt x="15459" y="289"/>
                  <a:pt x="16874" y="-721"/>
                  <a:pt x="18301" y="1035"/>
                </a:cubicBezTo>
                <a:cubicBezTo>
                  <a:pt x="19994" y="3120"/>
                  <a:pt x="18612" y="4945"/>
                  <a:pt x="18612" y="4945"/>
                </a:cubicBezTo>
                <a:close/>
              </a:path>
            </a:pathLst>
          </a:custGeom>
          <a:solidFill>
            <a:srgbClr val="FFC2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88" name="Freeform 89"/>
          <p:cNvSpPr/>
          <p:nvPr/>
        </p:nvSpPr>
        <p:spPr>
          <a:xfrm flipH="1">
            <a:off x="18456337" y="5874222"/>
            <a:ext cx="2174428" cy="2885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83" h="18584" extrusionOk="0">
                <a:moveTo>
                  <a:pt x="11557" y="2820"/>
                </a:moveTo>
                <a:cubicBezTo>
                  <a:pt x="10496" y="1639"/>
                  <a:pt x="7323" y="-1415"/>
                  <a:pt x="3003" y="765"/>
                </a:cubicBezTo>
                <a:cubicBezTo>
                  <a:pt x="82" y="2239"/>
                  <a:pt x="-557" y="4972"/>
                  <a:pt x="435" y="6805"/>
                </a:cubicBezTo>
                <a:cubicBezTo>
                  <a:pt x="1950" y="9603"/>
                  <a:pt x="5483" y="13451"/>
                  <a:pt x="8704" y="16562"/>
                </a:cubicBezTo>
                <a:cubicBezTo>
                  <a:pt x="8704" y="16562"/>
                  <a:pt x="12194" y="20185"/>
                  <a:pt x="16987" y="17734"/>
                </a:cubicBezTo>
                <a:cubicBezTo>
                  <a:pt x="21043" y="15659"/>
                  <a:pt x="18488" y="12498"/>
                  <a:pt x="18488" y="12498"/>
                </a:cubicBezTo>
                <a:cubicBezTo>
                  <a:pt x="18488" y="12498"/>
                  <a:pt x="12768" y="4170"/>
                  <a:pt x="11557" y="2820"/>
                </a:cubicBezTo>
                <a:close/>
              </a:path>
            </a:pathLst>
          </a:custGeom>
          <a:solidFill>
            <a:srgbClr val="FFC2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89" name="Freeform 90"/>
          <p:cNvSpPr/>
          <p:nvPr/>
        </p:nvSpPr>
        <p:spPr>
          <a:xfrm flipH="1">
            <a:off x="18864071" y="5863850"/>
            <a:ext cx="1774881" cy="2020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7" h="19669" extrusionOk="0">
                <a:moveTo>
                  <a:pt x="21037" y="12726"/>
                </a:moveTo>
                <a:cubicBezTo>
                  <a:pt x="19823" y="10747"/>
                  <a:pt x="16475" y="5286"/>
                  <a:pt x="15964" y="4643"/>
                </a:cubicBezTo>
                <a:cubicBezTo>
                  <a:pt x="14548" y="2857"/>
                  <a:pt x="10652" y="-1931"/>
                  <a:pt x="4488" y="848"/>
                </a:cubicBezTo>
                <a:cubicBezTo>
                  <a:pt x="-442" y="3070"/>
                  <a:pt x="-563" y="7599"/>
                  <a:pt x="621" y="10413"/>
                </a:cubicBezTo>
                <a:cubicBezTo>
                  <a:pt x="1437" y="12354"/>
                  <a:pt x="5425" y="17677"/>
                  <a:pt x="6893" y="19669"/>
                </a:cubicBezTo>
                <a:lnTo>
                  <a:pt x="21037" y="12726"/>
                </a:ln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90" name="Freeform 91"/>
          <p:cNvSpPr/>
          <p:nvPr/>
        </p:nvSpPr>
        <p:spPr>
          <a:xfrm flipH="1">
            <a:off x="18860734" y="6241157"/>
            <a:ext cx="1216392" cy="16397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557" extrusionOk="0">
                <a:moveTo>
                  <a:pt x="12637" y="25"/>
                </a:moveTo>
                <a:cubicBezTo>
                  <a:pt x="12732" y="-21"/>
                  <a:pt x="12859" y="-1"/>
                  <a:pt x="12920" y="69"/>
                </a:cubicBezTo>
                <a:lnTo>
                  <a:pt x="13001" y="165"/>
                </a:lnTo>
                <a:cubicBezTo>
                  <a:pt x="14023" y="1411"/>
                  <a:pt x="19714" y="9281"/>
                  <a:pt x="21534" y="11961"/>
                </a:cubicBezTo>
                <a:cubicBezTo>
                  <a:pt x="21577" y="12025"/>
                  <a:pt x="21555" y="12100"/>
                  <a:pt x="21485" y="12145"/>
                </a:cubicBezTo>
                <a:lnTo>
                  <a:pt x="21456" y="12160"/>
                </a:lnTo>
                <a:lnTo>
                  <a:pt x="309" y="21536"/>
                </a:lnTo>
                <a:cubicBezTo>
                  <a:pt x="212" y="21579"/>
                  <a:pt x="87" y="21556"/>
                  <a:pt x="28" y="21484"/>
                </a:cubicBezTo>
                <a:cubicBezTo>
                  <a:pt x="-23" y="21420"/>
                  <a:pt x="-4" y="21339"/>
                  <a:pt x="69" y="21292"/>
                </a:cubicBezTo>
                <a:lnTo>
                  <a:pt x="99" y="21276"/>
                </a:lnTo>
                <a:lnTo>
                  <a:pt x="21083" y="11972"/>
                </a:lnTo>
                <a:lnTo>
                  <a:pt x="20659" y="11357"/>
                </a:lnTo>
                <a:cubicBezTo>
                  <a:pt x="18491" y="8235"/>
                  <a:pt x="13687" y="1601"/>
                  <a:pt x="12687" y="366"/>
                </a:cubicBezTo>
                <a:lnTo>
                  <a:pt x="12578" y="235"/>
                </a:lnTo>
                <a:cubicBezTo>
                  <a:pt x="12516" y="165"/>
                  <a:pt x="12543" y="71"/>
                  <a:pt x="12637" y="25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91" name="Freeform 92"/>
          <p:cNvSpPr/>
          <p:nvPr/>
        </p:nvSpPr>
        <p:spPr>
          <a:xfrm flipH="1">
            <a:off x="15526718" y="5736573"/>
            <a:ext cx="1762602" cy="1145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99" h="18843" extrusionOk="0">
                <a:moveTo>
                  <a:pt x="9787" y="18070"/>
                </a:moveTo>
                <a:cubicBezTo>
                  <a:pt x="9787" y="18070"/>
                  <a:pt x="3008" y="20533"/>
                  <a:pt x="950" y="16665"/>
                </a:cubicBezTo>
                <a:cubicBezTo>
                  <a:pt x="-913" y="13162"/>
                  <a:pt x="539" y="9508"/>
                  <a:pt x="539" y="9508"/>
                </a:cubicBezTo>
                <a:cubicBezTo>
                  <a:pt x="539" y="9508"/>
                  <a:pt x="2149" y="6265"/>
                  <a:pt x="5190" y="4122"/>
                </a:cubicBezTo>
                <a:cubicBezTo>
                  <a:pt x="7183" y="2717"/>
                  <a:pt x="12568" y="-1067"/>
                  <a:pt x="13316" y="288"/>
                </a:cubicBezTo>
                <a:cubicBezTo>
                  <a:pt x="14291" y="2054"/>
                  <a:pt x="10298" y="4768"/>
                  <a:pt x="10333" y="6444"/>
                </a:cubicBezTo>
                <a:cubicBezTo>
                  <a:pt x="10404" y="9839"/>
                  <a:pt x="16982" y="6573"/>
                  <a:pt x="18236" y="6913"/>
                </a:cubicBezTo>
                <a:cubicBezTo>
                  <a:pt x="20687" y="7576"/>
                  <a:pt x="17935" y="15210"/>
                  <a:pt x="9787" y="18070"/>
                </a:cubicBezTo>
                <a:close/>
              </a:path>
            </a:pathLst>
          </a:custGeom>
          <a:solidFill>
            <a:srgbClr val="FFC2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92" name="Freeform 93"/>
          <p:cNvSpPr/>
          <p:nvPr/>
        </p:nvSpPr>
        <p:spPr>
          <a:xfrm flipH="1">
            <a:off x="15575833" y="6249831"/>
            <a:ext cx="623157" cy="164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323" extrusionOk="0">
                <a:moveTo>
                  <a:pt x="20760" y="222"/>
                </a:moveTo>
                <a:cubicBezTo>
                  <a:pt x="21015" y="-277"/>
                  <a:pt x="21329" y="95"/>
                  <a:pt x="21461" y="1054"/>
                </a:cubicBezTo>
                <a:cubicBezTo>
                  <a:pt x="21594" y="2011"/>
                  <a:pt x="21495" y="3192"/>
                  <a:pt x="21241" y="3691"/>
                </a:cubicBezTo>
                <a:cubicBezTo>
                  <a:pt x="19922" y="6278"/>
                  <a:pt x="18524" y="8569"/>
                  <a:pt x="17058" y="10579"/>
                </a:cubicBezTo>
                <a:cubicBezTo>
                  <a:pt x="13587" y="15341"/>
                  <a:pt x="9877" y="18369"/>
                  <a:pt x="6144" y="20011"/>
                </a:cubicBezTo>
                <a:cubicBezTo>
                  <a:pt x="4797" y="20603"/>
                  <a:pt x="3527" y="20977"/>
                  <a:pt x="2362" y="21172"/>
                </a:cubicBezTo>
                <a:lnTo>
                  <a:pt x="1716" y="21264"/>
                </a:lnTo>
                <a:cubicBezTo>
                  <a:pt x="1382" y="21302"/>
                  <a:pt x="1090" y="21320"/>
                  <a:pt x="844" y="21323"/>
                </a:cubicBezTo>
                <a:lnTo>
                  <a:pt x="509" y="21317"/>
                </a:lnTo>
                <a:cubicBezTo>
                  <a:pt x="222" y="21296"/>
                  <a:pt x="-6" y="20404"/>
                  <a:pt x="0" y="19325"/>
                </a:cubicBezTo>
                <a:cubicBezTo>
                  <a:pt x="5" y="18335"/>
                  <a:pt x="204" y="17530"/>
                  <a:pt x="459" y="17420"/>
                </a:cubicBezTo>
                <a:lnTo>
                  <a:pt x="555" y="17408"/>
                </a:lnTo>
                <a:lnTo>
                  <a:pt x="843" y="17413"/>
                </a:lnTo>
                <a:cubicBezTo>
                  <a:pt x="1223" y="17407"/>
                  <a:pt x="1718" y="17365"/>
                  <a:pt x="2315" y="17266"/>
                </a:cubicBezTo>
                <a:cubicBezTo>
                  <a:pt x="3457" y="17073"/>
                  <a:pt x="4702" y="16707"/>
                  <a:pt x="6024" y="16126"/>
                </a:cubicBezTo>
                <a:cubicBezTo>
                  <a:pt x="9681" y="14518"/>
                  <a:pt x="13315" y="11552"/>
                  <a:pt x="16702" y="6905"/>
                </a:cubicBezTo>
                <a:cubicBezTo>
                  <a:pt x="18127" y="4950"/>
                  <a:pt x="19483" y="2728"/>
                  <a:pt x="20760" y="222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93" name="Freeform 94"/>
          <p:cNvSpPr/>
          <p:nvPr/>
        </p:nvSpPr>
        <p:spPr>
          <a:xfrm flipH="1">
            <a:off x="15617335" y="6404137"/>
            <a:ext cx="621437" cy="1854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284" extrusionOk="0">
                <a:moveTo>
                  <a:pt x="20724" y="232"/>
                </a:moveTo>
                <a:cubicBezTo>
                  <a:pt x="20972" y="-245"/>
                  <a:pt x="21291" y="37"/>
                  <a:pt x="21435" y="863"/>
                </a:cubicBezTo>
                <a:cubicBezTo>
                  <a:pt x="21579" y="1688"/>
                  <a:pt x="21494" y="2745"/>
                  <a:pt x="21245" y="3222"/>
                </a:cubicBezTo>
                <a:lnTo>
                  <a:pt x="21098" y="3494"/>
                </a:lnTo>
                <a:cubicBezTo>
                  <a:pt x="21014" y="3645"/>
                  <a:pt x="20907" y="3835"/>
                  <a:pt x="20775" y="4060"/>
                </a:cubicBezTo>
                <a:cubicBezTo>
                  <a:pt x="20396" y="4708"/>
                  <a:pt x="19948" y="5429"/>
                  <a:pt x="19430" y="6203"/>
                </a:cubicBezTo>
                <a:cubicBezTo>
                  <a:pt x="17957" y="8407"/>
                  <a:pt x="16227" y="10608"/>
                  <a:pt x="14250" y="12661"/>
                </a:cubicBezTo>
                <a:cubicBezTo>
                  <a:pt x="10174" y="16894"/>
                  <a:pt x="5598" y="19936"/>
                  <a:pt x="563" y="21279"/>
                </a:cubicBezTo>
                <a:cubicBezTo>
                  <a:pt x="276" y="21355"/>
                  <a:pt x="25" y="20646"/>
                  <a:pt x="2" y="19695"/>
                </a:cubicBezTo>
                <a:cubicBezTo>
                  <a:pt x="-21" y="18745"/>
                  <a:pt x="192" y="17912"/>
                  <a:pt x="479" y="17836"/>
                </a:cubicBezTo>
                <a:cubicBezTo>
                  <a:pt x="5436" y="16514"/>
                  <a:pt x="9936" y="13523"/>
                  <a:pt x="13939" y="9364"/>
                </a:cubicBezTo>
                <a:cubicBezTo>
                  <a:pt x="15875" y="7355"/>
                  <a:pt x="17566" y="5203"/>
                  <a:pt x="19002" y="3055"/>
                </a:cubicBezTo>
                <a:lnTo>
                  <a:pt x="19480" y="2325"/>
                </a:lnTo>
                <a:cubicBezTo>
                  <a:pt x="19707" y="1969"/>
                  <a:pt x="19917" y="1630"/>
                  <a:pt x="20110" y="1307"/>
                </a:cubicBezTo>
                <a:lnTo>
                  <a:pt x="20298" y="990"/>
                </a:lnTo>
                <a:cubicBezTo>
                  <a:pt x="20513" y="623"/>
                  <a:pt x="20655" y="363"/>
                  <a:pt x="20724" y="232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94" name="Freeform 95"/>
          <p:cNvSpPr/>
          <p:nvPr/>
        </p:nvSpPr>
        <p:spPr>
          <a:xfrm flipH="1">
            <a:off x="15849125" y="6606054"/>
            <a:ext cx="474899" cy="1305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1275" extrusionOk="0">
                <a:moveTo>
                  <a:pt x="20604" y="136"/>
                </a:moveTo>
                <a:cubicBezTo>
                  <a:pt x="20960" y="-308"/>
                  <a:pt x="21349" y="370"/>
                  <a:pt x="21472" y="1648"/>
                </a:cubicBezTo>
                <a:cubicBezTo>
                  <a:pt x="21595" y="2929"/>
                  <a:pt x="21407" y="4327"/>
                  <a:pt x="21051" y="4770"/>
                </a:cubicBezTo>
                <a:cubicBezTo>
                  <a:pt x="15402" y="11819"/>
                  <a:pt x="10386" y="16423"/>
                  <a:pt x="6057" y="19059"/>
                </a:cubicBezTo>
                <a:cubicBezTo>
                  <a:pt x="4538" y="19985"/>
                  <a:pt x="3211" y="20599"/>
                  <a:pt x="2085" y="20958"/>
                </a:cubicBezTo>
                <a:lnTo>
                  <a:pt x="1635" y="21092"/>
                </a:lnTo>
                <a:cubicBezTo>
                  <a:pt x="1494" y="21131"/>
                  <a:pt x="1361" y="21162"/>
                  <a:pt x="1236" y="21189"/>
                </a:cubicBezTo>
                <a:lnTo>
                  <a:pt x="691" y="21274"/>
                </a:lnTo>
                <a:cubicBezTo>
                  <a:pt x="314" y="21292"/>
                  <a:pt x="5" y="20210"/>
                  <a:pt x="0" y="18855"/>
                </a:cubicBezTo>
                <a:cubicBezTo>
                  <a:pt x="-5" y="17500"/>
                  <a:pt x="296" y="16388"/>
                  <a:pt x="672" y="16370"/>
                </a:cubicBezTo>
                <a:lnTo>
                  <a:pt x="987" y="16326"/>
                </a:lnTo>
                <a:lnTo>
                  <a:pt x="1339" y="16249"/>
                </a:lnTo>
                <a:cubicBezTo>
                  <a:pt x="1465" y="16219"/>
                  <a:pt x="1601" y="16184"/>
                  <a:pt x="1744" y="16141"/>
                </a:cubicBezTo>
                <a:lnTo>
                  <a:pt x="1965" y="16072"/>
                </a:lnTo>
                <a:cubicBezTo>
                  <a:pt x="3055" y="15724"/>
                  <a:pt x="4346" y="15127"/>
                  <a:pt x="5830" y="14222"/>
                </a:cubicBezTo>
                <a:cubicBezTo>
                  <a:pt x="10084" y="11633"/>
                  <a:pt x="15028" y="7095"/>
                  <a:pt x="20604" y="136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95" name="Freeform 96"/>
          <p:cNvSpPr/>
          <p:nvPr/>
        </p:nvSpPr>
        <p:spPr>
          <a:xfrm flipH="1">
            <a:off x="13801414" y="5914719"/>
            <a:ext cx="2540799" cy="21186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143" h="18867" extrusionOk="0">
                <a:moveTo>
                  <a:pt x="18613" y="4944"/>
                </a:moveTo>
                <a:cubicBezTo>
                  <a:pt x="16214" y="7747"/>
                  <a:pt x="10826" y="14605"/>
                  <a:pt x="7033" y="17734"/>
                </a:cubicBezTo>
                <a:cubicBezTo>
                  <a:pt x="7033" y="17734"/>
                  <a:pt x="3012" y="20879"/>
                  <a:pt x="674" y="16690"/>
                </a:cubicBezTo>
                <a:cubicBezTo>
                  <a:pt x="-1606" y="12606"/>
                  <a:pt x="2632" y="9630"/>
                  <a:pt x="2632" y="9630"/>
                </a:cubicBezTo>
                <a:cubicBezTo>
                  <a:pt x="7314" y="6178"/>
                  <a:pt x="12904" y="2320"/>
                  <a:pt x="15459" y="288"/>
                </a:cubicBezTo>
                <a:cubicBezTo>
                  <a:pt x="15459" y="288"/>
                  <a:pt x="16873" y="-721"/>
                  <a:pt x="18300" y="1036"/>
                </a:cubicBezTo>
                <a:cubicBezTo>
                  <a:pt x="19994" y="3120"/>
                  <a:pt x="18613" y="4944"/>
                  <a:pt x="18613" y="4944"/>
                </a:cubicBezTo>
                <a:close/>
              </a:path>
            </a:pathLst>
          </a:custGeom>
          <a:solidFill>
            <a:srgbClr val="FFC2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96" name="Freeform 97"/>
          <p:cNvSpPr/>
          <p:nvPr/>
        </p:nvSpPr>
        <p:spPr>
          <a:xfrm flipH="1">
            <a:off x="13359765" y="5168622"/>
            <a:ext cx="1008276" cy="13687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5256" h="17050" extrusionOk="0">
                <a:moveTo>
                  <a:pt x="1276" y="15945"/>
                </a:moveTo>
                <a:cubicBezTo>
                  <a:pt x="1276" y="15945"/>
                  <a:pt x="-1211" y="13399"/>
                  <a:pt x="760" y="9041"/>
                </a:cubicBezTo>
                <a:cubicBezTo>
                  <a:pt x="2282" y="5672"/>
                  <a:pt x="1441" y="5067"/>
                  <a:pt x="1782" y="3125"/>
                </a:cubicBezTo>
                <a:cubicBezTo>
                  <a:pt x="2124" y="1184"/>
                  <a:pt x="4032" y="3067"/>
                  <a:pt x="4296" y="6719"/>
                </a:cubicBezTo>
                <a:cubicBezTo>
                  <a:pt x="4253" y="9381"/>
                  <a:pt x="10658" y="4048"/>
                  <a:pt x="11871" y="669"/>
                </a:cubicBezTo>
                <a:cubicBezTo>
                  <a:pt x="13049" y="-2612"/>
                  <a:pt x="20389" y="6833"/>
                  <a:pt x="8857" y="14975"/>
                </a:cubicBezTo>
                <a:cubicBezTo>
                  <a:pt x="3175" y="18988"/>
                  <a:pt x="1276" y="15945"/>
                  <a:pt x="1276" y="15945"/>
                </a:cubicBezTo>
                <a:close/>
              </a:path>
            </a:pathLst>
          </a:custGeom>
          <a:solidFill>
            <a:srgbClr val="FFC2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97" name="Freeform 98"/>
          <p:cNvSpPr/>
          <p:nvPr/>
        </p:nvSpPr>
        <p:spPr>
          <a:xfrm flipH="1">
            <a:off x="13403566" y="5467593"/>
            <a:ext cx="625636" cy="8337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2" h="21488" extrusionOk="0">
                <a:moveTo>
                  <a:pt x="19127" y="917"/>
                </a:moveTo>
                <a:cubicBezTo>
                  <a:pt x="19683" y="177"/>
                  <a:pt x="20347" y="-70"/>
                  <a:pt x="20925" y="17"/>
                </a:cubicBezTo>
                <a:lnTo>
                  <a:pt x="21003" y="31"/>
                </a:lnTo>
                <a:cubicBezTo>
                  <a:pt x="21014" y="33"/>
                  <a:pt x="21025" y="36"/>
                  <a:pt x="21032" y="38"/>
                </a:cubicBezTo>
                <a:cubicBezTo>
                  <a:pt x="21255" y="100"/>
                  <a:pt x="21366" y="284"/>
                  <a:pt x="21284" y="452"/>
                </a:cubicBezTo>
                <a:cubicBezTo>
                  <a:pt x="21214" y="602"/>
                  <a:pt x="21006" y="687"/>
                  <a:pt x="20806" y="658"/>
                </a:cubicBezTo>
                <a:lnTo>
                  <a:pt x="20762" y="649"/>
                </a:lnTo>
                <a:cubicBezTo>
                  <a:pt x="20710" y="641"/>
                  <a:pt x="20628" y="647"/>
                  <a:pt x="20521" y="688"/>
                </a:cubicBezTo>
                <a:cubicBezTo>
                  <a:pt x="20317" y="764"/>
                  <a:pt x="20095" y="935"/>
                  <a:pt x="19869" y="1235"/>
                </a:cubicBezTo>
                <a:cubicBezTo>
                  <a:pt x="19550" y="1662"/>
                  <a:pt x="19268" y="2295"/>
                  <a:pt x="19050" y="3163"/>
                </a:cubicBezTo>
                <a:lnTo>
                  <a:pt x="19005" y="3353"/>
                </a:lnTo>
                <a:cubicBezTo>
                  <a:pt x="17986" y="7687"/>
                  <a:pt x="13846" y="10974"/>
                  <a:pt x="6219" y="13906"/>
                </a:cubicBezTo>
                <a:cubicBezTo>
                  <a:pt x="4358" y="14622"/>
                  <a:pt x="3020" y="15481"/>
                  <a:pt x="2142" y="16450"/>
                </a:cubicBezTo>
                <a:cubicBezTo>
                  <a:pt x="870" y="17849"/>
                  <a:pt x="644" y="19328"/>
                  <a:pt x="1011" y="20653"/>
                </a:cubicBezTo>
                <a:cubicBezTo>
                  <a:pt x="1067" y="20850"/>
                  <a:pt x="1119" y="20988"/>
                  <a:pt x="1152" y="21056"/>
                </a:cubicBezTo>
                <a:cubicBezTo>
                  <a:pt x="1234" y="21223"/>
                  <a:pt x="1119" y="21408"/>
                  <a:pt x="900" y="21469"/>
                </a:cubicBezTo>
                <a:cubicBezTo>
                  <a:pt x="678" y="21530"/>
                  <a:pt x="433" y="21444"/>
                  <a:pt x="352" y="21277"/>
                </a:cubicBezTo>
                <a:lnTo>
                  <a:pt x="307" y="21178"/>
                </a:lnTo>
                <a:cubicBezTo>
                  <a:pt x="270" y="21081"/>
                  <a:pt x="222" y="20949"/>
                  <a:pt x="177" y="20785"/>
                </a:cubicBezTo>
                <a:cubicBezTo>
                  <a:pt x="-234" y="19303"/>
                  <a:pt x="22" y="17648"/>
                  <a:pt x="1438" y="16086"/>
                </a:cubicBezTo>
                <a:cubicBezTo>
                  <a:pt x="2401" y="15025"/>
                  <a:pt x="3847" y="14095"/>
                  <a:pt x="5833" y="13332"/>
                </a:cubicBezTo>
                <a:cubicBezTo>
                  <a:pt x="13123" y="10529"/>
                  <a:pt x="17074" y="7441"/>
                  <a:pt x="18116" y="3438"/>
                </a:cubicBezTo>
                <a:lnTo>
                  <a:pt x="18164" y="3240"/>
                </a:lnTo>
                <a:cubicBezTo>
                  <a:pt x="18408" y="2208"/>
                  <a:pt x="18735" y="1445"/>
                  <a:pt x="19127" y="917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98" name="Freeform 99"/>
          <p:cNvSpPr/>
          <p:nvPr/>
        </p:nvSpPr>
        <p:spPr>
          <a:xfrm flipH="1">
            <a:off x="13413677" y="5334681"/>
            <a:ext cx="304162" cy="446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056" extrusionOk="0">
                <a:moveTo>
                  <a:pt x="15564" y="1503"/>
                </a:moveTo>
                <a:cubicBezTo>
                  <a:pt x="17457" y="-22"/>
                  <a:pt x="19648" y="-482"/>
                  <a:pt x="21173" y="569"/>
                </a:cubicBezTo>
                <a:cubicBezTo>
                  <a:pt x="21510" y="803"/>
                  <a:pt x="21502" y="1176"/>
                  <a:pt x="21150" y="1402"/>
                </a:cubicBezTo>
                <a:cubicBezTo>
                  <a:pt x="20797" y="1629"/>
                  <a:pt x="20246" y="1623"/>
                  <a:pt x="19909" y="1389"/>
                </a:cubicBezTo>
                <a:cubicBezTo>
                  <a:pt x="19303" y="972"/>
                  <a:pt x="18238" y="1196"/>
                  <a:pt x="16920" y="2256"/>
                </a:cubicBezTo>
                <a:cubicBezTo>
                  <a:pt x="15288" y="3571"/>
                  <a:pt x="13832" y="5804"/>
                  <a:pt x="12944" y="8580"/>
                </a:cubicBezTo>
                <a:cubicBezTo>
                  <a:pt x="12154" y="11066"/>
                  <a:pt x="10170" y="13665"/>
                  <a:pt x="7373" y="16271"/>
                </a:cubicBezTo>
                <a:cubicBezTo>
                  <a:pt x="6093" y="17469"/>
                  <a:pt x="4714" y="18590"/>
                  <a:pt x="3335" y="19603"/>
                </a:cubicBezTo>
                <a:cubicBezTo>
                  <a:pt x="2975" y="19870"/>
                  <a:pt x="2638" y="20114"/>
                  <a:pt x="2316" y="20336"/>
                </a:cubicBezTo>
                <a:lnTo>
                  <a:pt x="1749" y="20724"/>
                </a:lnTo>
                <a:cubicBezTo>
                  <a:pt x="1634" y="20800"/>
                  <a:pt x="1550" y="20856"/>
                  <a:pt x="1488" y="20893"/>
                </a:cubicBezTo>
                <a:cubicBezTo>
                  <a:pt x="1136" y="21118"/>
                  <a:pt x="577" y="21109"/>
                  <a:pt x="247" y="20874"/>
                </a:cubicBezTo>
                <a:cubicBezTo>
                  <a:pt x="-90" y="20639"/>
                  <a:pt x="-82" y="20266"/>
                  <a:pt x="270" y="20041"/>
                </a:cubicBezTo>
                <a:lnTo>
                  <a:pt x="753" y="19724"/>
                </a:lnTo>
                <a:cubicBezTo>
                  <a:pt x="1136" y="19460"/>
                  <a:pt x="1573" y="19155"/>
                  <a:pt x="2033" y="18812"/>
                </a:cubicBezTo>
                <a:cubicBezTo>
                  <a:pt x="3366" y="17829"/>
                  <a:pt x="4699" y="16743"/>
                  <a:pt x="5948" y="15584"/>
                </a:cubicBezTo>
                <a:cubicBezTo>
                  <a:pt x="8614" y="13099"/>
                  <a:pt x="10484" y="10635"/>
                  <a:pt x="11220" y="8333"/>
                </a:cubicBezTo>
                <a:cubicBezTo>
                  <a:pt x="12162" y="5385"/>
                  <a:pt x="13733" y="2979"/>
                  <a:pt x="15564" y="1503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999" name="Freeform 100"/>
          <p:cNvSpPr/>
          <p:nvPr/>
        </p:nvSpPr>
        <p:spPr>
          <a:xfrm flipH="1">
            <a:off x="13478461" y="5240593"/>
            <a:ext cx="306649" cy="452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68" h="21079" extrusionOk="0">
                <a:moveTo>
                  <a:pt x="20057" y="1182"/>
                </a:moveTo>
                <a:lnTo>
                  <a:pt x="20087" y="1196"/>
                </a:lnTo>
                <a:lnTo>
                  <a:pt x="20004" y="1182"/>
                </a:lnTo>
                <a:cubicBezTo>
                  <a:pt x="19655" y="1142"/>
                  <a:pt x="19132" y="1264"/>
                  <a:pt x="18389" y="1763"/>
                </a:cubicBezTo>
                <a:cubicBezTo>
                  <a:pt x="17024" y="2674"/>
                  <a:pt x="15576" y="4505"/>
                  <a:pt x="14128" y="7460"/>
                </a:cubicBezTo>
                <a:lnTo>
                  <a:pt x="13954" y="7820"/>
                </a:lnTo>
                <a:cubicBezTo>
                  <a:pt x="12688" y="10490"/>
                  <a:pt x="10906" y="12946"/>
                  <a:pt x="8745" y="15179"/>
                </a:cubicBezTo>
                <a:cubicBezTo>
                  <a:pt x="7153" y="16823"/>
                  <a:pt x="5447" y="18252"/>
                  <a:pt x="3734" y="19462"/>
                </a:cubicBezTo>
                <a:cubicBezTo>
                  <a:pt x="3256" y="19802"/>
                  <a:pt x="2801" y="20105"/>
                  <a:pt x="2384" y="20371"/>
                </a:cubicBezTo>
                <a:lnTo>
                  <a:pt x="1801" y="20731"/>
                </a:lnTo>
                <a:cubicBezTo>
                  <a:pt x="1634" y="20830"/>
                  <a:pt x="1505" y="20902"/>
                  <a:pt x="1422" y="20948"/>
                </a:cubicBezTo>
                <a:cubicBezTo>
                  <a:pt x="1050" y="21151"/>
                  <a:pt x="504" y="21114"/>
                  <a:pt x="193" y="20865"/>
                </a:cubicBezTo>
                <a:cubicBezTo>
                  <a:pt x="-110" y="20615"/>
                  <a:pt x="-49" y="20248"/>
                  <a:pt x="322" y="20045"/>
                </a:cubicBezTo>
                <a:lnTo>
                  <a:pt x="542" y="19920"/>
                </a:lnTo>
                <a:cubicBezTo>
                  <a:pt x="633" y="19863"/>
                  <a:pt x="754" y="19792"/>
                  <a:pt x="898" y="19706"/>
                </a:cubicBezTo>
                <a:cubicBezTo>
                  <a:pt x="1369" y="19415"/>
                  <a:pt x="1899" y="19066"/>
                  <a:pt x="2468" y="18662"/>
                </a:cubicBezTo>
                <a:cubicBezTo>
                  <a:pt x="4113" y="17502"/>
                  <a:pt x="5751" y="16128"/>
                  <a:pt x="7282" y="14546"/>
                </a:cubicBezTo>
                <a:cubicBezTo>
                  <a:pt x="9367" y="12397"/>
                  <a:pt x="11080" y="10035"/>
                  <a:pt x="12294" y="7468"/>
                </a:cubicBezTo>
                <a:cubicBezTo>
                  <a:pt x="15121" y="1506"/>
                  <a:pt x="18055" y="-449"/>
                  <a:pt x="20610" y="84"/>
                </a:cubicBezTo>
                <a:cubicBezTo>
                  <a:pt x="20747" y="113"/>
                  <a:pt x="20861" y="148"/>
                  <a:pt x="20944" y="180"/>
                </a:cubicBezTo>
                <a:cubicBezTo>
                  <a:pt x="21353" y="344"/>
                  <a:pt x="21490" y="701"/>
                  <a:pt x="21247" y="978"/>
                </a:cubicBezTo>
                <a:cubicBezTo>
                  <a:pt x="21005" y="1255"/>
                  <a:pt x="20466" y="1346"/>
                  <a:pt x="20057" y="1182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00" name="Freeform 101"/>
          <p:cNvSpPr/>
          <p:nvPr/>
        </p:nvSpPr>
        <p:spPr>
          <a:xfrm flipH="1">
            <a:off x="18369953" y="5140868"/>
            <a:ext cx="52505" cy="1457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596" h="21239" extrusionOk="0">
                <a:moveTo>
                  <a:pt x="1316" y="542"/>
                </a:moveTo>
                <a:cubicBezTo>
                  <a:pt x="3073" y="-180"/>
                  <a:pt x="5921" y="-180"/>
                  <a:pt x="7678" y="542"/>
                </a:cubicBezTo>
                <a:cubicBezTo>
                  <a:pt x="9104" y="1128"/>
                  <a:pt x="11104" y="2135"/>
                  <a:pt x="13092" y="3497"/>
                </a:cubicBezTo>
                <a:cubicBezTo>
                  <a:pt x="21162" y="9031"/>
                  <a:pt x="21162" y="15150"/>
                  <a:pt x="7678" y="20697"/>
                </a:cubicBezTo>
                <a:cubicBezTo>
                  <a:pt x="5921" y="21420"/>
                  <a:pt x="3073" y="21420"/>
                  <a:pt x="1316" y="20697"/>
                </a:cubicBezTo>
                <a:cubicBezTo>
                  <a:pt x="-438" y="19976"/>
                  <a:pt x="-438" y="18804"/>
                  <a:pt x="1316" y="18081"/>
                </a:cubicBezTo>
                <a:cubicBezTo>
                  <a:pt x="11516" y="13886"/>
                  <a:pt x="11516" y="9610"/>
                  <a:pt x="5377" y="5401"/>
                </a:cubicBezTo>
                <a:cubicBezTo>
                  <a:pt x="3813" y="4327"/>
                  <a:pt x="2260" y="3547"/>
                  <a:pt x="1316" y="3159"/>
                </a:cubicBezTo>
                <a:cubicBezTo>
                  <a:pt x="-438" y="2436"/>
                  <a:pt x="-438" y="1264"/>
                  <a:pt x="1316" y="542"/>
                </a:cubicBezTo>
                <a:close/>
              </a:path>
            </a:pathLst>
          </a:custGeom>
          <a:solidFill>
            <a:srgbClr val="D1888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01" name="Freeform 107"/>
          <p:cNvSpPr/>
          <p:nvPr/>
        </p:nvSpPr>
        <p:spPr>
          <a:xfrm flipH="1">
            <a:off x="19727366" y="2838283"/>
            <a:ext cx="2312686" cy="288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6092"/>
                </a:lnTo>
                <a:cubicBezTo>
                  <a:pt x="0" y="2727"/>
                  <a:pt x="340" y="0"/>
                  <a:pt x="760" y="0"/>
                </a:cubicBezTo>
                <a:lnTo>
                  <a:pt x="20840" y="0"/>
                </a:lnTo>
                <a:cubicBezTo>
                  <a:pt x="21260" y="0"/>
                  <a:pt x="21600" y="2727"/>
                  <a:pt x="21600" y="6092"/>
                </a:cubicBezTo>
                <a:lnTo>
                  <a:pt x="21600" y="21600"/>
                </a:ln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02" name="Freeform 108"/>
          <p:cNvSpPr/>
          <p:nvPr/>
        </p:nvSpPr>
        <p:spPr>
          <a:xfrm flipH="1">
            <a:off x="19727366" y="3102629"/>
            <a:ext cx="2312686" cy="2019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40" y="21600"/>
                </a:moveTo>
                <a:lnTo>
                  <a:pt x="760" y="21600"/>
                </a:lnTo>
                <a:cubicBezTo>
                  <a:pt x="340" y="21600"/>
                  <a:pt x="0" y="21210"/>
                  <a:pt x="0" y="20729"/>
                </a:cubicBezTo>
                <a:lnTo>
                  <a:pt x="0" y="0"/>
                </a:lnTo>
                <a:lnTo>
                  <a:pt x="21600" y="0"/>
                </a:lnTo>
                <a:lnTo>
                  <a:pt x="21600" y="20729"/>
                </a:lnTo>
                <a:cubicBezTo>
                  <a:pt x="21600" y="21210"/>
                  <a:pt x="21260" y="21600"/>
                  <a:pt x="20840" y="21600"/>
                </a:cubicBez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03" name="Freeform 109"/>
          <p:cNvSpPr/>
          <p:nvPr/>
        </p:nvSpPr>
        <p:spPr>
          <a:xfrm flipH="1">
            <a:off x="21852104" y="2921517"/>
            <a:ext cx="102167" cy="102167"/>
          </a:xfrm>
          <a:prstGeom prst="ellipse">
            <a:avLst/>
          </a:prstGeom>
          <a:solidFill>
            <a:srgbClr val="FF79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04" name="Freeform 110"/>
          <p:cNvSpPr/>
          <p:nvPr/>
        </p:nvSpPr>
        <p:spPr>
          <a:xfrm flipH="1">
            <a:off x="21661332" y="2921517"/>
            <a:ext cx="102166" cy="102167"/>
          </a:xfrm>
          <a:prstGeom prst="ellipse">
            <a:avLst/>
          </a:prstGeom>
          <a:solidFill>
            <a:srgbClr val="FAAD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05" name="Freeform 111"/>
          <p:cNvSpPr/>
          <p:nvPr/>
        </p:nvSpPr>
        <p:spPr>
          <a:xfrm flipH="1">
            <a:off x="21470557" y="2921517"/>
            <a:ext cx="102167" cy="102167"/>
          </a:xfrm>
          <a:prstGeom prst="ellipse">
            <a:avLst/>
          </a:prstGeom>
          <a:solidFill>
            <a:srgbClr val="7CB3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06" name="Freeform 112"/>
          <p:cNvSpPr/>
          <p:nvPr/>
        </p:nvSpPr>
        <p:spPr>
          <a:xfrm flipH="1">
            <a:off x="19926659" y="3325414"/>
            <a:ext cx="1888835" cy="1522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0" y="21600"/>
                </a:moveTo>
                <a:cubicBezTo>
                  <a:pt x="130" y="21600"/>
                  <a:pt x="0" y="21439"/>
                  <a:pt x="0" y="21240"/>
                </a:cubicBezTo>
                <a:lnTo>
                  <a:pt x="0" y="360"/>
                </a:lnTo>
                <a:cubicBezTo>
                  <a:pt x="0" y="161"/>
                  <a:pt x="130" y="0"/>
                  <a:pt x="290" y="0"/>
                </a:cubicBezTo>
                <a:lnTo>
                  <a:pt x="21310" y="0"/>
                </a:lnTo>
                <a:cubicBezTo>
                  <a:pt x="21470" y="0"/>
                  <a:pt x="21600" y="161"/>
                  <a:pt x="21600" y="360"/>
                </a:cubicBezTo>
                <a:lnTo>
                  <a:pt x="21600" y="21240"/>
                </a:lnTo>
                <a:cubicBezTo>
                  <a:pt x="21600" y="21439"/>
                  <a:pt x="21470" y="21600"/>
                  <a:pt x="21310" y="21600"/>
                </a:cubicBezTo>
                <a:lnTo>
                  <a:pt x="29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07" name="Freeform 113"/>
          <p:cNvSpPr/>
          <p:nvPr/>
        </p:nvSpPr>
        <p:spPr>
          <a:xfrm flipH="1">
            <a:off x="21125653" y="3448763"/>
            <a:ext cx="534547" cy="69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01" y="21600"/>
                </a:moveTo>
                <a:lnTo>
                  <a:pt x="1399" y="21600"/>
                </a:lnTo>
                <a:cubicBezTo>
                  <a:pt x="630" y="21600"/>
                  <a:pt x="0" y="16741"/>
                  <a:pt x="0" y="10800"/>
                </a:cubicBezTo>
                <a:cubicBezTo>
                  <a:pt x="0" y="4859"/>
                  <a:pt x="630" y="0"/>
                  <a:pt x="1399" y="0"/>
                </a:cubicBezTo>
                <a:lnTo>
                  <a:pt x="20201" y="0"/>
                </a:lnTo>
                <a:cubicBezTo>
                  <a:pt x="20970" y="0"/>
                  <a:pt x="21600" y="4859"/>
                  <a:pt x="21600" y="10800"/>
                </a:cubicBezTo>
                <a:cubicBezTo>
                  <a:pt x="21600" y="16741"/>
                  <a:pt x="20970" y="21600"/>
                  <a:pt x="20201" y="21600"/>
                </a:cubicBez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08" name="Freeform 114"/>
          <p:cNvSpPr/>
          <p:nvPr/>
        </p:nvSpPr>
        <p:spPr>
          <a:xfrm flipH="1">
            <a:off x="21394656" y="3612097"/>
            <a:ext cx="242435" cy="69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14" y="21600"/>
                </a:moveTo>
                <a:lnTo>
                  <a:pt x="3086" y="21600"/>
                </a:lnTo>
                <a:cubicBezTo>
                  <a:pt x="1381" y="21600"/>
                  <a:pt x="0" y="16765"/>
                  <a:pt x="0" y="10800"/>
                </a:cubicBezTo>
                <a:cubicBezTo>
                  <a:pt x="0" y="4835"/>
                  <a:pt x="1381" y="0"/>
                  <a:pt x="3086" y="0"/>
                </a:cubicBezTo>
                <a:lnTo>
                  <a:pt x="18514" y="0"/>
                </a:lnTo>
                <a:cubicBezTo>
                  <a:pt x="20219" y="0"/>
                  <a:pt x="21600" y="4835"/>
                  <a:pt x="21600" y="10800"/>
                </a:cubicBezTo>
                <a:cubicBezTo>
                  <a:pt x="21600" y="16765"/>
                  <a:pt x="20219" y="21600"/>
                  <a:pt x="18514" y="21600"/>
                </a:cubicBez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09" name="Freeform 115"/>
          <p:cNvSpPr/>
          <p:nvPr/>
        </p:nvSpPr>
        <p:spPr>
          <a:xfrm flipH="1">
            <a:off x="20450609" y="3652844"/>
            <a:ext cx="866526" cy="866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  <a:moveTo>
                  <a:pt x="10800" y="3382"/>
                </a:moveTo>
                <a:cubicBezTo>
                  <a:pt x="14897" y="3382"/>
                  <a:pt x="18218" y="6703"/>
                  <a:pt x="18218" y="10800"/>
                </a:cubicBezTo>
                <a:cubicBezTo>
                  <a:pt x="18218" y="14897"/>
                  <a:pt x="14897" y="18218"/>
                  <a:pt x="10800" y="18218"/>
                </a:cubicBezTo>
                <a:cubicBezTo>
                  <a:pt x="6703" y="18218"/>
                  <a:pt x="3382" y="14897"/>
                  <a:pt x="3382" y="10800"/>
                </a:cubicBezTo>
                <a:cubicBezTo>
                  <a:pt x="3382" y="6703"/>
                  <a:pt x="6703" y="3382"/>
                  <a:pt x="10800" y="3382"/>
                </a:cubicBezTo>
                <a:close/>
              </a:path>
            </a:pathLst>
          </a:custGeom>
          <a:solidFill>
            <a:srgbClr val="FAAD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10" name="Freeform 116"/>
          <p:cNvSpPr/>
          <p:nvPr/>
        </p:nvSpPr>
        <p:spPr>
          <a:xfrm flipH="1">
            <a:off x="20450598" y="3866334"/>
            <a:ext cx="168668" cy="413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57" h="20692" extrusionOk="0">
                <a:moveTo>
                  <a:pt x="4805" y="309"/>
                </a:moveTo>
                <a:cubicBezTo>
                  <a:pt x="8936" y="-471"/>
                  <a:pt x="13818" y="278"/>
                  <a:pt x="15709" y="1982"/>
                </a:cubicBezTo>
                <a:cubicBezTo>
                  <a:pt x="18823" y="4787"/>
                  <a:pt x="20457" y="7847"/>
                  <a:pt x="20457" y="10994"/>
                </a:cubicBezTo>
                <a:cubicBezTo>
                  <a:pt x="20457" y="13572"/>
                  <a:pt x="19362" y="16093"/>
                  <a:pt x="17246" y="18467"/>
                </a:cubicBezTo>
                <a:cubicBezTo>
                  <a:pt x="15680" y="20227"/>
                  <a:pt x="10952" y="21129"/>
                  <a:pt x="6687" y="20483"/>
                </a:cubicBezTo>
                <a:cubicBezTo>
                  <a:pt x="2465" y="19843"/>
                  <a:pt x="278" y="17926"/>
                  <a:pt x="1755" y="16180"/>
                </a:cubicBezTo>
                <a:lnTo>
                  <a:pt x="1801" y="16128"/>
                </a:lnTo>
                <a:cubicBezTo>
                  <a:pt x="3251" y="14500"/>
                  <a:pt x="4002" y="12771"/>
                  <a:pt x="4002" y="10994"/>
                </a:cubicBezTo>
                <a:cubicBezTo>
                  <a:pt x="4002" y="8871"/>
                  <a:pt x="2928" y="6816"/>
                  <a:pt x="877" y="4924"/>
                </a:cubicBezTo>
                <a:lnTo>
                  <a:pt x="748" y="4807"/>
                </a:lnTo>
                <a:cubicBezTo>
                  <a:pt x="-1143" y="3103"/>
                  <a:pt x="673" y="1089"/>
                  <a:pt x="4805" y="309"/>
                </a:cubicBezTo>
                <a:close/>
              </a:path>
            </a:pathLst>
          </a:custGeom>
          <a:solidFill>
            <a:srgbClr val="FF79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11" name="Freeform 117"/>
          <p:cNvSpPr/>
          <p:nvPr/>
        </p:nvSpPr>
        <p:spPr>
          <a:xfrm flipH="1">
            <a:off x="20028020" y="4434884"/>
            <a:ext cx="293323" cy="296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28" y="0"/>
                  <a:pt x="0" y="4842"/>
                  <a:pt x="0" y="10800"/>
                </a:cubicBezTo>
                <a:cubicBezTo>
                  <a:pt x="0" y="16759"/>
                  <a:pt x="4828" y="21600"/>
                  <a:pt x="10800" y="21600"/>
                </a:cubicBezTo>
                <a:cubicBezTo>
                  <a:pt x="16771" y="21600"/>
                  <a:pt x="21600" y="16759"/>
                  <a:pt x="21600" y="10800"/>
                </a:cubicBezTo>
                <a:cubicBezTo>
                  <a:pt x="21600" y="4842"/>
                  <a:pt x="16771" y="0"/>
                  <a:pt x="10800" y="0"/>
                </a:cubicBezTo>
                <a:close/>
                <a:moveTo>
                  <a:pt x="10800" y="4070"/>
                </a:moveTo>
                <a:cubicBezTo>
                  <a:pt x="14484" y="4070"/>
                  <a:pt x="17483" y="7077"/>
                  <a:pt x="17483" y="10800"/>
                </a:cubicBezTo>
                <a:cubicBezTo>
                  <a:pt x="17483" y="14524"/>
                  <a:pt x="14484" y="17530"/>
                  <a:pt x="10800" y="17530"/>
                </a:cubicBezTo>
                <a:cubicBezTo>
                  <a:pt x="7116" y="17530"/>
                  <a:pt x="4117" y="14524"/>
                  <a:pt x="4117" y="10800"/>
                </a:cubicBezTo>
                <a:cubicBezTo>
                  <a:pt x="4117" y="7077"/>
                  <a:pt x="7116" y="4070"/>
                  <a:pt x="10800" y="4070"/>
                </a:cubicBezTo>
                <a:close/>
              </a:path>
            </a:pathLst>
          </a:custGeom>
          <a:solidFill>
            <a:srgbClr val="E4EB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12" name="Freeform 118"/>
          <p:cNvSpPr/>
          <p:nvPr/>
        </p:nvSpPr>
        <p:spPr>
          <a:xfrm flipH="1">
            <a:off x="20028019" y="4502711"/>
            <a:ext cx="66099" cy="1475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20" h="20580" extrusionOk="0">
                <a:moveTo>
                  <a:pt x="5237" y="317"/>
                </a:moveTo>
                <a:cubicBezTo>
                  <a:pt x="9620" y="-533"/>
                  <a:pt x="14695" y="384"/>
                  <a:pt x="16578" y="2365"/>
                </a:cubicBezTo>
                <a:cubicBezTo>
                  <a:pt x="19099" y="5021"/>
                  <a:pt x="20420" y="7913"/>
                  <a:pt x="20420" y="10886"/>
                </a:cubicBezTo>
                <a:cubicBezTo>
                  <a:pt x="20420" y="13319"/>
                  <a:pt x="19536" y="15699"/>
                  <a:pt x="17825" y="17946"/>
                </a:cubicBezTo>
                <a:cubicBezTo>
                  <a:pt x="16272" y="19983"/>
                  <a:pt x="11358" y="21067"/>
                  <a:pt x="6847" y="20367"/>
                </a:cubicBezTo>
                <a:cubicBezTo>
                  <a:pt x="2417" y="19678"/>
                  <a:pt x="20" y="17522"/>
                  <a:pt x="1412" y="15516"/>
                </a:cubicBezTo>
                <a:lnTo>
                  <a:pt x="1489" y="15409"/>
                </a:lnTo>
                <a:cubicBezTo>
                  <a:pt x="2578" y="13978"/>
                  <a:pt x="3146" y="12454"/>
                  <a:pt x="3146" y="10886"/>
                </a:cubicBezTo>
                <a:cubicBezTo>
                  <a:pt x="3146" y="8971"/>
                  <a:pt x="2302" y="7126"/>
                  <a:pt x="702" y="5439"/>
                </a:cubicBezTo>
                <a:cubicBezTo>
                  <a:pt x="-1180" y="3459"/>
                  <a:pt x="850" y="1166"/>
                  <a:pt x="5237" y="317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13" name="Freeform 119"/>
          <p:cNvSpPr/>
          <p:nvPr/>
        </p:nvSpPr>
        <p:spPr>
          <a:xfrm flipH="1">
            <a:off x="19418641" y="6012397"/>
            <a:ext cx="1706361" cy="2833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118" h="19063" extrusionOk="0">
                <a:moveTo>
                  <a:pt x="9215" y="464"/>
                </a:moveTo>
                <a:cubicBezTo>
                  <a:pt x="16197" y="-1628"/>
                  <a:pt x="20358" y="3859"/>
                  <a:pt x="16847" y="6914"/>
                </a:cubicBezTo>
                <a:cubicBezTo>
                  <a:pt x="12562" y="10642"/>
                  <a:pt x="10367" y="14931"/>
                  <a:pt x="9145" y="16224"/>
                </a:cubicBezTo>
                <a:cubicBezTo>
                  <a:pt x="8114" y="17314"/>
                  <a:pt x="5289" y="19972"/>
                  <a:pt x="1888" y="18747"/>
                </a:cubicBezTo>
                <a:cubicBezTo>
                  <a:pt x="-1242" y="17619"/>
                  <a:pt x="464" y="13194"/>
                  <a:pt x="464" y="13194"/>
                </a:cubicBezTo>
                <a:cubicBezTo>
                  <a:pt x="464" y="13194"/>
                  <a:pt x="602" y="3045"/>
                  <a:pt x="9215" y="464"/>
                </a:cubicBezTo>
                <a:close/>
              </a:path>
            </a:pathLst>
          </a:custGeom>
          <a:solidFill>
            <a:srgbClr val="5B8C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14" name="Freeform 120"/>
          <p:cNvSpPr/>
          <p:nvPr/>
        </p:nvSpPr>
        <p:spPr>
          <a:xfrm flipH="1">
            <a:off x="21268974" y="7803916"/>
            <a:ext cx="1174830" cy="1628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686" h="19543" extrusionOk="0">
                <a:moveTo>
                  <a:pt x="3323" y="10429"/>
                </a:moveTo>
                <a:cubicBezTo>
                  <a:pt x="-233" y="6809"/>
                  <a:pt x="-1531" y="1613"/>
                  <a:pt x="2438" y="281"/>
                </a:cubicBezTo>
                <a:cubicBezTo>
                  <a:pt x="6243" y="-996"/>
                  <a:pt x="12546" y="2149"/>
                  <a:pt x="15465" y="8202"/>
                </a:cubicBezTo>
                <a:cubicBezTo>
                  <a:pt x="18385" y="14254"/>
                  <a:pt x="20069" y="18606"/>
                  <a:pt x="17213" y="19362"/>
                </a:cubicBezTo>
                <a:cubicBezTo>
                  <a:pt x="12528" y="20604"/>
                  <a:pt x="8019" y="15211"/>
                  <a:pt x="3323" y="10429"/>
                </a:cubicBezTo>
                <a:close/>
              </a:path>
            </a:pathLst>
          </a:custGeom>
          <a:solidFill>
            <a:srgbClr val="5B8C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15" name="Freeform 121"/>
          <p:cNvSpPr/>
          <p:nvPr/>
        </p:nvSpPr>
        <p:spPr>
          <a:xfrm flipH="1">
            <a:off x="19752002" y="8226402"/>
            <a:ext cx="1023497" cy="1196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862" h="16804" extrusionOk="0">
                <a:moveTo>
                  <a:pt x="15546" y="6592"/>
                </a:moveTo>
                <a:cubicBezTo>
                  <a:pt x="11134" y="10754"/>
                  <a:pt x="4766" y="19127"/>
                  <a:pt x="777" y="16195"/>
                </a:cubicBezTo>
                <a:cubicBezTo>
                  <a:pt x="-1641" y="14417"/>
                  <a:pt x="1591" y="6001"/>
                  <a:pt x="10439" y="1422"/>
                </a:cubicBezTo>
                <a:cubicBezTo>
                  <a:pt x="17964" y="-2473"/>
                  <a:pt x="19959" y="2430"/>
                  <a:pt x="15546" y="6592"/>
                </a:cubicBezTo>
                <a:close/>
              </a:path>
            </a:pathLst>
          </a:custGeom>
          <a:solidFill>
            <a:srgbClr val="7CB3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16" name="Freeform 122"/>
          <p:cNvSpPr/>
          <p:nvPr/>
        </p:nvSpPr>
        <p:spPr>
          <a:xfrm flipH="1">
            <a:off x="20925566" y="6576647"/>
            <a:ext cx="1518238" cy="24394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52" h="20686" extrusionOk="0">
                <a:moveTo>
                  <a:pt x="1862" y="533"/>
                </a:moveTo>
                <a:cubicBezTo>
                  <a:pt x="3144" y="-16"/>
                  <a:pt x="4758" y="-141"/>
                  <a:pt x="6230" y="159"/>
                </a:cubicBezTo>
                <a:cubicBezTo>
                  <a:pt x="8285" y="577"/>
                  <a:pt x="11403" y="1823"/>
                  <a:pt x="14489" y="5398"/>
                </a:cubicBezTo>
                <a:cubicBezTo>
                  <a:pt x="18518" y="10066"/>
                  <a:pt x="20615" y="15184"/>
                  <a:pt x="20200" y="18425"/>
                </a:cubicBezTo>
                <a:cubicBezTo>
                  <a:pt x="19929" y="20545"/>
                  <a:pt x="15821" y="21459"/>
                  <a:pt x="13523" y="19913"/>
                </a:cubicBezTo>
                <a:cubicBezTo>
                  <a:pt x="12467" y="19203"/>
                  <a:pt x="11350" y="18109"/>
                  <a:pt x="10258" y="16449"/>
                </a:cubicBezTo>
                <a:cubicBezTo>
                  <a:pt x="5860" y="9769"/>
                  <a:pt x="1749" y="5583"/>
                  <a:pt x="1259" y="5162"/>
                </a:cubicBezTo>
                <a:cubicBezTo>
                  <a:pt x="-50" y="4041"/>
                  <a:pt x="-985" y="1750"/>
                  <a:pt x="1862" y="533"/>
                </a:cubicBezTo>
                <a:close/>
              </a:path>
            </a:pathLst>
          </a:custGeom>
          <a:solidFill>
            <a:srgbClr val="7CB3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17" name="Freeform 123"/>
          <p:cNvSpPr/>
          <p:nvPr/>
        </p:nvSpPr>
        <p:spPr>
          <a:xfrm flipH="1">
            <a:off x="22082864" y="6888915"/>
            <a:ext cx="141359" cy="14135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18" name="Freeform 124"/>
          <p:cNvSpPr/>
          <p:nvPr/>
        </p:nvSpPr>
        <p:spPr>
          <a:xfrm flipH="1">
            <a:off x="21482567" y="7190665"/>
            <a:ext cx="141360" cy="141350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19" name="Freeform 125"/>
          <p:cNvSpPr/>
          <p:nvPr/>
        </p:nvSpPr>
        <p:spPr>
          <a:xfrm flipH="1">
            <a:off x="21583139" y="7984670"/>
            <a:ext cx="161879" cy="161886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20" name="Freeform 126"/>
          <p:cNvSpPr/>
          <p:nvPr/>
        </p:nvSpPr>
        <p:spPr>
          <a:xfrm flipH="1">
            <a:off x="19739605" y="6743717"/>
            <a:ext cx="228922" cy="2289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21" name="Freeform 127"/>
          <p:cNvSpPr/>
          <p:nvPr/>
        </p:nvSpPr>
        <p:spPr>
          <a:xfrm flipH="1">
            <a:off x="20661044" y="7093246"/>
            <a:ext cx="228921" cy="2289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22" name="Freeform 128"/>
          <p:cNvSpPr/>
          <p:nvPr/>
        </p:nvSpPr>
        <p:spPr>
          <a:xfrm flipH="1">
            <a:off x="20362620" y="7936824"/>
            <a:ext cx="95682" cy="95694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23" name="Freeform 129"/>
          <p:cNvSpPr/>
          <p:nvPr/>
        </p:nvSpPr>
        <p:spPr>
          <a:xfrm flipH="1">
            <a:off x="20017957" y="8525827"/>
            <a:ext cx="141347" cy="141358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24" name="Freeform 130"/>
          <p:cNvSpPr/>
          <p:nvPr/>
        </p:nvSpPr>
        <p:spPr>
          <a:xfrm flipH="1">
            <a:off x="21200051" y="8748707"/>
            <a:ext cx="473763" cy="1384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2" h="21573" extrusionOk="0">
                <a:moveTo>
                  <a:pt x="232" y="71"/>
                </a:moveTo>
                <a:cubicBezTo>
                  <a:pt x="531" y="-27"/>
                  <a:pt x="1005" y="-23"/>
                  <a:pt x="1291" y="80"/>
                </a:cubicBezTo>
                <a:lnTo>
                  <a:pt x="1427" y="130"/>
                </a:lnTo>
                <a:lnTo>
                  <a:pt x="1531" y="170"/>
                </a:lnTo>
                <a:cubicBezTo>
                  <a:pt x="1720" y="242"/>
                  <a:pt x="1938" y="328"/>
                  <a:pt x="2183" y="428"/>
                </a:cubicBezTo>
                <a:cubicBezTo>
                  <a:pt x="2879" y="713"/>
                  <a:pt x="3653" y="1053"/>
                  <a:pt x="4485" y="1449"/>
                </a:cubicBezTo>
                <a:cubicBezTo>
                  <a:pt x="6856" y="2575"/>
                  <a:pt x="9225" y="3919"/>
                  <a:pt x="11435" y="5479"/>
                </a:cubicBezTo>
                <a:cubicBezTo>
                  <a:pt x="17740" y="9929"/>
                  <a:pt x="21522" y="15215"/>
                  <a:pt x="21522" y="21317"/>
                </a:cubicBezTo>
                <a:cubicBezTo>
                  <a:pt x="21522" y="21459"/>
                  <a:pt x="21187" y="21573"/>
                  <a:pt x="20774" y="21573"/>
                </a:cubicBezTo>
                <a:cubicBezTo>
                  <a:pt x="20360" y="21573"/>
                  <a:pt x="20025" y="21459"/>
                  <a:pt x="20025" y="21317"/>
                </a:cubicBezTo>
                <a:cubicBezTo>
                  <a:pt x="20025" y="15295"/>
                  <a:pt x="16298" y="10086"/>
                  <a:pt x="10088" y="5703"/>
                </a:cubicBezTo>
                <a:cubicBezTo>
                  <a:pt x="7917" y="4171"/>
                  <a:pt x="5593" y="2853"/>
                  <a:pt x="3271" y="1749"/>
                </a:cubicBezTo>
                <a:cubicBezTo>
                  <a:pt x="2508" y="1387"/>
                  <a:pt x="1797" y="1073"/>
                  <a:pt x="1155" y="808"/>
                </a:cubicBezTo>
                <a:lnTo>
                  <a:pt x="1036" y="759"/>
                </a:lnTo>
                <a:cubicBezTo>
                  <a:pt x="854" y="684"/>
                  <a:pt x="688" y="618"/>
                  <a:pt x="539" y="560"/>
                </a:cubicBezTo>
                <a:lnTo>
                  <a:pt x="352" y="488"/>
                </a:lnTo>
                <a:cubicBezTo>
                  <a:pt x="282" y="461"/>
                  <a:pt x="233" y="444"/>
                  <a:pt x="207" y="434"/>
                </a:cubicBezTo>
                <a:cubicBezTo>
                  <a:pt x="-78" y="331"/>
                  <a:pt x="-67" y="169"/>
                  <a:pt x="232" y="71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25" name="Freeform 131"/>
          <p:cNvSpPr/>
          <p:nvPr/>
        </p:nvSpPr>
        <p:spPr>
          <a:xfrm flipH="1">
            <a:off x="20393979" y="8861987"/>
            <a:ext cx="523072" cy="1183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9" h="21537" extrusionOk="0">
                <a:moveTo>
                  <a:pt x="20241" y="121"/>
                </a:moveTo>
                <a:cubicBezTo>
                  <a:pt x="20464" y="-12"/>
                  <a:pt x="20887" y="-39"/>
                  <a:pt x="21186" y="60"/>
                </a:cubicBezTo>
                <a:cubicBezTo>
                  <a:pt x="21486" y="159"/>
                  <a:pt x="21547" y="347"/>
                  <a:pt x="21324" y="480"/>
                </a:cubicBezTo>
                <a:cubicBezTo>
                  <a:pt x="18861" y="1942"/>
                  <a:pt x="16589" y="3515"/>
                  <a:pt x="14499" y="5181"/>
                </a:cubicBezTo>
                <a:cubicBezTo>
                  <a:pt x="10081" y="8705"/>
                  <a:pt x="6666" y="12483"/>
                  <a:pt x="4131" y="16260"/>
                </a:cubicBezTo>
                <a:cubicBezTo>
                  <a:pt x="3244" y="17582"/>
                  <a:pt x="2530" y="18810"/>
                  <a:pt x="1975" y="19912"/>
                </a:cubicBezTo>
                <a:lnTo>
                  <a:pt x="1862" y="20138"/>
                </a:lnTo>
                <a:cubicBezTo>
                  <a:pt x="1730" y="20407"/>
                  <a:pt x="1615" y="20652"/>
                  <a:pt x="1517" y="20872"/>
                </a:cubicBezTo>
                <a:lnTo>
                  <a:pt x="1454" y="21017"/>
                </a:lnTo>
                <a:lnTo>
                  <a:pt x="1342" y="21288"/>
                </a:lnTo>
                <a:cubicBezTo>
                  <a:pt x="1280" y="21452"/>
                  <a:pt x="932" y="21561"/>
                  <a:pt x="563" y="21533"/>
                </a:cubicBezTo>
                <a:cubicBezTo>
                  <a:pt x="195" y="21508"/>
                  <a:pt x="-53" y="21351"/>
                  <a:pt x="9" y="21189"/>
                </a:cubicBezTo>
                <a:lnTo>
                  <a:pt x="47" y="21092"/>
                </a:lnTo>
                <a:cubicBezTo>
                  <a:pt x="79" y="21015"/>
                  <a:pt x="118" y="20922"/>
                  <a:pt x="164" y="20817"/>
                </a:cubicBezTo>
                <a:lnTo>
                  <a:pt x="275" y="20567"/>
                </a:lnTo>
                <a:cubicBezTo>
                  <a:pt x="384" y="20330"/>
                  <a:pt x="511" y="20067"/>
                  <a:pt x="655" y="19782"/>
                </a:cubicBezTo>
                <a:lnTo>
                  <a:pt x="778" y="19540"/>
                </a:lnTo>
                <a:cubicBezTo>
                  <a:pt x="1321" y="18489"/>
                  <a:pt x="2002" y="17331"/>
                  <a:pt x="2835" y="16090"/>
                </a:cubicBezTo>
                <a:cubicBezTo>
                  <a:pt x="5397" y="12272"/>
                  <a:pt x="8848" y="8455"/>
                  <a:pt x="13318" y="4890"/>
                </a:cubicBezTo>
                <a:cubicBezTo>
                  <a:pt x="15435" y="3200"/>
                  <a:pt x="17740" y="1606"/>
                  <a:pt x="20241" y="121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26" name="Freeform 132"/>
          <p:cNvSpPr/>
          <p:nvPr/>
        </p:nvSpPr>
        <p:spPr>
          <a:xfrm flipH="1">
            <a:off x="20130602" y="6807970"/>
            <a:ext cx="821486" cy="3237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34" h="21583" extrusionOk="0">
                <a:moveTo>
                  <a:pt x="20805" y="31"/>
                </a:moveTo>
                <a:cubicBezTo>
                  <a:pt x="20965" y="71"/>
                  <a:pt x="20977" y="137"/>
                  <a:pt x="20836" y="181"/>
                </a:cubicBezTo>
                <a:lnTo>
                  <a:pt x="20817" y="186"/>
                </a:lnTo>
                <a:cubicBezTo>
                  <a:pt x="20809" y="189"/>
                  <a:pt x="20791" y="193"/>
                  <a:pt x="20764" y="201"/>
                </a:cubicBezTo>
                <a:lnTo>
                  <a:pt x="20661" y="230"/>
                </a:lnTo>
                <a:lnTo>
                  <a:pt x="20601" y="248"/>
                </a:lnTo>
                <a:cubicBezTo>
                  <a:pt x="20420" y="301"/>
                  <a:pt x="20210" y="364"/>
                  <a:pt x="19973" y="438"/>
                </a:cubicBezTo>
                <a:cubicBezTo>
                  <a:pt x="19293" y="651"/>
                  <a:pt x="18534" y="907"/>
                  <a:pt x="17716" y="1207"/>
                </a:cubicBezTo>
                <a:cubicBezTo>
                  <a:pt x="15376" y="2064"/>
                  <a:pt x="13034" y="3096"/>
                  <a:pt x="10848" y="4304"/>
                </a:cubicBezTo>
                <a:cubicBezTo>
                  <a:pt x="7207" y="6316"/>
                  <a:pt x="4372" y="8611"/>
                  <a:pt x="2653" y="11191"/>
                </a:cubicBezTo>
                <a:cubicBezTo>
                  <a:pt x="566" y="14324"/>
                  <a:pt x="221" y="17746"/>
                  <a:pt x="1929" y="21460"/>
                </a:cubicBezTo>
                <a:cubicBezTo>
                  <a:pt x="1957" y="21520"/>
                  <a:pt x="1792" y="21575"/>
                  <a:pt x="1562" y="21582"/>
                </a:cubicBezTo>
                <a:cubicBezTo>
                  <a:pt x="1332" y="21589"/>
                  <a:pt x="1123" y="21546"/>
                  <a:pt x="1095" y="21486"/>
                </a:cubicBezTo>
                <a:cubicBezTo>
                  <a:pt x="-623" y="17751"/>
                  <a:pt x="-275" y="14307"/>
                  <a:pt x="1826" y="11153"/>
                </a:cubicBezTo>
                <a:cubicBezTo>
                  <a:pt x="3557" y="8554"/>
                  <a:pt x="6416" y="6240"/>
                  <a:pt x="10089" y="4210"/>
                </a:cubicBezTo>
                <a:cubicBezTo>
                  <a:pt x="12297" y="2990"/>
                  <a:pt x="14664" y="1946"/>
                  <a:pt x="17033" y="1079"/>
                </a:cubicBezTo>
                <a:lnTo>
                  <a:pt x="17216" y="1012"/>
                </a:lnTo>
                <a:cubicBezTo>
                  <a:pt x="17947" y="748"/>
                  <a:pt x="18629" y="517"/>
                  <a:pt x="19251" y="322"/>
                </a:cubicBezTo>
                <a:lnTo>
                  <a:pt x="19328" y="297"/>
                </a:lnTo>
                <a:cubicBezTo>
                  <a:pt x="19552" y="228"/>
                  <a:pt x="19752" y="167"/>
                  <a:pt x="19928" y="115"/>
                </a:cubicBezTo>
                <a:lnTo>
                  <a:pt x="19976" y="101"/>
                </a:lnTo>
                <a:cubicBezTo>
                  <a:pt x="20031" y="85"/>
                  <a:pt x="20080" y="71"/>
                  <a:pt x="20123" y="59"/>
                </a:cubicBezTo>
                <a:lnTo>
                  <a:pt x="20211" y="34"/>
                </a:lnTo>
                <a:cubicBezTo>
                  <a:pt x="20371" y="-10"/>
                  <a:pt x="20637" y="-11"/>
                  <a:pt x="20805" y="31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27" name="Freeform 133"/>
          <p:cNvSpPr/>
          <p:nvPr/>
        </p:nvSpPr>
        <p:spPr>
          <a:xfrm flipH="1">
            <a:off x="20993751" y="7787436"/>
            <a:ext cx="576336" cy="2345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1" h="21578" extrusionOk="0">
                <a:moveTo>
                  <a:pt x="296" y="22"/>
                </a:moveTo>
                <a:cubicBezTo>
                  <a:pt x="587" y="-21"/>
                  <a:pt x="965" y="2"/>
                  <a:pt x="1141" y="73"/>
                </a:cubicBezTo>
                <a:lnTo>
                  <a:pt x="1203" y="99"/>
                </a:lnTo>
                <a:cubicBezTo>
                  <a:pt x="1252" y="120"/>
                  <a:pt x="1310" y="144"/>
                  <a:pt x="1376" y="172"/>
                </a:cubicBezTo>
                <a:lnTo>
                  <a:pt x="1473" y="214"/>
                </a:lnTo>
                <a:cubicBezTo>
                  <a:pt x="1638" y="286"/>
                  <a:pt x="1823" y="368"/>
                  <a:pt x="2028" y="460"/>
                </a:cubicBezTo>
                <a:lnTo>
                  <a:pt x="2196" y="537"/>
                </a:lnTo>
                <a:cubicBezTo>
                  <a:pt x="2822" y="825"/>
                  <a:pt x="3508" y="1157"/>
                  <a:pt x="4240" y="1533"/>
                </a:cubicBezTo>
                <a:lnTo>
                  <a:pt x="4340" y="1585"/>
                </a:lnTo>
                <a:cubicBezTo>
                  <a:pt x="6728" y="2818"/>
                  <a:pt x="9114" y="4260"/>
                  <a:pt x="11341" y="5898"/>
                </a:cubicBezTo>
                <a:cubicBezTo>
                  <a:pt x="17576" y="10486"/>
                  <a:pt x="21369" y="15693"/>
                  <a:pt x="21511" y="21426"/>
                </a:cubicBezTo>
                <a:cubicBezTo>
                  <a:pt x="21513" y="21510"/>
                  <a:pt x="21239" y="21578"/>
                  <a:pt x="20899" y="21578"/>
                </a:cubicBezTo>
                <a:cubicBezTo>
                  <a:pt x="20560" y="21579"/>
                  <a:pt x="20283" y="21512"/>
                  <a:pt x="20280" y="21428"/>
                </a:cubicBezTo>
                <a:cubicBezTo>
                  <a:pt x="20140" y="15729"/>
                  <a:pt x="16369" y="10553"/>
                  <a:pt x="10174" y="5994"/>
                </a:cubicBezTo>
                <a:cubicBezTo>
                  <a:pt x="8004" y="4397"/>
                  <a:pt x="5682" y="2989"/>
                  <a:pt x="3359" y="1782"/>
                </a:cubicBezTo>
                <a:lnTo>
                  <a:pt x="3230" y="1715"/>
                </a:lnTo>
                <a:cubicBezTo>
                  <a:pt x="2435" y="1305"/>
                  <a:pt x="1696" y="947"/>
                  <a:pt x="1029" y="643"/>
                </a:cubicBezTo>
                <a:lnTo>
                  <a:pt x="829" y="552"/>
                </a:lnTo>
                <a:cubicBezTo>
                  <a:pt x="636" y="465"/>
                  <a:pt x="462" y="389"/>
                  <a:pt x="310" y="324"/>
                </a:cubicBezTo>
                <a:lnTo>
                  <a:pt x="237" y="293"/>
                </a:lnTo>
                <a:lnTo>
                  <a:pt x="89" y="231"/>
                </a:lnTo>
                <a:cubicBezTo>
                  <a:pt x="-87" y="159"/>
                  <a:pt x="6" y="66"/>
                  <a:pt x="296" y="22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28" name="Freeform 134"/>
          <p:cNvSpPr/>
          <p:nvPr/>
        </p:nvSpPr>
        <p:spPr>
          <a:xfrm flipH="1">
            <a:off x="20153796" y="9614537"/>
            <a:ext cx="1704512" cy="1319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26" y="21600"/>
                </a:moveTo>
                <a:lnTo>
                  <a:pt x="1774" y="21600"/>
                </a:lnTo>
                <a:cubicBezTo>
                  <a:pt x="798" y="21600"/>
                  <a:pt x="0" y="20569"/>
                  <a:pt x="0" y="19307"/>
                </a:cubicBezTo>
                <a:lnTo>
                  <a:pt x="0" y="2293"/>
                </a:lnTo>
                <a:cubicBezTo>
                  <a:pt x="0" y="1031"/>
                  <a:pt x="798" y="0"/>
                  <a:pt x="1774" y="0"/>
                </a:cubicBezTo>
                <a:lnTo>
                  <a:pt x="19826" y="0"/>
                </a:lnTo>
                <a:cubicBezTo>
                  <a:pt x="20802" y="0"/>
                  <a:pt x="21600" y="1031"/>
                  <a:pt x="21600" y="2293"/>
                </a:cubicBezTo>
                <a:lnTo>
                  <a:pt x="21600" y="19307"/>
                </a:lnTo>
                <a:cubicBezTo>
                  <a:pt x="21600" y="20569"/>
                  <a:pt x="20802" y="21600"/>
                  <a:pt x="19826" y="21600"/>
                </a:cubicBezTo>
                <a:close/>
              </a:path>
            </a:pathLst>
          </a:custGeom>
          <a:solidFill>
            <a:srgbClr val="25336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29" name="Freeform 135"/>
          <p:cNvSpPr/>
          <p:nvPr/>
        </p:nvSpPr>
        <p:spPr>
          <a:xfrm flipH="1">
            <a:off x="21247219" y="2471270"/>
            <a:ext cx="992824" cy="99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13" y="0"/>
                </a:moveTo>
                <a:lnTo>
                  <a:pt x="3787" y="0"/>
                </a:lnTo>
                <a:cubicBezTo>
                  <a:pt x="1696" y="0"/>
                  <a:pt x="0" y="1696"/>
                  <a:pt x="0" y="3787"/>
                </a:cubicBezTo>
                <a:lnTo>
                  <a:pt x="0" y="17813"/>
                </a:lnTo>
                <a:cubicBezTo>
                  <a:pt x="0" y="19904"/>
                  <a:pt x="1696" y="21600"/>
                  <a:pt x="3787" y="21600"/>
                </a:cubicBezTo>
                <a:lnTo>
                  <a:pt x="17813" y="21600"/>
                </a:lnTo>
                <a:cubicBezTo>
                  <a:pt x="19904" y="21600"/>
                  <a:pt x="21600" y="19904"/>
                  <a:pt x="21600" y="17813"/>
                </a:cubicBezTo>
                <a:lnTo>
                  <a:pt x="21600" y="3787"/>
                </a:lnTo>
                <a:cubicBezTo>
                  <a:pt x="21600" y="1696"/>
                  <a:pt x="19904" y="0"/>
                  <a:pt x="17813" y="0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30" name="Freeform 136"/>
          <p:cNvSpPr/>
          <p:nvPr/>
        </p:nvSpPr>
        <p:spPr>
          <a:xfrm flipH="1">
            <a:off x="20798408" y="5427979"/>
            <a:ext cx="476012" cy="4760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01" y="0"/>
                </a:moveTo>
                <a:lnTo>
                  <a:pt x="7899" y="0"/>
                </a:lnTo>
                <a:cubicBezTo>
                  <a:pt x="3536" y="0"/>
                  <a:pt x="0" y="3536"/>
                  <a:pt x="0" y="7899"/>
                </a:cubicBezTo>
                <a:lnTo>
                  <a:pt x="0" y="13701"/>
                </a:lnTo>
                <a:cubicBezTo>
                  <a:pt x="0" y="18064"/>
                  <a:pt x="3536" y="21600"/>
                  <a:pt x="7899" y="21600"/>
                </a:cubicBezTo>
                <a:lnTo>
                  <a:pt x="13701" y="21600"/>
                </a:lnTo>
                <a:cubicBezTo>
                  <a:pt x="18064" y="21600"/>
                  <a:pt x="21600" y="18064"/>
                  <a:pt x="21600" y="13701"/>
                </a:cubicBezTo>
                <a:lnTo>
                  <a:pt x="21600" y="7899"/>
                </a:lnTo>
                <a:cubicBezTo>
                  <a:pt x="21600" y="3536"/>
                  <a:pt x="18064" y="0"/>
                  <a:pt x="13701" y="0"/>
                </a:cubicBezTo>
                <a:close/>
              </a:path>
            </a:pathLst>
          </a:custGeom>
          <a:solidFill>
            <a:srgbClr val="597E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2438337"/>
            <a:endParaRPr/>
          </a:p>
        </p:txBody>
      </p:sp>
      <p:sp>
        <p:nvSpPr>
          <p:cNvPr id="1031" name="TextBox 11"/>
          <p:cNvSpPr txBox="1"/>
          <p:nvPr/>
        </p:nvSpPr>
        <p:spPr>
          <a:xfrm>
            <a:off x="1839492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1032" name="Rectangle 13"/>
          <p:cNvSpPr txBox="1"/>
          <p:nvPr/>
        </p:nvSpPr>
        <p:spPr>
          <a:xfrm>
            <a:off x="1800351" y="6331432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1033" name="Rectangle 13"/>
          <p:cNvSpPr txBox="1"/>
          <p:nvPr/>
        </p:nvSpPr>
        <p:spPr>
          <a:xfrm>
            <a:off x="7238459" y="6331431"/>
            <a:ext cx="280474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1034" name="TextBox 11"/>
          <p:cNvSpPr txBox="1"/>
          <p:nvPr/>
        </p:nvSpPr>
        <p:spPr>
          <a:xfrm>
            <a:off x="7304827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37" name="TextBox 10"/>
          <p:cNvSpPr txBox="1"/>
          <p:nvPr/>
        </p:nvSpPr>
        <p:spPr>
          <a:xfrm>
            <a:off x="1723544" y="1905000"/>
            <a:ext cx="10768813" cy="279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pic>
        <p:nvPicPr>
          <p:cNvPr id="1038" name="Graphic 8" descr="Graphic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0051" y="-26111"/>
            <a:ext cx="14414727" cy="14414727"/>
          </a:xfrm>
          <a:prstGeom prst="rect">
            <a:avLst/>
          </a:prstGeom>
          <a:ln w="12700">
            <a:miter lim="400000"/>
          </a:ln>
        </p:spPr>
      </p:pic>
      <p:sp>
        <p:nvSpPr>
          <p:cNvPr id="1039" name="TextBox 11"/>
          <p:cNvSpPr txBox="1"/>
          <p:nvPr/>
        </p:nvSpPr>
        <p:spPr>
          <a:xfrm>
            <a:off x="1839492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1040" name="Rectangle 13"/>
          <p:cNvSpPr txBox="1"/>
          <p:nvPr/>
        </p:nvSpPr>
        <p:spPr>
          <a:xfrm>
            <a:off x="1800351" y="6331432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1041" name="Rectangle 13"/>
          <p:cNvSpPr txBox="1"/>
          <p:nvPr/>
        </p:nvSpPr>
        <p:spPr>
          <a:xfrm>
            <a:off x="7238459" y="6331431"/>
            <a:ext cx="280474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1042" name="TextBox 11"/>
          <p:cNvSpPr txBox="1"/>
          <p:nvPr/>
        </p:nvSpPr>
        <p:spPr>
          <a:xfrm>
            <a:off x="7304827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45" name="TextBox 10"/>
          <p:cNvSpPr txBox="1"/>
          <p:nvPr/>
        </p:nvSpPr>
        <p:spPr>
          <a:xfrm>
            <a:off x="1723544" y="1905000"/>
            <a:ext cx="10768813" cy="279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pic>
        <p:nvPicPr>
          <p:cNvPr id="1046" name="Graphic 6" descr="Graphic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8992" y="-293850"/>
            <a:ext cx="14176700" cy="14176700"/>
          </a:xfrm>
          <a:prstGeom prst="rect">
            <a:avLst/>
          </a:prstGeom>
          <a:ln w="12700">
            <a:miter lim="400000"/>
          </a:ln>
        </p:spPr>
      </p:pic>
      <p:sp>
        <p:nvSpPr>
          <p:cNvPr id="1047" name="TextBox 11"/>
          <p:cNvSpPr txBox="1"/>
          <p:nvPr/>
        </p:nvSpPr>
        <p:spPr>
          <a:xfrm>
            <a:off x="1839492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1048" name="Rectangle 13"/>
          <p:cNvSpPr txBox="1"/>
          <p:nvPr/>
        </p:nvSpPr>
        <p:spPr>
          <a:xfrm>
            <a:off x="1800351" y="6331432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1049" name="Rectangle 13"/>
          <p:cNvSpPr txBox="1"/>
          <p:nvPr/>
        </p:nvSpPr>
        <p:spPr>
          <a:xfrm>
            <a:off x="7238459" y="6331431"/>
            <a:ext cx="280474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1050" name="TextBox 11"/>
          <p:cNvSpPr txBox="1"/>
          <p:nvPr/>
        </p:nvSpPr>
        <p:spPr>
          <a:xfrm>
            <a:off x="7304827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53" name="TextBox 10"/>
          <p:cNvSpPr txBox="1"/>
          <p:nvPr/>
        </p:nvSpPr>
        <p:spPr>
          <a:xfrm>
            <a:off x="1723544" y="1905000"/>
            <a:ext cx="10768813" cy="279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pic>
        <p:nvPicPr>
          <p:cNvPr id="1054" name="Graphic 4" descr="Graphic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2073" y="-84077"/>
            <a:ext cx="14191150" cy="14191150"/>
          </a:xfrm>
          <a:prstGeom prst="rect">
            <a:avLst/>
          </a:prstGeom>
          <a:ln w="12700">
            <a:miter lim="400000"/>
          </a:ln>
        </p:spPr>
      </p:pic>
      <p:sp>
        <p:nvSpPr>
          <p:cNvPr id="1055" name="TextBox 11"/>
          <p:cNvSpPr txBox="1"/>
          <p:nvPr/>
        </p:nvSpPr>
        <p:spPr>
          <a:xfrm>
            <a:off x="1839492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1056" name="Rectangle 13"/>
          <p:cNvSpPr txBox="1"/>
          <p:nvPr/>
        </p:nvSpPr>
        <p:spPr>
          <a:xfrm>
            <a:off x="1800351" y="6331432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1057" name="Rectangle 13"/>
          <p:cNvSpPr txBox="1"/>
          <p:nvPr/>
        </p:nvSpPr>
        <p:spPr>
          <a:xfrm>
            <a:off x="7238459" y="6331431"/>
            <a:ext cx="280474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1058" name="TextBox 11"/>
          <p:cNvSpPr txBox="1"/>
          <p:nvPr/>
        </p:nvSpPr>
        <p:spPr>
          <a:xfrm>
            <a:off x="7304827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Прямоугольник 17"/>
          <p:cNvSpPr/>
          <p:nvPr/>
        </p:nvSpPr>
        <p:spPr>
          <a:xfrm>
            <a:off x="1061881" y="1066800"/>
            <a:ext cx="22260236" cy="11582400"/>
          </a:xfrm>
          <a:prstGeom prst="rect">
            <a:avLst/>
          </a:prstGeom>
          <a:solidFill>
            <a:srgbClr val="F7FA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61" name="TextBox 10"/>
          <p:cNvSpPr txBox="1"/>
          <p:nvPr/>
        </p:nvSpPr>
        <p:spPr>
          <a:xfrm>
            <a:off x="1723544" y="1905000"/>
            <a:ext cx="10768813" cy="279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65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Fully customizable illustrations for every purpose</a:t>
            </a:r>
          </a:p>
        </p:txBody>
      </p:sp>
      <p:pic>
        <p:nvPicPr>
          <p:cNvPr id="1062" name="Graphic 2" descr="Graphic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9638" y="-84555"/>
            <a:ext cx="13716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63" name="TextBox 11"/>
          <p:cNvSpPr txBox="1"/>
          <p:nvPr/>
        </p:nvSpPr>
        <p:spPr>
          <a:xfrm>
            <a:off x="1839492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  <p:sp>
        <p:nvSpPr>
          <p:cNvPr id="1064" name="Rectangle 13"/>
          <p:cNvSpPr txBox="1"/>
          <p:nvPr/>
        </p:nvSpPr>
        <p:spPr>
          <a:xfrm>
            <a:off x="1800351" y="6331432"/>
            <a:ext cx="5271713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1</a:t>
            </a:r>
          </a:p>
        </p:txBody>
      </p:sp>
      <p:sp>
        <p:nvSpPr>
          <p:cNvPr id="1065" name="Rectangle 13"/>
          <p:cNvSpPr txBox="1"/>
          <p:nvPr/>
        </p:nvSpPr>
        <p:spPr>
          <a:xfrm>
            <a:off x="7238459" y="6331431"/>
            <a:ext cx="280474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914400">
              <a:lnSpc>
                <a:spcPct val="120000"/>
              </a:lnSpc>
              <a:defRPr sz="2600">
                <a:solidFill>
                  <a:srgbClr val="263169"/>
                </a:solidFill>
                <a:latin typeface="Archivo Bold"/>
                <a:ea typeface="Archivo Bold"/>
                <a:cs typeface="Archivo Bold"/>
                <a:sym typeface="Archivo Bold"/>
              </a:defRPr>
            </a:lvl1pPr>
          </a:lstStyle>
          <a:p>
            <a:r>
              <a:t>Option 2</a:t>
            </a:r>
          </a:p>
        </p:txBody>
      </p:sp>
      <p:sp>
        <p:nvSpPr>
          <p:cNvPr id="1066" name="TextBox 11"/>
          <p:cNvSpPr txBox="1"/>
          <p:nvPr/>
        </p:nvSpPr>
        <p:spPr>
          <a:xfrm>
            <a:off x="7304827" y="7167132"/>
            <a:ext cx="4318001" cy="341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Lorem ipsum dolor sit amet, consec tetur adipiscing elit,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Sed do eiusmod tempor incidi dunt ut labore et dolore magna aliqua. </a:t>
            </a:r>
          </a:p>
          <a:p>
            <a:pPr marL="381000" indent="-381000" algn="just" defTabSz="914400">
              <a:lnSpc>
                <a:spcPct val="120000"/>
              </a:lnSpc>
              <a:spcBef>
                <a:spcPts val="2000"/>
              </a:spcBef>
              <a:buClr>
                <a:srgbClr val="5B7AF7"/>
              </a:buClr>
              <a:buSzPct val="100000"/>
              <a:buChar char="•"/>
              <a:defRPr sz="2200">
                <a:solidFill>
                  <a:srgbClr val="263169"/>
                </a:solidFill>
                <a:latin typeface="Lato-Light"/>
                <a:ea typeface="Lato-Light"/>
                <a:cs typeface="Lato-Light"/>
                <a:sym typeface="Lato-Light"/>
              </a:defRPr>
            </a:pPr>
            <a:r>
              <a:t>Ut enim ad minim veniam, quis nostrud exercitation ullamco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888</Words>
  <Application>Microsoft Macintosh PowerPoint</Application>
  <PresentationFormat>Custom</PresentationFormat>
  <Paragraphs>105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Archivo Bold</vt:lpstr>
      <vt:lpstr>Calibri</vt:lpstr>
      <vt:lpstr>Helvetica Neue</vt:lpstr>
      <vt:lpstr>Helvetica Neue Medium</vt:lpstr>
      <vt:lpstr>Lato Regular</vt:lpstr>
      <vt:lpstr>Lato-Light</vt:lpstr>
      <vt:lpstr>21_BasicWhite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2</cp:revision>
  <dcterms:modified xsi:type="dcterms:W3CDTF">2020-10-20T15:44:17Z</dcterms:modified>
</cp:coreProperties>
</file>