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1pPr>
    <a:lvl2pPr marL="0" marR="0" indent="4572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2pPr>
    <a:lvl3pPr marL="0" marR="0" indent="9144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3pPr>
    <a:lvl4pPr marL="0" marR="0" indent="13716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4pPr>
    <a:lvl5pPr marL="0" marR="0" indent="18288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5pPr>
    <a:lvl6pPr marL="0" marR="0" indent="22860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6pPr>
    <a:lvl7pPr marL="0" marR="0" indent="27432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7pPr>
    <a:lvl8pPr marL="0" marR="0" indent="32004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8pPr>
    <a:lvl9pPr marL="0" marR="0" indent="3657600" algn="ctr" defTabSz="2438338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5E5E5E"/>
        </a:solidFill>
        <a:effectLst/>
        <a:uFillTx/>
        <a:latin typeface="+mn-lt"/>
        <a:ea typeface="+mn-ea"/>
        <a:cs typeface="+mn-cs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381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solidFill>
            <a:schemeClr val="accent1">
              <a:lumOff val="16847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838383"/>
              </a:solidFill>
              <a:prstDash val="solid"/>
              <a:miter lim="400000"/>
            </a:ln>
          </a:left>
          <a:right>
            <a:ln w="12700" cap="flat">
              <a:solidFill>
                <a:srgbClr val="838383"/>
              </a:solidFill>
              <a:prstDash val="solid"/>
              <a:miter lim="400000"/>
            </a:ln>
          </a:right>
          <a:top>
            <a:ln w="12700" cap="flat">
              <a:solidFill>
                <a:srgbClr val="838383"/>
              </a:solidFill>
              <a:prstDash val="solid"/>
              <a:miter lim="400000"/>
            </a:ln>
          </a:top>
          <a:bottom>
            <a:ln w="12700" cap="flat">
              <a:solidFill>
                <a:srgbClr val="838383"/>
              </a:solidFill>
              <a:prstDash val="solid"/>
              <a:miter lim="400000"/>
            </a:ln>
          </a:bottom>
          <a:insideH>
            <a:ln w="12700" cap="flat">
              <a:solidFill>
                <a:srgbClr val="838383"/>
              </a:solidFill>
              <a:prstDash val="solid"/>
              <a:miter lim="400000"/>
            </a:ln>
          </a:insideH>
          <a:insideV>
            <a:ln w="12700" cap="flat">
              <a:solidFill>
                <a:srgbClr val="83838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808080"/>
              </a:solidFill>
              <a:prstDash val="solid"/>
              <a:miter lim="400000"/>
            </a:ln>
          </a:right>
          <a:top>
            <a:ln w="12700" cap="flat">
              <a:solidFill>
                <a:srgbClr val="808080"/>
              </a:solidFill>
              <a:prstDash val="solid"/>
              <a:miter lim="400000"/>
            </a:ln>
          </a:top>
          <a:bottom>
            <a:ln w="12700" cap="flat">
              <a:solidFill>
                <a:srgbClr val="808080"/>
              </a:solidFill>
              <a:prstDash val="solid"/>
              <a:miter lim="400000"/>
            </a:ln>
          </a:bottom>
          <a:insideH>
            <a:ln w="12700" cap="flat">
              <a:solidFill>
                <a:srgbClr val="808080"/>
              </a:solidFill>
              <a:prstDash val="solid"/>
              <a:miter lim="400000"/>
            </a:ln>
          </a:insideH>
          <a:insideV>
            <a:ln w="12700" cap="flat">
              <a:solidFill>
                <a:srgbClr val="808080"/>
              </a:solidFill>
              <a:prstDash val="solid"/>
              <a:miter lim="400000"/>
            </a:ln>
          </a:insideV>
        </a:tcBdr>
        <a:fill>
          <a:solidFill>
            <a:srgbClr val="88FA4F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3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4D4D4D"/>
              </a:solidFill>
              <a:prstDash val="solid"/>
              <a:miter lim="400000"/>
            </a:ln>
          </a:right>
          <a:top>
            <a:ln w="12700" cap="flat">
              <a:solidFill>
                <a:srgbClr val="4D4D4D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4D4D4D"/>
              </a:solidFill>
              <a:prstDash val="solid"/>
              <a:miter lim="400000"/>
            </a:ln>
          </a:insideH>
          <a:insideV>
            <a:ln w="12700" cap="flat">
              <a:solidFill>
                <a:srgbClr val="4D4D4D"/>
              </a:solidFill>
              <a:prstDash val="solid"/>
              <a:miter lim="400000"/>
            </a:ln>
          </a:insideV>
        </a:tcBdr>
        <a:fill>
          <a:solidFill>
            <a:srgbClr val="60D937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chemeClr val="accent4">
              <a:hueOff val="348544"/>
              <a:lumOff val="7139"/>
            </a:schemeClr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8BB00"/>
          </a:solidFill>
        </a:fill>
      </a:tcStyle>
    </a:firstCol>
    <a:la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38100" cap="flat">
              <a:solidFill>
                <a:srgbClr val="F8BA00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464646"/>
              </a:solidFill>
              <a:prstDash val="solid"/>
              <a:miter lim="400000"/>
            </a:ln>
          </a:left>
          <a:right>
            <a:ln w="12700" cap="flat">
              <a:solidFill>
                <a:srgbClr val="464646"/>
              </a:solidFill>
              <a:prstDash val="solid"/>
              <a:miter lim="400000"/>
            </a:ln>
          </a:right>
          <a:top>
            <a:ln w="12700" cap="flat">
              <a:solidFill>
                <a:srgbClr val="464646"/>
              </a:solidFill>
              <a:prstDash val="solid"/>
              <a:miter lim="400000"/>
            </a:ln>
          </a:top>
          <a:bottom>
            <a:ln w="12700" cap="flat">
              <a:solidFill>
                <a:srgbClr val="464646"/>
              </a:solidFill>
              <a:prstDash val="solid"/>
              <a:miter lim="400000"/>
            </a:ln>
          </a:bottom>
          <a:insideH>
            <a:ln w="12700" cap="flat">
              <a:solidFill>
                <a:srgbClr val="464646"/>
              </a:solidFill>
              <a:prstDash val="solid"/>
              <a:miter lim="400000"/>
            </a:ln>
          </a:insideH>
          <a:insideV>
            <a:ln w="12700" cap="flat">
              <a:solidFill>
                <a:srgbClr val="46464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D4D5D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C3C3C3"/>
              </a:solidFill>
              <a:prstDash val="solid"/>
              <a:miter lim="400000"/>
            </a:ln>
          </a:top>
          <a:bottom>
            <a:ln w="12700" cap="flat">
              <a:solidFill>
                <a:srgbClr val="C3C3C3"/>
              </a:solidFill>
              <a:prstDash val="solid"/>
              <a:miter lim="400000"/>
            </a:ln>
          </a:bottom>
          <a:insideH>
            <a:ln w="12700" cap="flat">
              <a:solidFill>
                <a:srgbClr val="C3C3C3"/>
              </a:solidFill>
              <a:prstDash val="solid"/>
              <a:miter lim="400000"/>
            </a:ln>
          </a:insideH>
          <a:insideV>
            <a:ln w="12700" cap="flat">
              <a:solidFill>
                <a:srgbClr val="C3C3C3"/>
              </a:solidFill>
              <a:prstDash val="solid"/>
              <a:miter lim="400000"/>
            </a:ln>
          </a:insideV>
        </a:tcBdr>
        <a:fill>
          <a:solidFill>
            <a:srgbClr val="CB2A7B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5E5E5E"/>
              </a:solidFill>
              <a:prstDash val="solid"/>
              <a:miter lim="400000"/>
            </a:ln>
          </a:right>
          <a:top>
            <a:ln w="38100" cap="flat">
              <a:solidFill>
                <a:srgbClr val="CB297B"/>
              </a:solidFill>
              <a:prstDash val="solid"/>
              <a:miter lim="400000"/>
            </a:ln>
          </a:top>
          <a:bottom>
            <a:ln w="12700" cap="flat">
              <a:solidFill>
                <a:srgbClr val="5E5E5E"/>
              </a:solidFill>
              <a:prstDash val="solid"/>
              <a:miter lim="400000"/>
            </a:ln>
          </a:bottom>
          <a:insideH>
            <a:ln w="12700" cap="flat">
              <a:solidFill>
                <a:srgbClr val="5E5E5E"/>
              </a:solidFill>
              <a:prstDash val="solid"/>
              <a:miter lim="400000"/>
            </a:ln>
          </a:insideH>
          <a:insideV>
            <a:ln w="12700" cap="flat">
              <a:solidFill>
                <a:srgbClr val="5E5E5E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5E5E5E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991A5F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6C6C6C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6C6C6C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6C6C6C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D6DCE0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25" name="Shape 25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"/>
          <p:cNvSpPr txBox="1"/>
          <p:nvPr>
            <p:ph type="sldNum" sz="quarter" idx="2"/>
          </p:nvPr>
        </p:nvSpPr>
        <p:spPr>
          <a:xfrm>
            <a:off x="12001499" y="13080999"/>
            <a:ext cx="368505" cy="374600"/>
          </a:xfrm>
          <a:prstGeom prst="rect">
            <a:avLst/>
          </a:prstGeom>
        </p:spPr>
        <p:txBody>
          <a:bodyPr anchor="b"/>
          <a:lstStyle>
            <a:lvl1pPr defTabSz="584200">
              <a:defRPr sz="1800">
                <a:latin typeface="+mn-lt"/>
                <a:ea typeface="+mn-ea"/>
                <a:cs typeface="+mn-cs"/>
                <a:sym typeface="Helvetica Neue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Main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5B7AF7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/>
          <p:nvPr>
            <p:ph type="title"/>
          </p:nvPr>
        </p:nvSpPr>
        <p:spPr>
          <a:xfrm>
            <a:off x="15341600" y="10655300"/>
            <a:ext cx="20828000" cy="46482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b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Body Level One…"/>
          <p:cNvSpPr txBox="1"/>
          <p:nvPr>
            <p:ph type="body" idx="1"/>
          </p:nvPr>
        </p:nvSpPr>
        <p:spPr>
          <a:xfrm>
            <a:off x="1778000" y="7073900"/>
            <a:ext cx="20828000" cy="1587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11959031" y="13081000"/>
            <a:ext cx="453238" cy="461059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 defTabSz="825500">
              <a:defRPr>
                <a:solidFill>
                  <a:srgbClr val="000000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</p:sldLayoutIdLst>
  <p:transition xmlns:p14="http://schemas.microsoft.com/office/powerpoint/2010/main" spd="med" advClick="1"/>
  <p:txStyles>
    <p:titleStyle>
      <a:lvl1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1pPr>
      <a:lvl2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2pPr>
      <a:lvl3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3pPr>
      <a:lvl4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4pPr>
      <a:lvl5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5pPr>
      <a:lvl6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6pPr>
      <a:lvl7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7pPr>
      <a:lvl8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8pPr>
      <a:lvl9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9pPr>
    </p:titleStyle>
    <p:bodyStyle>
      <a:lvl1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3556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7112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10668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14224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4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bodyStyle>
    <p:otherStyle>
      <a:lvl1pPr marL="0" marR="0" indent="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8255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apple.com/uk" TargetMode="External"/></Relationships>
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ounded Rectangle"/>
          <p:cNvSpPr/>
          <p:nvPr/>
        </p:nvSpPr>
        <p:spPr>
          <a:xfrm>
            <a:off x="11684000" y="5141372"/>
            <a:ext cx="1016000" cy="1016001"/>
          </a:xfrm>
          <a:prstGeom prst="roundRect">
            <a:avLst>
              <a:gd name="adj" fmla="val 10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" name=""/>
          <p:cNvSpPr txBox="1"/>
          <p:nvPr/>
        </p:nvSpPr>
        <p:spPr>
          <a:xfrm>
            <a:off x="11939587" y="5395372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</a:t>
            </a:r>
          </a:p>
        </p:txBody>
      </p:sp>
      <p:sp>
        <p:nvSpPr>
          <p:cNvPr id="29" name="Employment-As-a-Service"/>
          <p:cNvSpPr txBox="1"/>
          <p:nvPr/>
        </p:nvSpPr>
        <p:spPr>
          <a:xfrm>
            <a:off x="4951710" y="6499449"/>
            <a:ext cx="14480580" cy="20751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spAutoFit/>
          </a:bodyPr>
          <a:lstStyle/>
          <a:p>
            <a:pPr defTabSz="914400">
              <a:lnSpc>
                <a:spcPct val="120000"/>
              </a:lnSpc>
              <a:defRPr sz="6500">
                <a:solidFill>
                  <a:srgbClr val="FFFFFF"/>
                </a:solidFill>
                <a:latin typeface="Archivo Bold"/>
                <a:ea typeface="Archivo Bold"/>
                <a:cs typeface="Archivo Bold"/>
                <a:sym typeface="Archivo Bold"/>
              </a:defRPr>
            </a:pPr>
            <a:r>
              <a:t>Font Awesome – </a:t>
            </a:r>
            <a:br/>
            <a:r>
              <a:t>Regular Icons Library</a:t>
            </a:r>
          </a:p>
        </p:txBody>
      </p:sp>
      <p:sp>
        <p:nvSpPr>
          <p:cNvPr id="30" name="Employment-As-a-Service"/>
          <p:cNvSpPr txBox="1"/>
          <p:nvPr/>
        </p:nvSpPr>
        <p:spPr>
          <a:xfrm>
            <a:off x="4951710" y="9170704"/>
            <a:ext cx="14480580" cy="4343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spAutoFit/>
          </a:bodyPr>
          <a:lstStyle/>
          <a:p>
            <a:pPr defTabSz="914400">
              <a:lnSpc>
                <a:spcPct val="120000"/>
              </a:lnSpc>
              <a:defRPr sz="2500">
                <a:solidFill>
                  <a:srgbClr val="FFFFFF"/>
                </a:solidFill>
                <a:latin typeface="Archivo Bold"/>
                <a:ea typeface="Archivo Bold"/>
                <a:cs typeface="Archivo Bold"/>
                <a:sym typeface="Archivo Bold"/>
              </a:defRPr>
            </a:pPr>
            <a:r>
              <a:t>Make sure to install </a:t>
            </a:r>
            <a:r>
              <a:rPr u="sng">
                <a:hlinkClick r:id="rId2" invalidUrl="" action="" tgtFrame="" tooltip="" history="1" highlightClick="0" endSnd="0"/>
              </a:rPr>
              <a:t>https://fontawesome.com/download</a:t>
            </a:r>
            <a:r>
              <a:t> to see this file properly.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8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09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0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1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2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3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4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5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6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7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8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19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0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1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2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3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4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5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6" name="Rounded Rectangle"/>
          <p:cNvSpPr/>
          <p:nvPr/>
        </p:nvSpPr>
        <p:spPr>
          <a:xfrm>
            <a:off x="126583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7" name="Rounded Rectangle"/>
          <p:cNvSpPr/>
          <p:nvPr/>
        </p:nvSpPr>
        <p:spPr>
          <a:xfrm>
            <a:off x="126583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8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29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0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1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E7A4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2" name="Rounded Rectangle"/>
          <p:cNvSpPr/>
          <p:nvPr/>
        </p:nvSpPr>
        <p:spPr>
          <a:xfrm>
            <a:off x="2849089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3" name="Rounded Rectangle"/>
          <p:cNvSpPr/>
          <p:nvPr/>
        </p:nvSpPr>
        <p:spPr>
          <a:xfrm>
            <a:off x="2849089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4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5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6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E7A4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7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8" name="Rounded Rectangle"/>
          <p:cNvSpPr/>
          <p:nvPr/>
        </p:nvSpPr>
        <p:spPr>
          <a:xfrm>
            <a:off x="443234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39" name="Rounded Rectangle"/>
          <p:cNvSpPr/>
          <p:nvPr/>
        </p:nvSpPr>
        <p:spPr>
          <a:xfrm>
            <a:off x="443234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0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1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2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3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4" name="Rounded Rectangle"/>
          <p:cNvSpPr/>
          <p:nvPr/>
        </p:nvSpPr>
        <p:spPr>
          <a:xfrm>
            <a:off x="601560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5" name="Rounded Rectangle"/>
          <p:cNvSpPr/>
          <p:nvPr/>
        </p:nvSpPr>
        <p:spPr>
          <a:xfrm>
            <a:off x="601560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6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7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8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49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0" name="Rounded Rectangle"/>
          <p:cNvSpPr/>
          <p:nvPr/>
        </p:nvSpPr>
        <p:spPr>
          <a:xfrm>
            <a:off x="759885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1" name="Rounded Rectangle"/>
          <p:cNvSpPr/>
          <p:nvPr/>
        </p:nvSpPr>
        <p:spPr>
          <a:xfrm>
            <a:off x="759885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2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3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4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5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6" name="Rounded Rectangle"/>
          <p:cNvSpPr/>
          <p:nvPr/>
        </p:nvSpPr>
        <p:spPr>
          <a:xfrm>
            <a:off x="918211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7" name="Rounded Rectangle"/>
          <p:cNvSpPr/>
          <p:nvPr/>
        </p:nvSpPr>
        <p:spPr>
          <a:xfrm>
            <a:off x="918211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8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59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E7A4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0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1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2" name="Rounded Rectangle"/>
          <p:cNvSpPr/>
          <p:nvPr/>
        </p:nvSpPr>
        <p:spPr>
          <a:xfrm>
            <a:off x="1076537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3" name="Rounded Rectangle"/>
          <p:cNvSpPr/>
          <p:nvPr/>
        </p:nvSpPr>
        <p:spPr>
          <a:xfrm>
            <a:off x="1076537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4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5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6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7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8" name="Rounded Rectangle"/>
          <p:cNvSpPr/>
          <p:nvPr/>
        </p:nvSpPr>
        <p:spPr>
          <a:xfrm>
            <a:off x="1234862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69" name="Rounded Rectangle"/>
          <p:cNvSpPr/>
          <p:nvPr/>
        </p:nvSpPr>
        <p:spPr>
          <a:xfrm>
            <a:off x="1234862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0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1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2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E7A4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3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4" name="Rounded Rectangle"/>
          <p:cNvSpPr/>
          <p:nvPr/>
        </p:nvSpPr>
        <p:spPr>
          <a:xfrm>
            <a:off x="13931884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5" name="Rounded Rectangle"/>
          <p:cNvSpPr/>
          <p:nvPr/>
        </p:nvSpPr>
        <p:spPr>
          <a:xfrm>
            <a:off x="13931884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6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7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E7A4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8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9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0" name="Rounded Rectangle"/>
          <p:cNvSpPr/>
          <p:nvPr/>
        </p:nvSpPr>
        <p:spPr>
          <a:xfrm>
            <a:off x="1551514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1" name="Rounded Rectangle"/>
          <p:cNvSpPr/>
          <p:nvPr/>
        </p:nvSpPr>
        <p:spPr>
          <a:xfrm>
            <a:off x="1551514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2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3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4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5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6" name="Rounded Rectangle"/>
          <p:cNvSpPr/>
          <p:nvPr/>
        </p:nvSpPr>
        <p:spPr>
          <a:xfrm>
            <a:off x="1709839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7" name="Rounded Rectangle"/>
          <p:cNvSpPr/>
          <p:nvPr/>
        </p:nvSpPr>
        <p:spPr>
          <a:xfrm>
            <a:off x="1709839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8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9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0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1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2" name="Rounded Rectangle"/>
          <p:cNvSpPr/>
          <p:nvPr/>
        </p:nvSpPr>
        <p:spPr>
          <a:xfrm>
            <a:off x="18681653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3" name="Rounded Rectangle"/>
          <p:cNvSpPr/>
          <p:nvPr/>
        </p:nvSpPr>
        <p:spPr>
          <a:xfrm>
            <a:off x="18681653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4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5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6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7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8" name="Rounded Rectangle"/>
          <p:cNvSpPr/>
          <p:nvPr/>
        </p:nvSpPr>
        <p:spPr>
          <a:xfrm>
            <a:off x="20264910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9" name="Rounded Rectangle"/>
          <p:cNvSpPr/>
          <p:nvPr/>
        </p:nvSpPr>
        <p:spPr>
          <a:xfrm>
            <a:off x="20264910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00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01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02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03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04" name="Rounded Rectangle"/>
          <p:cNvSpPr/>
          <p:nvPr/>
        </p:nvSpPr>
        <p:spPr>
          <a:xfrm>
            <a:off x="21848167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05" name="Rounded Rectangle"/>
          <p:cNvSpPr/>
          <p:nvPr/>
        </p:nvSpPr>
        <p:spPr>
          <a:xfrm>
            <a:off x="21848167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06" name=""/>
          <p:cNvSpPr txBox="1"/>
          <p:nvPr/>
        </p:nvSpPr>
        <p:spPr>
          <a:xfrm>
            <a:off x="1672232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</a:t>
            </a:r>
          </a:p>
        </p:txBody>
      </p:sp>
      <p:sp>
        <p:nvSpPr>
          <p:cNvPr id="1707" name=""/>
          <p:cNvSpPr txBox="1"/>
          <p:nvPr/>
        </p:nvSpPr>
        <p:spPr>
          <a:xfrm>
            <a:off x="3223739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</a:t>
            </a:r>
          </a:p>
        </p:txBody>
      </p:sp>
      <p:sp>
        <p:nvSpPr>
          <p:cNvPr id="1708" name=""/>
          <p:cNvSpPr txBox="1"/>
          <p:nvPr/>
        </p:nvSpPr>
        <p:spPr>
          <a:xfrm>
            <a:off x="4838745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</a:t>
            </a:r>
          </a:p>
        </p:txBody>
      </p:sp>
      <p:sp>
        <p:nvSpPr>
          <p:cNvPr id="1709" name=""/>
          <p:cNvSpPr txBox="1"/>
          <p:nvPr/>
        </p:nvSpPr>
        <p:spPr>
          <a:xfrm>
            <a:off x="6422001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</a:t>
            </a:r>
          </a:p>
        </p:txBody>
      </p:sp>
      <p:sp>
        <p:nvSpPr>
          <p:cNvPr id="1710" name=""/>
          <p:cNvSpPr txBox="1"/>
          <p:nvPr/>
        </p:nvSpPr>
        <p:spPr>
          <a:xfrm>
            <a:off x="7973508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</a:t>
            </a:r>
          </a:p>
        </p:txBody>
      </p:sp>
      <p:sp>
        <p:nvSpPr>
          <p:cNvPr id="1711" name=""/>
          <p:cNvSpPr txBox="1"/>
          <p:nvPr/>
        </p:nvSpPr>
        <p:spPr>
          <a:xfrm>
            <a:off x="9588515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</a:t>
            </a:r>
          </a:p>
        </p:txBody>
      </p:sp>
      <p:sp>
        <p:nvSpPr>
          <p:cNvPr id="1712" name=""/>
          <p:cNvSpPr txBox="1"/>
          <p:nvPr/>
        </p:nvSpPr>
        <p:spPr>
          <a:xfrm>
            <a:off x="11088427" y="1841499"/>
            <a:ext cx="623889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</a:t>
            </a:r>
          </a:p>
        </p:txBody>
      </p:sp>
      <p:sp>
        <p:nvSpPr>
          <p:cNvPr id="1713" name=""/>
          <p:cNvSpPr txBox="1"/>
          <p:nvPr/>
        </p:nvSpPr>
        <p:spPr>
          <a:xfrm>
            <a:off x="12659777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</a:t>
            </a:r>
          </a:p>
        </p:txBody>
      </p:sp>
      <p:sp>
        <p:nvSpPr>
          <p:cNvPr id="1714" name=""/>
          <p:cNvSpPr txBox="1"/>
          <p:nvPr/>
        </p:nvSpPr>
        <p:spPr>
          <a:xfrm>
            <a:off x="14306534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</a:t>
            </a:r>
          </a:p>
        </p:txBody>
      </p:sp>
      <p:sp>
        <p:nvSpPr>
          <p:cNvPr id="1715" name=""/>
          <p:cNvSpPr txBox="1"/>
          <p:nvPr/>
        </p:nvSpPr>
        <p:spPr>
          <a:xfrm>
            <a:off x="15889789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</a:t>
            </a:r>
          </a:p>
        </p:txBody>
      </p:sp>
      <p:sp>
        <p:nvSpPr>
          <p:cNvPr id="1716" name=""/>
          <p:cNvSpPr txBox="1"/>
          <p:nvPr/>
        </p:nvSpPr>
        <p:spPr>
          <a:xfrm>
            <a:off x="17473048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</a:t>
            </a:r>
          </a:p>
        </p:txBody>
      </p:sp>
      <p:sp>
        <p:nvSpPr>
          <p:cNvPr id="1717" name=""/>
          <p:cNvSpPr txBox="1"/>
          <p:nvPr/>
        </p:nvSpPr>
        <p:spPr>
          <a:xfrm>
            <a:off x="19056305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</a:t>
            </a:r>
          </a:p>
        </p:txBody>
      </p:sp>
      <p:sp>
        <p:nvSpPr>
          <p:cNvPr id="1718" name=""/>
          <p:cNvSpPr txBox="1"/>
          <p:nvPr/>
        </p:nvSpPr>
        <p:spPr>
          <a:xfrm>
            <a:off x="20576060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</a:t>
            </a:r>
          </a:p>
        </p:txBody>
      </p:sp>
      <p:sp>
        <p:nvSpPr>
          <p:cNvPr id="1719" name=""/>
          <p:cNvSpPr txBox="1"/>
          <p:nvPr/>
        </p:nvSpPr>
        <p:spPr>
          <a:xfrm>
            <a:off x="22159317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</a:t>
            </a:r>
          </a:p>
        </p:txBody>
      </p:sp>
      <p:sp>
        <p:nvSpPr>
          <p:cNvPr id="1720" name=""/>
          <p:cNvSpPr txBox="1"/>
          <p:nvPr/>
        </p:nvSpPr>
        <p:spPr>
          <a:xfrm>
            <a:off x="1640482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</a:t>
            </a:r>
          </a:p>
        </p:txBody>
      </p:sp>
      <p:sp>
        <p:nvSpPr>
          <p:cNvPr id="1721" name=""/>
          <p:cNvSpPr txBox="1"/>
          <p:nvPr/>
        </p:nvSpPr>
        <p:spPr>
          <a:xfrm>
            <a:off x="325548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</a:t>
            </a:r>
          </a:p>
        </p:txBody>
      </p:sp>
      <p:sp>
        <p:nvSpPr>
          <p:cNvPr id="1722" name=""/>
          <p:cNvSpPr txBox="1"/>
          <p:nvPr/>
        </p:nvSpPr>
        <p:spPr>
          <a:xfrm>
            <a:off x="480699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</a:t>
            </a:r>
          </a:p>
        </p:txBody>
      </p:sp>
      <p:sp>
        <p:nvSpPr>
          <p:cNvPr id="1723" name=""/>
          <p:cNvSpPr txBox="1"/>
          <p:nvPr/>
        </p:nvSpPr>
        <p:spPr>
          <a:xfrm>
            <a:off x="6453751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</a:t>
            </a:r>
          </a:p>
        </p:txBody>
      </p:sp>
      <p:sp>
        <p:nvSpPr>
          <p:cNvPr id="1724" name=""/>
          <p:cNvSpPr txBox="1"/>
          <p:nvPr/>
        </p:nvSpPr>
        <p:spPr>
          <a:xfrm>
            <a:off x="7973508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</a:t>
            </a:r>
          </a:p>
        </p:txBody>
      </p:sp>
      <p:sp>
        <p:nvSpPr>
          <p:cNvPr id="1725" name=""/>
          <p:cNvSpPr txBox="1"/>
          <p:nvPr/>
        </p:nvSpPr>
        <p:spPr>
          <a:xfrm>
            <a:off x="955676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</a:t>
            </a:r>
          </a:p>
        </p:txBody>
      </p:sp>
      <p:sp>
        <p:nvSpPr>
          <p:cNvPr id="1726" name=""/>
          <p:cNvSpPr txBox="1"/>
          <p:nvPr/>
        </p:nvSpPr>
        <p:spPr>
          <a:xfrm>
            <a:off x="11147959" y="34289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</a:t>
            </a:r>
          </a:p>
        </p:txBody>
      </p:sp>
      <p:sp>
        <p:nvSpPr>
          <p:cNvPr id="1727" name=""/>
          <p:cNvSpPr txBox="1"/>
          <p:nvPr/>
        </p:nvSpPr>
        <p:spPr>
          <a:xfrm>
            <a:off x="12723277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</a:t>
            </a:r>
          </a:p>
        </p:txBody>
      </p:sp>
      <p:sp>
        <p:nvSpPr>
          <p:cNvPr id="1728" name=""/>
          <p:cNvSpPr txBox="1"/>
          <p:nvPr/>
        </p:nvSpPr>
        <p:spPr>
          <a:xfrm>
            <a:off x="14243034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</a:t>
            </a:r>
          </a:p>
        </p:txBody>
      </p:sp>
      <p:sp>
        <p:nvSpPr>
          <p:cNvPr id="1729" name=""/>
          <p:cNvSpPr txBox="1"/>
          <p:nvPr/>
        </p:nvSpPr>
        <p:spPr>
          <a:xfrm>
            <a:off x="15826289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</a:t>
            </a:r>
          </a:p>
        </p:txBody>
      </p:sp>
      <p:sp>
        <p:nvSpPr>
          <p:cNvPr id="1730" name=""/>
          <p:cNvSpPr txBox="1"/>
          <p:nvPr/>
        </p:nvSpPr>
        <p:spPr>
          <a:xfrm>
            <a:off x="17409548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</a:t>
            </a:r>
          </a:p>
        </p:txBody>
      </p:sp>
      <p:sp>
        <p:nvSpPr>
          <p:cNvPr id="1731" name=""/>
          <p:cNvSpPr txBox="1"/>
          <p:nvPr/>
        </p:nvSpPr>
        <p:spPr>
          <a:xfrm>
            <a:off x="1905630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</a:t>
            </a:r>
          </a:p>
        </p:txBody>
      </p:sp>
      <p:sp>
        <p:nvSpPr>
          <p:cNvPr id="1732" name=""/>
          <p:cNvSpPr txBox="1"/>
          <p:nvPr/>
        </p:nvSpPr>
        <p:spPr>
          <a:xfrm>
            <a:off x="20576060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</a:t>
            </a:r>
          </a:p>
        </p:txBody>
      </p:sp>
      <p:sp>
        <p:nvSpPr>
          <p:cNvPr id="1733" name=""/>
          <p:cNvSpPr txBox="1"/>
          <p:nvPr/>
        </p:nvSpPr>
        <p:spPr>
          <a:xfrm>
            <a:off x="22159317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</a:t>
            </a:r>
          </a:p>
        </p:txBody>
      </p:sp>
      <p:sp>
        <p:nvSpPr>
          <p:cNvPr id="1734" name=""/>
          <p:cNvSpPr txBox="1"/>
          <p:nvPr/>
        </p:nvSpPr>
        <p:spPr>
          <a:xfrm>
            <a:off x="1640482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</a:t>
            </a:r>
          </a:p>
        </p:txBody>
      </p:sp>
      <p:sp>
        <p:nvSpPr>
          <p:cNvPr id="1735" name=""/>
          <p:cNvSpPr txBox="1"/>
          <p:nvPr/>
        </p:nvSpPr>
        <p:spPr>
          <a:xfrm>
            <a:off x="3223739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</a:t>
            </a:r>
          </a:p>
        </p:txBody>
      </p:sp>
      <p:sp>
        <p:nvSpPr>
          <p:cNvPr id="1736" name=""/>
          <p:cNvSpPr txBox="1"/>
          <p:nvPr/>
        </p:nvSpPr>
        <p:spPr>
          <a:xfrm>
            <a:off x="480699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</a:t>
            </a:r>
          </a:p>
        </p:txBody>
      </p:sp>
      <p:sp>
        <p:nvSpPr>
          <p:cNvPr id="1737" name=""/>
          <p:cNvSpPr txBox="1"/>
          <p:nvPr/>
        </p:nvSpPr>
        <p:spPr>
          <a:xfrm>
            <a:off x="6422001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</a:t>
            </a:r>
          </a:p>
        </p:txBody>
      </p:sp>
      <p:sp>
        <p:nvSpPr>
          <p:cNvPr id="1738" name=""/>
          <p:cNvSpPr txBox="1"/>
          <p:nvPr/>
        </p:nvSpPr>
        <p:spPr>
          <a:xfrm>
            <a:off x="8005258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</a:t>
            </a:r>
          </a:p>
        </p:txBody>
      </p:sp>
      <p:sp>
        <p:nvSpPr>
          <p:cNvPr id="1739" name=""/>
          <p:cNvSpPr txBox="1"/>
          <p:nvPr/>
        </p:nvSpPr>
        <p:spPr>
          <a:xfrm>
            <a:off x="9493265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</a:t>
            </a:r>
          </a:p>
        </p:txBody>
      </p:sp>
      <p:sp>
        <p:nvSpPr>
          <p:cNvPr id="1740" name=""/>
          <p:cNvSpPr txBox="1"/>
          <p:nvPr/>
        </p:nvSpPr>
        <p:spPr>
          <a:xfrm>
            <a:off x="11108271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</a:t>
            </a:r>
          </a:p>
        </p:txBody>
      </p:sp>
      <p:sp>
        <p:nvSpPr>
          <p:cNvPr id="1741" name=""/>
          <p:cNvSpPr txBox="1"/>
          <p:nvPr/>
        </p:nvSpPr>
        <p:spPr>
          <a:xfrm>
            <a:off x="12723277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</a:t>
            </a:r>
          </a:p>
        </p:txBody>
      </p:sp>
      <p:sp>
        <p:nvSpPr>
          <p:cNvPr id="1742" name=""/>
          <p:cNvSpPr txBox="1"/>
          <p:nvPr/>
        </p:nvSpPr>
        <p:spPr>
          <a:xfrm>
            <a:off x="14243034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</a:t>
            </a:r>
          </a:p>
        </p:txBody>
      </p:sp>
      <p:sp>
        <p:nvSpPr>
          <p:cNvPr id="1743" name=""/>
          <p:cNvSpPr txBox="1"/>
          <p:nvPr/>
        </p:nvSpPr>
        <p:spPr>
          <a:xfrm>
            <a:off x="15826289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</a:t>
            </a:r>
          </a:p>
        </p:txBody>
      </p:sp>
      <p:sp>
        <p:nvSpPr>
          <p:cNvPr id="1744" name=""/>
          <p:cNvSpPr txBox="1"/>
          <p:nvPr/>
        </p:nvSpPr>
        <p:spPr>
          <a:xfrm>
            <a:off x="17473048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</a:t>
            </a:r>
          </a:p>
        </p:txBody>
      </p:sp>
      <p:sp>
        <p:nvSpPr>
          <p:cNvPr id="1745" name=""/>
          <p:cNvSpPr txBox="1"/>
          <p:nvPr/>
        </p:nvSpPr>
        <p:spPr>
          <a:xfrm>
            <a:off x="1905630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</a:t>
            </a:r>
          </a:p>
        </p:txBody>
      </p:sp>
      <p:sp>
        <p:nvSpPr>
          <p:cNvPr id="1746" name=""/>
          <p:cNvSpPr txBox="1"/>
          <p:nvPr/>
        </p:nvSpPr>
        <p:spPr>
          <a:xfrm>
            <a:off x="20576060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</a:t>
            </a:r>
          </a:p>
        </p:txBody>
      </p:sp>
      <p:sp>
        <p:nvSpPr>
          <p:cNvPr id="1747" name=""/>
          <p:cNvSpPr txBox="1"/>
          <p:nvPr/>
        </p:nvSpPr>
        <p:spPr>
          <a:xfrm>
            <a:off x="22159317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</a:t>
            </a:r>
          </a:p>
        </p:txBody>
      </p:sp>
      <p:sp>
        <p:nvSpPr>
          <p:cNvPr id="1748" name=""/>
          <p:cNvSpPr txBox="1"/>
          <p:nvPr/>
        </p:nvSpPr>
        <p:spPr>
          <a:xfrm>
            <a:off x="1576982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</a:t>
            </a:r>
          </a:p>
        </p:txBody>
      </p:sp>
      <p:sp>
        <p:nvSpPr>
          <p:cNvPr id="1749" name=""/>
          <p:cNvSpPr txBox="1"/>
          <p:nvPr/>
        </p:nvSpPr>
        <p:spPr>
          <a:xfrm>
            <a:off x="3160239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</a:t>
            </a:r>
          </a:p>
        </p:txBody>
      </p:sp>
      <p:sp>
        <p:nvSpPr>
          <p:cNvPr id="1750" name=""/>
          <p:cNvSpPr txBox="1"/>
          <p:nvPr/>
        </p:nvSpPr>
        <p:spPr>
          <a:xfrm>
            <a:off x="480699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</a:t>
            </a:r>
          </a:p>
        </p:txBody>
      </p:sp>
      <p:sp>
        <p:nvSpPr>
          <p:cNvPr id="1751" name=""/>
          <p:cNvSpPr txBox="1"/>
          <p:nvPr/>
        </p:nvSpPr>
        <p:spPr>
          <a:xfrm>
            <a:off x="6390251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</a:t>
            </a:r>
          </a:p>
        </p:txBody>
      </p:sp>
      <p:sp>
        <p:nvSpPr>
          <p:cNvPr id="1752" name=""/>
          <p:cNvSpPr txBox="1"/>
          <p:nvPr/>
        </p:nvSpPr>
        <p:spPr>
          <a:xfrm>
            <a:off x="8037008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</a:t>
            </a:r>
          </a:p>
        </p:txBody>
      </p:sp>
      <p:sp>
        <p:nvSpPr>
          <p:cNvPr id="1753" name=""/>
          <p:cNvSpPr txBox="1"/>
          <p:nvPr/>
        </p:nvSpPr>
        <p:spPr>
          <a:xfrm>
            <a:off x="9493265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</a:t>
            </a:r>
          </a:p>
        </p:txBody>
      </p:sp>
      <p:sp>
        <p:nvSpPr>
          <p:cNvPr id="1754" name=""/>
          <p:cNvSpPr txBox="1"/>
          <p:nvPr/>
        </p:nvSpPr>
        <p:spPr>
          <a:xfrm>
            <a:off x="11108271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</a:t>
            </a:r>
          </a:p>
        </p:txBody>
      </p:sp>
      <p:sp>
        <p:nvSpPr>
          <p:cNvPr id="1755" name=""/>
          <p:cNvSpPr txBox="1"/>
          <p:nvPr/>
        </p:nvSpPr>
        <p:spPr>
          <a:xfrm>
            <a:off x="12755027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</a:t>
            </a:r>
          </a:p>
        </p:txBody>
      </p:sp>
      <p:sp>
        <p:nvSpPr>
          <p:cNvPr id="1756" name=""/>
          <p:cNvSpPr txBox="1"/>
          <p:nvPr/>
        </p:nvSpPr>
        <p:spPr>
          <a:xfrm>
            <a:off x="14306534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</a:t>
            </a:r>
          </a:p>
        </p:txBody>
      </p:sp>
      <p:sp>
        <p:nvSpPr>
          <p:cNvPr id="1757" name=""/>
          <p:cNvSpPr txBox="1"/>
          <p:nvPr/>
        </p:nvSpPr>
        <p:spPr>
          <a:xfrm>
            <a:off x="15889789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</a:t>
            </a:r>
          </a:p>
        </p:txBody>
      </p:sp>
      <p:sp>
        <p:nvSpPr>
          <p:cNvPr id="1758" name=""/>
          <p:cNvSpPr txBox="1"/>
          <p:nvPr/>
        </p:nvSpPr>
        <p:spPr>
          <a:xfrm>
            <a:off x="17473048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</a:t>
            </a:r>
          </a:p>
        </p:txBody>
      </p:sp>
      <p:sp>
        <p:nvSpPr>
          <p:cNvPr id="1759" name=""/>
          <p:cNvSpPr txBox="1"/>
          <p:nvPr/>
        </p:nvSpPr>
        <p:spPr>
          <a:xfrm>
            <a:off x="18992805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</a:t>
            </a:r>
          </a:p>
        </p:txBody>
      </p:sp>
      <p:sp>
        <p:nvSpPr>
          <p:cNvPr id="1760" name=""/>
          <p:cNvSpPr txBox="1"/>
          <p:nvPr/>
        </p:nvSpPr>
        <p:spPr>
          <a:xfrm>
            <a:off x="20639560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</a:t>
            </a:r>
          </a:p>
        </p:txBody>
      </p:sp>
      <p:sp>
        <p:nvSpPr>
          <p:cNvPr id="1761" name=""/>
          <p:cNvSpPr txBox="1"/>
          <p:nvPr/>
        </p:nvSpPr>
        <p:spPr>
          <a:xfrm>
            <a:off x="22159317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</a:t>
            </a:r>
          </a:p>
        </p:txBody>
      </p:sp>
      <p:sp>
        <p:nvSpPr>
          <p:cNvPr id="1762" name=""/>
          <p:cNvSpPr txBox="1"/>
          <p:nvPr/>
        </p:nvSpPr>
        <p:spPr>
          <a:xfrm>
            <a:off x="1640482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</a:t>
            </a:r>
          </a:p>
        </p:txBody>
      </p:sp>
      <p:sp>
        <p:nvSpPr>
          <p:cNvPr id="1763" name=""/>
          <p:cNvSpPr txBox="1"/>
          <p:nvPr/>
        </p:nvSpPr>
        <p:spPr>
          <a:xfrm>
            <a:off x="3350739" y="8191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</a:t>
            </a:r>
          </a:p>
        </p:txBody>
      </p:sp>
      <p:sp>
        <p:nvSpPr>
          <p:cNvPr id="1764" name=""/>
          <p:cNvSpPr txBox="1"/>
          <p:nvPr/>
        </p:nvSpPr>
        <p:spPr>
          <a:xfrm>
            <a:off x="4933995" y="8191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</a:t>
            </a:r>
          </a:p>
        </p:txBody>
      </p:sp>
      <p:sp>
        <p:nvSpPr>
          <p:cNvPr id="1765" name=""/>
          <p:cNvSpPr txBox="1"/>
          <p:nvPr/>
        </p:nvSpPr>
        <p:spPr>
          <a:xfrm>
            <a:off x="6517251" y="8191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</a:t>
            </a:r>
          </a:p>
        </p:txBody>
      </p:sp>
      <p:sp>
        <p:nvSpPr>
          <p:cNvPr id="1766" name=""/>
          <p:cNvSpPr txBox="1"/>
          <p:nvPr/>
        </p:nvSpPr>
        <p:spPr>
          <a:xfrm>
            <a:off x="8100508" y="8191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</a:t>
            </a:r>
          </a:p>
        </p:txBody>
      </p:sp>
      <p:sp>
        <p:nvSpPr>
          <p:cNvPr id="1767" name=""/>
          <p:cNvSpPr txBox="1"/>
          <p:nvPr/>
        </p:nvSpPr>
        <p:spPr>
          <a:xfrm>
            <a:off x="9683765" y="8191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</a:t>
            </a:r>
          </a:p>
        </p:txBody>
      </p:sp>
      <p:sp>
        <p:nvSpPr>
          <p:cNvPr id="1768" name=""/>
          <p:cNvSpPr txBox="1"/>
          <p:nvPr/>
        </p:nvSpPr>
        <p:spPr>
          <a:xfrm>
            <a:off x="11140021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</a:t>
            </a:r>
          </a:p>
        </p:txBody>
      </p:sp>
      <p:sp>
        <p:nvSpPr>
          <p:cNvPr id="1769" name=""/>
          <p:cNvSpPr txBox="1"/>
          <p:nvPr/>
        </p:nvSpPr>
        <p:spPr>
          <a:xfrm>
            <a:off x="12723277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</a:t>
            </a:r>
          </a:p>
        </p:txBody>
      </p:sp>
      <p:sp>
        <p:nvSpPr>
          <p:cNvPr id="1770" name=""/>
          <p:cNvSpPr txBox="1"/>
          <p:nvPr/>
        </p:nvSpPr>
        <p:spPr>
          <a:xfrm>
            <a:off x="14370034" y="819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</a:t>
            </a:r>
          </a:p>
        </p:txBody>
      </p:sp>
      <p:sp>
        <p:nvSpPr>
          <p:cNvPr id="1771" name=""/>
          <p:cNvSpPr txBox="1"/>
          <p:nvPr/>
        </p:nvSpPr>
        <p:spPr>
          <a:xfrm>
            <a:off x="15858039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</a:t>
            </a:r>
          </a:p>
        </p:txBody>
      </p:sp>
      <p:sp>
        <p:nvSpPr>
          <p:cNvPr id="1772" name=""/>
          <p:cNvSpPr txBox="1"/>
          <p:nvPr/>
        </p:nvSpPr>
        <p:spPr>
          <a:xfrm>
            <a:off x="17552423" y="8191499"/>
            <a:ext cx="361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</a:t>
            </a:r>
          </a:p>
        </p:txBody>
      </p:sp>
      <p:sp>
        <p:nvSpPr>
          <p:cNvPr id="1773" name=""/>
          <p:cNvSpPr txBox="1"/>
          <p:nvPr/>
        </p:nvSpPr>
        <p:spPr>
          <a:xfrm>
            <a:off x="1905630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</a:t>
            </a:r>
          </a:p>
        </p:txBody>
      </p:sp>
      <p:sp>
        <p:nvSpPr>
          <p:cNvPr id="1774" name=""/>
          <p:cNvSpPr txBox="1"/>
          <p:nvPr/>
        </p:nvSpPr>
        <p:spPr>
          <a:xfrm>
            <a:off x="20607810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</a:t>
            </a:r>
          </a:p>
        </p:txBody>
      </p:sp>
      <p:sp>
        <p:nvSpPr>
          <p:cNvPr id="1775" name=""/>
          <p:cNvSpPr txBox="1"/>
          <p:nvPr/>
        </p:nvSpPr>
        <p:spPr>
          <a:xfrm>
            <a:off x="22159317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</a:t>
            </a:r>
          </a:p>
        </p:txBody>
      </p:sp>
      <p:sp>
        <p:nvSpPr>
          <p:cNvPr id="1776" name=""/>
          <p:cNvSpPr txBox="1"/>
          <p:nvPr/>
        </p:nvSpPr>
        <p:spPr>
          <a:xfrm>
            <a:off x="1719857" y="9778999"/>
            <a:ext cx="361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</a:t>
            </a:r>
          </a:p>
        </p:txBody>
      </p:sp>
      <p:sp>
        <p:nvSpPr>
          <p:cNvPr id="1777" name=""/>
          <p:cNvSpPr txBox="1"/>
          <p:nvPr/>
        </p:nvSpPr>
        <p:spPr>
          <a:xfrm>
            <a:off x="3160239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</a:t>
            </a:r>
          </a:p>
        </p:txBody>
      </p:sp>
      <p:sp>
        <p:nvSpPr>
          <p:cNvPr id="1778" name=""/>
          <p:cNvSpPr txBox="1"/>
          <p:nvPr/>
        </p:nvSpPr>
        <p:spPr>
          <a:xfrm>
            <a:off x="4814933" y="97789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</a:t>
            </a:r>
          </a:p>
        </p:txBody>
      </p:sp>
      <p:sp>
        <p:nvSpPr>
          <p:cNvPr id="1779" name=""/>
          <p:cNvSpPr txBox="1"/>
          <p:nvPr/>
        </p:nvSpPr>
        <p:spPr>
          <a:xfrm>
            <a:off x="6358501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</a:t>
            </a:r>
          </a:p>
        </p:txBody>
      </p:sp>
      <p:sp>
        <p:nvSpPr>
          <p:cNvPr id="1780" name=""/>
          <p:cNvSpPr txBox="1"/>
          <p:nvPr/>
        </p:nvSpPr>
        <p:spPr>
          <a:xfrm>
            <a:off x="7941758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</a:t>
            </a:r>
          </a:p>
        </p:txBody>
      </p:sp>
      <p:sp>
        <p:nvSpPr>
          <p:cNvPr id="1781" name=""/>
          <p:cNvSpPr txBox="1"/>
          <p:nvPr/>
        </p:nvSpPr>
        <p:spPr>
          <a:xfrm>
            <a:off x="9620265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</a:t>
            </a:r>
          </a:p>
        </p:txBody>
      </p:sp>
      <p:sp>
        <p:nvSpPr>
          <p:cNvPr id="1782" name=""/>
          <p:cNvSpPr txBox="1"/>
          <p:nvPr/>
        </p:nvSpPr>
        <p:spPr>
          <a:xfrm>
            <a:off x="11108271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</a:t>
            </a:r>
          </a:p>
        </p:txBody>
      </p:sp>
      <p:sp>
        <p:nvSpPr>
          <p:cNvPr id="1783" name=""/>
          <p:cNvSpPr txBox="1"/>
          <p:nvPr/>
        </p:nvSpPr>
        <p:spPr>
          <a:xfrm>
            <a:off x="12723277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</a:t>
            </a:r>
          </a:p>
        </p:txBody>
      </p:sp>
      <p:sp>
        <p:nvSpPr>
          <p:cNvPr id="1784" name=""/>
          <p:cNvSpPr txBox="1"/>
          <p:nvPr/>
        </p:nvSpPr>
        <p:spPr>
          <a:xfrm>
            <a:off x="14306534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</a:t>
            </a:r>
          </a:p>
        </p:txBody>
      </p:sp>
      <p:sp>
        <p:nvSpPr>
          <p:cNvPr id="1785" name=""/>
          <p:cNvSpPr txBox="1"/>
          <p:nvPr/>
        </p:nvSpPr>
        <p:spPr>
          <a:xfrm>
            <a:off x="15921539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</a:t>
            </a:r>
          </a:p>
        </p:txBody>
      </p:sp>
      <p:sp>
        <p:nvSpPr>
          <p:cNvPr id="1786" name=""/>
          <p:cNvSpPr txBox="1"/>
          <p:nvPr/>
        </p:nvSpPr>
        <p:spPr>
          <a:xfrm>
            <a:off x="17409548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</a:t>
            </a:r>
          </a:p>
        </p:txBody>
      </p:sp>
      <p:sp>
        <p:nvSpPr>
          <p:cNvPr id="1787" name=""/>
          <p:cNvSpPr txBox="1"/>
          <p:nvPr/>
        </p:nvSpPr>
        <p:spPr>
          <a:xfrm>
            <a:off x="1905630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</a:t>
            </a:r>
          </a:p>
        </p:txBody>
      </p:sp>
      <p:sp>
        <p:nvSpPr>
          <p:cNvPr id="1788" name=""/>
          <p:cNvSpPr txBox="1"/>
          <p:nvPr/>
        </p:nvSpPr>
        <p:spPr>
          <a:xfrm>
            <a:off x="20671310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</a:t>
            </a:r>
          </a:p>
        </p:txBody>
      </p:sp>
      <p:sp>
        <p:nvSpPr>
          <p:cNvPr id="1789" name=""/>
          <p:cNvSpPr txBox="1"/>
          <p:nvPr/>
        </p:nvSpPr>
        <p:spPr>
          <a:xfrm>
            <a:off x="22222817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</a:t>
            </a:r>
          </a:p>
        </p:txBody>
      </p:sp>
      <p:sp>
        <p:nvSpPr>
          <p:cNvPr id="1790" name=""/>
          <p:cNvSpPr txBox="1"/>
          <p:nvPr/>
        </p:nvSpPr>
        <p:spPr>
          <a:xfrm>
            <a:off x="1576982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</a:t>
            </a:r>
          </a:p>
        </p:txBody>
      </p:sp>
      <p:sp>
        <p:nvSpPr>
          <p:cNvPr id="1791" name=""/>
          <p:cNvSpPr txBox="1"/>
          <p:nvPr/>
        </p:nvSpPr>
        <p:spPr>
          <a:xfrm>
            <a:off x="3160239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</a:t>
            </a:r>
          </a:p>
        </p:txBody>
      </p:sp>
      <p:sp>
        <p:nvSpPr>
          <p:cNvPr id="1792" name=""/>
          <p:cNvSpPr txBox="1"/>
          <p:nvPr/>
        </p:nvSpPr>
        <p:spPr>
          <a:xfrm>
            <a:off x="4870495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</a:t>
            </a:r>
          </a:p>
        </p:txBody>
      </p:sp>
      <p:sp>
        <p:nvSpPr>
          <p:cNvPr id="1793" name=""/>
          <p:cNvSpPr txBox="1"/>
          <p:nvPr/>
        </p:nvSpPr>
        <p:spPr>
          <a:xfrm>
            <a:off x="6422001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</a:t>
            </a:r>
          </a:p>
        </p:txBody>
      </p:sp>
      <p:sp>
        <p:nvSpPr>
          <p:cNvPr id="1794" name=""/>
          <p:cNvSpPr txBox="1"/>
          <p:nvPr/>
        </p:nvSpPr>
        <p:spPr>
          <a:xfrm>
            <a:off x="7973508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</a:t>
            </a:r>
          </a:p>
        </p:txBody>
      </p:sp>
      <p:sp>
        <p:nvSpPr>
          <p:cNvPr id="1795" name=""/>
          <p:cNvSpPr txBox="1"/>
          <p:nvPr/>
        </p:nvSpPr>
        <p:spPr>
          <a:xfrm>
            <a:off x="9620265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</a:t>
            </a:r>
          </a:p>
        </p:txBody>
      </p:sp>
      <p:sp>
        <p:nvSpPr>
          <p:cNvPr id="1796" name=""/>
          <p:cNvSpPr txBox="1"/>
          <p:nvPr/>
        </p:nvSpPr>
        <p:spPr>
          <a:xfrm>
            <a:off x="11155896" y="11366499"/>
            <a:ext cx="488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</a:t>
            </a:r>
          </a:p>
        </p:txBody>
      </p:sp>
      <p:sp>
        <p:nvSpPr>
          <p:cNvPr id="1797" name=""/>
          <p:cNvSpPr txBox="1"/>
          <p:nvPr/>
        </p:nvSpPr>
        <p:spPr>
          <a:xfrm>
            <a:off x="12755027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</a:t>
            </a:r>
          </a:p>
        </p:txBody>
      </p:sp>
      <p:sp>
        <p:nvSpPr>
          <p:cNvPr id="1798" name=""/>
          <p:cNvSpPr txBox="1"/>
          <p:nvPr/>
        </p:nvSpPr>
        <p:spPr>
          <a:xfrm>
            <a:off x="14338284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</a:t>
            </a:r>
          </a:p>
        </p:txBody>
      </p:sp>
      <p:sp>
        <p:nvSpPr>
          <p:cNvPr id="1799" name=""/>
          <p:cNvSpPr txBox="1"/>
          <p:nvPr/>
        </p:nvSpPr>
        <p:spPr>
          <a:xfrm>
            <a:off x="15921539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</a:t>
            </a:r>
          </a:p>
        </p:txBody>
      </p:sp>
      <p:sp>
        <p:nvSpPr>
          <p:cNvPr id="1800" name=""/>
          <p:cNvSpPr txBox="1"/>
          <p:nvPr/>
        </p:nvSpPr>
        <p:spPr>
          <a:xfrm>
            <a:off x="17536548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</a:t>
            </a:r>
          </a:p>
        </p:txBody>
      </p:sp>
      <p:sp>
        <p:nvSpPr>
          <p:cNvPr id="1801" name=""/>
          <p:cNvSpPr txBox="1"/>
          <p:nvPr/>
        </p:nvSpPr>
        <p:spPr>
          <a:xfrm>
            <a:off x="19024555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</a:t>
            </a:r>
          </a:p>
        </p:txBody>
      </p:sp>
      <p:sp>
        <p:nvSpPr>
          <p:cNvPr id="1802" name=""/>
          <p:cNvSpPr txBox="1"/>
          <p:nvPr/>
        </p:nvSpPr>
        <p:spPr>
          <a:xfrm>
            <a:off x="20634400" y="11366499"/>
            <a:ext cx="52586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</a:t>
            </a:r>
          </a:p>
        </p:txBody>
      </p:sp>
      <p:sp>
        <p:nvSpPr>
          <p:cNvPr id="1803" name=""/>
          <p:cNvSpPr txBox="1"/>
          <p:nvPr/>
        </p:nvSpPr>
        <p:spPr>
          <a:xfrm>
            <a:off x="22222817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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05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06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07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08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09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0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1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2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3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4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5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6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7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8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19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0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1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2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3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4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5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6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7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8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29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0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1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2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3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4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5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6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7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8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39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0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1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2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3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4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5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6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7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8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49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0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1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2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3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4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5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6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7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8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59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0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1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2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3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4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5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6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7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8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69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70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71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72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73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74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875" name=""/>
          <p:cNvSpPr txBox="1"/>
          <p:nvPr/>
        </p:nvSpPr>
        <p:spPr>
          <a:xfrm>
            <a:off x="1640482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</a:t>
            </a:r>
          </a:p>
        </p:txBody>
      </p:sp>
      <p:sp>
        <p:nvSpPr>
          <p:cNvPr id="1876" name=""/>
          <p:cNvSpPr txBox="1"/>
          <p:nvPr/>
        </p:nvSpPr>
        <p:spPr>
          <a:xfrm>
            <a:off x="3255489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</a:t>
            </a:r>
          </a:p>
        </p:txBody>
      </p:sp>
      <p:sp>
        <p:nvSpPr>
          <p:cNvPr id="1877" name=""/>
          <p:cNvSpPr txBox="1"/>
          <p:nvPr/>
        </p:nvSpPr>
        <p:spPr>
          <a:xfrm>
            <a:off x="4838745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</a:t>
            </a:r>
          </a:p>
        </p:txBody>
      </p:sp>
      <p:sp>
        <p:nvSpPr>
          <p:cNvPr id="1878" name=""/>
          <p:cNvSpPr txBox="1"/>
          <p:nvPr/>
        </p:nvSpPr>
        <p:spPr>
          <a:xfrm>
            <a:off x="6390251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</a:t>
            </a:r>
          </a:p>
        </p:txBody>
      </p:sp>
      <p:sp>
        <p:nvSpPr>
          <p:cNvPr id="1879" name=""/>
          <p:cNvSpPr txBox="1"/>
          <p:nvPr/>
        </p:nvSpPr>
        <p:spPr>
          <a:xfrm>
            <a:off x="8005258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</a:t>
            </a:r>
          </a:p>
        </p:txBody>
      </p:sp>
      <p:sp>
        <p:nvSpPr>
          <p:cNvPr id="1880" name=""/>
          <p:cNvSpPr txBox="1"/>
          <p:nvPr/>
        </p:nvSpPr>
        <p:spPr>
          <a:xfrm>
            <a:off x="9493265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</a:t>
            </a:r>
          </a:p>
        </p:txBody>
      </p:sp>
      <p:sp>
        <p:nvSpPr>
          <p:cNvPr id="1881" name=""/>
          <p:cNvSpPr txBox="1"/>
          <p:nvPr/>
        </p:nvSpPr>
        <p:spPr>
          <a:xfrm>
            <a:off x="11171771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</a:t>
            </a:r>
          </a:p>
        </p:txBody>
      </p:sp>
      <p:sp>
        <p:nvSpPr>
          <p:cNvPr id="1882" name=""/>
          <p:cNvSpPr txBox="1"/>
          <p:nvPr/>
        </p:nvSpPr>
        <p:spPr>
          <a:xfrm>
            <a:off x="12659777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</a:t>
            </a:r>
          </a:p>
        </p:txBody>
      </p:sp>
      <p:sp>
        <p:nvSpPr>
          <p:cNvPr id="1883" name=""/>
          <p:cNvSpPr txBox="1"/>
          <p:nvPr/>
        </p:nvSpPr>
        <p:spPr>
          <a:xfrm>
            <a:off x="14314471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</a:t>
            </a:r>
          </a:p>
        </p:txBody>
      </p:sp>
      <p:sp>
        <p:nvSpPr>
          <p:cNvPr id="1884" name=""/>
          <p:cNvSpPr txBox="1"/>
          <p:nvPr/>
        </p:nvSpPr>
        <p:spPr>
          <a:xfrm>
            <a:off x="15826289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</a:t>
            </a:r>
          </a:p>
        </p:txBody>
      </p:sp>
      <p:sp>
        <p:nvSpPr>
          <p:cNvPr id="1885" name=""/>
          <p:cNvSpPr txBox="1"/>
          <p:nvPr/>
        </p:nvSpPr>
        <p:spPr>
          <a:xfrm>
            <a:off x="17409548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</a:t>
            </a:r>
          </a:p>
        </p:txBody>
      </p:sp>
      <p:sp>
        <p:nvSpPr>
          <p:cNvPr id="1886" name=""/>
          <p:cNvSpPr txBox="1"/>
          <p:nvPr/>
        </p:nvSpPr>
        <p:spPr>
          <a:xfrm>
            <a:off x="18992805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</a:t>
            </a:r>
          </a:p>
        </p:txBody>
      </p:sp>
      <p:sp>
        <p:nvSpPr>
          <p:cNvPr id="1887" name=""/>
          <p:cNvSpPr txBox="1"/>
          <p:nvPr/>
        </p:nvSpPr>
        <p:spPr>
          <a:xfrm>
            <a:off x="20750685" y="1841499"/>
            <a:ext cx="298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</a:t>
            </a:r>
          </a:p>
        </p:txBody>
      </p:sp>
      <p:sp>
        <p:nvSpPr>
          <p:cNvPr id="1888" name=""/>
          <p:cNvSpPr txBox="1"/>
          <p:nvPr/>
        </p:nvSpPr>
        <p:spPr>
          <a:xfrm>
            <a:off x="22191067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</a:t>
            </a:r>
          </a:p>
        </p:txBody>
      </p:sp>
      <p:sp>
        <p:nvSpPr>
          <p:cNvPr id="1889" name=""/>
          <p:cNvSpPr txBox="1"/>
          <p:nvPr/>
        </p:nvSpPr>
        <p:spPr>
          <a:xfrm>
            <a:off x="1576982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</a:t>
            </a:r>
          </a:p>
        </p:txBody>
      </p:sp>
      <p:sp>
        <p:nvSpPr>
          <p:cNvPr id="1890" name=""/>
          <p:cNvSpPr txBox="1"/>
          <p:nvPr/>
        </p:nvSpPr>
        <p:spPr>
          <a:xfrm>
            <a:off x="325548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</a:t>
            </a:r>
          </a:p>
        </p:txBody>
      </p:sp>
      <p:sp>
        <p:nvSpPr>
          <p:cNvPr id="1891" name=""/>
          <p:cNvSpPr txBox="1"/>
          <p:nvPr/>
        </p:nvSpPr>
        <p:spPr>
          <a:xfrm>
            <a:off x="4838745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</a:t>
            </a:r>
          </a:p>
        </p:txBody>
      </p:sp>
      <p:sp>
        <p:nvSpPr>
          <p:cNvPr id="1892" name=""/>
          <p:cNvSpPr txBox="1"/>
          <p:nvPr/>
        </p:nvSpPr>
        <p:spPr>
          <a:xfrm>
            <a:off x="6326751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</a:t>
            </a:r>
          </a:p>
        </p:txBody>
      </p:sp>
      <p:sp>
        <p:nvSpPr>
          <p:cNvPr id="1893" name=""/>
          <p:cNvSpPr txBox="1"/>
          <p:nvPr/>
        </p:nvSpPr>
        <p:spPr>
          <a:xfrm>
            <a:off x="8005258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</a:t>
            </a:r>
          </a:p>
        </p:txBody>
      </p:sp>
      <p:sp>
        <p:nvSpPr>
          <p:cNvPr id="1894" name=""/>
          <p:cNvSpPr txBox="1"/>
          <p:nvPr/>
        </p:nvSpPr>
        <p:spPr>
          <a:xfrm>
            <a:off x="9493265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</a:t>
            </a:r>
          </a:p>
        </p:txBody>
      </p:sp>
      <p:sp>
        <p:nvSpPr>
          <p:cNvPr id="1895" name=""/>
          <p:cNvSpPr txBox="1"/>
          <p:nvPr/>
        </p:nvSpPr>
        <p:spPr>
          <a:xfrm>
            <a:off x="11171771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</a:t>
            </a:r>
          </a:p>
        </p:txBody>
      </p:sp>
      <p:sp>
        <p:nvSpPr>
          <p:cNvPr id="1896" name=""/>
          <p:cNvSpPr txBox="1"/>
          <p:nvPr/>
        </p:nvSpPr>
        <p:spPr>
          <a:xfrm>
            <a:off x="12755027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</a:t>
            </a:r>
          </a:p>
        </p:txBody>
      </p:sp>
      <p:sp>
        <p:nvSpPr>
          <p:cNvPr id="1897" name=""/>
          <p:cNvSpPr txBox="1"/>
          <p:nvPr/>
        </p:nvSpPr>
        <p:spPr>
          <a:xfrm>
            <a:off x="14243034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</a:t>
            </a:r>
          </a:p>
        </p:txBody>
      </p:sp>
      <p:sp>
        <p:nvSpPr>
          <p:cNvPr id="1898" name=""/>
          <p:cNvSpPr txBox="1"/>
          <p:nvPr/>
        </p:nvSpPr>
        <p:spPr>
          <a:xfrm>
            <a:off x="1592153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</a:t>
            </a:r>
          </a:p>
        </p:txBody>
      </p:sp>
      <p:sp>
        <p:nvSpPr>
          <p:cNvPr id="1899" name=""/>
          <p:cNvSpPr txBox="1"/>
          <p:nvPr/>
        </p:nvSpPr>
        <p:spPr>
          <a:xfrm>
            <a:off x="17409548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</a:t>
            </a:r>
          </a:p>
        </p:txBody>
      </p:sp>
      <p:sp>
        <p:nvSpPr>
          <p:cNvPr id="1900" name=""/>
          <p:cNvSpPr txBox="1"/>
          <p:nvPr/>
        </p:nvSpPr>
        <p:spPr>
          <a:xfrm>
            <a:off x="18992805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</a:t>
            </a:r>
          </a:p>
        </p:txBody>
      </p:sp>
      <p:sp>
        <p:nvSpPr>
          <p:cNvPr id="1901" name=""/>
          <p:cNvSpPr txBox="1"/>
          <p:nvPr/>
        </p:nvSpPr>
        <p:spPr>
          <a:xfrm>
            <a:off x="20639560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</a:t>
            </a:r>
          </a:p>
        </p:txBody>
      </p:sp>
      <p:sp>
        <p:nvSpPr>
          <p:cNvPr id="1902" name=""/>
          <p:cNvSpPr txBox="1"/>
          <p:nvPr/>
        </p:nvSpPr>
        <p:spPr>
          <a:xfrm>
            <a:off x="22159317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</a:t>
            </a:r>
          </a:p>
        </p:txBody>
      </p:sp>
      <p:sp>
        <p:nvSpPr>
          <p:cNvPr id="1903" name=""/>
          <p:cNvSpPr txBox="1"/>
          <p:nvPr/>
        </p:nvSpPr>
        <p:spPr>
          <a:xfrm>
            <a:off x="1576982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</a:t>
            </a:r>
          </a:p>
        </p:txBody>
      </p:sp>
      <p:sp>
        <p:nvSpPr>
          <p:cNvPr id="1904" name=""/>
          <p:cNvSpPr txBox="1"/>
          <p:nvPr/>
        </p:nvSpPr>
        <p:spPr>
          <a:xfrm>
            <a:off x="3255489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</a:t>
            </a:r>
          </a:p>
        </p:txBody>
      </p:sp>
      <p:sp>
        <p:nvSpPr>
          <p:cNvPr id="1905" name=""/>
          <p:cNvSpPr txBox="1"/>
          <p:nvPr/>
        </p:nvSpPr>
        <p:spPr>
          <a:xfrm>
            <a:off x="4743495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</a:t>
            </a:r>
          </a:p>
        </p:txBody>
      </p:sp>
      <p:sp>
        <p:nvSpPr>
          <p:cNvPr id="1906" name=""/>
          <p:cNvSpPr txBox="1"/>
          <p:nvPr/>
        </p:nvSpPr>
        <p:spPr>
          <a:xfrm>
            <a:off x="6326751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</a:t>
            </a:r>
          </a:p>
        </p:txBody>
      </p:sp>
      <p:sp>
        <p:nvSpPr>
          <p:cNvPr id="1907" name=""/>
          <p:cNvSpPr txBox="1"/>
          <p:nvPr/>
        </p:nvSpPr>
        <p:spPr>
          <a:xfrm>
            <a:off x="7910008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</a:t>
            </a:r>
          </a:p>
        </p:txBody>
      </p:sp>
      <p:sp>
        <p:nvSpPr>
          <p:cNvPr id="1908" name=""/>
          <p:cNvSpPr txBox="1"/>
          <p:nvPr/>
        </p:nvSpPr>
        <p:spPr>
          <a:xfrm>
            <a:off x="955676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</a:t>
            </a:r>
          </a:p>
        </p:txBody>
      </p:sp>
      <p:sp>
        <p:nvSpPr>
          <p:cNvPr id="1909" name=""/>
          <p:cNvSpPr txBox="1"/>
          <p:nvPr/>
        </p:nvSpPr>
        <p:spPr>
          <a:xfrm>
            <a:off x="11187646" y="5016499"/>
            <a:ext cx="425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</a:t>
            </a:r>
          </a:p>
        </p:txBody>
      </p:sp>
      <p:sp>
        <p:nvSpPr>
          <p:cNvPr id="1910" name=""/>
          <p:cNvSpPr txBox="1"/>
          <p:nvPr/>
        </p:nvSpPr>
        <p:spPr>
          <a:xfrm>
            <a:off x="12723277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</a:t>
            </a:r>
          </a:p>
        </p:txBody>
      </p:sp>
      <p:sp>
        <p:nvSpPr>
          <p:cNvPr id="1911" name=""/>
          <p:cNvSpPr txBox="1"/>
          <p:nvPr/>
        </p:nvSpPr>
        <p:spPr>
          <a:xfrm>
            <a:off x="14417659" y="5016499"/>
            <a:ext cx="298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</a:t>
            </a:r>
          </a:p>
        </p:txBody>
      </p:sp>
      <p:sp>
        <p:nvSpPr>
          <p:cNvPr id="1912" name=""/>
          <p:cNvSpPr txBox="1"/>
          <p:nvPr/>
        </p:nvSpPr>
        <p:spPr>
          <a:xfrm>
            <a:off x="15889789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</a:t>
            </a:r>
          </a:p>
        </p:txBody>
      </p:sp>
      <p:sp>
        <p:nvSpPr>
          <p:cNvPr id="1913" name=""/>
          <p:cNvSpPr txBox="1"/>
          <p:nvPr/>
        </p:nvSpPr>
        <p:spPr>
          <a:xfrm>
            <a:off x="17441298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</a:t>
            </a:r>
          </a:p>
        </p:txBody>
      </p:sp>
      <p:sp>
        <p:nvSpPr>
          <p:cNvPr id="1914" name=""/>
          <p:cNvSpPr txBox="1"/>
          <p:nvPr/>
        </p:nvSpPr>
        <p:spPr>
          <a:xfrm>
            <a:off x="19072180" y="5016499"/>
            <a:ext cx="488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</a:t>
            </a:r>
          </a:p>
        </p:txBody>
      </p:sp>
      <p:sp>
        <p:nvSpPr>
          <p:cNvPr id="1915" name=""/>
          <p:cNvSpPr txBox="1"/>
          <p:nvPr/>
        </p:nvSpPr>
        <p:spPr>
          <a:xfrm>
            <a:off x="20703060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</a:t>
            </a:r>
          </a:p>
        </p:txBody>
      </p:sp>
      <p:sp>
        <p:nvSpPr>
          <p:cNvPr id="1916" name=""/>
          <p:cNvSpPr txBox="1"/>
          <p:nvPr/>
        </p:nvSpPr>
        <p:spPr>
          <a:xfrm>
            <a:off x="22230754" y="501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</a:t>
            </a:r>
          </a:p>
        </p:txBody>
      </p:sp>
      <p:sp>
        <p:nvSpPr>
          <p:cNvPr id="1917" name=""/>
          <p:cNvSpPr txBox="1"/>
          <p:nvPr/>
        </p:nvSpPr>
        <p:spPr>
          <a:xfrm>
            <a:off x="1576982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</a:t>
            </a:r>
          </a:p>
        </p:txBody>
      </p:sp>
      <p:sp>
        <p:nvSpPr>
          <p:cNvPr id="1918" name=""/>
          <p:cNvSpPr txBox="1"/>
          <p:nvPr/>
        </p:nvSpPr>
        <p:spPr>
          <a:xfrm>
            <a:off x="3191989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</a:t>
            </a:r>
          </a:p>
        </p:txBody>
      </p:sp>
      <p:sp>
        <p:nvSpPr>
          <p:cNvPr id="1919" name=""/>
          <p:cNvSpPr txBox="1"/>
          <p:nvPr/>
        </p:nvSpPr>
        <p:spPr>
          <a:xfrm>
            <a:off x="4743495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</a:t>
            </a:r>
          </a:p>
        </p:txBody>
      </p:sp>
      <p:sp>
        <p:nvSpPr>
          <p:cNvPr id="1920" name=""/>
          <p:cNvSpPr txBox="1"/>
          <p:nvPr/>
        </p:nvSpPr>
        <p:spPr>
          <a:xfrm>
            <a:off x="6326751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</a:t>
            </a:r>
          </a:p>
        </p:txBody>
      </p:sp>
      <p:sp>
        <p:nvSpPr>
          <p:cNvPr id="1921" name=""/>
          <p:cNvSpPr txBox="1"/>
          <p:nvPr/>
        </p:nvSpPr>
        <p:spPr>
          <a:xfrm>
            <a:off x="7909512" y="6603999"/>
            <a:ext cx="648693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</a:t>
            </a:r>
          </a:p>
        </p:txBody>
      </p:sp>
      <p:sp>
        <p:nvSpPr>
          <p:cNvPr id="1922" name=""/>
          <p:cNvSpPr txBox="1"/>
          <p:nvPr/>
        </p:nvSpPr>
        <p:spPr>
          <a:xfrm>
            <a:off x="955676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</a:t>
            </a:r>
          </a:p>
        </p:txBody>
      </p:sp>
      <p:sp>
        <p:nvSpPr>
          <p:cNvPr id="1923" name=""/>
          <p:cNvSpPr txBox="1"/>
          <p:nvPr/>
        </p:nvSpPr>
        <p:spPr>
          <a:xfrm>
            <a:off x="11203521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</a:t>
            </a:r>
          </a:p>
        </p:txBody>
      </p:sp>
      <p:sp>
        <p:nvSpPr>
          <p:cNvPr id="1924" name=""/>
          <p:cNvSpPr txBox="1"/>
          <p:nvPr/>
        </p:nvSpPr>
        <p:spPr>
          <a:xfrm>
            <a:off x="12723277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</a:t>
            </a:r>
          </a:p>
        </p:txBody>
      </p:sp>
      <p:sp>
        <p:nvSpPr>
          <p:cNvPr id="1925" name=""/>
          <p:cNvSpPr txBox="1"/>
          <p:nvPr/>
        </p:nvSpPr>
        <p:spPr>
          <a:xfrm>
            <a:off x="14433534" y="66039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</a:t>
            </a:r>
          </a:p>
        </p:txBody>
      </p:sp>
      <p:sp>
        <p:nvSpPr>
          <p:cNvPr id="1926" name=""/>
          <p:cNvSpPr txBox="1"/>
          <p:nvPr/>
        </p:nvSpPr>
        <p:spPr>
          <a:xfrm>
            <a:off x="15858039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</a:t>
            </a:r>
          </a:p>
        </p:txBody>
      </p:sp>
      <p:sp>
        <p:nvSpPr>
          <p:cNvPr id="1927" name=""/>
          <p:cNvSpPr txBox="1"/>
          <p:nvPr/>
        </p:nvSpPr>
        <p:spPr>
          <a:xfrm>
            <a:off x="17409548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</a:t>
            </a:r>
          </a:p>
        </p:txBody>
      </p:sp>
      <p:sp>
        <p:nvSpPr>
          <p:cNvPr id="1928" name=""/>
          <p:cNvSpPr txBox="1"/>
          <p:nvPr/>
        </p:nvSpPr>
        <p:spPr>
          <a:xfrm>
            <a:off x="18992805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</a:t>
            </a:r>
          </a:p>
        </p:txBody>
      </p:sp>
      <p:sp>
        <p:nvSpPr>
          <p:cNvPr id="1929" name=""/>
          <p:cNvSpPr txBox="1"/>
          <p:nvPr/>
        </p:nvSpPr>
        <p:spPr>
          <a:xfrm>
            <a:off x="20750685" y="6603999"/>
            <a:ext cx="298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</a:t>
            </a:r>
          </a:p>
        </p:txBody>
      </p:sp>
      <p:sp>
        <p:nvSpPr>
          <p:cNvPr id="1930" name=""/>
          <p:cNvSpPr txBox="1"/>
          <p:nvPr/>
        </p:nvSpPr>
        <p:spPr>
          <a:xfrm>
            <a:off x="22222817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</a:t>
            </a:r>
          </a:p>
        </p:txBody>
      </p:sp>
      <p:sp>
        <p:nvSpPr>
          <p:cNvPr id="1931" name=""/>
          <p:cNvSpPr txBox="1"/>
          <p:nvPr/>
        </p:nvSpPr>
        <p:spPr>
          <a:xfrm>
            <a:off x="1735732" y="8191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</a:t>
            </a:r>
          </a:p>
        </p:txBody>
      </p:sp>
      <p:sp>
        <p:nvSpPr>
          <p:cNvPr id="1932" name=""/>
          <p:cNvSpPr txBox="1"/>
          <p:nvPr/>
        </p:nvSpPr>
        <p:spPr>
          <a:xfrm>
            <a:off x="3223739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</a:t>
            </a:r>
          </a:p>
        </p:txBody>
      </p:sp>
      <p:sp>
        <p:nvSpPr>
          <p:cNvPr id="1933" name=""/>
          <p:cNvSpPr txBox="1"/>
          <p:nvPr/>
        </p:nvSpPr>
        <p:spPr>
          <a:xfrm>
            <a:off x="4743495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</a:t>
            </a:r>
          </a:p>
        </p:txBody>
      </p:sp>
      <p:sp>
        <p:nvSpPr>
          <p:cNvPr id="1934" name=""/>
          <p:cNvSpPr txBox="1"/>
          <p:nvPr/>
        </p:nvSpPr>
        <p:spPr>
          <a:xfrm>
            <a:off x="6358501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</a:t>
            </a:r>
          </a:p>
        </p:txBody>
      </p:sp>
      <p:sp>
        <p:nvSpPr>
          <p:cNvPr id="1935" name=""/>
          <p:cNvSpPr txBox="1"/>
          <p:nvPr/>
        </p:nvSpPr>
        <p:spPr>
          <a:xfrm>
            <a:off x="7910008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</a:t>
            </a:r>
          </a:p>
        </p:txBody>
      </p:sp>
      <p:sp>
        <p:nvSpPr>
          <p:cNvPr id="1936" name=""/>
          <p:cNvSpPr txBox="1"/>
          <p:nvPr/>
        </p:nvSpPr>
        <p:spPr>
          <a:xfrm>
            <a:off x="955676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</a:t>
            </a:r>
          </a:p>
        </p:txBody>
      </p:sp>
      <p:sp>
        <p:nvSpPr>
          <p:cNvPr id="1937" name=""/>
          <p:cNvSpPr txBox="1"/>
          <p:nvPr/>
        </p:nvSpPr>
        <p:spPr>
          <a:xfrm>
            <a:off x="11140021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</a:t>
            </a:r>
          </a:p>
        </p:txBody>
      </p:sp>
      <p:sp>
        <p:nvSpPr>
          <p:cNvPr id="1938" name=""/>
          <p:cNvSpPr txBox="1"/>
          <p:nvPr/>
        </p:nvSpPr>
        <p:spPr>
          <a:xfrm>
            <a:off x="12723277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</a:t>
            </a:r>
          </a:p>
        </p:txBody>
      </p:sp>
      <p:sp>
        <p:nvSpPr>
          <p:cNvPr id="1939" name=""/>
          <p:cNvSpPr txBox="1"/>
          <p:nvPr/>
        </p:nvSpPr>
        <p:spPr>
          <a:xfrm>
            <a:off x="14243034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</a:t>
            </a:r>
          </a:p>
        </p:txBody>
      </p:sp>
      <p:sp>
        <p:nvSpPr>
          <p:cNvPr id="1940" name=""/>
          <p:cNvSpPr txBox="1"/>
          <p:nvPr/>
        </p:nvSpPr>
        <p:spPr>
          <a:xfrm>
            <a:off x="15889789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</a:t>
            </a:r>
          </a:p>
        </p:txBody>
      </p:sp>
      <p:sp>
        <p:nvSpPr>
          <p:cNvPr id="1941" name=""/>
          <p:cNvSpPr txBox="1"/>
          <p:nvPr/>
        </p:nvSpPr>
        <p:spPr>
          <a:xfrm>
            <a:off x="17473048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</a:t>
            </a:r>
          </a:p>
        </p:txBody>
      </p:sp>
      <p:sp>
        <p:nvSpPr>
          <p:cNvPr id="1942" name=""/>
          <p:cNvSpPr txBox="1"/>
          <p:nvPr/>
        </p:nvSpPr>
        <p:spPr>
          <a:xfrm>
            <a:off x="1905630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</a:t>
            </a:r>
          </a:p>
        </p:txBody>
      </p:sp>
      <p:sp>
        <p:nvSpPr>
          <p:cNvPr id="1943" name=""/>
          <p:cNvSpPr txBox="1"/>
          <p:nvPr/>
        </p:nvSpPr>
        <p:spPr>
          <a:xfrm>
            <a:off x="20639560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</a:t>
            </a:r>
          </a:p>
        </p:txBody>
      </p:sp>
      <p:sp>
        <p:nvSpPr>
          <p:cNvPr id="1944" name=""/>
          <p:cNvSpPr txBox="1"/>
          <p:nvPr/>
        </p:nvSpPr>
        <p:spPr>
          <a:xfrm>
            <a:off x="22222817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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3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4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5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6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9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0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1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2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" name="Rounded Rectangle"/>
          <p:cNvSpPr/>
          <p:nvPr/>
        </p:nvSpPr>
        <p:spPr>
          <a:xfrm>
            <a:off x="126583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" name="Rounded Rectangle"/>
          <p:cNvSpPr/>
          <p:nvPr/>
        </p:nvSpPr>
        <p:spPr>
          <a:xfrm>
            <a:off x="126583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2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3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4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5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6" name="Rounded Rectangle"/>
          <p:cNvSpPr/>
          <p:nvPr/>
        </p:nvSpPr>
        <p:spPr>
          <a:xfrm>
            <a:off x="2849089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7" name="Rounded Rectangle"/>
          <p:cNvSpPr/>
          <p:nvPr/>
        </p:nvSpPr>
        <p:spPr>
          <a:xfrm>
            <a:off x="2849089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8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9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0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1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2" name="Rounded Rectangle"/>
          <p:cNvSpPr/>
          <p:nvPr/>
        </p:nvSpPr>
        <p:spPr>
          <a:xfrm>
            <a:off x="443234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" name="Rounded Rectangle"/>
          <p:cNvSpPr/>
          <p:nvPr/>
        </p:nvSpPr>
        <p:spPr>
          <a:xfrm>
            <a:off x="443234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" name="Rounded Rectangle"/>
          <p:cNvSpPr/>
          <p:nvPr/>
        </p:nvSpPr>
        <p:spPr>
          <a:xfrm>
            <a:off x="601560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" name="Rounded Rectangle"/>
          <p:cNvSpPr/>
          <p:nvPr/>
        </p:nvSpPr>
        <p:spPr>
          <a:xfrm>
            <a:off x="601560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2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3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4" name="Rounded Rectangle"/>
          <p:cNvSpPr/>
          <p:nvPr/>
        </p:nvSpPr>
        <p:spPr>
          <a:xfrm>
            <a:off x="759885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5" name="Rounded Rectangle"/>
          <p:cNvSpPr/>
          <p:nvPr/>
        </p:nvSpPr>
        <p:spPr>
          <a:xfrm>
            <a:off x="759885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6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7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8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9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0" name="Rounded Rectangle"/>
          <p:cNvSpPr/>
          <p:nvPr/>
        </p:nvSpPr>
        <p:spPr>
          <a:xfrm>
            <a:off x="918211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1" name="Rounded Rectangle"/>
          <p:cNvSpPr/>
          <p:nvPr/>
        </p:nvSpPr>
        <p:spPr>
          <a:xfrm>
            <a:off x="918211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" name="Rounded Rectangle"/>
          <p:cNvSpPr/>
          <p:nvPr/>
        </p:nvSpPr>
        <p:spPr>
          <a:xfrm>
            <a:off x="1076537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" name="Rounded Rectangle"/>
          <p:cNvSpPr/>
          <p:nvPr/>
        </p:nvSpPr>
        <p:spPr>
          <a:xfrm>
            <a:off x="1076537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2" name="Rounded Rectangle"/>
          <p:cNvSpPr/>
          <p:nvPr/>
        </p:nvSpPr>
        <p:spPr>
          <a:xfrm>
            <a:off x="1234862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3" name="Rounded Rectangle"/>
          <p:cNvSpPr/>
          <p:nvPr/>
        </p:nvSpPr>
        <p:spPr>
          <a:xfrm>
            <a:off x="1234862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4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5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6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7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8" name="Rounded Rectangle"/>
          <p:cNvSpPr/>
          <p:nvPr/>
        </p:nvSpPr>
        <p:spPr>
          <a:xfrm>
            <a:off x="13931884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9" name="Rounded Rectangle"/>
          <p:cNvSpPr/>
          <p:nvPr/>
        </p:nvSpPr>
        <p:spPr>
          <a:xfrm>
            <a:off x="13931884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0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1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" name="Rounded Rectangle"/>
          <p:cNvSpPr/>
          <p:nvPr/>
        </p:nvSpPr>
        <p:spPr>
          <a:xfrm>
            <a:off x="1551514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" name="Rounded Rectangle"/>
          <p:cNvSpPr/>
          <p:nvPr/>
        </p:nvSpPr>
        <p:spPr>
          <a:xfrm>
            <a:off x="1551514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" name="Rounded Rectangle"/>
          <p:cNvSpPr/>
          <p:nvPr/>
        </p:nvSpPr>
        <p:spPr>
          <a:xfrm>
            <a:off x="1709839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1" name="Rounded Rectangle"/>
          <p:cNvSpPr/>
          <p:nvPr/>
        </p:nvSpPr>
        <p:spPr>
          <a:xfrm>
            <a:off x="1709839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2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3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4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5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6" name="Rounded Rectangle"/>
          <p:cNvSpPr/>
          <p:nvPr/>
        </p:nvSpPr>
        <p:spPr>
          <a:xfrm>
            <a:off x="18681653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7" name="Rounded Rectangle"/>
          <p:cNvSpPr/>
          <p:nvPr/>
        </p:nvSpPr>
        <p:spPr>
          <a:xfrm>
            <a:off x="18681653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8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9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0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1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" name="Rounded Rectangle"/>
          <p:cNvSpPr/>
          <p:nvPr/>
        </p:nvSpPr>
        <p:spPr>
          <a:xfrm>
            <a:off x="20264910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" name="Rounded Rectangle"/>
          <p:cNvSpPr/>
          <p:nvPr/>
        </p:nvSpPr>
        <p:spPr>
          <a:xfrm>
            <a:off x="20264910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" name="Rounded Rectangle"/>
          <p:cNvSpPr/>
          <p:nvPr/>
        </p:nvSpPr>
        <p:spPr>
          <a:xfrm>
            <a:off x="21848167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" name="Rounded Rectangle"/>
          <p:cNvSpPr/>
          <p:nvPr/>
        </p:nvSpPr>
        <p:spPr>
          <a:xfrm>
            <a:off x="21848167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" name=""/>
          <p:cNvSpPr txBox="1"/>
          <p:nvPr/>
        </p:nvSpPr>
        <p:spPr>
          <a:xfrm>
            <a:off x="1640482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</a:t>
            </a:r>
          </a:p>
        </p:txBody>
      </p:sp>
      <p:sp>
        <p:nvSpPr>
          <p:cNvPr id="131" name=""/>
          <p:cNvSpPr txBox="1"/>
          <p:nvPr/>
        </p:nvSpPr>
        <p:spPr>
          <a:xfrm>
            <a:off x="3255489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</a:t>
            </a:r>
          </a:p>
        </p:txBody>
      </p:sp>
      <p:sp>
        <p:nvSpPr>
          <p:cNvPr id="132" name=""/>
          <p:cNvSpPr txBox="1"/>
          <p:nvPr/>
        </p:nvSpPr>
        <p:spPr>
          <a:xfrm>
            <a:off x="4775245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</a:t>
            </a:r>
          </a:p>
        </p:txBody>
      </p:sp>
      <p:sp>
        <p:nvSpPr>
          <p:cNvPr id="133" name=""/>
          <p:cNvSpPr txBox="1"/>
          <p:nvPr/>
        </p:nvSpPr>
        <p:spPr>
          <a:xfrm>
            <a:off x="6390251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</a:t>
            </a:r>
          </a:p>
        </p:txBody>
      </p:sp>
      <p:sp>
        <p:nvSpPr>
          <p:cNvPr id="134" name=""/>
          <p:cNvSpPr txBox="1"/>
          <p:nvPr/>
        </p:nvSpPr>
        <p:spPr>
          <a:xfrm>
            <a:off x="8037008" y="184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</a:t>
            </a:r>
          </a:p>
        </p:txBody>
      </p:sp>
      <p:sp>
        <p:nvSpPr>
          <p:cNvPr id="135" name=""/>
          <p:cNvSpPr txBox="1"/>
          <p:nvPr/>
        </p:nvSpPr>
        <p:spPr>
          <a:xfrm>
            <a:off x="9588515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</a:t>
            </a:r>
          </a:p>
        </p:txBody>
      </p:sp>
      <p:sp>
        <p:nvSpPr>
          <p:cNvPr id="136" name=""/>
          <p:cNvSpPr txBox="1"/>
          <p:nvPr/>
        </p:nvSpPr>
        <p:spPr>
          <a:xfrm>
            <a:off x="11171771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</a:t>
            </a:r>
          </a:p>
        </p:txBody>
      </p:sp>
      <p:sp>
        <p:nvSpPr>
          <p:cNvPr id="137" name=""/>
          <p:cNvSpPr txBox="1"/>
          <p:nvPr/>
        </p:nvSpPr>
        <p:spPr>
          <a:xfrm>
            <a:off x="12755027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</a:t>
            </a:r>
          </a:p>
        </p:txBody>
      </p:sp>
      <p:sp>
        <p:nvSpPr>
          <p:cNvPr id="138" name=""/>
          <p:cNvSpPr txBox="1"/>
          <p:nvPr/>
        </p:nvSpPr>
        <p:spPr>
          <a:xfrm>
            <a:off x="14338284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</a:t>
            </a:r>
          </a:p>
        </p:txBody>
      </p:sp>
      <p:sp>
        <p:nvSpPr>
          <p:cNvPr id="139" name=""/>
          <p:cNvSpPr txBox="1"/>
          <p:nvPr/>
        </p:nvSpPr>
        <p:spPr>
          <a:xfrm>
            <a:off x="15921539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</a:t>
            </a:r>
          </a:p>
        </p:txBody>
      </p:sp>
      <p:sp>
        <p:nvSpPr>
          <p:cNvPr id="140" name=""/>
          <p:cNvSpPr txBox="1"/>
          <p:nvPr/>
        </p:nvSpPr>
        <p:spPr>
          <a:xfrm>
            <a:off x="17409548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</a:t>
            </a:r>
          </a:p>
        </p:txBody>
      </p:sp>
      <p:sp>
        <p:nvSpPr>
          <p:cNvPr id="141" name=""/>
          <p:cNvSpPr txBox="1"/>
          <p:nvPr/>
        </p:nvSpPr>
        <p:spPr>
          <a:xfrm>
            <a:off x="18992805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</a:t>
            </a:r>
          </a:p>
        </p:txBody>
      </p:sp>
      <p:sp>
        <p:nvSpPr>
          <p:cNvPr id="142" name=""/>
          <p:cNvSpPr txBox="1"/>
          <p:nvPr/>
        </p:nvSpPr>
        <p:spPr>
          <a:xfrm>
            <a:off x="20607810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</a:t>
            </a:r>
          </a:p>
        </p:txBody>
      </p:sp>
      <p:sp>
        <p:nvSpPr>
          <p:cNvPr id="143" name=""/>
          <p:cNvSpPr txBox="1"/>
          <p:nvPr/>
        </p:nvSpPr>
        <p:spPr>
          <a:xfrm>
            <a:off x="22318067" y="1841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</a:t>
            </a:r>
          </a:p>
        </p:txBody>
      </p:sp>
      <p:sp>
        <p:nvSpPr>
          <p:cNvPr id="144" name=""/>
          <p:cNvSpPr txBox="1"/>
          <p:nvPr/>
        </p:nvSpPr>
        <p:spPr>
          <a:xfrm>
            <a:off x="1672232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</a:t>
            </a:r>
          </a:p>
        </p:txBody>
      </p:sp>
      <p:sp>
        <p:nvSpPr>
          <p:cNvPr id="145" name=""/>
          <p:cNvSpPr txBox="1"/>
          <p:nvPr/>
        </p:nvSpPr>
        <p:spPr>
          <a:xfrm>
            <a:off x="325548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</a:t>
            </a:r>
          </a:p>
        </p:txBody>
      </p:sp>
      <p:sp>
        <p:nvSpPr>
          <p:cNvPr id="146" name=""/>
          <p:cNvSpPr txBox="1"/>
          <p:nvPr/>
        </p:nvSpPr>
        <p:spPr>
          <a:xfrm>
            <a:off x="4902245" y="342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</a:t>
            </a:r>
          </a:p>
        </p:txBody>
      </p:sp>
      <p:sp>
        <p:nvSpPr>
          <p:cNvPr id="147" name=""/>
          <p:cNvSpPr txBox="1"/>
          <p:nvPr/>
        </p:nvSpPr>
        <p:spPr>
          <a:xfrm>
            <a:off x="6485501" y="342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</a:t>
            </a:r>
          </a:p>
        </p:txBody>
      </p:sp>
      <p:sp>
        <p:nvSpPr>
          <p:cNvPr id="148" name=""/>
          <p:cNvSpPr txBox="1"/>
          <p:nvPr/>
        </p:nvSpPr>
        <p:spPr>
          <a:xfrm>
            <a:off x="8100508" y="34289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</a:t>
            </a:r>
          </a:p>
        </p:txBody>
      </p:sp>
      <p:sp>
        <p:nvSpPr>
          <p:cNvPr id="149" name=""/>
          <p:cNvSpPr txBox="1"/>
          <p:nvPr/>
        </p:nvSpPr>
        <p:spPr>
          <a:xfrm>
            <a:off x="9683765" y="34289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</a:t>
            </a:r>
          </a:p>
        </p:txBody>
      </p:sp>
      <p:sp>
        <p:nvSpPr>
          <p:cNvPr id="150" name=""/>
          <p:cNvSpPr txBox="1"/>
          <p:nvPr/>
        </p:nvSpPr>
        <p:spPr>
          <a:xfrm>
            <a:off x="11235271" y="342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</a:t>
            </a:r>
          </a:p>
        </p:txBody>
      </p:sp>
      <p:sp>
        <p:nvSpPr>
          <p:cNvPr id="151" name=""/>
          <p:cNvSpPr txBox="1"/>
          <p:nvPr/>
        </p:nvSpPr>
        <p:spPr>
          <a:xfrm>
            <a:off x="12731215" y="34289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</a:t>
            </a:r>
          </a:p>
        </p:txBody>
      </p:sp>
      <p:sp>
        <p:nvSpPr>
          <p:cNvPr id="152" name=""/>
          <p:cNvSpPr txBox="1"/>
          <p:nvPr/>
        </p:nvSpPr>
        <p:spPr>
          <a:xfrm>
            <a:off x="14401784" y="342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</a:t>
            </a:r>
          </a:p>
        </p:txBody>
      </p:sp>
      <p:sp>
        <p:nvSpPr>
          <p:cNvPr id="153" name=""/>
          <p:cNvSpPr txBox="1"/>
          <p:nvPr/>
        </p:nvSpPr>
        <p:spPr>
          <a:xfrm>
            <a:off x="1592153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</a:t>
            </a:r>
          </a:p>
        </p:txBody>
      </p:sp>
      <p:sp>
        <p:nvSpPr>
          <p:cNvPr id="154" name=""/>
          <p:cNvSpPr txBox="1"/>
          <p:nvPr/>
        </p:nvSpPr>
        <p:spPr>
          <a:xfrm>
            <a:off x="17473048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</a:t>
            </a:r>
          </a:p>
        </p:txBody>
      </p:sp>
      <p:sp>
        <p:nvSpPr>
          <p:cNvPr id="155" name=""/>
          <p:cNvSpPr txBox="1"/>
          <p:nvPr/>
        </p:nvSpPr>
        <p:spPr>
          <a:xfrm>
            <a:off x="19024555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</a:t>
            </a:r>
          </a:p>
        </p:txBody>
      </p:sp>
      <p:sp>
        <p:nvSpPr>
          <p:cNvPr id="156" name=""/>
          <p:cNvSpPr txBox="1"/>
          <p:nvPr/>
        </p:nvSpPr>
        <p:spPr>
          <a:xfrm>
            <a:off x="20639560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</a:t>
            </a:r>
          </a:p>
        </p:txBody>
      </p:sp>
      <p:sp>
        <p:nvSpPr>
          <p:cNvPr id="157" name=""/>
          <p:cNvSpPr txBox="1"/>
          <p:nvPr/>
        </p:nvSpPr>
        <p:spPr>
          <a:xfrm>
            <a:off x="22222817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</a:t>
            </a:r>
          </a:p>
        </p:txBody>
      </p:sp>
      <p:sp>
        <p:nvSpPr>
          <p:cNvPr id="158" name=""/>
          <p:cNvSpPr txBox="1"/>
          <p:nvPr/>
        </p:nvSpPr>
        <p:spPr>
          <a:xfrm>
            <a:off x="1640482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</a:t>
            </a:r>
          </a:p>
        </p:txBody>
      </p:sp>
      <p:sp>
        <p:nvSpPr>
          <p:cNvPr id="159" name=""/>
          <p:cNvSpPr txBox="1"/>
          <p:nvPr/>
        </p:nvSpPr>
        <p:spPr>
          <a:xfrm>
            <a:off x="3223739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</a:t>
            </a:r>
          </a:p>
        </p:txBody>
      </p:sp>
      <p:sp>
        <p:nvSpPr>
          <p:cNvPr id="160" name=""/>
          <p:cNvSpPr txBox="1"/>
          <p:nvPr/>
        </p:nvSpPr>
        <p:spPr>
          <a:xfrm>
            <a:off x="4838745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</a:t>
            </a:r>
          </a:p>
        </p:txBody>
      </p:sp>
      <p:sp>
        <p:nvSpPr>
          <p:cNvPr id="161" name=""/>
          <p:cNvSpPr txBox="1"/>
          <p:nvPr/>
        </p:nvSpPr>
        <p:spPr>
          <a:xfrm>
            <a:off x="6422001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</a:t>
            </a:r>
          </a:p>
        </p:txBody>
      </p:sp>
      <p:sp>
        <p:nvSpPr>
          <p:cNvPr id="162" name=""/>
          <p:cNvSpPr txBox="1"/>
          <p:nvPr/>
        </p:nvSpPr>
        <p:spPr>
          <a:xfrm>
            <a:off x="8005258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</a:t>
            </a:r>
          </a:p>
        </p:txBody>
      </p:sp>
      <p:sp>
        <p:nvSpPr>
          <p:cNvPr id="163" name=""/>
          <p:cNvSpPr txBox="1"/>
          <p:nvPr/>
        </p:nvSpPr>
        <p:spPr>
          <a:xfrm>
            <a:off x="9588515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</a:t>
            </a:r>
          </a:p>
        </p:txBody>
      </p:sp>
      <p:sp>
        <p:nvSpPr>
          <p:cNvPr id="164" name=""/>
          <p:cNvSpPr txBox="1"/>
          <p:nvPr/>
        </p:nvSpPr>
        <p:spPr>
          <a:xfrm>
            <a:off x="11140021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</a:t>
            </a:r>
          </a:p>
        </p:txBody>
      </p:sp>
      <p:sp>
        <p:nvSpPr>
          <p:cNvPr id="165" name=""/>
          <p:cNvSpPr txBox="1"/>
          <p:nvPr/>
        </p:nvSpPr>
        <p:spPr>
          <a:xfrm>
            <a:off x="12723277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</a:t>
            </a:r>
          </a:p>
        </p:txBody>
      </p:sp>
      <p:sp>
        <p:nvSpPr>
          <p:cNvPr id="166" name=""/>
          <p:cNvSpPr txBox="1"/>
          <p:nvPr/>
        </p:nvSpPr>
        <p:spPr>
          <a:xfrm>
            <a:off x="14433534" y="5016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</a:t>
            </a:r>
          </a:p>
        </p:txBody>
      </p:sp>
      <p:sp>
        <p:nvSpPr>
          <p:cNvPr id="167" name=""/>
          <p:cNvSpPr txBox="1"/>
          <p:nvPr/>
        </p:nvSpPr>
        <p:spPr>
          <a:xfrm>
            <a:off x="15889789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</a:t>
            </a:r>
          </a:p>
        </p:txBody>
      </p:sp>
      <p:sp>
        <p:nvSpPr>
          <p:cNvPr id="168" name=""/>
          <p:cNvSpPr txBox="1"/>
          <p:nvPr/>
        </p:nvSpPr>
        <p:spPr>
          <a:xfrm>
            <a:off x="17473048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</a:t>
            </a:r>
          </a:p>
        </p:txBody>
      </p:sp>
      <p:sp>
        <p:nvSpPr>
          <p:cNvPr id="169" name=""/>
          <p:cNvSpPr txBox="1"/>
          <p:nvPr/>
        </p:nvSpPr>
        <p:spPr>
          <a:xfrm>
            <a:off x="1905630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</a:t>
            </a:r>
          </a:p>
        </p:txBody>
      </p:sp>
      <p:sp>
        <p:nvSpPr>
          <p:cNvPr id="170" name=""/>
          <p:cNvSpPr txBox="1"/>
          <p:nvPr/>
        </p:nvSpPr>
        <p:spPr>
          <a:xfrm>
            <a:off x="20671310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</a:t>
            </a:r>
          </a:p>
        </p:txBody>
      </p:sp>
      <p:sp>
        <p:nvSpPr>
          <p:cNvPr id="171" name=""/>
          <p:cNvSpPr txBox="1"/>
          <p:nvPr/>
        </p:nvSpPr>
        <p:spPr>
          <a:xfrm>
            <a:off x="22254567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</a:t>
            </a:r>
          </a:p>
        </p:txBody>
      </p:sp>
      <p:sp>
        <p:nvSpPr>
          <p:cNvPr id="172" name=""/>
          <p:cNvSpPr txBox="1"/>
          <p:nvPr/>
        </p:nvSpPr>
        <p:spPr>
          <a:xfrm>
            <a:off x="1640482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</a:t>
            </a:r>
          </a:p>
        </p:txBody>
      </p:sp>
      <p:sp>
        <p:nvSpPr>
          <p:cNvPr id="173" name=""/>
          <p:cNvSpPr txBox="1"/>
          <p:nvPr/>
        </p:nvSpPr>
        <p:spPr>
          <a:xfrm>
            <a:off x="3287239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</a:t>
            </a:r>
          </a:p>
        </p:txBody>
      </p:sp>
      <p:sp>
        <p:nvSpPr>
          <p:cNvPr id="174" name=""/>
          <p:cNvSpPr txBox="1"/>
          <p:nvPr/>
        </p:nvSpPr>
        <p:spPr>
          <a:xfrm>
            <a:off x="4870495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</a:t>
            </a:r>
          </a:p>
        </p:txBody>
      </p:sp>
      <p:sp>
        <p:nvSpPr>
          <p:cNvPr id="175" name=""/>
          <p:cNvSpPr txBox="1"/>
          <p:nvPr/>
        </p:nvSpPr>
        <p:spPr>
          <a:xfrm>
            <a:off x="6390251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</a:t>
            </a:r>
          </a:p>
        </p:txBody>
      </p:sp>
      <p:sp>
        <p:nvSpPr>
          <p:cNvPr id="176" name=""/>
          <p:cNvSpPr txBox="1"/>
          <p:nvPr/>
        </p:nvSpPr>
        <p:spPr>
          <a:xfrm>
            <a:off x="7910008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</a:t>
            </a:r>
          </a:p>
        </p:txBody>
      </p:sp>
      <p:sp>
        <p:nvSpPr>
          <p:cNvPr id="177" name=""/>
          <p:cNvSpPr txBox="1"/>
          <p:nvPr/>
        </p:nvSpPr>
        <p:spPr>
          <a:xfrm>
            <a:off x="955676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</a:t>
            </a:r>
          </a:p>
        </p:txBody>
      </p:sp>
      <p:sp>
        <p:nvSpPr>
          <p:cNvPr id="178" name=""/>
          <p:cNvSpPr txBox="1"/>
          <p:nvPr/>
        </p:nvSpPr>
        <p:spPr>
          <a:xfrm>
            <a:off x="11108271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</a:t>
            </a:r>
          </a:p>
        </p:txBody>
      </p:sp>
      <p:sp>
        <p:nvSpPr>
          <p:cNvPr id="179" name=""/>
          <p:cNvSpPr txBox="1"/>
          <p:nvPr/>
        </p:nvSpPr>
        <p:spPr>
          <a:xfrm>
            <a:off x="12659777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</a:t>
            </a:r>
          </a:p>
        </p:txBody>
      </p:sp>
      <p:sp>
        <p:nvSpPr>
          <p:cNvPr id="180" name=""/>
          <p:cNvSpPr txBox="1"/>
          <p:nvPr/>
        </p:nvSpPr>
        <p:spPr>
          <a:xfrm>
            <a:off x="14243034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</a:t>
            </a:r>
          </a:p>
        </p:txBody>
      </p:sp>
      <p:sp>
        <p:nvSpPr>
          <p:cNvPr id="181" name=""/>
          <p:cNvSpPr txBox="1"/>
          <p:nvPr/>
        </p:nvSpPr>
        <p:spPr>
          <a:xfrm>
            <a:off x="15826289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</a:t>
            </a:r>
          </a:p>
        </p:txBody>
      </p:sp>
      <p:sp>
        <p:nvSpPr>
          <p:cNvPr id="182" name=""/>
          <p:cNvSpPr txBox="1"/>
          <p:nvPr/>
        </p:nvSpPr>
        <p:spPr>
          <a:xfrm>
            <a:off x="17473048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</a:t>
            </a:r>
          </a:p>
        </p:txBody>
      </p:sp>
      <p:sp>
        <p:nvSpPr>
          <p:cNvPr id="183" name=""/>
          <p:cNvSpPr txBox="1"/>
          <p:nvPr/>
        </p:nvSpPr>
        <p:spPr>
          <a:xfrm>
            <a:off x="18992805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</a:t>
            </a:r>
          </a:p>
        </p:txBody>
      </p:sp>
      <p:sp>
        <p:nvSpPr>
          <p:cNvPr id="184" name=""/>
          <p:cNvSpPr txBox="1"/>
          <p:nvPr/>
        </p:nvSpPr>
        <p:spPr>
          <a:xfrm>
            <a:off x="20639560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</a:t>
            </a:r>
          </a:p>
        </p:txBody>
      </p:sp>
      <p:sp>
        <p:nvSpPr>
          <p:cNvPr id="185" name=""/>
          <p:cNvSpPr txBox="1"/>
          <p:nvPr/>
        </p:nvSpPr>
        <p:spPr>
          <a:xfrm>
            <a:off x="22254567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</a:t>
            </a:r>
          </a:p>
        </p:txBody>
      </p:sp>
      <p:sp>
        <p:nvSpPr>
          <p:cNvPr id="186" name=""/>
          <p:cNvSpPr txBox="1"/>
          <p:nvPr/>
        </p:nvSpPr>
        <p:spPr>
          <a:xfrm>
            <a:off x="1648420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</a:t>
            </a:r>
          </a:p>
        </p:txBody>
      </p:sp>
      <p:sp>
        <p:nvSpPr>
          <p:cNvPr id="187" name=""/>
          <p:cNvSpPr txBox="1"/>
          <p:nvPr/>
        </p:nvSpPr>
        <p:spPr>
          <a:xfrm>
            <a:off x="3231676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</a:t>
            </a:r>
          </a:p>
        </p:txBody>
      </p:sp>
      <p:sp>
        <p:nvSpPr>
          <p:cNvPr id="188" name=""/>
          <p:cNvSpPr txBox="1"/>
          <p:nvPr/>
        </p:nvSpPr>
        <p:spPr>
          <a:xfrm>
            <a:off x="480699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</a:t>
            </a:r>
          </a:p>
        </p:txBody>
      </p:sp>
      <p:sp>
        <p:nvSpPr>
          <p:cNvPr id="189" name=""/>
          <p:cNvSpPr txBox="1"/>
          <p:nvPr/>
        </p:nvSpPr>
        <p:spPr>
          <a:xfrm>
            <a:off x="6326751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</a:t>
            </a:r>
          </a:p>
        </p:txBody>
      </p:sp>
      <p:sp>
        <p:nvSpPr>
          <p:cNvPr id="190" name=""/>
          <p:cNvSpPr txBox="1"/>
          <p:nvPr/>
        </p:nvSpPr>
        <p:spPr>
          <a:xfrm>
            <a:off x="7910008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</a:t>
            </a:r>
          </a:p>
        </p:txBody>
      </p:sp>
      <p:sp>
        <p:nvSpPr>
          <p:cNvPr id="191" name=""/>
          <p:cNvSpPr txBox="1"/>
          <p:nvPr/>
        </p:nvSpPr>
        <p:spPr>
          <a:xfrm>
            <a:off x="9493265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</a:t>
            </a:r>
          </a:p>
        </p:txBody>
      </p:sp>
      <p:sp>
        <p:nvSpPr>
          <p:cNvPr id="192" name=""/>
          <p:cNvSpPr txBox="1"/>
          <p:nvPr/>
        </p:nvSpPr>
        <p:spPr>
          <a:xfrm>
            <a:off x="11076521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</a:t>
            </a:r>
          </a:p>
        </p:txBody>
      </p:sp>
      <p:sp>
        <p:nvSpPr>
          <p:cNvPr id="193" name=""/>
          <p:cNvSpPr txBox="1"/>
          <p:nvPr/>
        </p:nvSpPr>
        <p:spPr>
          <a:xfrm>
            <a:off x="12659777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</a:t>
            </a:r>
          </a:p>
        </p:txBody>
      </p:sp>
      <p:sp>
        <p:nvSpPr>
          <p:cNvPr id="194" name=""/>
          <p:cNvSpPr txBox="1"/>
          <p:nvPr/>
        </p:nvSpPr>
        <p:spPr>
          <a:xfrm>
            <a:off x="14243034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</a:t>
            </a:r>
          </a:p>
        </p:txBody>
      </p:sp>
      <p:sp>
        <p:nvSpPr>
          <p:cNvPr id="195" name=""/>
          <p:cNvSpPr txBox="1"/>
          <p:nvPr/>
        </p:nvSpPr>
        <p:spPr>
          <a:xfrm>
            <a:off x="15921539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</a:t>
            </a:r>
          </a:p>
        </p:txBody>
      </p:sp>
      <p:sp>
        <p:nvSpPr>
          <p:cNvPr id="196" name=""/>
          <p:cNvSpPr txBox="1"/>
          <p:nvPr/>
        </p:nvSpPr>
        <p:spPr>
          <a:xfrm>
            <a:off x="17504798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</a:t>
            </a:r>
          </a:p>
        </p:txBody>
      </p:sp>
      <p:sp>
        <p:nvSpPr>
          <p:cNvPr id="197" name=""/>
          <p:cNvSpPr txBox="1"/>
          <p:nvPr/>
        </p:nvSpPr>
        <p:spPr>
          <a:xfrm>
            <a:off x="18992805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</a:t>
            </a:r>
          </a:p>
        </p:txBody>
      </p:sp>
      <p:sp>
        <p:nvSpPr>
          <p:cNvPr id="198" name=""/>
          <p:cNvSpPr txBox="1"/>
          <p:nvPr/>
        </p:nvSpPr>
        <p:spPr>
          <a:xfrm>
            <a:off x="20576060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</a:t>
            </a:r>
          </a:p>
        </p:txBody>
      </p:sp>
      <p:sp>
        <p:nvSpPr>
          <p:cNvPr id="199" name=""/>
          <p:cNvSpPr txBox="1"/>
          <p:nvPr/>
        </p:nvSpPr>
        <p:spPr>
          <a:xfrm>
            <a:off x="22254567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</a:t>
            </a:r>
          </a:p>
        </p:txBody>
      </p:sp>
      <p:sp>
        <p:nvSpPr>
          <p:cNvPr id="200" name=""/>
          <p:cNvSpPr txBox="1"/>
          <p:nvPr/>
        </p:nvSpPr>
        <p:spPr>
          <a:xfrm>
            <a:off x="1576982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</a:t>
            </a:r>
          </a:p>
        </p:txBody>
      </p:sp>
      <p:sp>
        <p:nvSpPr>
          <p:cNvPr id="201" name=""/>
          <p:cNvSpPr txBox="1"/>
          <p:nvPr/>
        </p:nvSpPr>
        <p:spPr>
          <a:xfrm>
            <a:off x="3160239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</a:t>
            </a:r>
          </a:p>
        </p:txBody>
      </p:sp>
      <p:sp>
        <p:nvSpPr>
          <p:cNvPr id="202" name=""/>
          <p:cNvSpPr txBox="1"/>
          <p:nvPr/>
        </p:nvSpPr>
        <p:spPr>
          <a:xfrm>
            <a:off x="480699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</a:t>
            </a:r>
          </a:p>
        </p:txBody>
      </p:sp>
      <p:sp>
        <p:nvSpPr>
          <p:cNvPr id="203" name=""/>
          <p:cNvSpPr txBox="1"/>
          <p:nvPr/>
        </p:nvSpPr>
        <p:spPr>
          <a:xfrm>
            <a:off x="6358501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</a:t>
            </a:r>
          </a:p>
        </p:txBody>
      </p:sp>
      <p:sp>
        <p:nvSpPr>
          <p:cNvPr id="204" name=""/>
          <p:cNvSpPr txBox="1"/>
          <p:nvPr/>
        </p:nvSpPr>
        <p:spPr>
          <a:xfrm>
            <a:off x="8005258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</a:t>
            </a:r>
          </a:p>
        </p:txBody>
      </p:sp>
      <p:sp>
        <p:nvSpPr>
          <p:cNvPr id="205" name=""/>
          <p:cNvSpPr txBox="1"/>
          <p:nvPr/>
        </p:nvSpPr>
        <p:spPr>
          <a:xfrm>
            <a:off x="955676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</a:t>
            </a:r>
          </a:p>
        </p:txBody>
      </p:sp>
      <p:sp>
        <p:nvSpPr>
          <p:cNvPr id="206" name=""/>
          <p:cNvSpPr txBox="1"/>
          <p:nvPr/>
        </p:nvSpPr>
        <p:spPr>
          <a:xfrm>
            <a:off x="11203521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</a:t>
            </a:r>
          </a:p>
        </p:txBody>
      </p:sp>
      <p:sp>
        <p:nvSpPr>
          <p:cNvPr id="207" name=""/>
          <p:cNvSpPr txBox="1"/>
          <p:nvPr/>
        </p:nvSpPr>
        <p:spPr>
          <a:xfrm>
            <a:off x="12723277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</a:t>
            </a:r>
          </a:p>
        </p:txBody>
      </p:sp>
      <p:sp>
        <p:nvSpPr>
          <p:cNvPr id="208" name=""/>
          <p:cNvSpPr txBox="1"/>
          <p:nvPr/>
        </p:nvSpPr>
        <p:spPr>
          <a:xfrm>
            <a:off x="14401784" y="977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</a:t>
            </a:r>
          </a:p>
        </p:txBody>
      </p:sp>
      <p:sp>
        <p:nvSpPr>
          <p:cNvPr id="209" name=""/>
          <p:cNvSpPr txBox="1"/>
          <p:nvPr/>
        </p:nvSpPr>
        <p:spPr>
          <a:xfrm>
            <a:off x="15889789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</a:t>
            </a:r>
          </a:p>
        </p:txBody>
      </p:sp>
      <p:sp>
        <p:nvSpPr>
          <p:cNvPr id="210" name=""/>
          <p:cNvSpPr txBox="1"/>
          <p:nvPr/>
        </p:nvSpPr>
        <p:spPr>
          <a:xfrm>
            <a:off x="17409548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</a:t>
            </a:r>
          </a:p>
        </p:txBody>
      </p:sp>
      <p:sp>
        <p:nvSpPr>
          <p:cNvPr id="211" name=""/>
          <p:cNvSpPr txBox="1"/>
          <p:nvPr/>
        </p:nvSpPr>
        <p:spPr>
          <a:xfrm>
            <a:off x="19088055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</a:t>
            </a:r>
          </a:p>
        </p:txBody>
      </p:sp>
      <p:sp>
        <p:nvSpPr>
          <p:cNvPr id="212" name=""/>
          <p:cNvSpPr txBox="1"/>
          <p:nvPr/>
        </p:nvSpPr>
        <p:spPr>
          <a:xfrm>
            <a:off x="20671310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</a:t>
            </a:r>
          </a:p>
        </p:txBody>
      </p:sp>
      <p:sp>
        <p:nvSpPr>
          <p:cNvPr id="213" name=""/>
          <p:cNvSpPr txBox="1"/>
          <p:nvPr/>
        </p:nvSpPr>
        <p:spPr>
          <a:xfrm>
            <a:off x="22254567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</a:t>
            </a:r>
          </a:p>
        </p:txBody>
      </p:sp>
      <p:sp>
        <p:nvSpPr>
          <p:cNvPr id="214" name=""/>
          <p:cNvSpPr txBox="1"/>
          <p:nvPr/>
        </p:nvSpPr>
        <p:spPr>
          <a:xfrm>
            <a:off x="1672232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</a:t>
            </a:r>
          </a:p>
        </p:txBody>
      </p:sp>
      <p:sp>
        <p:nvSpPr>
          <p:cNvPr id="215" name=""/>
          <p:cNvSpPr txBox="1"/>
          <p:nvPr/>
        </p:nvSpPr>
        <p:spPr>
          <a:xfrm>
            <a:off x="3191989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</a:t>
            </a:r>
          </a:p>
        </p:txBody>
      </p:sp>
      <p:sp>
        <p:nvSpPr>
          <p:cNvPr id="216" name=""/>
          <p:cNvSpPr txBox="1"/>
          <p:nvPr/>
        </p:nvSpPr>
        <p:spPr>
          <a:xfrm>
            <a:off x="4806995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</a:t>
            </a:r>
          </a:p>
        </p:txBody>
      </p:sp>
      <p:sp>
        <p:nvSpPr>
          <p:cNvPr id="217" name=""/>
          <p:cNvSpPr txBox="1"/>
          <p:nvPr/>
        </p:nvSpPr>
        <p:spPr>
          <a:xfrm>
            <a:off x="6453751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</a:t>
            </a:r>
          </a:p>
        </p:txBody>
      </p:sp>
      <p:sp>
        <p:nvSpPr>
          <p:cNvPr id="218" name=""/>
          <p:cNvSpPr txBox="1"/>
          <p:nvPr/>
        </p:nvSpPr>
        <p:spPr>
          <a:xfrm>
            <a:off x="8005258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</a:t>
            </a:r>
          </a:p>
        </p:txBody>
      </p:sp>
      <p:sp>
        <p:nvSpPr>
          <p:cNvPr id="219" name=""/>
          <p:cNvSpPr txBox="1"/>
          <p:nvPr/>
        </p:nvSpPr>
        <p:spPr>
          <a:xfrm>
            <a:off x="9588515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</a:t>
            </a:r>
          </a:p>
        </p:txBody>
      </p:sp>
      <p:sp>
        <p:nvSpPr>
          <p:cNvPr id="220" name=""/>
          <p:cNvSpPr txBox="1"/>
          <p:nvPr/>
        </p:nvSpPr>
        <p:spPr>
          <a:xfrm>
            <a:off x="11171771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</a:t>
            </a:r>
          </a:p>
        </p:txBody>
      </p:sp>
      <p:sp>
        <p:nvSpPr>
          <p:cNvPr id="221" name=""/>
          <p:cNvSpPr txBox="1"/>
          <p:nvPr/>
        </p:nvSpPr>
        <p:spPr>
          <a:xfrm>
            <a:off x="12731215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</a:t>
            </a:r>
          </a:p>
        </p:txBody>
      </p:sp>
      <p:sp>
        <p:nvSpPr>
          <p:cNvPr id="222" name=""/>
          <p:cNvSpPr txBox="1"/>
          <p:nvPr/>
        </p:nvSpPr>
        <p:spPr>
          <a:xfrm>
            <a:off x="14306534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</a:t>
            </a:r>
          </a:p>
        </p:txBody>
      </p:sp>
      <p:sp>
        <p:nvSpPr>
          <p:cNvPr id="223" name=""/>
          <p:cNvSpPr txBox="1"/>
          <p:nvPr/>
        </p:nvSpPr>
        <p:spPr>
          <a:xfrm>
            <a:off x="15826289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</a:t>
            </a:r>
          </a:p>
        </p:txBody>
      </p:sp>
      <p:sp>
        <p:nvSpPr>
          <p:cNvPr id="224" name=""/>
          <p:cNvSpPr txBox="1"/>
          <p:nvPr/>
        </p:nvSpPr>
        <p:spPr>
          <a:xfrm>
            <a:off x="17441298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</a:t>
            </a:r>
          </a:p>
        </p:txBody>
      </p:sp>
      <p:sp>
        <p:nvSpPr>
          <p:cNvPr id="225" name=""/>
          <p:cNvSpPr txBox="1"/>
          <p:nvPr/>
        </p:nvSpPr>
        <p:spPr>
          <a:xfrm>
            <a:off x="18992805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</a:t>
            </a:r>
          </a:p>
        </p:txBody>
      </p:sp>
      <p:sp>
        <p:nvSpPr>
          <p:cNvPr id="226" name=""/>
          <p:cNvSpPr txBox="1"/>
          <p:nvPr/>
        </p:nvSpPr>
        <p:spPr>
          <a:xfrm>
            <a:off x="20607810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</a:t>
            </a:r>
          </a:p>
        </p:txBody>
      </p:sp>
      <p:sp>
        <p:nvSpPr>
          <p:cNvPr id="227" name=""/>
          <p:cNvSpPr txBox="1"/>
          <p:nvPr/>
        </p:nvSpPr>
        <p:spPr>
          <a:xfrm>
            <a:off x="22191067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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0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1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2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3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4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5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6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7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8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9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0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1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2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3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4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5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6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7" name="Rounded Rectangle"/>
          <p:cNvSpPr/>
          <p:nvPr/>
        </p:nvSpPr>
        <p:spPr>
          <a:xfrm>
            <a:off x="126583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8" name="Rounded Rectangle"/>
          <p:cNvSpPr/>
          <p:nvPr/>
        </p:nvSpPr>
        <p:spPr>
          <a:xfrm>
            <a:off x="126583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49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0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1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2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3" name="Rounded Rectangle"/>
          <p:cNvSpPr/>
          <p:nvPr/>
        </p:nvSpPr>
        <p:spPr>
          <a:xfrm>
            <a:off x="2849089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4" name="Rounded Rectangle"/>
          <p:cNvSpPr/>
          <p:nvPr/>
        </p:nvSpPr>
        <p:spPr>
          <a:xfrm>
            <a:off x="2849089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5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6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7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8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9" name="Rounded Rectangle"/>
          <p:cNvSpPr/>
          <p:nvPr/>
        </p:nvSpPr>
        <p:spPr>
          <a:xfrm>
            <a:off x="443234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0" name="Rounded Rectangle"/>
          <p:cNvSpPr/>
          <p:nvPr/>
        </p:nvSpPr>
        <p:spPr>
          <a:xfrm>
            <a:off x="443234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1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2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3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4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5" name="Rounded Rectangle"/>
          <p:cNvSpPr/>
          <p:nvPr/>
        </p:nvSpPr>
        <p:spPr>
          <a:xfrm>
            <a:off x="601560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6" name="Rounded Rectangle"/>
          <p:cNvSpPr/>
          <p:nvPr/>
        </p:nvSpPr>
        <p:spPr>
          <a:xfrm>
            <a:off x="601560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7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8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9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0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1" name="Rounded Rectangle"/>
          <p:cNvSpPr/>
          <p:nvPr/>
        </p:nvSpPr>
        <p:spPr>
          <a:xfrm>
            <a:off x="759885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2" name="Rounded Rectangle"/>
          <p:cNvSpPr/>
          <p:nvPr/>
        </p:nvSpPr>
        <p:spPr>
          <a:xfrm>
            <a:off x="759885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3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4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5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6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7" name="Rounded Rectangle"/>
          <p:cNvSpPr/>
          <p:nvPr/>
        </p:nvSpPr>
        <p:spPr>
          <a:xfrm>
            <a:off x="918211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8" name="Rounded Rectangle"/>
          <p:cNvSpPr/>
          <p:nvPr/>
        </p:nvSpPr>
        <p:spPr>
          <a:xfrm>
            <a:off x="918211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9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0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1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2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3" name="Rounded Rectangle"/>
          <p:cNvSpPr/>
          <p:nvPr/>
        </p:nvSpPr>
        <p:spPr>
          <a:xfrm>
            <a:off x="1076537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4" name="Rounded Rectangle"/>
          <p:cNvSpPr/>
          <p:nvPr/>
        </p:nvSpPr>
        <p:spPr>
          <a:xfrm>
            <a:off x="1076537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5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6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7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8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9" name="Rounded Rectangle"/>
          <p:cNvSpPr/>
          <p:nvPr/>
        </p:nvSpPr>
        <p:spPr>
          <a:xfrm>
            <a:off x="1234862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0" name="Rounded Rectangle"/>
          <p:cNvSpPr/>
          <p:nvPr/>
        </p:nvSpPr>
        <p:spPr>
          <a:xfrm>
            <a:off x="1234862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1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2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3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4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5" name="Rounded Rectangle"/>
          <p:cNvSpPr/>
          <p:nvPr/>
        </p:nvSpPr>
        <p:spPr>
          <a:xfrm>
            <a:off x="13931884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6" name="Rounded Rectangle"/>
          <p:cNvSpPr/>
          <p:nvPr/>
        </p:nvSpPr>
        <p:spPr>
          <a:xfrm>
            <a:off x="13931884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7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8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99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0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1" name="Rounded Rectangle"/>
          <p:cNvSpPr/>
          <p:nvPr/>
        </p:nvSpPr>
        <p:spPr>
          <a:xfrm>
            <a:off x="1551514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2" name="Rounded Rectangle"/>
          <p:cNvSpPr/>
          <p:nvPr/>
        </p:nvSpPr>
        <p:spPr>
          <a:xfrm>
            <a:off x="1551514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3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4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5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6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7" name="Rounded Rectangle"/>
          <p:cNvSpPr/>
          <p:nvPr/>
        </p:nvSpPr>
        <p:spPr>
          <a:xfrm>
            <a:off x="1709839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8" name="Rounded Rectangle"/>
          <p:cNvSpPr/>
          <p:nvPr/>
        </p:nvSpPr>
        <p:spPr>
          <a:xfrm>
            <a:off x="1709839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9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0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1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2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3" name="Rounded Rectangle"/>
          <p:cNvSpPr/>
          <p:nvPr/>
        </p:nvSpPr>
        <p:spPr>
          <a:xfrm>
            <a:off x="18681653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4" name="Rounded Rectangle"/>
          <p:cNvSpPr/>
          <p:nvPr/>
        </p:nvSpPr>
        <p:spPr>
          <a:xfrm>
            <a:off x="18681653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5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6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7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8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9" name="Rounded Rectangle"/>
          <p:cNvSpPr/>
          <p:nvPr/>
        </p:nvSpPr>
        <p:spPr>
          <a:xfrm>
            <a:off x="20264910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0" name="Rounded Rectangle"/>
          <p:cNvSpPr/>
          <p:nvPr/>
        </p:nvSpPr>
        <p:spPr>
          <a:xfrm>
            <a:off x="20264910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1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2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3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4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5" name="Rounded Rectangle"/>
          <p:cNvSpPr/>
          <p:nvPr/>
        </p:nvSpPr>
        <p:spPr>
          <a:xfrm>
            <a:off x="21848167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6" name="Rounded Rectangle"/>
          <p:cNvSpPr/>
          <p:nvPr/>
        </p:nvSpPr>
        <p:spPr>
          <a:xfrm>
            <a:off x="21848167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7" name=""/>
          <p:cNvSpPr txBox="1"/>
          <p:nvPr/>
        </p:nvSpPr>
        <p:spPr>
          <a:xfrm>
            <a:off x="1640482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</a:t>
            </a:r>
          </a:p>
        </p:txBody>
      </p:sp>
      <p:sp>
        <p:nvSpPr>
          <p:cNvPr id="328" name=""/>
          <p:cNvSpPr txBox="1"/>
          <p:nvPr/>
        </p:nvSpPr>
        <p:spPr>
          <a:xfrm>
            <a:off x="3223739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</a:t>
            </a:r>
          </a:p>
        </p:txBody>
      </p:sp>
      <p:sp>
        <p:nvSpPr>
          <p:cNvPr id="329" name=""/>
          <p:cNvSpPr txBox="1"/>
          <p:nvPr/>
        </p:nvSpPr>
        <p:spPr>
          <a:xfrm>
            <a:off x="4743495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</a:t>
            </a:r>
          </a:p>
        </p:txBody>
      </p:sp>
      <p:sp>
        <p:nvSpPr>
          <p:cNvPr id="330" name=""/>
          <p:cNvSpPr txBox="1"/>
          <p:nvPr/>
        </p:nvSpPr>
        <p:spPr>
          <a:xfrm>
            <a:off x="6326751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</a:t>
            </a:r>
          </a:p>
        </p:txBody>
      </p:sp>
      <p:sp>
        <p:nvSpPr>
          <p:cNvPr id="331" name=""/>
          <p:cNvSpPr txBox="1"/>
          <p:nvPr/>
        </p:nvSpPr>
        <p:spPr>
          <a:xfrm>
            <a:off x="8037008" y="184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</a:t>
            </a:r>
          </a:p>
        </p:txBody>
      </p:sp>
      <p:sp>
        <p:nvSpPr>
          <p:cNvPr id="332" name=""/>
          <p:cNvSpPr txBox="1"/>
          <p:nvPr/>
        </p:nvSpPr>
        <p:spPr>
          <a:xfrm>
            <a:off x="9556765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</a:t>
            </a:r>
          </a:p>
        </p:txBody>
      </p:sp>
      <p:sp>
        <p:nvSpPr>
          <p:cNvPr id="333" name=""/>
          <p:cNvSpPr txBox="1"/>
          <p:nvPr/>
        </p:nvSpPr>
        <p:spPr>
          <a:xfrm>
            <a:off x="11171771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</a:t>
            </a:r>
          </a:p>
        </p:txBody>
      </p:sp>
      <p:sp>
        <p:nvSpPr>
          <p:cNvPr id="334" name=""/>
          <p:cNvSpPr txBox="1"/>
          <p:nvPr/>
        </p:nvSpPr>
        <p:spPr>
          <a:xfrm>
            <a:off x="12691527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</a:t>
            </a:r>
          </a:p>
        </p:txBody>
      </p:sp>
      <p:sp>
        <p:nvSpPr>
          <p:cNvPr id="335" name=""/>
          <p:cNvSpPr txBox="1"/>
          <p:nvPr/>
        </p:nvSpPr>
        <p:spPr>
          <a:xfrm>
            <a:off x="14314471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</a:t>
            </a:r>
          </a:p>
        </p:txBody>
      </p:sp>
      <p:sp>
        <p:nvSpPr>
          <p:cNvPr id="336" name=""/>
          <p:cNvSpPr txBox="1"/>
          <p:nvPr/>
        </p:nvSpPr>
        <p:spPr>
          <a:xfrm>
            <a:off x="15953289" y="184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</a:t>
            </a:r>
          </a:p>
        </p:txBody>
      </p:sp>
      <p:sp>
        <p:nvSpPr>
          <p:cNvPr id="337" name=""/>
          <p:cNvSpPr txBox="1"/>
          <p:nvPr/>
        </p:nvSpPr>
        <p:spPr>
          <a:xfrm>
            <a:off x="17473048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</a:t>
            </a:r>
          </a:p>
        </p:txBody>
      </p:sp>
      <p:sp>
        <p:nvSpPr>
          <p:cNvPr id="338" name=""/>
          <p:cNvSpPr txBox="1"/>
          <p:nvPr/>
        </p:nvSpPr>
        <p:spPr>
          <a:xfrm>
            <a:off x="19056305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</a:t>
            </a:r>
          </a:p>
        </p:txBody>
      </p:sp>
      <p:sp>
        <p:nvSpPr>
          <p:cNvPr id="339" name=""/>
          <p:cNvSpPr txBox="1"/>
          <p:nvPr/>
        </p:nvSpPr>
        <p:spPr>
          <a:xfrm>
            <a:off x="20576060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</a:t>
            </a:r>
          </a:p>
        </p:txBody>
      </p:sp>
      <p:sp>
        <p:nvSpPr>
          <p:cNvPr id="340" name=""/>
          <p:cNvSpPr txBox="1"/>
          <p:nvPr/>
        </p:nvSpPr>
        <p:spPr>
          <a:xfrm>
            <a:off x="22254567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</a:t>
            </a:r>
          </a:p>
        </p:txBody>
      </p:sp>
      <p:sp>
        <p:nvSpPr>
          <p:cNvPr id="341" name=""/>
          <p:cNvSpPr txBox="1"/>
          <p:nvPr/>
        </p:nvSpPr>
        <p:spPr>
          <a:xfrm>
            <a:off x="1672232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</a:t>
            </a:r>
          </a:p>
        </p:txBody>
      </p:sp>
      <p:sp>
        <p:nvSpPr>
          <p:cNvPr id="342" name=""/>
          <p:cNvSpPr txBox="1"/>
          <p:nvPr/>
        </p:nvSpPr>
        <p:spPr>
          <a:xfrm>
            <a:off x="325548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</a:t>
            </a:r>
          </a:p>
        </p:txBody>
      </p:sp>
      <p:sp>
        <p:nvSpPr>
          <p:cNvPr id="343" name=""/>
          <p:cNvSpPr txBox="1"/>
          <p:nvPr/>
        </p:nvSpPr>
        <p:spPr>
          <a:xfrm>
            <a:off x="4838745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</a:t>
            </a:r>
          </a:p>
        </p:txBody>
      </p:sp>
      <p:sp>
        <p:nvSpPr>
          <p:cNvPr id="344" name=""/>
          <p:cNvSpPr txBox="1"/>
          <p:nvPr/>
        </p:nvSpPr>
        <p:spPr>
          <a:xfrm>
            <a:off x="6422001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</a:t>
            </a:r>
          </a:p>
        </p:txBody>
      </p:sp>
      <p:sp>
        <p:nvSpPr>
          <p:cNvPr id="345" name=""/>
          <p:cNvSpPr txBox="1"/>
          <p:nvPr/>
        </p:nvSpPr>
        <p:spPr>
          <a:xfrm>
            <a:off x="8005258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</a:t>
            </a:r>
          </a:p>
        </p:txBody>
      </p:sp>
      <p:sp>
        <p:nvSpPr>
          <p:cNvPr id="346" name=""/>
          <p:cNvSpPr txBox="1"/>
          <p:nvPr/>
        </p:nvSpPr>
        <p:spPr>
          <a:xfrm>
            <a:off x="9588515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</a:t>
            </a:r>
          </a:p>
        </p:txBody>
      </p:sp>
      <p:sp>
        <p:nvSpPr>
          <p:cNvPr id="347" name=""/>
          <p:cNvSpPr txBox="1"/>
          <p:nvPr/>
        </p:nvSpPr>
        <p:spPr>
          <a:xfrm>
            <a:off x="11171771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</a:t>
            </a:r>
          </a:p>
        </p:txBody>
      </p:sp>
      <p:sp>
        <p:nvSpPr>
          <p:cNvPr id="348" name=""/>
          <p:cNvSpPr txBox="1"/>
          <p:nvPr/>
        </p:nvSpPr>
        <p:spPr>
          <a:xfrm>
            <a:off x="12755027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</a:t>
            </a:r>
          </a:p>
        </p:txBody>
      </p:sp>
      <p:sp>
        <p:nvSpPr>
          <p:cNvPr id="349" name=""/>
          <p:cNvSpPr txBox="1"/>
          <p:nvPr/>
        </p:nvSpPr>
        <p:spPr>
          <a:xfrm>
            <a:off x="14306534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</a:t>
            </a:r>
          </a:p>
        </p:txBody>
      </p:sp>
      <p:sp>
        <p:nvSpPr>
          <p:cNvPr id="350" name=""/>
          <p:cNvSpPr txBox="1"/>
          <p:nvPr/>
        </p:nvSpPr>
        <p:spPr>
          <a:xfrm>
            <a:off x="15889789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</a:t>
            </a:r>
          </a:p>
        </p:txBody>
      </p:sp>
      <p:sp>
        <p:nvSpPr>
          <p:cNvPr id="351" name=""/>
          <p:cNvSpPr txBox="1"/>
          <p:nvPr/>
        </p:nvSpPr>
        <p:spPr>
          <a:xfrm>
            <a:off x="17409548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</a:t>
            </a:r>
          </a:p>
        </p:txBody>
      </p:sp>
      <p:sp>
        <p:nvSpPr>
          <p:cNvPr id="352" name=""/>
          <p:cNvSpPr txBox="1"/>
          <p:nvPr/>
        </p:nvSpPr>
        <p:spPr>
          <a:xfrm>
            <a:off x="1905630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</a:t>
            </a:r>
          </a:p>
        </p:txBody>
      </p:sp>
      <p:sp>
        <p:nvSpPr>
          <p:cNvPr id="353" name=""/>
          <p:cNvSpPr txBox="1"/>
          <p:nvPr/>
        </p:nvSpPr>
        <p:spPr>
          <a:xfrm>
            <a:off x="20639560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</a:t>
            </a:r>
          </a:p>
        </p:txBody>
      </p:sp>
      <p:sp>
        <p:nvSpPr>
          <p:cNvPr id="354" name=""/>
          <p:cNvSpPr txBox="1"/>
          <p:nvPr/>
        </p:nvSpPr>
        <p:spPr>
          <a:xfrm>
            <a:off x="22191067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</a:t>
            </a:r>
          </a:p>
        </p:txBody>
      </p:sp>
      <p:sp>
        <p:nvSpPr>
          <p:cNvPr id="355" name=""/>
          <p:cNvSpPr txBox="1"/>
          <p:nvPr/>
        </p:nvSpPr>
        <p:spPr>
          <a:xfrm>
            <a:off x="1640482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</a:t>
            </a:r>
          </a:p>
        </p:txBody>
      </p:sp>
      <p:sp>
        <p:nvSpPr>
          <p:cNvPr id="356" name=""/>
          <p:cNvSpPr txBox="1"/>
          <p:nvPr/>
        </p:nvSpPr>
        <p:spPr>
          <a:xfrm>
            <a:off x="3239614" y="5016499"/>
            <a:ext cx="488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</a:t>
            </a:r>
          </a:p>
        </p:txBody>
      </p:sp>
      <p:sp>
        <p:nvSpPr>
          <p:cNvPr id="357" name=""/>
          <p:cNvSpPr txBox="1"/>
          <p:nvPr/>
        </p:nvSpPr>
        <p:spPr>
          <a:xfrm>
            <a:off x="480699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</a:t>
            </a:r>
          </a:p>
        </p:txBody>
      </p:sp>
      <p:sp>
        <p:nvSpPr>
          <p:cNvPr id="358" name=""/>
          <p:cNvSpPr txBox="1"/>
          <p:nvPr/>
        </p:nvSpPr>
        <p:spPr>
          <a:xfrm>
            <a:off x="6326751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</a:t>
            </a:r>
          </a:p>
        </p:txBody>
      </p:sp>
      <p:sp>
        <p:nvSpPr>
          <p:cNvPr id="359" name=""/>
          <p:cNvSpPr txBox="1"/>
          <p:nvPr/>
        </p:nvSpPr>
        <p:spPr>
          <a:xfrm>
            <a:off x="7910008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</a:t>
            </a:r>
          </a:p>
        </p:txBody>
      </p:sp>
      <p:sp>
        <p:nvSpPr>
          <p:cNvPr id="360" name=""/>
          <p:cNvSpPr txBox="1"/>
          <p:nvPr/>
        </p:nvSpPr>
        <p:spPr>
          <a:xfrm>
            <a:off x="9652015" y="5016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</a:t>
            </a:r>
          </a:p>
        </p:txBody>
      </p:sp>
      <p:sp>
        <p:nvSpPr>
          <p:cNvPr id="361" name=""/>
          <p:cNvSpPr txBox="1"/>
          <p:nvPr/>
        </p:nvSpPr>
        <p:spPr>
          <a:xfrm>
            <a:off x="11298771" y="5016499"/>
            <a:ext cx="203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</a:t>
            </a:r>
          </a:p>
        </p:txBody>
      </p:sp>
      <p:sp>
        <p:nvSpPr>
          <p:cNvPr id="362" name=""/>
          <p:cNvSpPr txBox="1"/>
          <p:nvPr/>
        </p:nvSpPr>
        <p:spPr>
          <a:xfrm>
            <a:off x="12882027" y="5016499"/>
            <a:ext cx="203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</a:t>
            </a:r>
          </a:p>
        </p:txBody>
      </p:sp>
      <p:sp>
        <p:nvSpPr>
          <p:cNvPr id="363" name=""/>
          <p:cNvSpPr txBox="1"/>
          <p:nvPr/>
        </p:nvSpPr>
        <p:spPr>
          <a:xfrm>
            <a:off x="14338284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</a:t>
            </a:r>
          </a:p>
        </p:txBody>
      </p:sp>
      <p:sp>
        <p:nvSpPr>
          <p:cNvPr id="364" name=""/>
          <p:cNvSpPr txBox="1"/>
          <p:nvPr/>
        </p:nvSpPr>
        <p:spPr>
          <a:xfrm>
            <a:off x="15921539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</a:t>
            </a:r>
          </a:p>
        </p:txBody>
      </p:sp>
      <p:sp>
        <p:nvSpPr>
          <p:cNvPr id="365" name=""/>
          <p:cNvSpPr txBox="1"/>
          <p:nvPr/>
        </p:nvSpPr>
        <p:spPr>
          <a:xfrm>
            <a:off x="17504798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</a:t>
            </a:r>
          </a:p>
        </p:txBody>
      </p:sp>
      <p:sp>
        <p:nvSpPr>
          <p:cNvPr id="366" name=""/>
          <p:cNvSpPr txBox="1"/>
          <p:nvPr/>
        </p:nvSpPr>
        <p:spPr>
          <a:xfrm>
            <a:off x="19088055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</a:t>
            </a:r>
          </a:p>
        </p:txBody>
      </p:sp>
      <p:sp>
        <p:nvSpPr>
          <p:cNvPr id="367" name=""/>
          <p:cNvSpPr txBox="1"/>
          <p:nvPr/>
        </p:nvSpPr>
        <p:spPr>
          <a:xfrm>
            <a:off x="20734810" y="5016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</a:t>
            </a:r>
          </a:p>
        </p:txBody>
      </p:sp>
      <p:sp>
        <p:nvSpPr>
          <p:cNvPr id="368" name=""/>
          <p:cNvSpPr txBox="1"/>
          <p:nvPr/>
        </p:nvSpPr>
        <p:spPr>
          <a:xfrm>
            <a:off x="22222817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</a:t>
            </a:r>
          </a:p>
        </p:txBody>
      </p:sp>
      <p:sp>
        <p:nvSpPr>
          <p:cNvPr id="369" name=""/>
          <p:cNvSpPr txBox="1"/>
          <p:nvPr/>
        </p:nvSpPr>
        <p:spPr>
          <a:xfrm>
            <a:off x="1608732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</a:t>
            </a:r>
          </a:p>
        </p:txBody>
      </p:sp>
      <p:sp>
        <p:nvSpPr>
          <p:cNvPr id="370" name=""/>
          <p:cNvSpPr txBox="1"/>
          <p:nvPr/>
        </p:nvSpPr>
        <p:spPr>
          <a:xfrm>
            <a:off x="3191989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</a:t>
            </a:r>
          </a:p>
        </p:txBody>
      </p:sp>
      <p:sp>
        <p:nvSpPr>
          <p:cNvPr id="371" name=""/>
          <p:cNvSpPr txBox="1"/>
          <p:nvPr/>
        </p:nvSpPr>
        <p:spPr>
          <a:xfrm>
            <a:off x="480699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</a:t>
            </a:r>
          </a:p>
        </p:txBody>
      </p:sp>
      <p:sp>
        <p:nvSpPr>
          <p:cNvPr id="372" name=""/>
          <p:cNvSpPr txBox="1"/>
          <p:nvPr/>
        </p:nvSpPr>
        <p:spPr>
          <a:xfrm>
            <a:off x="6390251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</a:t>
            </a:r>
          </a:p>
        </p:txBody>
      </p:sp>
      <p:sp>
        <p:nvSpPr>
          <p:cNvPr id="373" name=""/>
          <p:cNvSpPr txBox="1"/>
          <p:nvPr/>
        </p:nvSpPr>
        <p:spPr>
          <a:xfrm>
            <a:off x="7973508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</a:t>
            </a:r>
          </a:p>
        </p:txBody>
      </p:sp>
      <p:sp>
        <p:nvSpPr>
          <p:cNvPr id="374" name=""/>
          <p:cNvSpPr txBox="1"/>
          <p:nvPr/>
        </p:nvSpPr>
        <p:spPr>
          <a:xfrm>
            <a:off x="9588515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</a:t>
            </a:r>
          </a:p>
        </p:txBody>
      </p:sp>
      <p:sp>
        <p:nvSpPr>
          <p:cNvPr id="375" name=""/>
          <p:cNvSpPr txBox="1"/>
          <p:nvPr/>
        </p:nvSpPr>
        <p:spPr>
          <a:xfrm>
            <a:off x="11076521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</a:t>
            </a:r>
          </a:p>
        </p:txBody>
      </p:sp>
      <p:sp>
        <p:nvSpPr>
          <p:cNvPr id="376" name=""/>
          <p:cNvSpPr txBox="1"/>
          <p:nvPr/>
        </p:nvSpPr>
        <p:spPr>
          <a:xfrm>
            <a:off x="12659777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</a:t>
            </a:r>
          </a:p>
        </p:txBody>
      </p:sp>
      <p:sp>
        <p:nvSpPr>
          <p:cNvPr id="377" name=""/>
          <p:cNvSpPr txBox="1"/>
          <p:nvPr/>
        </p:nvSpPr>
        <p:spPr>
          <a:xfrm>
            <a:off x="14274784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</a:t>
            </a:r>
          </a:p>
        </p:txBody>
      </p:sp>
      <p:sp>
        <p:nvSpPr>
          <p:cNvPr id="378" name=""/>
          <p:cNvSpPr txBox="1"/>
          <p:nvPr/>
        </p:nvSpPr>
        <p:spPr>
          <a:xfrm>
            <a:off x="15889789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</a:t>
            </a:r>
          </a:p>
        </p:txBody>
      </p:sp>
      <p:sp>
        <p:nvSpPr>
          <p:cNvPr id="379" name=""/>
          <p:cNvSpPr txBox="1"/>
          <p:nvPr/>
        </p:nvSpPr>
        <p:spPr>
          <a:xfrm>
            <a:off x="17473048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</a:t>
            </a:r>
          </a:p>
        </p:txBody>
      </p:sp>
      <p:sp>
        <p:nvSpPr>
          <p:cNvPr id="380" name=""/>
          <p:cNvSpPr txBox="1"/>
          <p:nvPr/>
        </p:nvSpPr>
        <p:spPr>
          <a:xfrm>
            <a:off x="1905630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</a:t>
            </a:r>
          </a:p>
        </p:txBody>
      </p:sp>
      <p:sp>
        <p:nvSpPr>
          <p:cNvPr id="381" name=""/>
          <p:cNvSpPr txBox="1"/>
          <p:nvPr/>
        </p:nvSpPr>
        <p:spPr>
          <a:xfrm>
            <a:off x="20623685" y="6603999"/>
            <a:ext cx="552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</a:t>
            </a:r>
          </a:p>
        </p:txBody>
      </p:sp>
      <p:sp>
        <p:nvSpPr>
          <p:cNvPr id="382" name=""/>
          <p:cNvSpPr txBox="1"/>
          <p:nvPr/>
        </p:nvSpPr>
        <p:spPr>
          <a:xfrm>
            <a:off x="22222817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</a:t>
            </a:r>
          </a:p>
        </p:txBody>
      </p:sp>
      <p:sp>
        <p:nvSpPr>
          <p:cNvPr id="383" name=""/>
          <p:cNvSpPr txBox="1"/>
          <p:nvPr/>
        </p:nvSpPr>
        <p:spPr>
          <a:xfrm>
            <a:off x="1640482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</a:t>
            </a:r>
          </a:p>
        </p:txBody>
      </p:sp>
      <p:sp>
        <p:nvSpPr>
          <p:cNvPr id="384" name=""/>
          <p:cNvSpPr txBox="1"/>
          <p:nvPr/>
        </p:nvSpPr>
        <p:spPr>
          <a:xfrm>
            <a:off x="3223739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</a:t>
            </a:r>
          </a:p>
        </p:txBody>
      </p:sp>
      <p:sp>
        <p:nvSpPr>
          <p:cNvPr id="385" name=""/>
          <p:cNvSpPr txBox="1"/>
          <p:nvPr/>
        </p:nvSpPr>
        <p:spPr>
          <a:xfrm>
            <a:off x="4838745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</a:t>
            </a:r>
          </a:p>
        </p:txBody>
      </p:sp>
      <p:sp>
        <p:nvSpPr>
          <p:cNvPr id="386" name=""/>
          <p:cNvSpPr txBox="1"/>
          <p:nvPr/>
        </p:nvSpPr>
        <p:spPr>
          <a:xfrm>
            <a:off x="6390251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</a:t>
            </a:r>
          </a:p>
        </p:txBody>
      </p:sp>
      <p:sp>
        <p:nvSpPr>
          <p:cNvPr id="387" name=""/>
          <p:cNvSpPr txBox="1"/>
          <p:nvPr/>
        </p:nvSpPr>
        <p:spPr>
          <a:xfrm>
            <a:off x="7973508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</a:t>
            </a:r>
          </a:p>
        </p:txBody>
      </p:sp>
      <p:sp>
        <p:nvSpPr>
          <p:cNvPr id="388" name=""/>
          <p:cNvSpPr txBox="1"/>
          <p:nvPr/>
        </p:nvSpPr>
        <p:spPr>
          <a:xfrm>
            <a:off x="9652015" y="8191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</a:t>
            </a:r>
          </a:p>
        </p:txBody>
      </p:sp>
      <p:sp>
        <p:nvSpPr>
          <p:cNvPr id="389" name=""/>
          <p:cNvSpPr txBox="1"/>
          <p:nvPr/>
        </p:nvSpPr>
        <p:spPr>
          <a:xfrm>
            <a:off x="11140021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</a:t>
            </a:r>
          </a:p>
        </p:txBody>
      </p:sp>
      <p:sp>
        <p:nvSpPr>
          <p:cNvPr id="390" name=""/>
          <p:cNvSpPr txBox="1"/>
          <p:nvPr/>
        </p:nvSpPr>
        <p:spPr>
          <a:xfrm>
            <a:off x="12755027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</a:t>
            </a:r>
          </a:p>
        </p:txBody>
      </p:sp>
      <p:sp>
        <p:nvSpPr>
          <p:cNvPr id="391" name=""/>
          <p:cNvSpPr txBox="1"/>
          <p:nvPr/>
        </p:nvSpPr>
        <p:spPr>
          <a:xfrm>
            <a:off x="14370034" y="819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</a:t>
            </a:r>
          </a:p>
        </p:txBody>
      </p:sp>
      <p:sp>
        <p:nvSpPr>
          <p:cNvPr id="392" name=""/>
          <p:cNvSpPr txBox="1"/>
          <p:nvPr/>
        </p:nvSpPr>
        <p:spPr>
          <a:xfrm>
            <a:off x="15985039" y="8191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</a:t>
            </a:r>
          </a:p>
        </p:txBody>
      </p:sp>
      <p:sp>
        <p:nvSpPr>
          <p:cNvPr id="393" name=""/>
          <p:cNvSpPr txBox="1"/>
          <p:nvPr/>
        </p:nvSpPr>
        <p:spPr>
          <a:xfrm>
            <a:off x="17504798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</a:t>
            </a:r>
          </a:p>
        </p:txBody>
      </p:sp>
      <p:sp>
        <p:nvSpPr>
          <p:cNvPr id="394" name=""/>
          <p:cNvSpPr txBox="1"/>
          <p:nvPr/>
        </p:nvSpPr>
        <p:spPr>
          <a:xfrm>
            <a:off x="18992805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</a:t>
            </a:r>
          </a:p>
        </p:txBody>
      </p:sp>
      <p:sp>
        <p:nvSpPr>
          <p:cNvPr id="395" name=""/>
          <p:cNvSpPr txBox="1"/>
          <p:nvPr/>
        </p:nvSpPr>
        <p:spPr>
          <a:xfrm>
            <a:off x="20576060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</a:t>
            </a:r>
          </a:p>
        </p:txBody>
      </p:sp>
      <p:sp>
        <p:nvSpPr>
          <p:cNvPr id="396" name=""/>
          <p:cNvSpPr txBox="1"/>
          <p:nvPr/>
        </p:nvSpPr>
        <p:spPr>
          <a:xfrm>
            <a:off x="22254567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</a:t>
            </a:r>
          </a:p>
        </p:txBody>
      </p:sp>
      <p:sp>
        <p:nvSpPr>
          <p:cNvPr id="397" name=""/>
          <p:cNvSpPr txBox="1"/>
          <p:nvPr/>
        </p:nvSpPr>
        <p:spPr>
          <a:xfrm>
            <a:off x="1640482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</a:t>
            </a:r>
          </a:p>
        </p:txBody>
      </p:sp>
      <p:sp>
        <p:nvSpPr>
          <p:cNvPr id="398" name=""/>
          <p:cNvSpPr txBox="1"/>
          <p:nvPr/>
        </p:nvSpPr>
        <p:spPr>
          <a:xfrm>
            <a:off x="3287239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</a:t>
            </a:r>
          </a:p>
        </p:txBody>
      </p:sp>
      <p:sp>
        <p:nvSpPr>
          <p:cNvPr id="399" name=""/>
          <p:cNvSpPr txBox="1"/>
          <p:nvPr/>
        </p:nvSpPr>
        <p:spPr>
          <a:xfrm>
            <a:off x="480699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</a:t>
            </a:r>
          </a:p>
        </p:txBody>
      </p:sp>
      <p:sp>
        <p:nvSpPr>
          <p:cNvPr id="400" name=""/>
          <p:cNvSpPr txBox="1"/>
          <p:nvPr/>
        </p:nvSpPr>
        <p:spPr>
          <a:xfrm>
            <a:off x="6390251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</a:t>
            </a:r>
          </a:p>
        </p:txBody>
      </p:sp>
      <p:sp>
        <p:nvSpPr>
          <p:cNvPr id="401" name=""/>
          <p:cNvSpPr txBox="1"/>
          <p:nvPr/>
        </p:nvSpPr>
        <p:spPr>
          <a:xfrm>
            <a:off x="7973508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</a:t>
            </a:r>
          </a:p>
        </p:txBody>
      </p:sp>
      <p:sp>
        <p:nvSpPr>
          <p:cNvPr id="402" name=""/>
          <p:cNvSpPr txBox="1"/>
          <p:nvPr/>
        </p:nvSpPr>
        <p:spPr>
          <a:xfrm>
            <a:off x="955676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</a:t>
            </a:r>
          </a:p>
        </p:txBody>
      </p:sp>
      <p:sp>
        <p:nvSpPr>
          <p:cNvPr id="403" name=""/>
          <p:cNvSpPr txBox="1"/>
          <p:nvPr/>
        </p:nvSpPr>
        <p:spPr>
          <a:xfrm>
            <a:off x="11171771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</a:t>
            </a:r>
          </a:p>
        </p:txBody>
      </p:sp>
      <p:sp>
        <p:nvSpPr>
          <p:cNvPr id="404" name=""/>
          <p:cNvSpPr txBox="1"/>
          <p:nvPr/>
        </p:nvSpPr>
        <p:spPr>
          <a:xfrm>
            <a:off x="12818527" y="977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</a:t>
            </a:r>
          </a:p>
        </p:txBody>
      </p:sp>
      <p:sp>
        <p:nvSpPr>
          <p:cNvPr id="405" name=""/>
          <p:cNvSpPr txBox="1"/>
          <p:nvPr/>
        </p:nvSpPr>
        <p:spPr>
          <a:xfrm>
            <a:off x="14401784" y="977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</a:t>
            </a:r>
          </a:p>
        </p:txBody>
      </p:sp>
      <p:sp>
        <p:nvSpPr>
          <p:cNvPr id="406" name=""/>
          <p:cNvSpPr txBox="1"/>
          <p:nvPr/>
        </p:nvSpPr>
        <p:spPr>
          <a:xfrm>
            <a:off x="15921539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</a:t>
            </a:r>
          </a:p>
        </p:txBody>
      </p:sp>
      <p:sp>
        <p:nvSpPr>
          <p:cNvPr id="407" name=""/>
          <p:cNvSpPr txBox="1"/>
          <p:nvPr/>
        </p:nvSpPr>
        <p:spPr>
          <a:xfrm>
            <a:off x="17536548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</a:t>
            </a:r>
          </a:p>
        </p:txBody>
      </p:sp>
      <p:sp>
        <p:nvSpPr>
          <p:cNvPr id="408" name=""/>
          <p:cNvSpPr txBox="1"/>
          <p:nvPr/>
        </p:nvSpPr>
        <p:spPr>
          <a:xfrm>
            <a:off x="18992805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</a:t>
            </a:r>
          </a:p>
        </p:txBody>
      </p:sp>
      <p:sp>
        <p:nvSpPr>
          <p:cNvPr id="409" name=""/>
          <p:cNvSpPr txBox="1"/>
          <p:nvPr/>
        </p:nvSpPr>
        <p:spPr>
          <a:xfrm>
            <a:off x="20639560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</a:t>
            </a:r>
          </a:p>
        </p:txBody>
      </p:sp>
      <p:sp>
        <p:nvSpPr>
          <p:cNvPr id="410" name=""/>
          <p:cNvSpPr txBox="1"/>
          <p:nvPr/>
        </p:nvSpPr>
        <p:spPr>
          <a:xfrm>
            <a:off x="22222817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</a:t>
            </a:r>
          </a:p>
        </p:txBody>
      </p:sp>
      <p:sp>
        <p:nvSpPr>
          <p:cNvPr id="411" name=""/>
          <p:cNvSpPr txBox="1"/>
          <p:nvPr/>
        </p:nvSpPr>
        <p:spPr>
          <a:xfrm>
            <a:off x="1576982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</a:t>
            </a:r>
          </a:p>
        </p:txBody>
      </p:sp>
      <p:sp>
        <p:nvSpPr>
          <p:cNvPr id="412" name=""/>
          <p:cNvSpPr txBox="1"/>
          <p:nvPr/>
        </p:nvSpPr>
        <p:spPr>
          <a:xfrm>
            <a:off x="3191989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</a:t>
            </a:r>
          </a:p>
        </p:txBody>
      </p:sp>
      <p:sp>
        <p:nvSpPr>
          <p:cNvPr id="413" name=""/>
          <p:cNvSpPr txBox="1"/>
          <p:nvPr/>
        </p:nvSpPr>
        <p:spPr>
          <a:xfrm>
            <a:off x="4870495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</a:t>
            </a:r>
          </a:p>
        </p:txBody>
      </p:sp>
      <p:sp>
        <p:nvSpPr>
          <p:cNvPr id="414" name=""/>
          <p:cNvSpPr txBox="1"/>
          <p:nvPr/>
        </p:nvSpPr>
        <p:spPr>
          <a:xfrm>
            <a:off x="6453751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</a:t>
            </a:r>
          </a:p>
        </p:txBody>
      </p:sp>
      <p:sp>
        <p:nvSpPr>
          <p:cNvPr id="415" name=""/>
          <p:cNvSpPr txBox="1"/>
          <p:nvPr/>
        </p:nvSpPr>
        <p:spPr>
          <a:xfrm>
            <a:off x="8037008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</a:t>
            </a:r>
          </a:p>
        </p:txBody>
      </p:sp>
      <p:sp>
        <p:nvSpPr>
          <p:cNvPr id="416" name=""/>
          <p:cNvSpPr txBox="1"/>
          <p:nvPr/>
        </p:nvSpPr>
        <p:spPr>
          <a:xfrm>
            <a:off x="9556765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</a:t>
            </a:r>
          </a:p>
        </p:txBody>
      </p:sp>
      <p:sp>
        <p:nvSpPr>
          <p:cNvPr id="417" name=""/>
          <p:cNvSpPr txBox="1"/>
          <p:nvPr/>
        </p:nvSpPr>
        <p:spPr>
          <a:xfrm>
            <a:off x="11140021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</a:t>
            </a:r>
          </a:p>
        </p:txBody>
      </p:sp>
      <p:sp>
        <p:nvSpPr>
          <p:cNvPr id="418" name=""/>
          <p:cNvSpPr txBox="1"/>
          <p:nvPr/>
        </p:nvSpPr>
        <p:spPr>
          <a:xfrm>
            <a:off x="12723277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</a:t>
            </a:r>
          </a:p>
        </p:txBody>
      </p:sp>
      <p:sp>
        <p:nvSpPr>
          <p:cNvPr id="419" name=""/>
          <p:cNvSpPr txBox="1"/>
          <p:nvPr/>
        </p:nvSpPr>
        <p:spPr>
          <a:xfrm>
            <a:off x="14243034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</a:t>
            </a:r>
          </a:p>
        </p:txBody>
      </p:sp>
      <p:sp>
        <p:nvSpPr>
          <p:cNvPr id="420" name=""/>
          <p:cNvSpPr txBox="1"/>
          <p:nvPr/>
        </p:nvSpPr>
        <p:spPr>
          <a:xfrm>
            <a:off x="15826289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</a:t>
            </a:r>
          </a:p>
        </p:txBody>
      </p:sp>
      <p:sp>
        <p:nvSpPr>
          <p:cNvPr id="421" name=""/>
          <p:cNvSpPr txBox="1"/>
          <p:nvPr/>
        </p:nvSpPr>
        <p:spPr>
          <a:xfrm>
            <a:off x="17473048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</a:t>
            </a:r>
          </a:p>
        </p:txBody>
      </p:sp>
      <p:sp>
        <p:nvSpPr>
          <p:cNvPr id="422" name=""/>
          <p:cNvSpPr txBox="1"/>
          <p:nvPr/>
        </p:nvSpPr>
        <p:spPr>
          <a:xfrm>
            <a:off x="19024555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</a:t>
            </a:r>
          </a:p>
        </p:txBody>
      </p:sp>
      <p:sp>
        <p:nvSpPr>
          <p:cNvPr id="423" name=""/>
          <p:cNvSpPr txBox="1"/>
          <p:nvPr/>
        </p:nvSpPr>
        <p:spPr>
          <a:xfrm>
            <a:off x="20607810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</a:t>
            </a:r>
          </a:p>
        </p:txBody>
      </p:sp>
      <p:sp>
        <p:nvSpPr>
          <p:cNvPr id="424" name=""/>
          <p:cNvSpPr txBox="1"/>
          <p:nvPr/>
        </p:nvSpPr>
        <p:spPr>
          <a:xfrm>
            <a:off x="22222817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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6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27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28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29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0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1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2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3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4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5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6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7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8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39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0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1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2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3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4" name="Rounded Rectangle"/>
          <p:cNvSpPr/>
          <p:nvPr/>
        </p:nvSpPr>
        <p:spPr>
          <a:xfrm>
            <a:off x="126583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5" name="Rounded Rectangle"/>
          <p:cNvSpPr/>
          <p:nvPr/>
        </p:nvSpPr>
        <p:spPr>
          <a:xfrm>
            <a:off x="126583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6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7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8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49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0" name="Rounded Rectangle"/>
          <p:cNvSpPr/>
          <p:nvPr/>
        </p:nvSpPr>
        <p:spPr>
          <a:xfrm>
            <a:off x="2849089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1" name="Rounded Rectangle"/>
          <p:cNvSpPr/>
          <p:nvPr/>
        </p:nvSpPr>
        <p:spPr>
          <a:xfrm>
            <a:off x="2849089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2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3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4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5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E7A4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6" name="Rounded Rectangle"/>
          <p:cNvSpPr/>
          <p:nvPr/>
        </p:nvSpPr>
        <p:spPr>
          <a:xfrm>
            <a:off x="443234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7" name="Rounded Rectangle"/>
          <p:cNvSpPr/>
          <p:nvPr/>
        </p:nvSpPr>
        <p:spPr>
          <a:xfrm>
            <a:off x="443234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8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59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0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1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2" name="Rounded Rectangle"/>
          <p:cNvSpPr/>
          <p:nvPr/>
        </p:nvSpPr>
        <p:spPr>
          <a:xfrm>
            <a:off x="601560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3" name="Rounded Rectangle"/>
          <p:cNvSpPr/>
          <p:nvPr/>
        </p:nvSpPr>
        <p:spPr>
          <a:xfrm>
            <a:off x="601560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4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5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E7A4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6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7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8" name="Rounded Rectangle"/>
          <p:cNvSpPr/>
          <p:nvPr/>
        </p:nvSpPr>
        <p:spPr>
          <a:xfrm>
            <a:off x="759885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69" name="Rounded Rectangle"/>
          <p:cNvSpPr/>
          <p:nvPr/>
        </p:nvSpPr>
        <p:spPr>
          <a:xfrm>
            <a:off x="759885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E7A4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0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1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2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3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4" name="Rounded Rectangle"/>
          <p:cNvSpPr/>
          <p:nvPr/>
        </p:nvSpPr>
        <p:spPr>
          <a:xfrm>
            <a:off x="918211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5" name="Rounded Rectangle"/>
          <p:cNvSpPr/>
          <p:nvPr/>
        </p:nvSpPr>
        <p:spPr>
          <a:xfrm>
            <a:off x="918211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6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7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8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79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0" name="Rounded Rectangle"/>
          <p:cNvSpPr/>
          <p:nvPr/>
        </p:nvSpPr>
        <p:spPr>
          <a:xfrm>
            <a:off x="1076537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1" name="Rounded Rectangle"/>
          <p:cNvSpPr/>
          <p:nvPr/>
        </p:nvSpPr>
        <p:spPr>
          <a:xfrm>
            <a:off x="1076537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2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3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4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5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6" name="Rounded Rectangle"/>
          <p:cNvSpPr/>
          <p:nvPr/>
        </p:nvSpPr>
        <p:spPr>
          <a:xfrm>
            <a:off x="1234862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7" name="Rounded Rectangle"/>
          <p:cNvSpPr/>
          <p:nvPr/>
        </p:nvSpPr>
        <p:spPr>
          <a:xfrm>
            <a:off x="1234862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8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89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0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1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2" name="Rounded Rectangle"/>
          <p:cNvSpPr/>
          <p:nvPr/>
        </p:nvSpPr>
        <p:spPr>
          <a:xfrm>
            <a:off x="13931884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3" name="Rounded Rectangle"/>
          <p:cNvSpPr/>
          <p:nvPr/>
        </p:nvSpPr>
        <p:spPr>
          <a:xfrm>
            <a:off x="13931884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4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5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6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7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8" name="Rounded Rectangle"/>
          <p:cNvSpPr/>
          <p:nvPr/>
        </p:nvSpPr>
        <p:spPr>
          <a:xfrm>
            <a:off x="1551514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499" name="Rounded Rectangle"/>
          <p:cNvSpPr/>
          <p:nvPr/>
        </p:nvSpPr>
        <p:spPr>
          <a:xfrm>
            <a:off x="1551514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0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1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2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3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4" name="Rounded Rectangle"/>
          <p:cNvSpPr/>
          <p:nvPr/>
        </p:nvSpPr>
        <p:spPr>
          <a:xfrm>
            <a:off x="1709839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5" name="Rounded Rectangle"/>
          <p:cNvSpPr/>
          <p:nvPr/>
        </p:nvSpPr>
        <p:spPr>
          <a:xfrm>
            <a:off x="1709839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6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7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8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09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0" name="Rounded Rectangle"/>
          <p:cNvSpPr/>
          <p:nvPr/>
        </p:nvSpPr>
        <p:spPr>
          <a:xfrm>
            <a:off x="18681653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1" name="Rounded Rectangle"/>
          <p:cNvSpPr/>
          <p:nvPr/>
        </p:nvSpPr>
        <p:spPr>
          <a:xfrm>
            <a:off x="18681653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2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3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4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E7A4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5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6" name="Rounded Rectangle"/>
          <p:cNvSpPr/>
          <p:nvPr/>
        </p:nvSpPr>
        <p:spPr>
          <a:xfrm>
            <a:off x="20264910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7" name="Rounded Rectangle"/>
          <p:cNvSpPr/>
          <p:nvPr/>
        </p:nvSpPr>
        <p:spPr>
          <a:xfrm>
            <a:off x="20264910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8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19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20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21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22" name="Rounded Rectangle"/>
          <p:cNvSpPr/>
          <p:nvPr/>
        </p:nvSpPr>
        <p:spPr>
          <a:xfrm>
            <a:off x="21848167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23" name="Rounded Rectangle"/>
          <p:cNvSpPr/>
          <p:nvPr/>
        </p:nvSpPr>
        <p:spPr>
          <a:xfrm>
            <a:off x="21848167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524" name=""/>
          <p:cNvSpPr txBox="1"/>
          <p:nvPr/>
        </p:nvSpPr>
        <p:spPr>
          <a:xfrm>
            <a:off x="1640482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</a:t>
            </a:r>
          </a:p>
        </p:txBody>
      </p:sp>
      <p:sp>
        <p:nvSpPr>
          <p:cNvPr id="525" name=""/>
          <p:cNvSpPr txBox="1"/>
          <p:nvPr/>
        </p:nvSpPr>
        <p:spPr>
          <a:xfrm>
            <a:off x="3160239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</a:t>
            </a:r>
          </a:p>
        </p:txBody>
      </p:sp>
      <p:sp>
        <p:nvSpPr>
          <p:cNvPr id="526" name=""/>
          <p:cNvSpPr txBox="1"/>
          <p:nvPr/>
        </p:nvSpPr>
        <p:spPr>
          <a:xfrm>
            <a:off x="4775245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</a:t>
            </a:r>
          </a:p>
        </p:txBody>
      </p:sp>
      <p:sp>
        <p:nvSpPr>
          <p:cNvPr id="527" name=""/>
          <p:cNvSpPr txBox="1"/>
          <p:nvPr/>
        </p:nvSpPr>
        <p:spPr>
          <a:xfrm>
            <a:off x="6326751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</a:t>
            </a:r>
          </a:p>
        </p:txBody>
      </p:sp>
      <p:sp>
        <p:nvSpPr>
          <p:cNvPr id="528" name=""/>
          <p:cNvSpPr txBox="1"/>
          <p:nvPr/>
        </p:nvSpPr>
        <p:spPr>
          <a:xfrm>
            <a:off x="7941758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</a:t>
            </a:r>
          </a:p>
        </p:txBody>
      </p:sp>
      <p:sp>
        <p:nvSpPr>
          <p:cNvPr id="529" name=""/>
          <p:cNvSpPr txBox="1"/>
          <p:nvPr/>
        </p:nvSpPr>
        <p:spPr>
          <a:xfrm>
            <a:off x="9493265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</a:t>
            </a:r>
          </a:p>
        </p:txBody>
      </p:sp>
      <p:sp>
        <p:nvSpPr>
          <p:cNvPr id="530" name=""/>
          <p:cNvSpPr txBox="1"/>
          <p:nvPr/>
        </p:nvSpPr>
        <p:spPr>
          <a:xfrm>
            <a:off x="11203521" y="184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</a:t>
            </a:r>
          </a:p>
        </p:txBody>
      </p:sp>
      <p:sp>
        <p:nvSpPr>
          <p:cNvPr id="531" name=""/>
          <p:cNvSpPr txBox="1"/>
          <p:nvPr/>
        </p:nvSpPr>
        <p:spPr>
          <a:xfrm>
            <a:off x="12659777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</a:t>
            </a:r>
          </a:p>
        </p:txBody>
      </p:sp>
      <p:sp>
        <p:nvSpPr>
          <p:cNvPr id="532" name=""/>
          <p:cNvSpPr txBox="1"/>
          <p:nvPr/>
        </p:nvSpPr>
        <p:spPr>
          <a:xfrm>
            <a:off x="14306534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</a:t>
            </a:r>
          </a:p>
        </p:txBody>
      </p:sp>
      <p:sp>
        <p:nvSpPr>
          <p:cNvPr id="533" name=""/>
          <p:cNvSpPr txBox="1"/>
          <p:nvPr/>
        </p:nvSpPr>
        <p:spPr>
          <a:xfrm>
            <a:off x="15826289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</a:t>
            </a:r>
          </a:p>
        </p:txBody>
      </p:sp>
      <p:sp>
        <p:nvSpPr>
          <p:cNvPr id="534" name=""/>
          <p:cNvSpPr txBox="1"/>
          <p:nvPr/>
        </p:nvSpPr>
        <p:spPr>
          <a:xfrm>
            <a:off x="17473048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</a:t>
            </a:r>
          </a:p>
        </p:txBody>
      </p:sp>
      <p:sp>
        <p:nvSpPr>
          <p:cNvPr id="535" name=""/>
          <p:cNvSpPr txBox="1"/>
          <p:nvPr/>
        </p:nvSpPr>
        <p:spPr>
          <a:xfrm>
            <a:off x="19056305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</a:t>
            </a:r>
          </a:p>
        </p:txBody>
      </p:sp>
      <p:sp>
        <p:nvSpPr>
          <p:cNvPr id="536" name=""/>
          <p:cNvSpPr txBox="1"/>
          <p:nvPr/>
        </p:nvSpPr>
        <p:spPr>
          <a:xfrm>
            <a:off x="20639560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</a:t>
            </a:r>
          </a:p>
        </p:txBody>
      </p:sp>
      <p:sp>
        <p:nvSpPr>
          <p:cNvPr id="537" name=""/>
          <p:cNvSpPr txBox="1"/>
          <p:nvPr/>
        </p:nvSpPr>
        <p:spPr>
          <a:xfrm>
            <a:off x="22222817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</a:t>
            </a:r>
          </a:p>
        </p:txBody>
      </p:sp>
      <p:sp>
        <p:nvSpPr>
          <p:cNvPr id="538" name=""/>
          <p:cNvSpPr txBox="1"/>
          <p:nvPr/>
        </p:nvSpPr>
        <p:spPr>
          <a:xfrm>
            <a:off x="1640482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</a:t>
            </a:r>
          </a:p>
        </p:txBody>
      </p:sp>
      <p:sp>
        <p:nvSpPr>
          <p:cNvPr id="539" name=""/>
          <p:cNvSpPr txBox="1"/>
          <p:nvPr/>
        </p:nvSpPr>
        <p:spPr>
          <a:xfrm>
            <a:off x="3223739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</a:t>
            </a:r>
          </a:p>
        </p:txBody>
      </p:sp>
      <p:sp>
        <p:nvSpPr>
          <p:cNvPr id="540" name=""/>
          <p:cNvSpPr txBox="1"/>
          <p:nvPr/>
        </p:nvSpPr>
        <p:spPr>
          <a:xfrm>
            <a:off x="4743495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</a:t>
            </a:r>
          </a:p>
        </p:txBody>
      </p:sp>
      <p:sp>
        <p:nvSpPr>
          <p:cNvPr id="541" name=""/>
          <p:cNvSpPr txBox="1"/>
          <p:nvPr/>
        </p:nvSpPr>
        <p:spPr>
          <a:xfrm>
            <a:off x="6358501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</a:t>
            </a:r>
          </a:p>
        </p:txBody>
      </p:sp>
      <p:sp>
        <p:nvSpPr>
          <p:cNvPr id="542" name=""/>
          <p:cNvSpPr txBox="1"/>
          <p:nvPr/>
        </p:nvSpPr>
        <p:spPr>
          <a:xfrm>
            <a:off x="7941758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</a:t>
            </a:r>
          </a:p>
        </p:txBody>
      </p:sp>
      <p:sp>
        <p:nvSpPr>
          <p:cNvPr id="543" name=""/>
          <p:cNvSpPr txBox="1"/>
          <p:nvPr/>
        </p:nvSpPr>
        <p:spPr>
          <a:xfrm>
            <a:off x="9564702" y="34289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</a:t>
            </a:r>
          </a:p>
        </p:txBody>
      </p:sp>
      <p:sp>
        <p:nvSpPr>
          <p:cNvPr id="544" name=""/>
          <p:cNvSpPr txBox="1"/>
          <p:nvPr/>
        </p:nvSpPr>
        <p:spPr>
          <a:xfrm>
            <a:off x="11147959" y="34289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</a:t>
            </a:r>
          </a:p>
        </p:txBody>
      </p:sp>
      <p:sp>
        <p:nvSpPr>
          <p:cNvPr id="545" name=""/>
          <p:cNvSpPr txBox="1"/>
          <p:nvPr/>
        </p:nvSpPr>
        <p:spPr>
          <a:xfrm>
            <a:off x="12755027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</a:t>
            </a:r>
          </a:p>
        </p:txBody>
      </p:sp>
      <p:sp>
        <p:nvSpPr>
          <p:cNvPr id="546" name=""/>
          <p:cNvSpPr txBox="1"/>
          <p:nvPr/>
        </p:nvSpPr>
        <p:spPr>
          <a:xfrm>
            <a:off x="14306534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</a:t>
            </a:r>
          </a:p>
        </p:txBody>
      </p:sp>
      <p:sp>
        <p:nvSpPr>
          <p:cNvPr id="547" name=""/>
          <p:cNvSpPr txBox="1"/>
          <p:nvPr/>
        </p:nvSpPr>
        <p:spPr>
          <a:xfrm>
            <a:off x="15889789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</a:t>
            </a:r>
          </a:p>
        </p:txBody>
      </p:sp>
      <p:sp>
        <p:nvSpPr>
          <p:cNvPr id="548" name=""/>
          <p:cNvSpPr txBox="1"/>
          <p:nvPr/>
        </p:nvSpPr>
        <p:spPr>
          <a:xfrm>
            <a:off x="17473048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</a:t>
            </a:r>
          </a:p>
        </p:txBody>
      </p:sp>
      <p:sp>
        <p:nvSpPr>
          <p:cNvPr id="549" name=""/>
          <p:cNvSpPr txBox="1"/>
          <p:nvPr/>
        </p:nvSpPr>
        <p:spPr>
          <a:xfrm>
            <a:off x="1905630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</a:t>
            </a:r>
          </a:p>
        </p:txBody>
      </p:sp>
      <p:sp>
        <p:nvSpPr>
          <p:cNvPr id="550" name=""/>
          <p:cNvSpPr txBox="1"/>
          <p:nvPr/>
        </p:nvSpPr>
        <p:spPr>
          <a:xfrm>
            <a:off x="20671310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</a:t>
            </a:r>
          </a:p>
        </p:txBody>
      </p:sp>
      <p:sp>
        <p:nvSpPr>
          <p:cNvPr id="551" name=""/>
          <p:cNvSpPr txBox="1"/>
          <p:nvPr/>
        </p:nvSpPr>
        <p:spPr>
          <a:xfrm>
            <a:off x="22222817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</a:t>
            </a:r>
          </a:p>
        </p:txBody>
      </p:sp>
      <p:sp>
        <p:nvSpPr>
          <p:cNvPr id="552" name=""/>
          <p:cNvSpPr txBox="1"/>
          <p:nvPr/>
        </p:nvSpPr>
        <p:spPr>
          <a:xfrm>
            <a:off x="1576982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</a:t>
            </a:r>
          </a:p>
        </p:txBody>
      </p:sp>
      <p:sp>
        <p:nvSpPr>
          <p:cNvPr id="553" name=""/>
          <p:cNvSpPr txBox="1"/>
          <p:nvPr/>
        </p:nvSpPr>
        <p:spPr>
          <a:xfrm>
            <a:off x="3191989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</a:t>
            </a:r>
          </a:p>
        </p:txBody>
      </p:sp>
      <p:sp>
        <p:nvSpPr>
          <p:cNvPr id="554" name=""/>
          <p:cNvSpPr txBox="1"/>
          <p:nvPr/>
        </p:nvSpPr>
        <p:spPr>
          <a:xfrm>
            <a:off x="480699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</a:t>
            </a:r>
          </a:p>
        </p:txBody>
      </p:sp>
      <p:sp>
        <p:nvSpPr>
          <p:cNvPr id="555" name=""/>
          <p:cNvSpPr txBox="1"/>
          <p:nvPr/>
        </p:nvSpPr>
        <p:spPr>
          <a:xfrm>
            <a:off x="6390251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</a:t>
            </a:r>
          </a:p>
        </p:txBody>
      </p:sp>
      <p:sp>
        <p:nvSpPr>
          <p:cNvPr id="556" name=""/>
          <p:cNvSpPr txBox="1"/>
          <p:nvPr/>
        </p:nvSpPr>
        <p:spPr>
          <a:xfrm>
            <a:off x="8037008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</a:t>
            </a:r>
          </a:p>
        </p:txBody>
      </p:sp>
      <p:sp>
        <p:nvSpPr>
          <p:cNvPr id="557" name=""/>
          <p:cNvSpPr txBox="1"/>
          <p:nvPr/>
        </p:nvSpPr>
        <p:spPr>
          <a:xfrm>
            <a:off x="955676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</a:t>
            </a:r>
          </a:p>
        </p:txBody>
      </p:sp>
      <p:sp>
        <p:nvSpPr>
          <p:cNvPr id="558" name=""/>
          <p:cNvSpPr txBox="1"/>
          <p:nvPr/>
        </p:nvSpPr>
        <p:spPr>
          <a:xfrm>
            <a:off x="11076521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</a:t>
            </a:r>
          </a:p>
        </p:txBody>
      </p:sp>
      <p:sp>
        <p:nvSpPr>
          <p:cNvPr id="559" name=""/>
          <p:cNvSpPr txBox="1"/>
          <p:nvPr/>
        </p:nvSpPr>
        <p:spPr>
          <a:xfrm>
            <a:off x="12659777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</a:t>
            </a:r>
          </a:p>
        </p:txBody>
      </p:sp>
      <p:sp>
        <p:nvSpPr>
          <p:cNvPr id="560" name=""/>
          <p:cNvSpPr txBox="1"/>
          <p:nvPr/>
        </p:nvSpPr>
        <p:spPr>
          <a:xfrm>
            <a:off x="14306534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</a:t>
            </a:r>
          </a:p>
        </p:txBody>
      </p:sp>
      <p:sp>
        <p:nvSpPr>
          <p:cNvPr id="561" name=""/>
          <p:cNvSpPr txBox="1"/>
          <p:nvPr/>
        </p:nvSpPr>
        <p:spPr>
          <a:xfrm>
            <a:off x="15889789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</a:t>
            </a:r>
          </a:p>
        </p:txBody>
      </p:sp>
      <p:sp>
        <p:nvSpPr>
          <p:cNvPr id="562" name=""/>
          <p:cNvSpPr txBox="1"/>
          <p:nvPr/>
        </p:nvSpPr>
        <p:spPr>
          <a:xfrm>
            <a:off x="17473048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</a:t>
            </a:r>
          </a:p>
        </p:txBody>
      </p:sp>
      <p:sp>
        <p:nvSpPr>
          <p:cNvPr id="563" name=""/>
          <p:cNvSpPr txBox="1"/>
          <p:nvPr/>
        </p:nvSpPr>
        <p:spPr>
          <a:xfrm>
            <a:off x="19088055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</a:t>
            </a:r>
          </a:p>
        </p:txBody>
      </p:sp>
      <p:sp>
        <p:nvSpPr>
          <p:cNvPr id="564" name=""/>
          <p:cNvSpPr txBox="1"/>
          <p:nvPr/>
        </p:nvSpPr>
        <p:spPr>
          <a:xfrm>
            <a:off x="20671310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</a:t>
            </a:r>
          </a:p>
        </p:txBody>
      </p:sp>
      <p:sp>
        <p:nvSpPr>
          <p:cNvPr id="565" name=""/>
          <p:cNvSpPr txBox="1"/>
          <p:nvPr/>
        </p:nvSpPr>
        <p:spPr>
          <a:xfrm>
            <a:off x="22222817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</a:t>
            </a:r>
          </a:p>
        </p:txBody>
      </p:sp>
      <p:sp>
        <p:nvSpPr>
          <p:cNvPr id="566" name=""/>
          <p:cNvSpPr txBox="1"/>
          <p:nvPr/>
        </p:nvSpPr>
        <p:spPr>
          <a:xfrm>
            <a:off x="1576982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</a:t>
            </a:r>
          </a:p>
        </p:txBody>
      </p:sp>
      <p:sp>
        <p:nvSpPr>
          <p:cNvPr id="567" name=""/>
          <p:cNvSpPr txBox="1"/>
          <p:nvPr/>
        </p:nvSpPr>
        <p:spPr>
          <a:xfrm>
            <a:off x="3191989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</a:t>
            </a:r>
          </a:p>
        </p:txBody>
      </p:sp>
      <p:sp>
        <p:nvSpPr>
          <p:cNvPr id="568" name=""/>
          <p:cNvSpPr txBox="1"/>
          <p:nvPr/>
        </p:nvSpPr>
        <p:spPr>
          <a:xfrm>
            <a:off x="480699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</a:t>
            </a:r>
          </a:p>
        </p:txBody>
      </p:sp>
      <p:sp>
        <p:nvSpPr>
          <p:cNvPr id="569" name=""/>
          <p:cNvSpPr txBox="1"/>
          <p:nvPr/>
        </p:nvSpPr>
        <p:spPr>
          <a:xfrm>
            <a:off x="6326751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</a:t>
            </a:r>
          </a:p>
        </p:txBody>
      </p:sp>
      <p:sp>
        <p:nvSpPr>
          <p:cNvPr id="570" name=""/>
          <p:cNvSpPr txBox="1"/>
          <p:nvPr/>
        </p:nvSpPr>
        <p:spPr>
          <a:xfrm>
            <a:off x="7910008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</a:t>
            </a:r>
          </a:p>
        </p:txBody>
      </p:sp>
      <p:sp>
        <p:nvSpPr>
          <p:cNvPr id="571" name=""/>
          <p:cNvSpPr txBox="1"/>
          <p:nvPr/>
        </p:nvSpPr>
        <p:spPr>
          <a:xfrm>
            <a:off x="9572640" y="6603999"/>
            <a:ext cx="488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</a:t>
            </a:r>
          </a:p>
        </p:txBody>
      </p:sp>
      <p:sp>
        <p:nvSpPr>
          <p:cNvPr id="572" name=""/>
          <p:cNvSpPr txBox="1"/>
          <p:nvPr/>
        </p:nvSpPr>
        <p:spPr>
          <a:xfrm>
            <a:off x="11171771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</a:t>
            </a:r>
          </a:p>
        </p:txBody>
      </p:sp>
      <p:sp>
        <p:nvSpPr>
          <p:cNvPr id="573" name=""/>
          <p:cNvSpPr txBox="1"/>
          <p:nvPr/>
        </p:nvSpPr>
        <p:spPr>
          <a:xfrm>
            <a:off x="12755027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</a:t>
            </a:r>
          </a:p>
        </p:txBody>
      </p:sp>
      <p:sp>
        <p:nvSpPr>
          <p:cNvPr id="574" name=""/>
          <p:cNvSpPr txBox="1"/>
          <p:nvPr/>
        </p:nvSpPr>
        <p:spPr>
          <a:xfrm>
            <a:off x="14338284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</a:t>
            </a:r>
          </a:p>
        </p:txBody>
      </p:sp>
      <p:sp>
        <p:nvSpPr>
          <p:cNvPr id="575" name=""/>
          <p:cNvSpPr txBox="1"/>
          <p:nvPr/>
        </p:nvSpPr>
        <p:spPr>
          <a:xfrm>
            <a:off x="15921539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</a:t>
            </a:r>
          </a:p>
        </p:txBody>
      </p:sp>
      <p:sp>
        <p:nvSpPr>
          <p:cNvPr id="576" name=""/>
          <p:cNvSpPr txBox="1"/>
          <p:nvPr/>
        </p:nvSpPr>
        <p:spPr>
          <a:xfrm>
            <a:off x="17504798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</a:t>
            </a:r>
          </a:p>
        </p:txBody>
      </p:sp>
      <p:sp>
        <p:nvSpPr>
          <p:cNvPr id="577" name=""/>
          <p:cNvSpPr txBox="1"/>
          <p:nvPr/>
        </p:nvSpPr>
        <p:spPr>
          <a:xfrm>
            <a:off x="19088055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</a:t>
            </a:r>
          </a:p>
        </p:txBody>
      </p:sp>
      <p:sp>
        <p:nvSpPr>
          <p:cNvPr id="578" name=""/>
          <p:cNvSpPr txBox="1"/>
          <p:nvPr/>
        </p:nvSpPr>
        <p:spPr>
          <a:xfrm>
            <a:off x="20671310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</a:t>
            </a:r>
          </a:p>
        </p:txBody>
      </p:sp>
      <p:sp>
        <p:nvSpPr>
          <p:cNvPr id="579" name=""/>
          <p:cNvSpPr txBox="1"/>
          <p:nvPr/>
        </p:nvSpPr>
        <p:spPr>
          <a:xfrm>
            <a:off x="22159317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</a:t>
            </a:r>
          </a:p>
        </p:txBody>
      </p:sp>
      <p:sp>
        <p:nvSpPr>
          <p:cNvPr id="580" name=""/>
          <p:cNvSpPr txBox="1"/>
          <p:nvPr/>
        </p:nvSpPr>
        <p:spPr>
          <a:xfrm>
            <a:off x="1640482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</a:t>
            </a:r>
          </a:p>
        </p:txBody>
      </p:sp>
      <p:sp>
        <p:nvSpPr>
          <p:cNvPr id="581" name=""/>
          <p:cNvSpPr txBox="1"/>
          <p:nvPr/>
        </p:nvSpPr>
        <p:spPr>
          <a:xfrm>
            <a:off x="3255489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</a:t>
            </a:r>
          </a:p>
        </p:txBody>
      </p:sp>
      <p:sp>
        <p:nvSpPr>
          <p:cNvPr id="582" name=""/>
          <p:cNvSpPr txBox="1"/>
          <p:nvPr/>
        </p:nvSpPr>
        <p:spPr>
          <a:xfrm>
            <a:off x="4814933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</a:t>
            </a:r>
          </a:p>
        </p:txBody>
      </p:sp>
      <p:sp>
        <p:nvSpPr>
          <p:cNvPr id="583" name=""/>
          <p:cNvSpPr txBox="1"/>
          <p:nvPr/>
        </p:nvSpPr>
        <p:spPr>
          <a:xfrm>
            <a:off x="6422001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</a:t>
            </a:r>
          </a:p>
        </p:txBody>
      </p:sp>
      <p:sp>
        <p:nvSpPr>
          <p:cNvPr id="584" name=""/>
          <p:cNvSpPr txBox="1"/>
          <p:nvPr/>
        </p:nvSpPr>
        <p:spPr>
          <a:xfrm>
            <a:off x="7941758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</a:t>
            </a:r>
          </a:p>
        </p:txBody>
      </p:sp>
      <p:sp>
        <p:nvSpPr>
          <p:cNvPr id="585" name=""/>
          <p:cNvSpPr txBox="1"/>
          <p:nvPr/>
        </p:nvSpPr>
        <p:spPr>
          <a:xfrm>
            <a:off x="9667890" y="8191499"/>
            <a:ext cx="298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</a:t>
            </a:r>
          </a:p>
        </p:txBody>
      </p:sp>
      <p:sp>
        <p:nvSpPr>
          <p:cNvPr id="586" name=""/>
          <p:cNvSpPr txBox="1"/>
          <p:nvPr/>
        </p:nvSpPr>
        <p:spPr>
          <a:xfrm>
            <a:off x="11108271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</a:t>
            </a:r>
          </a:p>
        </p:txBody>
      </p:sp>
      <p:sp>
        <p:nvSpPr>
          <p:cNvPr id="587" name=""/>
          <p:cNvSpPr txBox="1"/>
          <p:nvPr/>
        </p:nvSpPr>
        <p:spPr>
          <a:xfrm>
            <a:off x="12659777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</a:t>
            </a:r>
          </a:p>
        </p:txBody>
      </p:sp>
      <p:sp>
        <p:nvSpPr>
          <p:cNvPr id="588" name=""/>
          <p:cNvSpPr txBox="1"/>
          <p:nvPr/>
        </p:nvSpPr>
        <p:spPr>
          <a:xfrm>
            <a:off x="14306534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</a:t>
            </a:r>
          </a:p>
        </p:txBody>
      </p:sp>
      <p:sp>
        <p:nvSpPr>
          <p:cNvPr id="589" name=""/>
          <p:cNvSpPr txBox="1"/>
          <p:nvPr/>
        </p:nvSpPr>
        <p:spPr>
          <a:xfrm>
            <a:off x="15826289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</a:t>
            </a:r>
          </a:p>
        </p:txBody>
      </p:sp>
      <p:sp>
        <p:nvSpPr>
          <p:cNvPr id="590" name=""/>
          <p:cNvSpPr txBox="1"/>
          <p:nvPr/>
        </p:nvSpPr>
        <p:spPr>
          <a:xfrm>
            <a:off x="17409548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</a:t>
            </a:r>
          </a:p>
        </p:txBody>
      </p:sp>
      <p:sp>
        <p:nvSpPr>
          <p:cNvPr id="591" name=""/>
          <p:cNvSpPr txBox="1"/>
          <p:nvPr/>
        </p:nvSpPr>
        <p:spPr>
          <a:xfrm>
            <a:off x="1905630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</a:t>
            </a:r>
          </a:p>
        </p:txBody>
      </p:sp>
      <p:sp>
        <p:nvSpPr>
          <p:cNvPr id="592" name=""/>
          <p:cNvSpPr txBox="1"/>
          <p:nvPr/>
        </p:nvSpPr>
        <p:spPr>
          <a:xfrm>
            <a:off x="20639560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</a:t>
            </a:r>
          </a:p>
        </p:txBody>
      </p:sp>
      <p:sp>
        <p:nvSpPr>
          <p:cNvPr id="593" name=""/>
          <p:cNvSpPr txBox="1"/>
          <p:nvPr/>
        </p:nvSpPr>
        <p:spPr>
          <a:xfrm>
            <a:off x="22222817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</a:t>
            </a:r>
          </a:p>
        </p:txBody>
      </p:sp>
      <p:sp>
        <p:nvSpPr>
          <p:cNvPr id="594" name=""/>
          <p:cNvSpPr txBox="1"/>
          <p:nvPr/>
        </p:nvSpPr>
        <p:spPr>
          <a:xfrm>
            <a:off x="1640482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</a:t>
            </a:r>
          </a:p>
        </p:txBody>
      </p:sp>
      <p:sp>
        <p:nvSpPr>
          <p:cNvPr id="595" name=""/>
          <p:cNvSpPr txBox="1"/>
          <p:nvPr/>
        </p:nvSpPr>
        <p:spPr>
          <a:xfrm>
            <a:off x="3160239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</a:t>
            </a:r>
          </a:p>
        </p:txBody>
      </p:sp>
      <p:sp>
        <p:nvSpPr>
          <p:cNvPr id="596" name=""/>
          <p:cNvSpPr txBox="1"/>
          <p:nvPr/>
        </p:nvSpPr>
        <p:spPr>
          <a:xfrm>
            <a:off x="4838745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</a:t>
            </a:r>
          </a:p>
        </p:txBody>
      </p:sp>
      <p:sp>
        <p:nvSpPr>
          <p:cNvPr id="597" name=""/>
          <p:cNvSpPr txBox="1"/>
          <p:nvPr/>
        </p:nvSpPr>
        <p:spPr>
          <a:xfrm>
            <a:off x="6390251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</a:t>
            </a:r>
          </a:p>
        </p:txBody>
      </p:sp>
      <p:sp>
        <p:nvSpPr>
          <p:cNvPr id="598" name=""/>
          <p:cNvSpPr txBox="1"/>
          <p:nvPr/>
        </p:nvSpPr>
        <p:spPr>
          <a:xfrm>
            <a:off x="7941758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</a:t>
            </a:r>
          </a:p>
        </p:txBody>
      </p:sp>
      <p:sp>
        <p:nvSpPr>
          <p:cNvPr id="599" name=""/>
          <p:cNvSpPr txBox="1"/>
          <p:nvPr/>
        </p:nvSpPr>
        <p:spPr>
          <a:xfrm>
            <a:off x="955676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</a:t>
            </a:r>
          </a:p>
        </p:txBody>
      </p:sp>
      <p:sp>
        <p:nvSpPr>
          <p:cNvPr id="600" name=""/>
          <p:cNvSpPr txBox="1"/>
          <p:nvPr/>
        </p:nvSpPr>
        <p:spPr>
          <a:xfrm>
            <a:off x="11076521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</a:t>
            </a:r>
          </a:p>
        </p:txBody>
      </p:sp>
      <p:sp>
        <p:nvSpPr>
          <p:cNvPr id="601" name=""/>
          <p:cNvSpPr txBox="1"/>
          <p:nvPr/>
        </p:nvSpPr>
        <p:spPr>
          <a:xfrm>
            <a:off x="12691527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</a:t>
            </a:r>
          </a:p>
        </p:txBody>
      </p:sp>
      <p:sp>
        <p:nvSpPr>
          <p:cNvPr id="602" name=""/>
          <p:cNvSpPr txBox="1"/>
          <p:nvPr/>
        </p:nvSpPr>
        <p:spPr>
          <a:xfrm>
            <a:off x="14243034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</a:t>
            </a:r>
          </a:p>
        </p:txBody>
      </p:sp>
      <p:sp>
        <p:nvSpPr>
          <p:cNvPr id="603" name=""/>
          <p:cNvSpPr txBox="1"/>
          <p:nvPr/>
        </p:nvSpPr>
        <p:spPr>
          <a:xfrm>
            <a:off x="15889789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</a:t>
            </a:r>
          </a:p>
        </p:txBody>
      </p:sp>
      <p:sp>
        <p:nvSpPr>
          <p:cNvPr id="604" name=""/>
          <p:cNvSpPr txBox="1"/>
          <p:nvPr/>
        </p:nvSpPr>
        <p:spPr>
          <a:xfrm>
            <a:off x="17441298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</a:t>
            </a:r>
          </a:p>
        </p:txBody>
      </p:sp>
      <p:sp>
        <p:nvSpPr>
          <p:cNvPr id="605" name=""/>
          <p:cNvSpPr txBox="1"/>
          <p:nvPr/>
        </p:nvSpPr>
        <p:spPr>
          <a:xfrm>
            <a:off x="19119805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</a:t>
            </a:r>
          </a:p>
        </p:txBody>
      </p:sp>
      <p:sp>
        <p:nvSpPr>
          <p:cNvPr id="606" name=""/>
          <p:cNvSpPr txBox="1"/>
          <p:nvPr/>
        </p:nvSpPr>
        <p:spPr>
          <a:xfrm>
            <a:off x="20639560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</a:t>
            </a:r>
          </a:p>
        </p:txBody>
      </p:sp>
      <p:sp>
        <p:nvSpPr>
          <p:cNvPr id="607" name=""/>
          <p:cNvSpPr txBox="1"/>
          <p:nvPr/>
        </p:nvSpPr>
        <p:spPr>
          <a:xfrm>
            <a:off x="22222817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</a:t>
            </a:r>
          </a:p>
        </p:txBody>
      </p:sp>
      <p:sp>
        <p:nvSpPr>
          <p:cNvPr id="608" name=""/>
          <p:cNvSpPr txBox="1"/>
          <p:nvPr/>
        </p:nvSpPr>
        <p:spPr>
          <a:xfrm>
            <a:off x="1672232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</a:t>
            </a:r>
          </a:p>
        </p:txBody>
      </p:sp>
      <p:sp>
        <p:nvSpPr>
          <p:cNvPr id="609" name=""/>
          <p:cNvSpPr txBox="1"/>
          <p:nvPr/>
        </p:nvSpPr>
        <p:spPr>
          <a:xfrm>
            <a:off x="3223739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</a:t>
            </a:r>
          </a:p>
        </p:txBody>
      </p:sp>
      <p:sp>
        <p:nvSpPr>
          <p:cNvPr id="610" name=""/>
          <p:cNvSpPr txBox="1"/>
          <p:nvPr/>
        </p:nvSpPr>
        <p:spPr>
          <a:xfrm>
            <a:off x="4965745" y="11366499"/>
            <a:ext cx="203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</a:t>
            </a:r>
          </a:p>
        </p:txBody>
      </p:sp>
      <p:sp>
        <p:nvSpPr>
          <p:cNvPr id="611" name=""/>
          <p:cNvSpPr txBox="1"/>
          <p:nvPr/>
        </p:nvSpPr>
        <p:spPr>
          <a:xfrm>
            <a:off x="6390251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</a:t>
            </a:r>
          </a:p>
        </p:txBody>
      </p:sp>
      <p:sp>
        <p:nvSpPr>
          <p:cNvPr id="612" name=""/>
          <p:cNvSpPr txBox="1"/>
          <p:nvPr/>
        </p:nvSpPr>
        <p:spPr>
          <a:xfrm>
            <a:off x="7973508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</a:t>
            </a:r>
          </a:p>
        </p:txBody>
      </p:sp>
      <p:sp>
        <p:nvSpPr>
          <p:cNvPr id="613" name=""/>
          <p:cNvSpPr txBox="1"/>
          <p:nvPr/>
        </p:nvSpPr>
        <p:spPr>
          <a:xfrm>
            <a:off x="9556765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</a:t>
            </a:r>
          </a:p>
        </p:txBody>
      </p:sp>
      <p:sp>
        <p:nvSpPr>
          <p:cNvPr id="614" name=""/>
          <p:cNvSpPr txBox="1"/>
          <p:nvPr/>
        </p:nvSpPr>
        <p:spPr>
          <a:xfrm>
            <a:off x="11171771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</a:t>
            </a:r>
          </a:p>
        </p:txBody>
      </p:sp>
      <p:sp>
        <p:nvSpPr>
          <p:cNvPr id="615" name=""/>
          <p:cNvSpPr txBox="1"/>
          <p:nvPr/>
        </p:nvSpPr>
        <p:spPr>
          <a:xfrm>
            <a:off x="12755027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</a:t>
            </a:r>
          </a:p>
        </p:txBody>
      </p:sp>
      <p:sp>
        <p:nvSpPr>
          <p:cNvPr id="616" name=""/>
          <p:cNvSpPr txBox="1"/>
          <p:nvPr/>
        </p:nvSpPr>
        <p:spPr>
          <a:xfrm>
            <a:off x="14306534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</a:t>
            </a:r>
          </a:p>
        </p:txBody>
      </p:sp>
      <p:sp>
        <p:nvSpPr>
          <p:cNvPr id="617" name=""/>
          <p:cNvSpPr txBox="1"/>
          <p:nvPr/>
        </p:nvSpPr>
        <p:spPr>
          <a:xfrm>
            <a:off x="15889789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</a:t>
            </a:r>
          </a:p>
        </p:txBody>
      </p:sp>
      <p:sp>
        <p:nvSpPr>
          <p:cNvPr id="618" name=""/>
          <p:cNvSpPr txBox="1"/>
          <p:nvPr/>
        </p:nvSpPr>
        <p:spPr>
          <a:xfrm>
            <a:off x="17568298" y="11366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</a:t>
            </a:r>
          </a:p>
        </p:txBody>
      </p:sp>
      <p:sp>
        <p:nvSpPr>
          <p:cNvPr id="619" name=""/>
          <p:cNvSpPr txBox="1"/>
          <p:nvPr/>
        </p:nvSpPr>
        <p:spPr>
          <a:xfrm>
            <a:off x="19056305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</a:t>
            </a:r>
          </a:p>
        </p:txBody>
      </p:sp>
      <p:sp>
        <p:nvSpPr>
          <p:cNvPr id="620" name=""/>
          <p:cNvSpPr txBox="1"/>
          <p:nvPr/>
        </p:nvSpPr>
        <p:spPr>
          <a:xfrm>
            <a:off x="20798310" y="11366499"/>
            <a:ext cx="203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</a:t>
            </a:r>
          </a:p>
        </p:txBody>
      </p:sp>
      <p:sp>
        <p:nvSpPr>
          <p:cNvPr id="621" name=""/>
          <p:cNvSpPr txBox="1"/>
          <p:nvPr/>
        </p:nvSpPr>
        <p:spPr>
          <a:xfrm>
            <a:off x="22222817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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3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24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25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26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27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28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29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0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1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2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3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4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5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6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7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8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39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0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1" name="Rounded Rectangle"/>
          <p:cNvSpPr/>
          <p:nvPr/>
        </p:nvSpPr>
        <p:spPr>
          <a:xfrm>
            <a:off x="126583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2" name="Rounded Rectangle"/>
          <p:cNvSpPr/>
          <p:nvPr/>
        </p:nvSpPr>
        <p:spPr>
          <a:xfrm>
            <a:off x="126583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3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4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5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6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7CB40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7" name="Rounded Rectangle"/>
          <p:cNvSpPr/>
          <p:nvPr/>
        </p:nvSpPr>
        <p:spPr>
          <a:xfrm>
            <a:off x="2849089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7CB40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8" name="Rounded Rectangle"/>
          <p:cNvSpPr/>
          <p:nvPr/>
        </p:nvSpPr>
        <p:spPr>
          <a:xfrm>
            <a:off x="2849089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49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0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1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2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3" name="Rounded Rectangle"/>
          <p:cNvSpPr/>
          <p:nvPr/>
        </p:nvSpPr>
        <p:spPr>
          <a:xfrm>
            <a:off x="443234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4" name="Rounded Rectangle"/>
          <p:cNvSpPr/>
          <p:nvPr/>
        </p:nvSpPr>
        <p:spPr>
          <a:xfrm>
            <a:off x="443234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5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6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7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8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59" name="Rounded Rectangle"/>
          <p:cNvSpPr/>
          <p:nvPr/>
        </p:nvSpPr>
        <p:spPr>
          <a:xfrm>
            <a:off x="601560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0" name="Rounded Rectangle"/>
          <p:cNvSpPr/>
          <p:nvPr/>
        </p:nvSpPr>
        <p:spPr>
          <a:xfrm>
            <a:off x="601560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1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2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3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4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5" name="Rounded Rectangle"/>
          <p:cNvSpPr/>
          <p:nvPr/>
        </p:nvSpPr>
        <p:spPr>
          <a:xfrm>
            <a:off x="759885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6" name="Rounded Rectangle"/>
          <p:cNvSpPr/>
          <p:nvPr/>
        </p:nvSpPr>
        <p:spPr>
          <a:xfrm>
            <a:off x="759885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7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8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69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0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1" name="Rounded Rectangle"/>
          <p:cNvSpPr/>
          <p:nvPr/>
        </p:nvSpPr>
        <p:spPr>
          <a:xfrm>
            <a:off x="918211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2" name="Rounded Rectangle"/>
          <p:cNvSpPr/>
          <p:nvPr/>
        </p:nvSpPr>
        <p:spPr>
          <a:xfrm>
            <a:off x="918211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7CB40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3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4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5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6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7" name="Rounded Rectangle"/>
          <p:cNvSpPr/>
          <p:nvPr/>
        </p:nvSpPr>
        <p:spPr>
          <a:xfrm>
            <a:off x="1076537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8" name="Rounded Rectangle"/>
          <p:cNvSpPr/>
          <p:nvPr/>
        </p:nvSpPr>
        <p:spPr>
          <a:xfrm>
            <a:off x="1076537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79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0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1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2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3" name="Rounded Rectangle"/>
          <p:cNvSpPr/>
          <p:nvPr/>
        </p:nvSpPr>
        <p:spPr>
          <a:xfrm>
            <a:off x="1234862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4" name="Rounded Rectangle"/>
          <p:cNvSpPr/>
          <p:nvPr/>
        </p:nvSpPr>
        <p:spPr>
          <a:xfrm>
            <a:off x="1234862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5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6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7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8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89" name="Rounded Rectangle"/>
          <p:cNvSpPr/>
          <p:nvPr/>
        </p:nvSpPr>
        <p:spPr>
          <a:xfrm>
            <a:off x="13931884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0" name="Rounded Rectangle"/>
          <p:cNvSpPr/>
          <p:nvPr/>
        </p:nvSpPr>
        <p:spPr>
          <a:xfrm>
            <a:off x="13931884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1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2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3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4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5" name="Rounded Rectangle"/>
          <p:cNvSpPr/>
          <p:nvPr/>
        </p:nvSpPr>
        <p:spPr>
          <a:xfrm>
            <a:off x="1551514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6" name="Rounded Rectangle"/>
          <p:cNvSpPr/>
          <p:nvPr/>
        </p:nvSpPr>
        <p:spPr>
          <a:xfrm>
            <a:off x="1551514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7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8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699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0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1" name="Rounded Rectangle"/>
          <p:cNvSpPr/>
          <p:nvPr/>
        </p:nvSpPr>
        <p:spPr>
          <a:xfrm>
            <a:off x="1709839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2" name="Rounded Rectangle"/>
          <p:cNvSpPr/>
          <p:nvPr/>
        </p:nvSpPr>
        <p:spPr>
          <a:xfrm>
            <a:off x="1709839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3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4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5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6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7" name="Rounded Rectangle"/>
          <p:cNvSpPr/>
          <p:nvPr/>
        </p:nvSpPr>
        <p:spPr>
          <a:xfrm>
            <a:off x="18681653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8" name="Rounded Rectangle"/>
          <p:cNvSpPr/>
          <p:nvPr/>
        </p:nvSpPr>
        <p:spPr>
          <a:xfrm>
            <a:off x="18681653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09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0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1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2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3" name="Rounded Rectangle"/>
          <p:cNvSpPr/>
          <p:nvPr/>
        </p:nvSpPr>
        <p:spPr>
          <a:xfrm>
            <a:off x="20264910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4" name="Rounded Rectangle"/>
          <p:cNvSpPr/>
          <p:nvPr/>
        </p:nvSpPr>
        <p:spPr>
          <a:xfrm>
            <a:off x="20264910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5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6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7CB40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7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8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19" name="Rounded Rectangle"/>
          <p:cNvSpPr/>
          <p:nvPr/>
        </p:nvSpPr>
        <p:spPr>
          <a:xfrm>
            <a:off x="21848167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20" name="Rounded Rectangle"/>
          <p:cNvSpPr/>
          <p:nvPr/>
        </p:nvSpPr>
        <p:spPr>
          <a:xfrm>
            <a:off x="21848167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721" name=""/>
          <p:cNvSpPr txBox="1"/>
          <p:nvPr/>
        </p:nvSpPr>
        <p:spPr>
          <a:xfrm>
            <a:off x="1608732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</a:t>
            </a:r>
          </a:p>
        </p:txBody>
      </p:sp>
      <p:sp>
        <p:nvSpPr>
          <p:cNvPr id="722" name=""/>
          <p:cNvSpPr txBox="1"/>
          <p:nvPr/>
        </p:nvSpPr>
        <p:spPr>
          <a:xfrm>
            <a:off x="3255489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</a:t>
            </a:r>
          </a:p>
        </p:txBody>
      </p:sp>
      <p:sp>
        <p:nvSpPr>
          <p:cNvPr id="723" name=""/>
          <p:cNvSpPr txBox="1"/>
          <p:nvPr/>
        </p:nvSpPr>
        <p:spPr>
          <a:xfrm>
            <a:off x="4838745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</a:t>
            </a:r>
          </a:p>
        </p:txBody>
      </p:sp>
      <p:sp>
        <p:nvSpPr>
          <p:cNvPr id="724" name=""/>
          <p:cNvSpPr txBox="1"/>
          <p:nvPr/>
        </p:nvSpPr>
        <p:spPr>
          <a:xfrm>
            <a:off x="6390251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</a:t>
            </a:r>
          </a:p>
        </p:txBody>
      </p:sp>
      <p:sp>
        <p:nvSpPr>
          <p:cNvPr id="725" name=""/>
          <p:cNvSpPr txBox="1"/>
          <p:nvPr/>
        </p:nvSpPr>
        <p:spPr>
          <a:xfrm>
            <a:off x="8005258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</a:t>
            </a:r>
          </a:p>
        </p:txBody>
      </p:sp>
      <p:sp>
        <p:nvSpPr>
          <p:cNvPr id="726" name=""/>
          <p:cNvSpPr txBox="1"/>
          <p:nvPr/>
        </p:nvSpPr>
        <p:spPr>
          <a:xfrm>
            <a:off x="9525015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</a:t>
            </a:r>
          </a:p>
        </p:txBody>
      </p:sp>
      <p:sp>
        <p:nvSpPr>
          <p:cNvPr id="727" name=""/>
          <p:cNvSpPr txBox="1"/>
          <p:nvPr/>
        </p:nvSpPr>
        <p:spPr>
          <a:xfrm>
            <a:off x="11140021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</a:t>
            </a:r>
          </a:p>
        </p:txBody>
      </p:sp>
      <p:sp>
        <p:nvSpPr>
          <p:cNvPr id="728" name=""/>
          <p:cNvSpPr txBox="1"/>
          <p:nvPr/>
        </p:nvSpPr>
        <p:spPr>
          <a:xfrm>
            <a:off x="12659777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</a:t>
            </a:r>
          </a:p>
        </p:txBody>
      </p:sp>
      <p:sp>
        <p:nvSpPr>
          <p:cNvPr id="729" name=""/>
          <p:cNvSpPr txBox="1"/>
          <p:nvPr/>
        </p:nvSpPr>
        <p:spPr>
          <a:xfrm>
            <a:off x="14305542" y="1841499"/>
            <a:ext cx="522685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</a:t>
            </a:r>
          </a:p>
        </p:txBody>
      </p:sp>
      <p:sp>
        <p:nvSpPr>
          <p:cNvPr id="730" name=""/>
          <p:cNvSpPr txBox="1"/>
          <p:nvPr/>
        </p:nvSpPr>
        <p:spPr>
          <a:xfrm>
            <a:off x="15889789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</a:t>
            </a:r>
          </a:p>
        </p:txBody>
      </p:sp>
      <p:sp>
        <p:nvSpPr>
          <p:cNvPr id="731" name=""/>
          <p:cNvSpPr txBox="1"/>
          <p:nvPr/>
        </p:nvSpPr>
        <p:spPr>
          <a:xfrm>
            <a:off x="17473048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</a:t>
            </a:r>
          </a:p>
        </p:txBody>
      </p:sp>
      <p:sp>
        <p:nvSpPr>
          <p:cNvPr id="732" name=""/>
          <p:cNvSpPr txBox="1"/>
          <p:nvPr/>
        </p:nvSpPr>
        <p:spPr>
          <a:xfrm>
            <a:off x="19056305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</a:t>
            </a:r>
          </a:p>
        </p:txBody>
      </p:sp>
      <p:sp>
        <p:nvSpPr>
          <p:cNvPr id="733" name=""/>
          <p:cNvSpPr txBox="1"/>
          <p:nvPr/>
        </p:nvSpPr>
        <p:spPr>
          <a:xfrm>
            <a:off x="20639560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</a:t>
            </a:r>
          </a:p>
        </p:txBody>
      </p:sp>
      <p:sp>
        <p:nvSpPr>
          <p:cNvPr id="734" name=""/>
          <p:cNvSpPr txBox="1"/>
          <p:nvPr/>
        </p:nvSpPr>
        <p:spPr>
          <a:xfrm>
            <a:off x="22222817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</a:t>
            </a:r>
          </a:p>
        </p:txBody>
      </p:sp>
      <p:sp>
        <p:nvSpPr>
          <p:cNvPr id="735" name=""/>
          <p:cNvSpPr txBox="1"/>
          <p:nvPr/>
        </p:nvSpPr>
        <p:spPr>
          <a:xfrm>
            <a:off x="1767482" y="34289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</a:t>
            </a:r>
          </a:p>
        </p:txBody>
      </p:sp>
      <p:sp>
        <p:nvSpPr>
          <p:cNvPr id="736" name=""/>
          <p:cNvSpPr txBox="1"/>
          <p:nvPr/>
        </p:nvSpPr>
        <p:spPr>
          <a:xfrm>
            <a:off x="3160239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</a:t>
            </a:r>
          </a:p>
        </p:txBody>
      </p:sp>
      <p:sp>
        <p:nvSpPr>
          <p:cNvPr id="737" name=""/>
          <p:cNvSpPr txBox="1"/>
          <p:nvPr/>
        </p:nvSpPr>
        <p:spPr>
          <a:xfrm>
            <a:off x="4870495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</a:t>
            </a:r>
          </a:p>
        </p:txBody>
      </p:sp>
      <p:sp>
        <p:nvSpPr>
          <p:cNvPr id="738" name=""/>
          <p:cNvSpPr txBox="1"/>
          <p:nvPr/>
        </p:nvSpPr>
        <p:spPr>
          <a:xfrm>
            <a:off x="6453751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</a:t>
            </a:r>
          </a:p>
        </p:txBody>
      </p:sp>
      <p:sp>
        <p:nvSpPr>
          <p:cNvPr id="739" name=""/>
          <p:cNvSpPr txBox="1"/>
          <p:nvPr/>
        </p:nvSpPr>
        <p:spPr>
          <a:xfrm>
            <a:off x="8037008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</a:t>
            </a:r>
          </a:p>
        </p:txBody>
      </p:sp>
      <p:sp>
        <p:nvSpPr>
          <p:cNvPr id="740" name=""/>
          <p:cNvSpPr txBox="1"/>
          <p:nvPr/>
        </p:nvSpPr>
        <p:spPr>
          <a:xfrm>
            <a:off x="9620265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</a:t>
            </a:r>
          </a:p>
        </p:txBody>
      </p:sp>
      <p:sp>
        <p:nvSpPr>
          <p:cNvPr id="741" name=""/>
          <p:cNvSpPr txBox="1"/>
          <p:nvPr/>
        </p:nvSpPr>
        <p:spPr>
          <a:xfrm>
            <a:off x="11203521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</a:t>
            </a:r>
          </a:p>
        </p:txBody>
      </p:sp>
      <p:sp>
        <p:nvSpPr>
          <p:cNvPr id="742" name=""/>
          <p:cNvSpPr txBox="1"/>
          <p:nvPr/>
        </p:nvSpPr>
        <p:spPr>
          <a:xfrm>
            <a:off x="12786777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</a:t>
            </a:r>
          </a:p>
        </p:txBody>
      </p:sp>
      <p:sp>
        <p:nvSpPr>
          <p:cNvPr id="743" name=""/>
          <p:cNvSpPr txBox="1"/>
          <p:nvPr/>
        </p:nvSpPr>
        <p:spPr>
          <a:xfrm>
            <a:off x="14370034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</a:t>
            </a:r>
          </a:p>
        </p:txBody>
      </p:sp>
      <p:sp>
        <p:nvSpPr>
          <p:cNvPr id="744" name=""/>
          <p:cNvSpPr txBox="1"/>
          <p:nvPr/>
        </p:nvSpPr>
        <p:spPr>
          <a:xfrm>
            <a:off x="15953289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</a:t>
            </a:r>
          </a:p>
        </p:txBody>
      </p:sp>
      <p:sp>
        <p:nvSpPr>
          <p:cNvPr id="745" name=""/>
          <p:cNvSpPr txBox="1"/>
          <p:nvPr/>
        </p:nvSpPr>
        <p:spPr>
          <a:xfrm>
            <a:off x="17536548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</a:t>
            </a:r>
          </a:p>
        </p:txBody>
      </p:sp>
      <p:sp>
        <p:nvSpPr>
          <p:cNvPr id="746" name=""/>
          <p:cNvSpPr txBox="1"/>
          <p:nvPr/>
        </p:nvSpPr>
        <p:spPr>
          <a:xfrm>
            <a:off x="19024555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</a:t>
            </a:r>
          </a:p>
        </p:txBody>
      </p:sp>
      <p:sp>
        <p:nvSpPr>
          <p:cNvPr id="747" name=""/>
          <p:cNvSpPr txBox="1"/>
          <p:nvPr/>
        </p:nvSpPr>
        <p:spPr>
          <a:xfrm>
            <a:off x="20703060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</a:t>
            </a:r>
          </a:p>
        </p:txBody>
      </p:sp>
      <p:sp>
        <p:nvSpPr>
          <p:cNvPr id="748" name=""/>
          <p:cNvSpPr txBox="1"/>
          <p:nvPr/>
        </p:nvSpPr>
        <p:spPr>
          <a:xfrm>
            <a:off x="22222817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</a:t>
            </a:r>
          </a:p>
        </p:txBody>
      </p:sp>
      <p:sp>
        <p:nvSpPr>
          <p:cNvPr id="749" name=""/>
          <p:cNvSpPr txBox="1"/>
          <p:nvPr/>
        </p:nvSpPr>
        <p:spPr>
          <a:xfrm>
            <a:off x="1703982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</a:t>
            </a:r>
          </a:p>
        </p:txBody>
      </p:sp>
      <p:sp>
        <p:nvSpPr>
          <p:cNvPr id="750" name=""/>
          <p:cNvSpPr txBox="1"/>
          <p:nvPr/>
        </p:nvSpPr>
        <p:spPr>
          <a:xfrm>
            <a:off x="3287239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</a:t>
            </a:r>
          </a:p>
        </p:txBody>
      </p:sp>
      <p:sp>
        <p:nvSpPr>
          <p:cNvPr id="751" name=""/>
          <p:cNvSpPr txBox="1"/>
          <p:nvPr/>
        </p:nvSpPr>
        <p:spPr>
          <a:xfrm>
            <a:off x="4870495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</a:t>
            </a:r>
          </a:p>
        </p:txBody>
      </p:sp>
      <p:sp>
        <p:nvSpPr>
          <p:cNvPr id="752" name=""/>
          <p:cNvSpPr txBox="1"/>
          <p:nvPr/>
        </p:nvSpPr>
        <p:spPr>
          <a:xfrm>
            <a:off x="6422001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</a:t>
            </a:r>
          </a:p>
        </p:txBody>
      </p:sp>
      <p:sp>
        <p:nvSpPr>
          <p:cNvPr id="753" name=""/>
          <p:cNvSpPr txBox="1"/>
          <p:nvPr/>
        </p:nvSpPr>
        <p:spPr>
          <a:xfrm>
            <a:off x="8037008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</a:t>
            </a:r>
          </a:p>
        </p:txBody>
      </p:sp>
      <p:sp>
        <p:nvSpPr>
          <p:cNvPr id="754" name=""/>
          <p:cNvSpPr txBox="1"/>
          <p:nvPr/>
        </p:nvSpPr>
        <p:spPr>
          <a:xfrm>
            <a:off x="9620265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</a:t>
            </a:r>
          </a:p>
        </p:txBody>
      </p:sp>
      <p:sp>
        <p:nvSpPr>
          <p:cNvPr id="755" name=""/>
          <p:cNvSpPr txBox="1"/>
          <p:nvPr/>
        </p:nvSpPr>
        <p:spPr>
          <a:xfrm>
            <a:off x="11203521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</a:t>
            </a:r>
          </a:p>
        </p:txBody>
      </p:sp>
      <p:sp>
        <p:nvSpPr>
          <p:cNvPr id="756" name=""/>
          <p:cNvSpPr txBox="1"/>
          <p:nvPr/>
        </p:nvSpPr>
        <p:spPr>
          <a:xfrm>
            <a:off x="12691527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</a:t>
            </a:r>
          </a:p>
        </p:txBody>
      </p:sp>
      <p:sp>
        <p:nvSpPr>
          <p:cNvPr id="757" name=""/>
          <p:cNvSpPr txBox="1"/>
          <p:nvPr/>
        </p:nvSpPr>
        <p:spPr>
          <a:xfrm>
            <a:off x="14370034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</a:t>
            </a:r>
          </a:p>
        </p:txBody>
      </p:sp>
      <p:sp>
        <p:nvSpPr>
          <p:cNvPr id="758" name=""/>
          <p:cNvSpPr txBox="1"/>
          <p:nvPr/>
        </p:nvSpPr>
        <p:spPr>
          <a:xfrm>
            <a:off x="15953289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</a:t>
            </a:r>
          </a:p>
        </p:txBody>
      </p:sp>
      <p:sp>
        <p:nvSpPr>
          <p:cNvPr id="759" name=""/>
          <p:cNvSpPr txBox="1"/>
          <p:nvPr/>
        </p:nvSpPr>
        <p:spPr>
          <a:xfrm>
            <a:off x="17536548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</a:t>
            </a:r>
          </a:p>
        </p:txBody>
      </p:sp>
      <p:sp>
        <p:nvSpPr>
          <p:cNvPr id="760" name=""/>
          <p:cNvSpPr txBox="1"/>
          <p:nvPr/>
        </p:nvSpPr>
        <p:spPr>
          <a:xfrm>
            <a:off x="1905630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</a:t>
            </a:r>
          </a:p>
        </p:txBody>
      </p:sp>
      <p:sp>
        <p:nvSpPr>
          <p:cNvPr id="761" name=""/>
          <p:cNvSpPr txBox="1"/>
          <p:nvPr/>
        </p:nvSpPr>
        <p:spPr>
          <a:xfrm>
            <a:off x="20607810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</a:t>
            </a:r>
          </a:p>
        </p:txBody>
      </p:sp>
      <p:sp>
        <p:nvSpPr>
          <p:cNvPr id="762" name=""/>
          <p:cNvSpPr txBox="1"/>
          <p:nvPr/>
        </p:nvSpPr>
        <p:spPr>
          <a:xfrm>
            <a:off x="22222817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</a:t>
            </a:r>
          </a:p>
        </p:txBody>
      </p:sp>
      <p:sp>
        <p:nvSpPr>
          <p:cNvPr id="763" name=""/>
          <p:cNvSpPr txBox="1"/>
          <p:nvPr/>
        </p:nvSpPr>
        <p:spPr>
          <a:xfrm>
            <a:off x="1640482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</a:t>
            </a:r>
          </a:p>
        </p:txBody>
      </p:sp>
      <p:sp>
        <p:nvSpPr>
          <p:cNvPr id="764" name=""/>
          <p:cNvSpPr txBox="1"/>
          <p:nvPr/>
        </p:nvSpPr>
        <p:spPr>
          <a:xfrm>
            <a:off x="3223739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</a:t>
            </a:r>
          </a:p>
        </p:txBody>
      </p:sp>
      <p:sp>
        <p:nvSpPr>
          <p:cNvPr id="765" name=""/>
          <p:cNvSpPr txBox="1"/>
          <p:nvPr/>
        </p:nvSpPr>
        <p:spPr>
          <a:xfrm>
            <a:off x="4870495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</a:t>
            </a:r>
          </a:p>
        </p:txBody>
      </p:sp>
      <p:sp>
        <p:nvSpPr>
          <p:cNvPr id="766" name=""/>
          <p:cNvSpPr txBox="1"/>
          <p:nvPr/>
        </p:nvSpPr>
        <p:spPr>
          <a:xfrm>
            <a:off x="6422001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</a:t>
            </a:r>
          </a:p>
        </p:txBody>
      </p:sp>
      <p:sp>
        <p:nvSpPr>
          <p:cNvPr id="767" name=""/>
          <p:cNvSpPr txBox="1"/>
          <p:nvPr/>
        </p:nvSpPr>
        <p:spPr>
          <a:xfrm>
            <a:off x="8005258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</a:t>
            </a:r>
          </a:p>
        </p:txBody>
      </p:sp>
      <p:sp>
        <p:nvSpPr>
          <p:cNvPr id="768" name=""/>
          <p:cNvSpPr txBox="1"/>
          <p:nvPr/>
        </p:nvSpPr>
        <p:spPr>
          <a:xfrm>
            <a:off x="9525015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</a:t>
            </a:r>
          </a:p>
        </p:txBody>
      </p:sp>
      <p:sp>
        <p:nvSpPr>
          <p:cNvPr id="769" name=""/>
          <p:cNvSpPr txBox="1"/>
          <p:nvPr/>
        </p:nvSpPr>
        <p:spPr>
          <a:xfrm>
            <a:off x="11108271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</a:t>
            </a:r>
          </a:p>
        </p:txBody>
      </p:sp>
      <p:sp>
        <p:nvSpPr>
          <p:cNvPr id="770" name=""/>
          <p:cNvSpPr txBox="1"/>
          <p:nvPr/>
        </p:nvSpPr>
        <p:spPr>
          <a:xfrm>
            <a:off x="12786777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</a:t>
            </a:r>
          </a:p>
        </p:txBody>
      </p:sp>
      <p:sp>
        <p:nvSpPr>
          <p:cNvPr id="771" name=""/>
          <p:cNvSpPr txBox="1"/>
          <p:nvPr/>
        </p:nvSpPr>
        <p:spPr>
          <a:xfrm>
            <a:off x="14306534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</a:t>
            </a:r>
          </a:p>
        </p:txBody>
      </p:sp>
      <p:sp>
        <p:nvSpPr>
          <p:cNvPr id="772" name=""/>
          <p:cNvSpPr txBox="1"/>
          <p:nvPr/>
        </p:nvSpPr>
        <p:spPr>
          <a:xfrm>
            <a:off x="15889789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</a:t>
            </a:r>
          </a:p>
        </p:txBody>
      </p:sp>
      <p:sp>
        <p:nvSpPr>
          <p:cNvPr id="773" name=""/>
          <p:cNvSpPr txBox="1"/>
          <p:nvPr/>
        </p:nvSpPr>
        <p:spPr>
          <a:xfrm>
            <a:off x="17473048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</a:t>
            </a:r>
          </a:p>
        </p:txBody>
      </p:sp>
      <p:sp>
        <p:nvSpPr>
          <p:cNvPr id="774" name=""/>
          <p:cNvSpPr txBox="1"/>
          <p:nvPr/>
        </p:nvSpPr>
        <p:spPr>
          <a:xfrm>
            <a:off x="19088055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</a:t>
            </a:r>
          </a:p>
        </p:txBody>
      </p:sp>
      <p:sp>
        <p:nvSpPr>
          <p:cNvPr id="775" name=""/>
          <p:cNvSpPr txBox="1"/>
          <p:nvPr/>
        </p:nvSpPr>
        <p:spPr>
          <a:xfrm>
            <a:off x="20647497" y="66039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</a:t>
            </a:r>
          </a:p>
        </p:txBody>
      </p:sp>
      <p:sp>
        <p:nvSpPr>
          <p:cNvPr id="776" name=""/>
          <p:cNvSpPr txBox="1"/>
          <p:nvPr/>
        </p:nvSpPr>
        <p:spPr>
          <a:xfrm>
            <a:off x="22222817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</a:t>
            </a:r>
          </a:p>
        </p:txBody>
      </p:sp>
      <p:sp>
        <p:nvSpPr>
          <p:cNvPr id="777" name=""/>
          <p:cNvSpPr txBox="1"/>
          <p:nvPr/>
        </p:nvSpPr>
        <p:spPr>
          <a:xfrm>
            <a:off x="1640482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</a:t>
            </a:r>
          </a:p>
        </p:txBody>
      </p:sp>
      <p:sp>
        <p:nvSpPr>
          <p:cNvPr id="778" name=""/>
          <p:cNvSpPr txBox="1"/>
          <p:nvPr/>
        </p:nvSpPr>
        <p:spPr>
          <a:xfrm>
            <a:off x="3191989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</a:t>
            </a:r>
          </a:p>
        </p:txBody>
      </p:sp>
      <p:sp>
        <p:nvSpPr>
          <p:cNvPr id="779" name=""/>
          <p:cNvSpPr txBox="1"/>
          <p:nvPr/>
        </p:nvSpPr>
        <p:spPr>
          <a:xfrm>
            <a:off x="480699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</a:t>
            </a:r>
          </a:p>
        </p:txBody>
      </p:sp>
      <p:sp>
        <p:nvSpPr>
          <p:cNvPr id="780" name=""/>
          <p:cNvSpPr txBox="1"/>
          <p:nvPr/>
        </p:nvSpPr>
        <p:spPr>
          <a:xfrm>
            <a:off x="6422001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</a:t>
            </a:r>
          </a:p>
        </p:txBody>
      </p:sp>
      <p:sp>
        <p:nvSpPr>
          <p:cNvPr id="781" name=""/>
          <p:cNvSpPr txBox="1"/>
          <p:nvPr/>
        </p:nvSpPr>
        <p:spPr>
          <a:xfrm>
            <a:off x="7981446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</a:t>
            </a:r>
          </a:p>
        </p:txBody>
      </p:sp>
      <p:sp>
        <p:nvSpPr>
          <p:cNvPr id="782" name=""/>
          <p:cNvSpPr txBox="1"/>
          <p:nvPr/>
        </p:nvSpPr>
        <p:spPr>
          <a:xfrm>
            <a:off x="955676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</a:t>
            </a:r>
          </a:p>
        </p:txBody>
      </p:sp>
      <p:sp>
        <p:nvSpPr>
          <p:cNvPr id="783" name=""/>
          <p:cNvSpPr txBox="1"/>
          <p:nvPr/>
        </p:nvSpPr>
        <p:spPr>
          <a:xfrm>
            <a:off x="11108271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</a:t>
            </a:r>
          </a:p>
        </p:txBody>
      </p:sp>
      <p:sp>
        <p:nvSpPr>
          <p:cNvPr id="784" name=""/>
          <p:cNvSpPr txBox="1"/>
          <p:nvPr/>
        </p:nvSpPr>
        <p:spPr>
          <a:xfrm>
            <a:off x="12731215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</a:t>
            </a:r>
          </a:p>
        </p:txBody>
      </p:sp>
      <p:sp>
        <p:nvSpPr>
          <p:cNvPr id="785" name=""/>
          <p:cNvSpPr txBox="1"/>
          <p:nvPr/>
        </p:nvSpPr>
        <p:spPr>
          <a:xfrm>
            <a:off x="14314471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</a:t>
            </a:r>
          </a:p>
        </p:txBody>
      </p:sp>
      <p:sp>
        <p:nvSpPr>
          <p:cNvPr id="786" name=""/>
          <p:cNvSpPr txBox="1"/>
          <p:nvPr/>
        </p:nvSpPr>
        <p:spPr>
          <a:xfrm>
            <a:off x="15826289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</a:t>
            </a:r>
          </a:p>
        </p:txBody>
      </p:sp>
      <p:sp>
        <p:nvSpPr>
          <p:cNvPr id="787" name=""/>
          <p:cNvSpPr txBox="1"/>
          <p:nvPr/>
        </p:nvSpPr>
        <p:spPr>
          <a:xfrm>
            <a:off x="17473048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</a:t>
            </a:r>
          </a:p>
        </p:txBody>
      </p:sp>
      <p:sp>
        <p:nvSpPr>
          <p:cNvPr id="788" name=""/>
          <p:cNvSpPr txBox="1"/>
          <p:nvPr/>
        </p:nvSpPr>
        <p:spPr>
          <a:xfrm>
            <a:off x="18992805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</a:t>
            </a:r>
          </a:p>
        </p:txBody>
      </p:sp>
      <p:sp>
        <p:nvSpPr>
          <p:cNvPr id="789" name=""/>
          <p:cNvSpPr txBox="1"/>
          <p:nvPr/>
        </p:nvSpPr>
        <p:spPr>
          <a:xfrm>
            <a:off x="20639560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</a:t>
            </a:r>
          </a:p>
        </p:txBody>
      </p:sp>
      <p:sp>
        <p:nvSpPr>
          <p:cNvPr id="790" name=""/>
          <p:cNvSpPr txBox="1"/>
          <p:nvPr/>
        </p:nvSpPr>
        <p:spPr>
          <a:xfrm>
            <a:off x="22222817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</a:t>
            </a:r>
          </a:p>
        </p:txBody>
      </p:sp>
      <p:sp>
        <p:nvSpPr>
          <p:cNvPr id="791" name=""/>
          <p:cNvSpPr txBox="1"/>
          <p:nvPr/>
        </p:nvSpPr>
        <p:spPr>
          <a:xfrm>
            <a:off x="1640482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</a:t>
            </a:r>
          </a:p>
        </p:txBody>
      </p:sp>
      <p:sp>
        <p:nvSpPr>
          <p:cNvPr id="792" name=""/>
          <p:cNvSpPr txBox="1"/>
          <p:nvPr/>
        </p:nvSpPr>
        <p:spPr>
          <a:xfrm>
            <a:off x="3223739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</a:t>
            </a:r>
          </a:p>
        </p:txBody>
      </p:sp>
      <p:sp>
        <p:nvSpPr>
          <p:cNvPr id="793" name=""/>
          <p:cNvSpPr txBox="1"/>
          <p:nvPr/>
        </p:nvSpPr>
        <p:spPr>
          <a:xfrm>
            <a:off x="4775245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</a:t>
            </a:r>
          </a:p>
        </p:txBody>
      </p:sp>
      <p:sp>
        <p:nvSpPr>
          <p:cNvPr id="794" name=""/>
          <p:cNvSpPr txBox="1"/>
          <p:nvPr/>
        </p:nvSpPr>
        <p:spPr>
          <a:xfrm>
            <a:off x="6501376" y="9778999"/>
            <a:ext cx="298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</a:t>
            </a:r>
          </a:p>
        </p:txBody>
      </p:sp>
      <p:sp>
        <p:nvSpPr>
          <p:cNvPr id="795" name=""/>
          <p:cNvSpPr txBox="1"/>
          <p:nvPr/>
        </p:nvSpPr>
        <p:spPr>
          <a:xfrm>
            <a:off x="8037008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</a:t>
            </a:r>
          </a:p>
        </p:txBody>
      </p:sp>
      <p:sp>
        <p:nvSpPr>
          <p:cNvPr id="796" name=""/>
          <p:cNvSpPr txBox="1"/>
          <p:nvPr/>
        </p:nvSpPr>
        <p:spPr>
          <a:xfrm>
            <a:off x="955676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</a:t>
            </a:r>
          </a:p>
        </p:txBody>
      </p:sp>
      <p:sp>
        <p:nvSpPr>
          <p:cNvPr id="797" name=""/>
          <p:cNvSpPr txBox="1"/>
          <p:nvPr/>
        </p:nvSpPr>
        <p:spPr>
          <a:xfrm>
            <a:off x="11076521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</a:t>
            </a:r>
          </a:p>
        </p:txBody>
      </p:sp>
      <p:sp>
        <p:nvSpPr>
          <p:cNvPr id="798" name=""/>
          <p:cNvSpPr txBox="1"/>
          <p:nvPr/>
        </p:nvSpPr>
        <p:spPr>
          <a:xfrm>
            <a:off x="12659777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</a:t>
            </a:r>
          </a:p>
        </p:txBody>
      </p:sp>
      <p:sp>
        <p:nvSpPr>
          <p:cNvPr id="799" name=""/>
          <p:cNvSpPr txBox="1"/>
          <p:nvPr/>
        </p:nvSpPr>
        <p:spPr>
          <a:xfrm>
            <a:off x="14306534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</a:t>
            </a:r>
          </a:p>
        </p:txBody>
      </p:sp>
      <p:sp>
        <p:nvSpPr>
          <p:cNvPr id="800" name=""/>
          <p:cNvSpPr txBox="1"/>
          <p:nvPr/>
        </p:nvSpPr>
        <p:spPr>
          <a:xfrm>
            <a:off x="15889789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</a:t>
            </a:r>
          </a:p>
        </p:txBody>
      </p:sp>
      <p:sp>
        <p:nvSpPr>
          <p:cNvPr id="801" name=""/>
          <p:cNvSpPr txBox="1"/>
          <p:nvPr/>
        </p:nvSpPr>
        <p:spPr>
          <a:xfrm>
            <a:off x="17473048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</a:t>
            </a:r>
          </a:p>
        </p:txBody>
      </p:sp>
      <p:sp>
        <p:nvSpPr>
          <p:cNvPr id="802" name=""/>
          <p:cNvSpPr txBox="1"/>
          <p:nvPr/>
        </p:nvSpPr>
        <p:spPr>
          <a:xfrm>
            <a:off x="19024555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</a:t>
            </a:r>
          </a:p>
        </p:txBody>
      </p:sp>
      <p:sp>
        <p:nvSpPr>
          <p:cNvPr id="803" name=""/>
          <p:cNvSpPr txBox="1"/>
          <p:nvPr/>
        </p:nvSpPr>
        <p:spPr>
          <a:xfrm>
            <a:off x="20647497" y="97789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</a:t>
            </a:r>
          </a:p>
        </p:txBody>
      </p:sp>
      <p:sp>
        <p:nvSpPr>
          <p:cNvPr id="804" name=""/>
          <p:cNvSpPr txBox="1"/>
          <p:nvPr/>
        </p:nvSpPr>
        <p:spPr>
          <a:xfrm>
            <a:off x="22230754" y="97789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</a:t>
            </a:r>
          </a:p>
        </p:txBody>
      </p:sp>
      <p:sp>
        <p:nvSpPr>
          <p:cNvPr id="805" name=""/>
          <p:cNvSpPr txBox="1"/>
          <p:nvPr/>
        </p:nvSpPr>
        <p:spPr>
          <a:xfrm>
            <a:off x="1648420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</a:t>
            </a:r>
          </a:p>
        </p:txBody>
      </p:sp>
      <p:sp>
        <p:nvSpPr>
          <p:cNvPr id="806" name=""/>
          <p:cNvSpPr txBox="1"/>
          <p:nvPr/>
        </p:nvSpPr>
        <p:spPr>
          <a:xfrm>
            <a:off x="3231676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</a:t>
            </a:r>
          </a:p>
        </p:txBody>
      </p:sp>
      <p:sp>
        <p:nvSpPr>
          <p:cNvPr id="807" name=""/>
          <p:cNvSpPr txBox="1"/>
          <p:nvPr/>
        </p:nvSpPr>
        <p:spPr>
          <a:xfrm>
            <a:off x="4814933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</a:t>
            </a:r>
          </a:p>
        </p:txBody>
      </p:sp>
      <p:sp>
        <p:nvSpPr>
          <p:cNvPr id="808" name=""/>
          <p:cNvSpPr txBox="1"/>
          <p:nvPr/>
        </p:nvSpPr>
        <p:spPr>
          <a:xfrm>
            <a:off x="6437876" y="11366499"/>
            <a:ext cx="425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</a:t>
            </a:r>
          </a:p>
        </p:txBody>
      </p:sp>
      <p:sp>
        <p:nvSpPr>
          <p:cNvPr id="809" name=""/>
          <p:cNvSpPr txBox="1"/>
          <p:nvPr/>
        </p:nvSpPr>
        <p:spPr>
          <a:xfrm>
            <a:off x="7973508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</a:t>
            </a:r>
          </a:p>
        </p:txBody>
      </p:sp>
      <p:sp>
        <p:nvSpPr>
          <p:cNvPr id="810" name=""/>
          <p:cNvSpPr txBox="1"/>
          <p:nvPr/>
        </p:nvSpPr>
        <p:spPr>
          <a:xfrm>
            <a:off x="9493265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</a:t>
            </a:r>
          </a:p>
        </p:txBody>
      </p:sp>
      <p:sp>
        <p:nvSpPr>
          <p:cNvPr id="811" name=""/>
          <p:cNvSpPr txBox="1"/>
          <p:nvPr/>
        </p:nvSpPr>
        <p:spPr>
          <a:xfrm>
            <a:off x="11203521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</a:t>
            </a:r>
          </a:p>
        </p:txBody>
      </p:sp>
      <p:sp>
        <p:nvSpPr>
          <p:cNvPr id="812" name=""/>
          <p:cNvSpPr txBox="1"/>
          <p:nvPr/>
        </p:nvSpPr>
        <p:spPr>
          <a:xfrm>
            <a:off x="12755027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</a:t>
            </a:r>
          </a:p>
        </p:txBody>
      </p:sp>
      <p:sp>
        <p:nvSpPr>
          <p:cNvPr id="813" name=""/>
          <p:cNvSpPr txBox="1"/>
          <p:nvPr/>
        </p:nvSpPr>
        <p:spPr>
          <a:xfrm>
            <a:off x="14314471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</a:t>
            </a:r>
          </a:p>
        </p:txBody>
      </p:sp>
      <p:sp>
        <p:nvSpPr>
          <p:cNvPr id="814" name=""/>
          <p:cNvSpPr txBox="1"/>
          <p:nvPr/>
        </p:nvSpPr>
        <p:spPr>
          <a:xfrm>
            <a:off x="15897727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</a:t>
            </a:r>
          </a:p>
        </p:txBody>
      </p:sp>
      <p:sp>
        <p:nvSpPr>
          <p:cNvPr id="815" name=""/>
          <p:cNvSpPr txBox="1"/>
          <p:nvPr/>
        </p:nvSpPr>
        <p:spPr>
          <a:xfrm>
            <a:off x="17480985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</a:t>
            </a:r>
          </a:p>
        </p:txBody>
      </p:sp>
      <p:sp>
        <p:nvSpPr>
          <p:cNvPr id="816" name=""/>
          <p:cNvSpPr txBox="1"/>
          <p:nvPr/>
        </p:nvSpPr>
        <p:spPr>
          <a:xfrm>
            <a:off x="19064242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</a:t>
            </a:r>
          </a:p>
        </p:txBody>
      </p:sp>
      <p:sp>
        <p:nvSpPr>
          <p:cNvPr id="817" name=""/>
          <p:cNvSpPr txBox="1"/>
          <p:nvPr/>
        </p:nvSpPr>
        <p:spPr>
          <a:xfrm>
            <a:off x="20643529" y="11366499"/>
            <a:ext cx="512763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</a:t>
            </a:r>
          </a:p>
        </p:txBody>
      </p:sp>
      <p:sp>
        <p:nvSpPr>
          <p:cNvPr id="818" name=""/>
          <p:cNvSpPr txBox="1"/>
          <p:nvPr/>
        </p:nvSpPr>
        <p:spPr>
          <a:xfrm>
            <a:off x="22230754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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0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1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2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3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4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5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6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7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8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29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0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1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2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3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4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5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6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7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8" name="Rounded Rectangle"/>
          <p:cNvSpPr/>
          <p:nvPr/>
        </p:nvSpPr>
        <p:spPr>
          <a:xfrm>
            <a:off x="126583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39" name="Rounded Rectangle"/>
          <p:cNvSpPr/>
          <p:nvPr/>
        </p:nvSpPr>
        <p:spPr>
          <a:xfrm>
            <a:off x="126583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0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1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2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3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4" name="Rounded Rectangle"/>
          <p:cNvSpPr/>
          <p:nvPr/>
        </p:nvSpPr>
        <p:spPr>
          <a:xfrm>
            <a:off x="2849089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5" name="Rounded Rectangle"/>
          <p:cNvSpPr/>
          <p:nvPr/>
        </p:nvSpPr>
        <p:spPr>
          <a:xfrm>
            <a:off x="2849089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6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7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8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49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0" name="Rounded Rectangle"/>
          <p:cNvSpPr/>
          <p:nvPr/>
        </p:nvSpPr>
        <p:spPr>
          <a:xfrm>
            <a:off x="443234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1" name="Rounded Rectangle"/>
          <p:cNvSpPr/>
          <p:nvPr/>
        </p:nvSpPr>
        <p:spPr>
          <a:xfrm>
            <a:off x="443234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2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3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4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5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6" name="Rounded Rectangle"/>
          <p:cNvSpPr/>
          <p:nvPr/>
        </p:nvSpPr>
        <p:spPr>
          <a:xfrm>
            <a:off x="601560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7" name="Rounded Rectangle"/>
          <p:cNvSpPr/>
          <p:nvPr/>
        </p:nvSpPr>
        <p:spPr>
          <a:xfrm>
            <a:off x="601560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8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59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0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1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2" name="Rounded Rectangle"/>
          <p:cNvSpPr/>
          <p:nvPr/>
        </p:nvSpPr>
        <p:spPr>
          <a:xfrm>
            <a:off x="759885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3" name="Rounded Rectangle"/>
          <p:cNvSpPr/>
          <p:nvPr/>
        </p:nvSpPr>
        <p:spPr>
          <a:xfrm>
            <a:off x="759885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4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5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6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7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8" name="Rounded Rectangle"/>
          <p:cNvSpPr/>
          <p:nvPr/>
        </p:nvSpPr>
        <p:spPr>
          <a:xfrm>
            <a:off x="918211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69" name="Rounded Rectangle"/>
          <p:cNvSpPr/>
          <p:nvPr/>
        </p:nvSpPr>
        <p:spPr>
          <a:xfrm>
            <a:off x="918211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0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1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2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3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4" name="Rounded Rectangle"/>
          <p:cNvSpPr/>
          <p:nvPr/>
        </p:nvSpPr>
        <p:spPr>
          <a:xfrm>
            <a:off x="1076537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5" name="Rounded Rectangle"/>
          <p:cNvSpPr/>
          <p:nvPr/>
        </p:nvSpPr>
        <p:spPr>
          <a:xfrm>
            <a:off x="1076537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6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7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8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79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0" name="Rounded Rectangle"/>
          <p:cNvSpPr/>
          <p:nvPr/>
        </p:nvSpPr>
        <p:spPr>
          <a:xfrm>
            <a:off x="1234862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1" name="Rounded Rectangle"/>
          <p:cNvSpPr/>
          <p:nvPr/>
        </p:nvSpPr>
        <p:spPr>
          <a:xfrm>
            <a:off x="1234862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2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3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4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5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6" name="Rounded Rectangle"/>
          <p:cNvSpPr/>
          <p:nvPr/>
        </p:nvSpPr>
        <p:spPr>
          <a:xfrm>
            <a:off x="13931884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7" name="Rounded Rectangle"/>
          <p:cNvSpPr/>
          <p:nvPr/>
        </p:nvSpPr>
        <p:spPr>
          <a:xfrm>
            <a:off x="13931884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8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89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0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1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2" name="Rounded Rectangle"/>
          <p:cNvSpPr/>
          <p:nvPr/>
        </p:nvSpPr>
        <p:spPr>
          <a:xfrm>
            <a:off x="1551514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3" name="Rounded Rectangle"/>
          <p:cNvSpPr/>
          <p:nvPr/>
        </p:nvSpPr>
        <p:spPr>
          <a:xfrm>
            <a:off x="1551514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4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5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6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7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8" name="Rounded Rectangle"/>
          <p:cNvSpPr/>
          <p:nvPr/>
        </p:nvSpPr>
        <p:spPr>
          <a:xfrm>
            <a:off x="1709839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899" name="Rounded Rectangle"/>
          <p:cNvSpPr/>
          <p:nvPr/>
        </p:nvSpPr>
        <p:spPr>
          <a:xfrm>
            <a:off x="1709839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0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1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2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3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4" name="Rounded Rectangle"/>
          <p:cNvSpPr/>
          <p:nvPr/>
        </p:nvSpPr>
        <p:spPr>
          <a:xfrm>
            <a:off x="18681653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5" name="Rounded Rectangle"/>
          <p:cNvSpPr/>
          <p:nvPr/>
        </p:nvSpPr>
        <p:spPr>
          <a:xfrm>
            <a:off x="18681653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6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7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8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09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0" name="Rounded Rectangle"/>
          <p:cNvSpPr/>
          <p:nvPr/>
        </p:nvSpPr>
        <p:spPr>
          <a:xfrm>
            <a:off x="20264910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1" name="Rounded Rectangle"/>
          <p:cNvSpPr/>
          <p:nvPr/>
        </p:nvSpPr>
        <p:spPr>
          <a:xfrm>
            <a:off x="20264910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2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3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4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5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6" name="Rounded Rectangle"/>
          <p:cNvSpPr/>
          <p:nvPr/>
        </p:nvSpPr>
        <p:spPr>
          <a:xfrm>
            <a:off x="21848167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7" name="Rounded Rectangle"/>
          <p:cNvSpPr/>
          <p:nvPr/>
        </p:nvSpPr>
        <p:spPr>
          <a:xfrm>
            <a:off x="21848167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18" name=""/>
          <p:cNvSpPr txBox="1"/>
          <p:nvPr/>
        </p:nvSpPr>
        <p:spPr>
          <a:xfrm>
            <a:off x="1648420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</a:t>
            </a:r>
          </a:p>
        </p:txBody>
      </p:sp>
      <p:sp>
        <p:nvSpPr>
          <p:cNvPr id="919" name=""/>
          <p:cNvSpPr txBox="1"/>
          <p:nvPr/>
        </p:nvSpPr>
        <p:spPr>
          <a:xfrm>
            <a:off x="3223739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</a:t>
            </a:r>
          </a:p>
        </p:txBody>
      </p:sp>
      <p:sp>
        <p:nvSpPr>
          <p:cNvPr id="920" name=""/>
          <p:cNvSpPr txBox="1"/>
          <p:nvPr/>
        </p:nvSpPr>
        <p:spPr>
          <a:xfrm>
            <a:off x="4814933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</a:t>
            </a:r>
          </a:p>
        </p:txBody>
      </p:sp>
      <p:sp>
        <p:nvSpPr>
          <p:cNvPr id="921" name=""/>
          <p:cNvSpPr txBox="1"/>
          <p:nvPr/>
        </p:nvSpPr>
        <p:spPr>
          <a:xfrm>
            <a:off x="6326751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</a:t>
            </a:r>
          </a:p>
        </p:txBody>
      </p:sp>
      <p:sp>
        <p:nvSpPr>
          <p:cNvPr id="922" name=""/>
          <p:cNvSpPr txBox="1"/>
          <p:nvPr/>
        </p:nvSpPr>
        <p:spPr>
          <a:xfrm>
            <a:off x="7981446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</a:t>
            </a:r>
          </a:p>
        </p:txBody>
      </p:sp>
      <p:sp>
        <p:nvSpPr>
          <p:cNvPr id="923" name=""/>
          <p:cNvSpPr txBox="1"/>
          <p:nvPr/>
        </p:nvSpPr>
        <p:spPr>
          <a:xfrm>
            <a:off x="9564702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</a:t>
            </a:r>
          </a:p>
        </p:txBody>
      </p:sp>
      <p:sp>
        <p:nvSpPr>
          <p:cNvPr id="924" name=""/>
          <p:cNvSpPr txBox="1"/>
          <p:nvPr/>
        </p:nvSpPr>
        <p:spPr>
          <a:xfrm>
            <a:off x="11147959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</a:t>
            </a:r>
          </a:p>
        </p:txBody>
      </p:sp>
      <p:sp>
        <p:nvSpPr>
          <p:cNvPr id="925" name=""/>
          <p:cNvSpPr txBox="1"/>
          <p:nvPr/>
        </p:nvSpPr>
        <p:spPr>
          <a:xfrm>
            <a:off x="12731215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</a:t>
            </a:r>
          </a:p>
        </p:txBody>
      </p:sp>
      <p:sp>
        <p:nvSpPr>
          <p:cNvPr id="926" name=""/>
          <p:cNvSpPr txBox="1"/>
          <p:nvPr/>
        </p:nvSpPr>
        <p:spPr>
          <a:xfrm>
            <a:off x="14338284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</a:t>
            </a:r>
          </a:p>
        </p:txBody>
      </p:sp>
      <p:sp>
        <p:nvSpPr>
          <p:cNvPr id="927" name=""/>
          <p:cNvSpPr txBox="1"/>
          <p:nvPr/>
        </p:nvSpPr>
        <p:spPr>
          <a:xfrm>
            <a:off x="15889789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</a:t>
            </a:r>
          </a:p>
        </p:txBody>
      </p:sp>
      <p:sp>
        <p:nvSpPr>
          <p:cNvPr id="928" name=""/>
          <p:cNvSpPr txBox="1"/>
          <p:nvPr/>
        </p:nvSpPr>
        <p:spPr>
          <a:xfrm>
            <a:off x="17600048" y="1841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</a:t>
            </a:r>
          </a:p>
        </p:txBody>
      </p:sp>
      <p:sp>
        <p:nvSpPr>
          <p:cNvPr id="929" name=""/>
          <p:cNvSpPr txBox="1"/>
          <p:nvPr/>
        </p:nvSpPr>
        <p:spPr>
          <a:xfrm>
            <a:off x="19151555" y="1841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</a:t>
            </a:r>
          </a:p>
        </p:txBody>
      </p:sp>
      <p:sp>
        <p:nvSpPr>
          <p:cNvPr id="930" name=""/>
          <p:cNvSpPr txBox="1"/>
          <p:nvPr/>
        </p:nvSpPr>
        <p:spPr>
          <a:xfrm>
            <a:off x="20639560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</a:t>
            </a:r>
          </a:p>
        </p:txBody>
      </p:sp>
      <p:sp>
        <p:nvSpPr>
          <p:cNvPr id="931" name=""/>
          <p:cNvSpPr txBox="1"/>
          <p:nvPr/>
        </p:nvSpPr>
        <p:spPr>
          <a:xfrm>
            <a:off x="22254567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</a:t>
            </a:r>
          </a:p>
        </p:txBody>
      </p:sp>
      <p:sp>
        <p:nvSpPr>
          <p:cNvPr id="932" name=""/>
          <p:cNvSpPr txBox="1"/>
          <p:nvPr/>
        </p:nvSpPr>
        <p:spPr>
          <a:xfrm>
            <a:off x="1640482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</a:t>
            </a:r>
          </a:p>
        </p:txBody>
      </p:sp>
      <p:sp>
        <p:nvSpPr>
          <p:cNvPr id="933" name=""/>
          <p:cNvSpPr txBox="1"/>
          <p:nvPr/>
        </p:nvSpPr>
        <p:spPr>
          <a:xfrm>
            <a:off x="3191989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</a:t>
            </a:r>
          </a:p>
        </p:txBody>
      </p:sp>
      <p:sp>
        <p:nvSpPr>
          <p:cNvPr id="934" name=""/>
          <p:cNvSpPr txBox="1"/>
          <p:nvPr/>
        </p:nvSpPr>
        <p:spPr>
          <a:xfrm>
            <a:off x="480699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</a:t>
            </a:r>
          </a:p>
        </p:txBody>
      </p:sp>
      <p:sp>
        <p:nvSpPr>
          <p:cNvPr id="935" name=""/>
          <p:cNvSpPr txBox="1"/>
          <p:nvPr/>
        </p:nvSpPr>
        <p:spPr>
          <a:xfrm>
            <a:off x="6358501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</a:t>
            </a:r>
          </a:p>
        </p:txBody>
      </p:sp>
      <p:sp>
        <p:nvSpPr>
          <p:cNvPr id="936" name=""/>
          <p:cNvSpPr txBox="1"/>
          <p:nvPr/>
        </p:nvSpPr>
        <p:spPr>
          <a:xfrm>
            <a:off x="7941758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</a:t>
            </a:r>
          </a:p>
        </p:txBody>
      </p:sp>
      <p:sp>
        <p:nvSpPr>
          <p:cNvPr id="937" name=""/>
          <p:cNvSpPr txBox="1"/>
          <p:nvPr/>
        </p:nvSpPr>
        <p:spPr>
          <a:xfrm>
            <a:off x="9525015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</a:t>
            </a:r>
          </a:p>
        </p:txBody>
      </p:sp>
      <p:sp>
        <p:nvSpPr>
          <p:cNvPr id="938" name=""/>
          <p:cNvSpPr txBox="1"/>
          <p:nvPr/>
        </p:nvSpPr>
        <p:spPr>
          <a:xfrm>
            <a:off x="11108271" y="342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</a:t>
            </a:r>
          </a:p>
        </p:txBody>
      </p:sp>
      <p:sp>
        <p:nvSpPr>
          <p:cNvPr id="939" name=""/>
          <p:cNvSpPr txBox="1"/>
          <p:nvPr/>
        </p:nvSpPr>
        <p:spPr>
          <a:xfrm>
            <a:off x="12723277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</a:t>
            </a:r>
          </a:p>
        </p:txBody>
      </p:sp>
      <p:sp>
        <p:nvSpPr>
          <p:cNvPr id="940" name=""/>
          <p:cNvSpPr txBox="1"/>
          <p:nvPr/>
        </p:nvSpPr>
        <p:spPr>
          <a:xfrm>
            <a:off x="14338284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</a:t>
            </a:r>
          </a:p>
        </p:txBody>
      </p:sp>
      <p:sp>
        <p:nvSpPr>
          <p:cNvPr id="941" name=""/>
          <p:cNvSpPr txBox="1"/>
          <p:nvPr/>
        </p:nvSpPr>
        <p:spPr>
          <a:xfrm>
            <a:off x="1592153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</a:t>
            </a:r>
          </a:p>
        </p:txBody>
      </p:sp>
      <p:sp>
        <p:nvSpPr>
          <p:cNvPr id="942" name=""/>
          <p:cNvSpPr txBox="1"/>
          <p:nvPr/>
        </p:nvSpPr>
        <p:spPr>
          <a:xfrm>
            <a:off x="17536548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</a:t>
            </a:r>
          </a:p>
        </p:txBody>
      </p:sp>
      <p:sp>
        <p:nvSpPr>
          <p:cNvPr id="943" name=""/>
          <p:cNvSpPr txBox="1"/>
          <p:nvPr/>
        </p:nvSpPr>
        <p:spPr>
          <a:xfrm>
            <a:off x="1905630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</a:t>
            </a:r>
          </a:p>
        </p:txBody>
      </p:sp>
      <p:sp>
        <p:nvSpPr>
          <p:cNvPr id="944" name=""/>
          <p:cNvSpPr txBox="1"/>
          <p:nvPr/>
        </p:nvSpPr>
        <p:spPr>
          <a:xfrm>
            <a:off x="20639560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</a:t>
            </a:r>
          </a:p>
        </p:txBody>
      </p:sp>
      <p:sp>
        <p:nvSpPr>
          <p:cNvPr id="945" name=""/>
          <p:cNvSpPr txBox="1"/>
          <p:nvPr/>
        </p:nvSpPr>
        <p:spPr>
          <a:xfrm>
            <a:off x="22286317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</a:t>
            </a:r>
          </a:p>
        </p:txBody>
      </p:sp>
      <p:sp>
        <p:nvSpPr>
          <p:cNvPr id="946" name=""/>
          <p:cNvSpPr txBox="1"/>
          <p:nvPr/>
        </p:nvSpPr>
        <p:spPr>
          <a:xfrm>
            <a:off x="1672232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</a:t>
            </a:r>
          </a:p>
        </p:txBody>
      </p:sp>
      <p:sp>
        <p:nvSpPr>
          <p:cNvPr id="947" name=""/>
          <p:cNvSpPr txBox="1"/>
          <p:nvPr/>
        </p:nvSpPr>
        <p:spPr>
          <a:xfrm>
            <a:off x="3223739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</a:t>
            </a:r>
          </a:p>
        </p:txBody>
      </p:sp>
      <p:sp>
        <p:nvSpPr>
          <p:cNvPr id="948" name=""/>
          <p:cNvSpPr txBox="1"/>
          <p:nvPr/>
        </p:nvSpPr>
        <p:spPr>
          <a:xfrm>
            <a:off x="480699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</a:t>
            </a:r>
          </a:p>
        </p:txBody>
      </p:sp>
      <p:sp>
        <p:nvSpPr>
          <p:cNvPr id="949" name=""/>
          <p:cNvSpPr txBox="1"/>
          <p:nvPr/>
        </p:nvSpPr>
        <p:spPr>
          <a:xfrm>
            <a:off x="6390251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</a:t>
            </a:r>
          </a:p>
        </p:txBody>
      </p:sp>
      <p:sp>
        <p:nvSpPr>
          <p:cNvPr id="950" name=""/>
          <p:cNvSpPr txBox="1"/>
          <p:nvPr/>
        </p:nvSpPr>
        <p:spPr>
          <a:xfrm>
            <a:off x="7910008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</a:t>
            </a:r>
          </a:p>
        </p:txBody>
      </p:sp>
      <p:sp>
        <p:nvSpPr>
          <p:cNvPr id="951" name=""/>
          <p:cNvSpPr txBox="1"/>
          <p:nvPr/>
        </p:nvSpPr>
        <p:spPr>
          <a:xfrm>
            <a:off x="9493265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</a:t>
            </a:r>
          </a:p>
        </p:txBody>
      </p:sp>
      <p:sp>
        <p:nvSpPr>
          <p:cNvPr id="952" name=""/>
          <p:cNvSpPr txBox="1"/>
          <p:nvPr/>
        </p:nvSpPr>
        <p:spPr>
          <a:xfrm>
            <a:off x="11076521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</a:t>
            </a:r>
          </a:p>
        </p:txBody>
      </p:sp>
      <p:sp>
        <p:nvSpPr>
          <p:cNvPr id="953" name=""/>
          <p:cNvSpPr txBox="1"/>
          <p:nvPr/>
        </p:nvSpPr>
        <p:spPr>
          <a:xfrm>
            <a:off x="12659777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</a:t>
            </a:r>
          </a:p>
        </p:txBody>
      </p:sp>
      <p:sp>
        <p:nvSpPr>
          <p:cNvPr id="954" name=""/>
          <p:cNvSpPr txBox="1"/>
          <p:nvPr/>
        </p:nvSpPr>
        <p:spPr>
          <a:xfrm>
            <a:off x="14306534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</a:t>
            </a:r>
          </a:p>
        </p:txBody>
      </p:sp>
      <p:sp>
        <p:nvSpPr>
          <p:cNvPr id="955" name=""/>
          <p:cNvSpPr txBox="1"/>
          <p:nvPr/>
        </p:nvSpPr>
        <p:spPr>
          <a:xfrm>
            <a:off x="15921539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</a:t>
            </a:r>
          </a:p>
        </p:txBody>
      </p:sp>
      <p:sp>
        <p:nvSpPr>
          <p:cNvPr id="956" name=""/>
          <p:cNvSpPr txBox="1"/>
          <p:nvPr/>
        </p:nvSpPr>
        <p:spPr>
          <a:xfrm>
            <a:off x="17473048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</a:t>
            </a:r>
          </a:p>
        </p:txBody>
      </p:sp>
      <p:sp>
        <p:nvSpPr>
          <p:cNvPr id="957" name=""/>
          <p:cNvSpPr txBox="1"/>
          <p:nvPr/>
        </p:nvSpPr>
        <p:spPr>
          <a:xfrm>
            <a:off x="1905630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</a:t>
            </a:r>
          </a:p>
        </p:txBody>
      </p:sp>
      <p:sp>
        <p:nvSpPr>
          <p:cNvPr id="958" name=""/>
          <p:cNvSpPr txBox="1"/>
          <p:nvPr/>
        </p:nvSpPr>
        <p:spPr>
          <a:xfrm>
            <a:off x="20607810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</a:t>
            </a:r>
          </a:p>
        </p:txBody>
      </p:sp>
      <p:sp>
        <p:nvSpPr>
          <p:cNvPr id="959" name=""/>
          <p:cNvSpPr txBox="1"/>
          <p:nvPr/>
        </p:nvSpPr>
        <p:spPr>
          <a:xfrm>
            <a:off x="22222817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</a:t>
            </a:r>
          </a:p>
        </p:txBody>
      </p:sp>
      <p:sp>
        <p:nvSpPr>
          <p:cNvPr id="960" name=""/>
          <p:cNvSpPr txBox="1"/>
          <p:nvPr/>
        </p:nvSpPr>
        <p:spPr>
          <a:xfrm>
            <a:off x="1640482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</a:t>
            </a:r>
          </a:p>
        </p:txBody>
      </p:sp>
      <p:sp>
        <p:nvSpPr>
          <p:cNvPr id="961" name=""/>
          <p:cNvSpPr txBox="1"/>
          <p:nvPr/>
        </p:nvSpPr>
        <p:spPr>
          <a:xfrm>
            <a:off x="3223739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</a:t>
            </a:r>
          </a:p>
        </p:txBody>
      </p:sp>
      <p:sp>
        <p:nvSpPr>
          <p:cNvPr id="962" name=""/>
          <p:cNvSpPr txBox="1"/>
          <p:nvPr/>
        </p:nvSpPr>
        <p:spPr>
          <a:xfrm>
            <a:off x="480699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</a:t>
            </a:r>
          </a:p>
        </p:txBody>
      </p:sp>
      <p:sp>
        <p:nvSpPr>
          <p:cNvPr id="963" name=""/>
          <p:cNvSpPr txBox="1"/>
          <p:nvPr/>
        </p:nvSpPr>
        <p:spPr>
          <a:xfrm>
            <a:off x="6390251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</a:t>
            </a:r>
          </a:p>
        </p:txBody>
      </p:sp>
      <p:sp>
        <p:nvSpPr>
          <p:cNvPr id="964" name=""/>
          <p:cNvSpPr txBox="1"/>
          <p:nvPr/>
        </p:nvSpPr>
        <p:spPr>
          <a:xfrm>
            <a:off x="7973508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</a:t>
            </a:r>
          </a:p>
        </p:txBody>
      </p:sp>
      <p:sp>
        <p:nvSpPr>
          <p:cNvPr id="965" name=""/>
          <p:cNvSpPr txBox="1"/>
          <p:nvPr/>
        </p:nvSpPr>
        <p:spPr>
          <a:xfrm>
            <a:off x="955676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</a:t>
            </a:r>
          </a:p>
        </p:txBody>
      </p:sp>
      <p:sp>
        <p:nvSpPr>
          <p:cNvPr id="966" name=""/>
          <p:cNvSpPr txBox="1"/>
          <p:nvPr/>
        </p:nvSpPr>
        <p:spPr>
          <a:xfrm>
            <a:off x="11076521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</a:t>
            </a:r>
          </a:p>
        </p:txBody>
      </p:sp>
      <p:sp>
        <p:nvSpPr>
          <p:cNvPr id="967" name=""/>
          <p:cNvSpPr txBox="1"/>
          <p:nvPr/>
        </p:nvSpPr>
        <p:spPr>
          <a:xfrm>
            <a:off x="12707402" y="6603999"/>
            <a:ext cx="552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</a:t>
            </a:r>
          </a:p>
        </p:txBody>
      </p:sp>
      <p:sp>
        <p:nvSpPr>
          <p:cNvPr id="968" name=""/>
          <p:cNvSpPr txBox="1"/>
          <p:nvPr/>
        </p:nvSpPr>
        <p:spPr>
          <a:xfrm>
            <a:off x="14370034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</a:t>
            </a:r>
          </a:p>
        </p:txBody>
      </p:sp>
      <p:sp>
        <p:nvSpPr>
          <p:cNvPr id="969" name=""/>
          <p:cNvSpPr txBox="1"/>
          <p:nvPr/>
        </p:nvSpPr>
        <p:spPr>
          <a:xfrm>
            <a:off x="15826289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</a:t>
            </a:r>
          </a:p>
        </p:txBody>
      </p:sp>
      <p:sp>
        <p:nvSpPr>
          <p:cNvPr id="970" name=""/>
          <p:cNvSpPr txBox="1"/>
          <p:nvPr/>
        </p:nvSpPr>
        <p:spPr>
          <a:xfrm>
            <a:off x="17473048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</a:t>
            </a:r>
          </a:p>
        </p:txBody>
      </p:sp>
      <p:sp>
        <p:nvSpPr>
          <p:cNvPr id="971" name=""/>
          <p:cNvSpPr txBox="1"/>
          <p:nvPr/>
        </p:nvSpPr>
        <p:spPr>
          <a:xfrm>
            <a:off x="1905630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</a:t>
            </a:r>
          </a:p>
        </p:txBody>
      </p:sp>
      <p:sp>
        <p:nvSpPr>
          <p:cNvPr id="972" name=""/>
          <p:cNvSpPr txBox="1"/>
          <p:nvPr/>
        </p:nvSpPr>
        <p:spPr>
          <a:xfrm>
            <a:off x="20671310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</a:t>
            </a:r>
          </a:p>
        </p:txBody>
      </p:sp>
      <p:sp>
        <p:nvSpPr>
          <p:cNvPr id="973" name=""/>
          <p:cNvSpPr txBox="1"/>
          <p:nvPr/>
        </p:nvSpPr>
        <p:spPr>
          <a:xfrm>
            <a:off x="22191067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</a:t>
            </a:r>
          </a:p>
        </p:txBody>
      </p:sp>
      <p:sp>
        <p:nvSpPr>
          <p:cNvPr id="974" name=""/>
          <p:cNvSpPr txBox="1"/>
          <p:nvPr/>
        </p:nvSpPr>
        <p:spPr>
          <a:xfrm>
            <a:off x="1608732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</a:t>
            </a:r>
          </a:p>
        </p:txBody>
      </p:sp>
      <p:sp>
        <p:nvSpPr>
          <p:cNvPr id="975" name=""/>
          <p:cNvSpPr txBox="1"/>
          <p:nvPr/>
        </p:nvSpPr>
        <p:spPr>
          <a:xfrm>
            <a:off x="3223739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</a:t>
            </a:r>
          </a:p>
        </p:txBody>
      </p:sp>
      <p:sp>
        <p:nvSpPr>
          <p:cNvPr id="976" name=""/>
          <p:cNvSpPr txBox="1"/>
          <p:nvPr/>
        </p:nvSpPr>
        <p:spPr>
          <a:xfrm>
            <a:off x="4838745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</a:t>
            </a:r>
          </a:p>
        </p:txBody>
      </p:sp>
      <p:sp>
        <p:nvSpPr>
          <p:cNvPr id="977" name=""/>
          <p:cNvSpPr txBox="1"/>
          <p:nvPr/>
        </p:nvSpPr>
        <p:spPr>
          <a:xfrm>
            <a:off x="6358501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</a:t>
            </a:r>
          </a:p>
        </p:txBody>
      </p:sp>
      <p:sp>
        <p:nvSpPr>
          <p:cNvPr id="978" name=""/>
          <p:cNvSpPr txBox="1"/>
          <p:nvPr/>
        </p:nvSpPr>
        <p:spPr>
          <a:xfrm>
            <a:off x="7973508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</a:t>
            </a:r>
          </a:p>
        </p:txBody>
      </p:sp>
      <p:sp>
        <p:nvSpPr>
          <p:cNvPr id="979" name=""/>
          <p:cNvSpPr txBox="1"/>
          <p:nvPr/>
        </p:nvSpPr>
        <p:spPr>
          <a:xfrm>
            <a:off x="955676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</a:t>
            </a:r>
          </a:p>
        </p:txBody>
      </p:sp>
      <p:sp>
        <p:nvSpPr>
          <p:cNvPr id="980" name=""/>
          <p:cNvSpPr txBox="1"/>
          <p:nvPr/>
        </p:nvSpPr>
        <p:spPr>
          <a:xfrm>
            <a:off x="11140021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</a:t>
            </a:r>
          </a:p>
        </p:txBody>
      </p:sp>
      <p:sp>
        <p:nvSpPr>
          <p:cNvPr id="981" name=""/>
          <p:cNvSpPr txBox="1"/>
          <p:nvPr/>
        </p:nvSpPr>
        <p:spPr>
          <a:xfrm>
            <a:off x="12691527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</a:t>
            </a:r>
          </a:p>
        </p:txBody>
      </p:sp>
      <p:sp>
        <p:nvSpPr>
          <p:cNvPr id="982" name=""/>
          <p:cNvSpPr txBox="1"/>
          <p:nvPr/>
        </p:nvSpPr>
        <p:spPr>
          <a:xfrm>
            <a:off x="14370034" y="819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</a:t>
            </a:r>
          </a:p>
        </p:txBody>
      </p:sp>
      <p:sp>
        <p:nvSpPr>
          <p:cNvPr id="983" name=""/>
          <p:cNvSpPr txBox="1"/>
          <p:nvPr/>
        </p:nvSpPr>
        <p:spPr>
          <a:xfrm>
            <a:off x="15953289" y="819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</a:t>
            </a:r>
          </a:p>
        </p:txBody>
      </p:sp>
      <p:sp>
        <p:nvSpPr>
          <p:cNvPr id="984" name=""/>
          <p:cNvSpPr txBox="1"/>
          <p:nvPr/>
        </p:nvSpPr>
        <p:spPr>
          <a:xfrm>
            <a:off x="17536548" y="819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</a:t>
            </a:r>
          </a:p>
        </p:txBody>
      </p:sp>
      <p:sp>
        <p:nvSpPr>
          <p:cNvPr id="985" name=""/>
          <p:cNvSpPr txBox="1"/>
          <p:nvPr/>
        </p:nvSpPr>
        <p:spPr>
          <a:xfrm>
            <a:off x="19119805" y="819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</a:t>
            </a:r>
          </a:p>
        </p:txBody>
      </p:sp>
      <p:sp>
        <p:nvSpPr>
          <p:cNvPr id="986" name=""/>
          <p:cNvSpPr txBox="1"/>
          <p:nvPr/>
        </p:nvSpPr>
        <p:spPr>
          <a:xfrm>
            <a:off x="20607810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</a:t>
            </a:r>
          </a:p>
        </p:txBody>
      </p:sp>
      <p:sp>
        <p:nvSpPr>
          <p:cNvPr id="987" name=""/>
          <p:cNvSpPr txBox="1"/>
          <p:nvPr/>
        </p:nvSpPr>
        <p:spPr>
          <a:xfrm>
            <a:off x="22286317" y="819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</a:t>
            </a:r>
          </a:p>
        </p:txBody>
      </p:sp>
      <p:sp>
        <p:nvSpPr>
          <p:cNvPr id="988" name=""/>
          <p:cNvSpPr txBox="1"/>
          <p:nvPr/>
        </p:nvSpPr>
        <p:spPr>
          <a:xfrm>
            <a:off x="1767482" y="97789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</a:t>
            </a:r>
          </a:p>
        </p:txBody>
      </p:sp>
      <p:sp>
        <p:nvSpPr>
          <p:cNvPr id="989" name=""/>
          <p:cNvSpPr txBox="1"/>
          <p:nvPr/>
        </p:nvSpPr>
        <p:spPr>
          <a:xfrm>
            <a:off x="3255489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</a:t>
            </a:r>
          </a:p>
        </p:txBody>
      </p:sp>
      <p:sp>
        <p:nvSpPr>
          <p:cNvPr id="990" name=""/>
          <p:cNvSpPr txBox="1"/>
          <p:nvPr/>
        </p:nvSpPr>
        <p:spPr>
          <a:xfrm>
            <a:off x="480699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</a:t>
            </a:r>
          </a:p>
        </p:txBody>
      </p:sp>
      <p:sp>
        <p:nvSpPr>
          <p:cNvPr id="991" name=""/>
          <p:cNvSpPr txBox="1"/>
          <p:nvPr/>
        </p:nvSpPr>
        <p:spPr>
          <a:xfrm>
            <a:off x="6385786" y="9778999"/>
            <a:ext cx="52963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</a:t>
            </a:r>
          </a:p>
        </p:txBody>
      </p:sp>
      <p:sp>
        <p:nvSpPr>
          <p:cNvPr id="992" name=""/>
          <p:cNvSpPr txBox="1"/>
          <p:nvPr/>
        </p:nvSpPr>
        <p:spPr>
          <a:xfrm>
            <a:off x="8037008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</a:t>
            </a:r>
          </a:p>
        </p:txBody>
      </p:sp>
      <p:sp>
        <p:nvSpPr>
          <p:cNvPr id="993" name=""/>
          <p:cNvSpPr txBox="1"/>
          <p:nvPr/>
        </p:nvSpPr>
        <p:spPr>
          <a:xfrm>
            <a:off x="9525015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</a:t>
            </a:r>
          </a:p>
        </p:txBody>
      </p:sp>
      <p:sp>
        <p:nvSpPr>
          <p:cNvPr id="994" name=""/>
          <p:cNvSpPr txBox="1"/>
          <p:nvPr/>
        </p:nvSpPr>
        <p:spPr>
          <a:xfrm>
            <a:off x="11108271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</a:t>
            </a:r>
          </a:p>
        </p:txBody>
      </p:sp>
      <p:sp>
        <p:nvSpPr>
          <p:cNvPr id="995" name=""/>
          <p:cNvSpPr txBox="1"/>
          <p:nvPr/>
        </p:nvSpPr>
        <p:spPr>
          <a:xfrm>
            <a:off x="12691527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</a:t>
            </a:r>
          </a:p>
        </p:txBody>
      </p:sp>
      <p:sp>
        <p:nvSpPr>
          <p:cNvPr id="996" name=""/>
          <p:cNvSpPr txBox="1"/>
          <p:nvPr/>
        </p:nvSpPr>
        <p:spPr>
          <a:xfrm>
            <a:off x="14306534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</a:t>
            </a:r>
          </a:p>
        </p:txBody>
      </p:sp>
      <p:sp>
        <p:nvSpPr>
          <p:cNvPr id="997" name=""/>
          <p:cNvSpPr txBox="1"/>
          <p:nvPr/>
        </p:nvSpPr>
        <p:spPr>
          <a:xfrm>
            <a:off x="15858039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</a:t>
            </a:r>
          </a:p>
        </p:txBody>
      </p:sp>
      <p:sp>
        <p:nvSpPr>
          <p:cNvPr id="998" name=""/>
          <p:cNvSpPr txBox="1"/>
          <p:nvPr/>
        </p:nvSpPr>
        <p:spPr>
          <a:xfrm>
            <a:off x="17441298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</a:t>
            </a:r>
          </a:p>
        </p:txBody>
      </p:sp>
      <p:sp>
        <p:nvSpPr>
          <p:cNvPr id="999" name=""/>
          <p:cNvSpPr txBox="1"/>
          <p:nvPr/>
        </p:nvSpPr>
        <p:spPr>
          <a:xfrm>
            <a:off x="19088055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</a:t>
            </a:r>
          </a:p>
        </p:txBody>
      </p:sp>
      <p:sp>
        <p:nvSpPr>
          <p:cNvPr id="1000" name=""/>
          <p:cNvSpPr txBox="1"/>
          <p:nvPr/>
        </p:nvSpPr>
        <p:spPr>
          <a:xfrm>
            <a:off x="20639560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</a:t>
            </a:r>
          </a:p>
        </p:txBody>
      </p:sp>
      <p:sp>
        <p:nvSpPr>
          <p:cNvPr id="1001" name=""/>
          <p:cNvSpPr txBox="1"/>
          <p:nvPr/>
        </p:nvSpPr>
        <p:spPr>
          <a:xfrm>
            <a:off x="22159317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</a:t>
            </a:r>
          </a:p>
        </p:txBody>
      </p:sp>
      <p:sp>
        <p:nvSpPr>
          <p:cNvPr id="1002" name=""/>
          <p:cNvSpPr txBox="1"/>
          <p:nvPr/>
        </p:nvSpPr>
        <p:spPr>
          <a:xfrm>
            <a:off x="1799232" y="11366499"/>
            <a:ext cx="203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</a:t>
            </a:r>
          </a:p>
        </p:txBody>
      </p:sp>
      <p:sp>
        <p:nvSpPr>
          <p:cNvPr id="1003" name=""/>
          <p:cNvSpPr txBox="1"/>
          <p:nvPr/>
        </p:nvSpPr>
        <p:spPr>
          <a:xfrm>
            <a:off x="3223739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</a:t>
            </a:r>
          </a:p>
        </p:txBody>
      </p:sp>
      <p:sp>
        <p:nvSpPr>
          <p:cNvPr id="1004" name=""/>
          <p:cNvSpPr txBox="1"/>
          <p:nvPr/>
        </p:nvSpPr>
        <p:spPr>
          <a:xfrm>
            <a:off x="4902245" y="11366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</a:t>
            </a:r>
          </a:p>
        </p:txBody>
      </p:sp>
      <p:sp>
        <p:nvSpPr>
          <p:cNvPr id="1005" name=""/>
          <p:cNvSpPr txBox="1"/>
          <p:nvPr/>
        </p:nvSpPr>
        <p:spPr>
          <a:xfrm>
            <a:off x="6358501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</a:t>
            </a:r>
          </a:p>
        </p:txBody>
      </p:sp>
      <p:sp>
        <p:nvSpPr>
          <p:cNvPr id="1006" name=""/>
          <p:cNvSpPr txBox="1"/>
          <p:nvPr/>
        </p:nvSpPr>
        <p:spPr>
          <a:xfrm>
            <a:off x="7910008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</a:t>
            </a:r>
          </a:p>
        </p:txBody>
      </p:sp>
      <p:sp>
        <p:nvSpPr>
          <p:cNvPr id="1007" name=""/>
          <p:cNvSpPr txBox="1"/>
          <p:nvPr/>
        </p:nvSpPr>
        <p:spPr>
          <a:xfrm>
            <a:off x="9588515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</a:t>
            </a:r>
          </a:p>
        </p:txBody>
      </p:sp>
      <p:sp>
        <p:nvSpPr>
          <p:cNvPr id="1008" name=""/>
          <p:cNvSpPr txBox="1"/>
          <p:nvPr/>
        </p:nvSpPr>
        <p:spPr>
          <a:xfrm>
            <a:off x="11108271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</a:t>
            </a:r>
          </a:p>
        </p:txBody>
      </p:sp>
      <p:sp>
        <p:nvSpPr>
          <p:cNvPr id="1009" name=""/>
          <p:cNvSpPr txBox="1"/>
          <p:nvPr/>
        </p:nvSpPr>
        <p:spPr>
          <a:xfrm>
            <a:off x="12723277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</a:t>
            </a:r>
          </a:p>
        </p:txBody>
      </p:sp>
      <p:sp>
        <p:nvSpPr>
          <p:cNvPr id="1010" name=""/>
          <p:cNvSpPr txBox="1"/>
          <p:nvPr/>
        </p:nvSpPr>
        <p:spPr>
          <a:xfrm>
            <a:off x="14274784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</a:t>
            </a:r>
          </a:p>
        </p:txBody>
      </p:sp>
      <p:sp>
        <p:nvSpPr>
          <p:cNvPr id="1011" name=""/>
          <p:cNvSpPr txBox="1"/>
          <p:nvPr/>
        </p:nvSpPr>
        <p:spPr>
          <a:xfrm>
            <a:off x="15889789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</a:t>
            </a:r>
          </a:p>
        </p:txBody>
      </p:sp>
      <p:sp>
        <p:nvSpPr>
          <p:cNvPr id="1012" name=""/>
          <p:cNvSpPr txBox="1"/>
          <p:nvPr/>
        </p:nvSpPr>
        <p:spPr>
          <a:xfrm>
            <a:off x="17480985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</a:t>
            </a:r>
          </a:p>
        </p:txBody>
      </p:sp>
      <p:sp>
        <p:nvSpPr>
          <p:cNvPr id="1013" name=""/>
          <p:cNvSpPr txBox="1"/>
          <p:nvPr/>
        </p:nvSpPr>
        <p:spPr>
          <a:xfrm>
            <a:off x="19064242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</a:t>
            </a:r>
          </a:p>
        </p:txBody>
      </p:sp>
      <p:sp>
        <p:nvSpPr>
          <p:cNvPr id="1014" name=""/>
          <p:cNvSpPr txBox="1"/>
          <p:nvPr/>
        </p:nvSpPr>
        <p:spPr>
          <a:xfrm>
            <a:off x="20643529" y="11366499"/>
            <a:ext cx="512763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</a:t>
            </a:r>
          </a:p>
        </p:txBody>
      </p:sp>
      <p:sp>
        <p:nvSpPr>
          <p:cNvPr id="1015" name=""/>
          <p:cNvSpPr txBox="1"/>
          <p:nvPr/>
        </p:nvSpPr>
        <p:spPr>
          <a:xfrm>
            <a:off x="22191067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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7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18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19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0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1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2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3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4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5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6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7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8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29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0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1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2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3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4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5" name="Rounded Rectangle"/>
          <p:cNvSpPr/>
          <p:nvPr/>
        </p:nvSpPr>
        <p:spPr>
          <a:xfrm>
            <a:off x="126583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6" name="Rounded Rectangle"/>
          <p:cNvSpPr/>
          <p:nvPr/>
        </p:nvSpPr>
        <p:spPr>
          <a:xfrm>
            <a:off x="126583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7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8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39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0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1" name="Rounded Rectangle"/>
          <p:cNvSpPr/>
          <p:nvPr/>
        </p:nvSpPr>
        <p:spPr>
          <a:xfrm>
            <a:off x="2849089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2" name="Rounded Rectangle"/>
          <p:cNvSpPr/>
          <p:nvPr/>
        </p:nvSpPr>
        <p:spPr>
          <a:xfrm>
            <a:off x="2849089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3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4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5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6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7" name="Rounded Rectangle"/>
          <p:cNvSpPr/>
          <p:nvPr/>
        </p:nvSpPr>
        <p:spPr>
          <a:xfrm>
            <a:off x="443234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8" name="Rounded Rectangle"/>
          <p:cNvSpPr/>
          <p:nvPr/>
        </p:nvSpPr>
        <p:spPr>
          <a:xfrm>
            <a:off x="443234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49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0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1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2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3" name="Rounded Rectangle"/>
          <p:cNvSpPr/>
          <p:nvPr/>
        </p:nvSpPr>
        <p:spPr>
          <a:xfrm>
            <a:off x="601560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4" name="Rounded Rectangle"/>
          <p:cNvSpPr/>
          <p:nvPr/>
        </p:nvSpPr>
        <p:spPr>
          <a:xfrm>
            <a:off x="601560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5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6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7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8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59" name="Rounded Rectangle"/>
          <p:cNvSpPr/>
          <p:nvPr/>
        </p:nvSpPr>
        <p:spPr>
          <a:xfrm>
            <a:off x="759885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0" name="Rounded Rectangle"/>
          <p:cNvSpPr/>
          <p:nvPr/>
        </p:nvSpPr>
        <p:spPr>
          <a:xfrm>
            <a:off x="759885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1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2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3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4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5" name="Rounded Rectangle"/>
          <p:cNvSpPr/>
          <p:nvPr/>
        </p:nvSpPr>
        <p:spPr>
          <a:xfrm>
            <a:off x="918211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6" name="Rounded Rectangle"/>
          <p:cNvSpPr/>
          <p:nvPr/>
        </p:nvSpPr>
        <p:spPr>
          <a:xfrm>
            <a:off x="918211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7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8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69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0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1" name="Rounded Rectangle"/>
          <p:cNvSpPr/>
          <p:nvPr/>
        </p:nvSpPr>
        <p:spPr>
          <a:xfrm>
            <a:off x="1076537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2" name="Rounded Rectangle"/>
          <p:cNvSpPr/>
          <p:nvPr/>
        </p:nvSpPr>
        <p:spPr>
          <a:xfrm>
            <a:off x="1076537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3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4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5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6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7" name="Rounded Rectangle"/>
          <p:cNvSpPr/>
          <p:nvPr/>
        </p:nvSpPr>
        <p:spPr>
          <a:xfrm>
            <a:off x="1234862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8" name="Rounded Rectangle"/>
          <p:cNvSpPr/>
          <p:nvPr/>
        </p:nvSpPr>
        <p:spPr>
          <a:xfrm>
            <a:off x="1234862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79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0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1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2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3" name="Rounded Rectangle"/>
          <p:cNvSpPr/>
          <p:nvPr/>
        </p:nvSpPr>
        <p:spPr>
          <a:xfrm>
            <a:off x="13931884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4" name="Rounded Rectangle"/>
          <p:cNvSpPr/>
          <p:nvPr/>
        </p:nvSpPr>
        <p:spPr>
          <a:xfrm>
            <a:off x="13931884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5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6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7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8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89" name="Rounded Rectangle"/>
          <p:cNvSpPr/>
          <p:nvPr/>
        </p:nvSpPr>
        <p:spPr>
          <a:xfrm>
            <a:off x="1551514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0" name="Rounded Rectangle"/>
          <p:cNvSpPr/>
          <p:nvPr/>
        </p:nvSpPr>
        <p:spPr>
          <a:xfrm>
            <a:off x="1551514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1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2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3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4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5" name="Rounded Rectangle"/>
          <p:cNvSpPr/>
          <p:nvPr/>
        </p:nvSpPr>
        <p:spPr>
          <a:xfrm>
            <a:off x="1709839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6" name="Rounded Rectangle"/>
          <p:cNvSpPr/>
          <p:nvPr/>
        </p:nvSpPr>
        <p:spPr>
          <a:xfrm>
            <a:off x="1709839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7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8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099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0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1" name="Rounded Rectangle"/>
          <p:cNvSpPr/>
          <p:nvPr/>
        </p:nvSpPr>
        <p:spPr>
          <a:xfrm>
            <a:off x="18681653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5B7AF7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2" name="Rounded Rectangle"/>
          <p:cNvSpPr/>
          <p:nvPr/>
        </p:nvSpPr>
        <p:spPr>
          <a:xfrm>
            <a:off x="18681653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3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4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5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6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7" name="Rounded Rectangle"/>
          <p:cNvSpPr/>
          <p:nvPr/>
        </p:nvSpPr>
        <p:spPr>
          <a:xfrm>
            <a:off x="20264910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8" name="Rounded Rectangle"/>
          <p:cNvSpPr/>
          <p:nvPr/>
        </p:nvSpPr>
        <p:spPr>
          <a:xfrm>
            <a:off x="20264910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09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10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11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12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13" name="Rounded Rectangle"/>
          <p:cNvSpPr/>
          <p:nvPr/>
        </p:nvSpPr>
        <p:spPr>
          <a:xfrm>
            <a:off x="21848167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14" name="Rounded Rectangle"/>
          <p:cNvSpPr/>
          <p:nvPr/>
        </p:nvSpPr>
        <p:spPr>
          <a:xfrm>
            <a:off x="21848167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115" name=""/>
          <p:cNvSpPr txBox="1"/>
          <p:nvPr/>
        </p:nvSpPr>
        <p:spPr>
          <a:xfrm>
            <a:off x="1640482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</a:t>
            </a:r>
          </a:p>
        </p:txBody>
      </p:sp>
      <p:sp>
        <p:nvSpPr>
          <p:cNvPr id="1116" name=""/>
          <p:cNvSpPr txBox="1"/>
          <p:nvPr/>
        </p:nvSpPr>
        <p:spPr>
          <a:xfrm>
            <a:off x="3191989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</a:t>
            </a:r>
          </a:p>
        </p:txBody>
      </p:sp>
      <p:sp>
        <p:nvSpPr>
          <p:cNvPr id="1117" name=""/>
          <p:cNvSpPr txBox="1"/>
          <p:nvPr/>
        </p:nvSpPr>
        <p:spPr>
          <a:xfrm>
            <a:off x="4933995" y="1841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</a:t>
            </a:r>
          </a:p>
        </p:txBody>
      </p:sp>
      <p:sp>
        <p:nvSpPr>
          <p:cNvPr id="1118" name=""/>
          <p:cNvSpPr txBox="1"/>
          <p:nvPr/>
        </p:nvSpPr>
        <p:spPr>
          <a:xfrm>
            <a:off x="6437876" y="1841499"/>
            <a:ext cx="425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</a:t>
            </a:r>
          </a:p>
        </p:txBody>
      </p:sp>
      <p:sp>
        <p:nvSpPr>
          <p:cNvPr id="1119" name=""/>
          <p:cNvSpPr txBox="1"/>
          <p:nvPr/>
        </p:nvSpPr>
        <p:spPr>
          <a:xfrm>
            <a:off x="8068758" y="1841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</a:t>
            </a:r>
          </a:p>
        </p:txBody>
      </p:sp>
      <p:sp>
        <p:nvSpPr>
          <p:cNvPr id="1120" name=""/>
          <p:cNvSpPr txBox="1"/>
          <p:nvPr/>
        </p:nvSpPr>
        <p:spPr>
          <a:xfrm>
            <a:off x="9564702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</a:t>
            </a:r>
          </a:p>
        </p:txBody>
      </p:sp>
      <p:sp>
        <p:nvSpPr>
          <p:cNvPr id="1121" name=""/>
          <p:cNvSpPr txBox="1"/>
          <p:nvPr/>
        </p:nvSpPr>
        <p:spPr>
          <a:xfrm>
            <a:off x="11147959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</a:t>
            </a:r>
          </a:p>
        </p:txBody>
      </p:sp>
      <p:sp>
        <p:nvSpPr>
          <p:cNvPr id="1122" name=""/>
          <p:cNvSpPr txBox="1"/>
          <p:nvPr/>
        </p:nvSpPr>
        <p:spPr>
          <a:xfrm>
            <a:off x="12723277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</a:t>
            </a:r>
          </a:p>
        </p:txBody>
      </p:sp>
      <p:sp>
        <p:nvSpPr>
          <p:cNvPr id="1123" name=""/>
          <p:cNvSpPr txBox="1"/>
          <p:nvPr/>
        </p:nvSpPr>
        <p:spPr>
          <a:xfrm>
            <a:off x="14306534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</a:t>
            </a:r>
          </a:p>
        </p:txBody>
      </p:sp>
      <p:sp>
        <p:nvSpPr>
          <p:cNvPr id="1124" name=""/>
          <p:cNvSpPr txBox="1"/>
          <p:nvPr/>
        </p:nvSpPr>
        <p:spPr>
          <a:xfrm>
            <a:off x="15921539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</a:t>
            </a:r>
          </a:p>
        </p:txBody>
      </p:sp>
      <p:sp>
        <p:nvSpPr>
          <p:cNvPr id="1125" name=""/>
          <p:cNvSpPr txBox="1"/>
          <p:nvPr/>
        </p:nvSpPr>
        <p:spPr>
          <a:xfrm>
            <a:off x="17409548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</a:t>
            </a:r>
          </a:p>
        </p:txBody>
      </p:sp>
      <p:sp>
        <p:nvSpPr>
          <p:cNvPr id="1126" name=""/>
          <p:cNvSpPr txBox="1"/>
          <p:nvPr/>
        </p:nvSpPr>
        <p:spPr>
          <a:xfrm>
            <a:off x="19056305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</a:t>
            </a:r>
          </a:p>
        </p:txBody>
      </p:sp>
      <p:sp>
        <p:nvSpPr>
          <p:cNvPr id="1127" name=""/>
          <p:cNvSpPr txBox="1"/>
          <p:nvPr/>
        </p:nvSpPr>
        <p:spPr>
          <a:xfrm>
            <a:off x="20639560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</a:t>
            </a:r>
          </a:p>
        </p:txBody>
      </p:sp>
      <p:sp>
        <p:nvSpPr>
          <p:cNvPr id="1128" name=""/>
          <p:cNvSpPr txBox="1"/>
          <p:nvPr/>
        </p:nvSpPr>
        <p:spPr>
          <a:xfrm>
            <a:off x="22222817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</a:t>
            </a:r>
          </a:p>
        </p:txBody>
      </p:sp>
      <p:sp>
        <p:nvSpPr>
          <p:cNvPr id="1129" name=""/>
          <p:cNvSpPr txBox="1"/>
          <p:nvPr/>
        </p:nvSpPr>
        <p:spPr>
          <a:xfrm>
            <a:off x="1576982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</a:t>
            </a:r>
          </a:p>
        </p:txBody>
      </p:sp>
      <p:sp>
        <p:nvSpPr>
          <p:cNvPr id="1130" name=""/>
          <p:cNvSpPr txBox="1"/>
          <p:nvPr/>
        </p:nvSpPr>
        <p:spPr>
          <a:xfrm>
            <a:off x="3287239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</a:t>
            </a:r>
          </a:p>
        </p:txBody>
      </p:sp>
      <p:sp>
        <p:nvSpPr>
          <p:cNvPr id="1131" name=""/>
          <p:cNvSpPr txBox="1"/>
          <p:nvPr/>
        </p:nvSpPr>
        <p:spPr>
          <a:xfrm>
            <a:off x="480699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</a:t>
            </a:r>
          </a:p>
        </p:txBody>
      </p:sp>
      <p:sp>
        <p:nvSpPr>
          <p:cNvPr id="1132" name=""/>
          <p:cNvSpPr txBox="1"/>
          <p:nvPr/>
        </p:nvSpPr>
        <p:spPr>
          <a:xfrm>
            <a:off x="6390251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</a:t>
            </a:r>
          </a:p>
        </p:txBody>
      </p:sp>
      <p:sp>
        <p:nvSpPr>
          <p:cNvPr id="1133" name=""/>
          <p:cNvSpPr txBox="1"/>
          <p:nvPr/>
        </p:nvSpPr>
        <p:spPr>
          <a:xfrm>
            <a:off x="7973508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</a:t>
            </a:r>
          </a:p>
        </p:txBody>
      </p:sp>
      <p:sp>
        <p:nvSpPr>
          <p:cNvPr id="1134" name=""/>
          <p:cNvSpPr txBox="1"/>
          <p:nvPr/>
        </p:nvSpPr>
        <p:spPr>
          <a:xfrm>
            <a:off x="955676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</a:t>
            </a:r>
          </a:p>
        </p:txBody>
      </p:sp>
      <p:sp>
        <p:nvSpPr>
          <p:cNvPr id="1135" name=""/>
          <p:cNvSpPr txBox="1"/>
          <p:nvPr/>
        </p:nvSpPr>
        <p:spPr>
          <a:xfrm>
            <a:off x="11140021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</a:t>
            </a:r>
          </a:p>
        </p:txBody>
      </p:sp>
      <p:sp>
        <p:nvSpPr>
          <p:cNvPr id="1136" name=""/>
          <p:cNvSpPr txBox="1"/>
          <p:nvPr/>
        </p:nvSpPr>
        <p:spPr>
          <a:xfrm>
            <a:off x="12723277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</a:t>
            </a:r>
          </a:p>
        </p:txBody>
      </p:sp>
      <p:sp>
        <p:nvSpPr>
          <p:cNvPr id="1137" name=""/>
          <p:cNvSpPr txBox="1"/>
          <p:nvPr/>
        </p:nvSpPr>
        <p:spPr>
          <a:xfrm>
            <a:off x="14306534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</a:t>
            </a:r>
          </a:p>
        </p:txBody>
      </p:sp>
      <p:sp>
        <p:nvSpPr>
          <p:cNvPr id="1138" name=""/>
          <p:cNvSpPr txBox="1"/>
          <p:nvPr/>
        </p:nvSpPr>
        <p:spPr>
          <a:xfrm>
            <a:off x="15889789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</a:t>
            </a:r>
          </a:p>
        </p:txBody>
      </p:sp>
      <p:sp>
        <p:nvSpPr>
          <p:cNvPr id="1139" name=""/>
          <p:cNvSpPr txBox="1"/>
          <p:nvPr/>
        </p:nvSpPr>
        <p:spPr>
          <a:xfrm>
            <a:off x="17473048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</a:t>
            </a:r>
          </a:p>
        </p:txBody>
      </p:sp>
      <p:sp>
        <p:nvSpPr>
          <p:cNvPr id="1140" name=""/>
          <p:cNvSpPr txBox="1"/>
          <p:nvPr/>
        </p:nvSpPr>
        <p:spPr>
          <a:xfrm>
            <a:off x="19088055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</a:t>
            </a:r>
          </a:p>
        </p:txBody>
      </p:sp>
      <p:sp>
        <p:nvSpPr>
          <p:cNvPr id="1141" name=""/>
          <p:cNvSpPr txBox="1"/>
          <p:nvPr/>
        </p:nvSpPr>
        <p:spPr>
          <a:xfrm>
            <a:off x="20639560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</a:t>
            </a:r>
          </a:p>
        </p:txBody>
      </p:sp>
      <p:sp>
        <p:nvSpPr>
          <p:cNvPr id="1142" name=""/>
          <p:cNvSpPr txBox="1"/>
          <p:nvPr/>
        </p:nvSpPr>
        <p:spPr>
          <a:xfrm>
            <a:off x="22254567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</a:t>
            </a:r>
          </a:p>
        </p:txBody>
      </p:sp>
      <p:sp>
        <p:nvSpPr>
          <p:cNvPr id="1143" name=""/>
          <p:cNvSpPr txBox="1"/>
          <p:nvPr/>
        </p:nvSpPr>
        <p:spPr>
          <a:xfrm>
            <a:off x="1672232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</a:t>
            </a:r>
          </a:p>
        </p:txBody>
      </p:sp>
      <p:sp>
        <p:nvSpPr>
          <p:cNvPr id="1144" name=""/>
          <p:cNvSpPr txBox="1"/>
          <p:nvPr/>
        </p:nvSpPr>
        <p:spPr>
          <a:xfrm>
            <a:off x="3191989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</a:t>
            </a:r>
          </a:p>
        </p:txBody>
      </p:sp>
      <p:sp>
        <p:nvSpPr>
          <p:cNvPr id="1145" name=""/>
          <p:cNvSpPr txBox="1"/>
          <p:nvPr/>
        </p:nvSpPr>
        <p:spPr>
          <a:xfrm>
            <a:off x="4838745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</a:t>
            </a:r>
          </a:p>
        </p:txBody>
      </p:sp>
      <p:sp>
        <p:nvSpPr>
          <p:cNvPr id="1146" name=""/>
          <p:cNvSpPr txBox="1"/>
          <p:nvPr/>
        </p:nvSpPr>
        <p:spPr>
          <a:xfrm>
            <a:off x="6390251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</a:t>
            </a:r>
          </a:p>
        </p:txBody>
      </p:sp>
      <p:sp>
        <p:nvSpPr>
          <p:cNvPr id="1147" name=""/>
          <p:cNvSpPr txBox="1"/>
          <p:nvPr/>
        </p:nvSpPr>
        <p:spPr>
          <a:xfrm>
            <a:off x="7910008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</a:t>
            </a:r>
          </a:p>
        </p:txBody>
      </p:sp>
      <p:sp>
        <p:nvSpPr>
          <p:cNvPr id="1148" name=""/>
          <p:cNvSpPr txBox="1"/>
          <p:nvPr/>
        </p:nvSpPr>
        <p:spPr>
          <a:xfrm>
            <a:off x="9493265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</a:t>
            </a:r>
          </a:p>
        </p:txBody>
      </p:sp>
      <p:sp>
        <p:nvSpPr>
          <p:cNvPr id="1149" name=""/>
          <p:cNvSpPr txBox="1"/>
          <p:nvPr/>
        </p:nvSpPr>
        <p:spPr>
          <a:xfrm>
            <a:off x="11076521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</a:t>
            </a:r>
          </a:p>
        </p:txBody>
      </p:sp>
      <p:sp>
        <p:nvSpPr>
          <p:cNvPr id="1150" name=""/>
          <p:cNvSpPr txBox="1"/>
          <p:nvPr/>
        </p:nvSpPr>
        <p:spPr>
          <a:xfrm>
            <a:off x="12755027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</a:t>
            </a:r>
          </a:p>
        </p:txBody>
      </p:sp>
      <p:sp>
        <p:nvSpPr>
          <p:cNvPr id="1151" name=""/>
          <p:cNvSpPr txBox="1"/>
          <p:nvPr/>
        </p:nvSpPr>
        <p:spPr>
          <a:xfrm>
            <a:off x="14274784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</a:t>
            </a:r>
          </a:p>
        </p:txBody>
      </p:sp>
      <p:sp>
        <p:nvSpPr>
          <p:cNvPr id="1152" name=""/>
          <p:cNvSpPr txBox="1"/>
          <p:nvPr/>
        </p:nvSpPr>
        <p:spPr>
          <a:xfrm>
            <a:off x="15858039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</a:t>
            </a:r>
          </a:p>
        </p:txBody>
      </p:sp>
      <p:sp>
        <p:nvSpPr>
          <p:cNvPr id="1153" name=""/>
          <p:cNvSpPr txBox="1"/>
          <p:nvPr/>
        </p:nvSpPr>
        <p:spPr>
          <a:xfrm>
            <a:off x="17473048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</a:t>
            </a:r>
          </a:p>
        </p:txBody>
      </p:sp>
      <p:sp>
        <p:nvSpPr>
          <p:cNvPr id="1154" name=""/>
          <p:cNvSpPr txBox="1"/>
          <p:nvPr/>
        </p:nvSpPr>
        <p:spPr>
          <a:xfrm>
            <a:off x="18992805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</a:t>
            </a:r>
          </a:p>
        </p:txBody>
      </p:sp>
      <p:sp>
        <p:nvSpPr>
          <p:cNvPr id="1155" name=""/>
          <p:cNvSpPr txBox="1"/>
          <p:nvPr/>
        </p:nvSpPr>
        <p:spPr>
          <a:xfrm>
            <a:off x="20639560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</a:t>
            </a:r>
          </a:p>
        </p:txBody>
      </p:sp>
      <p:sp>
        <p:nvSpPr>
          <p:cNvPr id="1156" name=""/>
          <p:cNvSpPr txBox="1"/>
          <p:nvPr/>
        </p:nvSpPr>
        <p:spPr>
          <a:xfrm>
            <a:off x="22191067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</a:t>
            </a:r>
          </a:p>
        </p:txBody>
      </p:sp>
      <p:sp>
        <p:nvSpPr>
          <p:cNvPr id="1157" name=""/>
          <p:cNvSpPr txBox="1"/>
          <p:nvPr/>
        </p:nvSpPr>
        <p:spPr>
          <a:xfrm>
            <a:off x="1640482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</a:t>
            </a:r>
          </a:p>
        </p:txBody>
      </p:sp>
      <p:sp>
        <p:nvSpPr>
          <p:cNvPr id="1158" name=""/>
          <p:cNvSpPr txBox="1"/>
          <p:nvPr/>
        </p:nvSpPr>
        <p:spPr>
          <a:xfrm>
            <a:off x="3223739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</a:t>
            </a:r>
          </a:p>
        </p:txBody>
      </p:sp>
      <p:sp>
        <p:nvSpPr>
          <p:cNvPr id="1159" name=""/>
          <p:cNvSpPr txBox="1"/>
          <p:nvPr/>
        </p:nvSpPr>
        <p:spPr>
          <a:xfrm>
            <a:off x="4838745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</a:t>
            </a:r>
          </a:p>
        </p:txBody>
      </p:sp>
      <p:sp>
        <p:nvSpPr>
          <p:cNvPr id="1160" name=""/>
          <p:cNvSpPr txBox="1"/>
          <p:nvPr/>
        </p:nvSpPr>
        <p:spPr>
          <a:xfrm>
            <a:off x="6390251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</a:t>
            </a:r>
          </a:p>
        </p:txBody>
      </p:sp>
      <p:sp>
        <p:nvSpPr>
          <p:cNvPr id="1161" name=""/>
          <p:cNvSpPr txBox="1"/>
          <p:nvPr/>
        </p:nvSpPr>
        <p:spPr>
          <a:xfrm>
            <a:off x="7910008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</a:t>
            </a:r>
          </a:p>
        </p:txBody>
      </p:sp>
      <p:sp>
        <p:nvSpPr>
          <p:cNvPr id="1162" name=""/>
          <p:cNvSpPr txBox="1"/>
          <p:nvPr/>
        </p:nvSpPr>
        <p:spPr>
          <a:xfrm>
            <a:off x="9493265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</a:t>
            </a:r>
          </a:p>
        </p:txBody>
      </p:sp>
      <p:sp>
        <p:nvSpPr>
          <p:cNvPr id="1163" name=""/>
          <p:cNvSpPr txBox="1"/>
          <p:nvPr/>
        </p:nvSpPr>
        <p:spPr>
          <a:xfrm>
            <a:off x="11203521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</a:t>
            </a:r>
          </a:p>
        </p:txBody>
      </p:sp>
      <p:sp>
        <p:nvSpPr>
          <p:cNvPr id="1164" name=""/>
          <p:cNvSpPr txBox="1"/>
          <p:nvPr/>
        </p:nvSpPr>
        <p:spPr>
          <a:xfrm>
            <a:off x="12659777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</a:t>
            </a:r>
          </a:p>
        </p:txBody>
      </p:sp>
      <p:sp>
        <p:nvSpPr>
          <p:cNvPr id="1165" name=""/>
          <p:cNvSpPr txBox="1"/>
          <p:nvPr/>
        </p:nvSpPr>
        <p:spPr>
          <a:xfrm>
            <a:off x="14338284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</a:t>
            </a:r>
          </a:p>
        </p:txBody>
      </p:sp>
      <p:sp>
        <p:nvSpPr>
          <p:cNvPr id="1166" name=""/>
          <p:cNvSpPr txBox="1"/>
          <p:nvPr/>
        </p:nvSpPr>
        <p:spPr>
          <a:xfrm>
            <a:off x="15889789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</a:t>
            </a:r>
          </a:p>
        </p:txBody>
      </p:sp>
      <p:sp>
        <p:nvSpPr>
          <p:cNvPr id="1167" name=""/>
          <p:cNvSpPr txBox="1"/>
          <p:nvPr/>
        </p:nvSpPr>
        <p:spPr>
          <a:xfrm>
            <a:off x="17441298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</a:t>
            </a:r>
          </a:p>
        </p:txBody>
      </p:sp>
      <p:sp>
        <p:nvSpPr>
          <p:cNvPr id="1168" name=""/>
          <p:cNvSpPr txBox="1"/>
          <p:nvPr/>
        </p:nvSpPr>
        <p:spPr>
          <a:xfrm>
            <a:off x="1905630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</a:t>
            </a:r>
          </a:p>
        </p:txBody>
      </p:sp>
      <p:sp>
        <p:nvSpPr>
          <p:cNvPr id="1169" name=""/>
          <p:cNvSpPr txBox="1"/>
          <p:nvPr/>
        </p:nvSpPr>
        <p:spPr>
          <a:xfrm>
            <a:off x="20639560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</a:t>
            </a:r>
          </a:p>
        </p:txBody>
      </p:sp>
      <p:sp>
        <p:nvSpPr>
          <p:cNvPr id="1170" name=""/>
          <p:cNvSpPr txBox="1"/>
          <p:nvPr/>
        </p:nvSpPr>
        <p:spPr>
          <a:xfrm>
            <a:off x="22191067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</a:t>
            </a:r>
          </a:p>
        </p:txBody>
      </p:sp>
      <p:sp>
        <p:nvSpPr>
          <p:cNvPr id="1171" name=""/>
          <p:cNvSpPr txBox="1"/>
          <p:nvPr/>
        </p:nvSpPr>
        <p:spPr>
          <a:xfrm>
            <a:off x="1672232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</a:t>
            </a:r>
          </a:p>
        </p:txBody>
      </p:sp>
      <p:sp>
        <p:nvSpPr>
          <p:cNvPr id="1172" name=""/>
          <p:cNvSpPr txBox="1"/>
          <p:nvPr/>
        </p:nvSpPr>
        <p:spPr>
          <a:xfrm>
            <a:off x="3160239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</a:t>
            </a:r>
          </a:p>
        </p:txBody>
      </p:sp>
      <p:sp>
        <p:nvSpPr>
          <p:cNvPr id="1173" name=""/>
          <p:cNvSpPr txBox="1"/>
          <p:nvPr/>
        </p:nvSpPr>
        <p:spPr>
          <a:xfrm>
            <a:off x="4743495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</a:t>
            </a:r>
          </a:p>
        </p:txBody>
      </p:sp>
      <p:sp>
        <p:nvSpPr>
          <p:cNvPr id="1174" name=""/>
          <p:cNvSpPr txBox="1"/>
          <p:nvPr/>
        </p:nvSpPr>
        <p:spPr>
          <a:xfrm>
            <a:off x="6390251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</a:t>
            </a:r>
          </a:p>
        </p:txBody>
      </p:sp>
      <p:sp>
        <p:nvSpPr>
          <p:cNvPr id="1175" name=""/>
          <p:cNvSpPr txBox="1"/>
          <p:nvPr/>
        </p:nvSpPr>
        <p:spPr>
          <a:xfrm>
            <a:off x="7981446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</a:t>
            </a:r>
          </a:p>
        </p:txBody>
      </p:sp>
      <p:sp>
        <p:nvSpPr>
          <p:cNvPr id="1176" name=""/>
          <p:cNvSpPr txBox="1"/>
          <p:nvPr/>
        </p:nvSpPr>
        <p:spPr>
          <a:xfrm>
            <a:off x="9564702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</a:t>
            </a:r>
          </a:p>
        </p:txBody>
      </p:sp>
      <p:sp>
        <p:nvSpPr>
          <p:cNvPr id="1177" name=""/>
          <p:cNvSpPr txBox="1"/>
          <p:nvPr/>
        </p:nvSpPr>
        <p:spPr>
          <a:xfrm>
            <a:off x="11147959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</a:t>
            </a:r>
          </a:p>
        </p:txBody>
      </p:sp>
      <p:sp>
        <p:nvSpPr>
          <p:cNvPr id="1178" name=""/>
          <p:cNvSpPr txBox="1"/>
          <p:nvPr/>
        </p:nvSpPr>
        <p:spPr>
          <a:xfrm>
            <a:off x="12659777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</a:t>
            </a:r>
          </a:p>
        </p:txBody>
      </p:sp>
      <p:sp>
        <p:nvSpPr>
          <p:cNvPr id="1179" name=""/>
          <p:cNvSpPr txBox="1"/>
          <p:nvPr/>
        </p:nvSpPr>
        <p:spPr>
          <a:xfrm>
            <a:off x="14243034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</a:t>
            </a:r>
          </a:p>
        </p:txBody>
      </p:sp>
      <p:sp>
        <p:nvSpPr>
          <p:cNvPr id="1180" name=""/>
          <p:cNvSpPr txBox="1"/>
          <p:nvPr/>
        </p:nvSpPr>
        <p:spPr>
          <a:xfrm>
            <a:off x="15889789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</a:t>
            </a:r>
          </a:p>
        </p:txBody>
      </p:sp>
      <p:sp>
        <p:nvSpPr>
          <p:cNvPr id="1181" name=""/>
          <p:cNvSpPr txBox="1"/>
          <p:nvPr/>
        </p:nvSpPr>
        <p:spPr>
          <a:xfrm>
            <a:off x="17473048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</a:t>
            </a:r>
          </a:p>
        </p:txBody>
      </p:sp>
      <p:sp>
        <p:nvSpPr>
          <p:cNvPr id="1182" name=""/>
          <p:cNvSpPr txBox="1"/>
          <p:nvPr/>
        </p:nvSpPr>
        <p:spPr>
          <a:xfrm>
            <a:off x="1905630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</a:t>
            </a:r>
          </a:p>
        </p:txBody>
      </p:sp>
      <p:sp>
        <p:nvSpPr>
          <p:cNvPr id="1183" name=""/>
          <p:cNvSpPr txBox="1"/>
          <p:nvPr/>
        </p:nvSpPr>
        <p:spPr>
          <a:xfrm>
            <a:off x="20639560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</a:t>
            </a:r>
          </a:p>
        </p:txBody>
      </p:sp>
      <p:sp>
        <p:nvSpPr>
          <p:cNvPr id="1184" name=""/>
          <p:cNvSpPr txBox="1"/>
          <p:nvPr/>
        </p:nvSpPr>
        <p:spPr>
          <a:xfrm>
            <a:off x="22191067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</a:t>
            </a:r>
          </a:p>
        </p:txBody>
      </p:sp>
      <p:sp>
        <p:nvSpPr>
          <p:cNvPr id="1185" name=""/>
          <p:cNvSpPr txBox="1"/>
          <p:nvPr/>
        </p:nvSpPr>
        <p:spPr>
          <a:xfrm>
            <a:off x="1672232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</a:t>
            </a:r>
          </a:p>
        </p:txBody>
      </p:sp>
      <p:sp>
        <p:nvSpPr>
          <p:cNvPr id="1186" name=""/>
          <p:cNvSpPr txBox="1"/>
          <p:nvPr/>
        </p:nvSpPr>
        <p:spPr>
          <a:xfrm>
            <a:off x="3223739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</a:t>
            </a:r>
          </a:p>
        </p:txBody>
      </p:sp>
      <p:sp>
        <p:nvSpPr>
          <p:cNvPr id="1187" name=""/>
          <p:cNvSpPr txBox="1"/>
          <p:nvPr/>
        </p:nvSpPr>
        <p:spPr>
          <a:xfrm>
            <a:off x="4743495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</a:t>
            </a:r>
          </a:p>
        </p:txBody>
      </p:sp>
      <p:sp>
        <p:nvSpPr>
          <p:cNvPr id="1188" name=""/>
          <p:cNvSpPr txBox="1"/>
          <p:nvPr/>
        </p:nvSpPr>
        <p:spPr>
          <a:xfrm>
            <a:off x="6390251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</a:t>
            </a:r>
          </a:p>
        </p:txBody>
      </p:sp>
      <p:sp>
        <p:nvSpPr>
          <p:cNvPr id="1189" name=""/>
          <p:cNvSpPr txBox="1"/>
          <p:nvPr/>
        </p:nvSpPr>
        <p:spPr>
          <a:xfrm>
            <a:off x="7910008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</a:t>
            </a:r>
          </a:p>
        </p:txBody>
      </p:sp>
      <p:sp>
        <p:nvSpPr>
          <p:cNvPr id="1190" name=""/>
          <p:cNvSpPr txBox="1"/>
          <p:nvPr/>
        </p:nvSpPr>
        <p:spPr>
          <a:xfrm>
            <a:off x="9652015" y="977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</a:t>
            </a:r>
          </a:p>
        </p:txBody>
      </p:sp>
      <p:sp>
        <p:nvSpPr>
          <p:cNvPr id="1191" name=""/>
          <p:cNvSpPr txBox="1"/>
          <p:nvPr/>
        </p:nvSpPr>
        <p:spPr>
          <a:xfrm>
            <a:off x="11171771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</a:t>
            </a:r>
          </a:p>
        </p:txBody>
      </p:sp>
      <p:sp>
        <p:nvSpPr>
          <p:cNvPr id="1192" name=""/>
          <p:cNvSpPr txBox="1"/>
          <p:nvPr/>
        </p:nvSpPr>
        <p:spPr>
          <a:xfrm>
            <a:off x="12755027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</a:t>
            </a:r>
          </a:p>
        </p:txBody>
      </p:sp>
      <p:sp>
        <p:nvSpPr>
          <p:cNvPr id="1193" name=""/>
          <p:cNvSpPr txBox="1"/>
          <p:nvPr/>
        </p:nvSpPr>
        <p:spPr>
          <a:xfrm>
            <a:off x="14338284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</a:t>
            </a:r>
          </a:p>
        </p:txBody>
      </p:sp>
      <p:sp>
        <p:nvSpPr>
          <p:cNvPr id="1194" name=""/>
          <p:cNvSpPr txBox="1"/>
          <p:nvPr/>
        </p:nvSpPr>
        <p:spPr>
          <a:xfrm>
            <a:off x="15921539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</a:t>
            </a:r>
          </a:p>
        </p:txBody>
      </p:sp>
      <p:sp>
        <p:nvSpPr>
          <p:cNvPr id="1195" name=""/>
          <p:cNvSpPr txBox="1"/>
          <p:nvPr/>
        </p:nvSpPr>
        <p:spPr>
          <a:xfrm>
            <a:off x="17473048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</a:t>
            </a:r>
          </a:p>
        </p:txBody>
      </p:sp>
      <p:sp>
        <p:nvSpPr>
          <p:cNvPr id="1196" name=""/>
          <p:cNvSpPr txBox="1"/>
          <p:nvPr/>
        </p:nvSpPr>
        <p:spPr>
          <a:xfrm>
            <a:off x="19053328" y="9778999"/>
            <a:ext cx="526654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</a:t>
            </a:r>
          </a:p>
        </p:txBody>
      </p:sp>
      <p:sp>
        <p:nvSpPr>
          <p:cNvPr id="1197" name=""/>
          <p:cNvSpPr txBox="1"/>
          <p:nvPr/>
        </p:nvSpPr>
        <p:spPr>
          <a:xfrm>
            <a:off x="20627654" y="9778999"/>
            <a:ext cx="544513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</a:t>
            </a:r>
          </a:p>
        </p:txBody>
      </p:sp>
      <p:sp>
        <p:nvSpPr>
          <p:cNvPr id="1198" name=""/>
          <p:cNvSpPr txBox="1"/>
          <p:nvPr/>
        </p:nvSpPr>
        <p:spPr>
          <a:xfrm>
            <a:off x="22246629" y="9778999"/>
            <a:ext cx="47307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</a:t>
            </a:r>
          </a:p>
        </p:txBody>
      </p:sp>
      <p:sp>
        <p:nvSpPr>
          <p:cNvPr id="1199" name=""/>
          <p:cNvSpPr txBox="1"/>
          <p:nvPr/>
        </p:nvSpPr>
        <p:spPr>
          <a:xfrm>
            <a:off x="1640482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</a:t>
            </a:r>
          </a:p>
        </p:txBody>
      </p:sp>
      <p:sp>
        <p:nvSpPr>
          <p:cNvPr id="1200" name=""/>
          <p:cNvSpPr txBox="1"/>
          <p:nvPr/>
        </p:nvSpPr>
        <p:spPr>
          <a:xfrm>
            <a:off x="3220762" y="11366499"/>
            <a:ext cx="526654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</a:t>
            </a:r>
          </a:p>
        </p:txBody>
      </p:sp>
      <p:sp>
        <p:nvSpPr>
          <p:cNvPr id="1201" name=""/>
          <p:cNvSpPr txBox="1"/>
          <p:nvPr/>
        </p:nvSpPr>
        <p:spPr>
          <a:xfrm>
            <a:off x="4902245" y="11366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</a:t>
            </a:r>
          </a:p>
        </p:txBody>
      </p:sp>
      <p:sp>
        <p:nvSpPr>
          <p:cNvPr id="1202" name=""/>
          <p:cNvSpPr txBox="1"/>
          <p:nvPr/>
        </p:nvSpPr>
        <p:spPr>
          <a:xfrm>
            <a:off x="6422001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</a:t>
            </a:r>
          </a:p>
        </p:txBody>
      </p:sp>
      <p:sp>
        <p:nvSpPr>
          <p:cNvPr id="1203" name=""/>
          <p:cNvSpPr txBox="1"/>
          <p:nvPr/>
        </p:nvSpPr>
        <p:spPr>
          <a:xfrm>
            <a:off x="8002282" y="11366499"/>
            <a:ext cx="463154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</a:t>
            </a:r>
          </a:p>
        </p:txBody>
      </p:sp>
      <p:sp>
        <p:nvSpPr>
          <p:cNvPr id="1204" name=""/>
          <p:cNvSpPr txBox="1"/>
          <p:nvPr/>
        </p:nvSpPr>
        <p:spPr>
          <a:xfrm>
            <a:off x="9588515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</a:t>
            </a:r>
          </a:p>
        </p:txBody>
      </p:sp>
      <p:sp>
        <p:nvSpPr>
          <p:cNvPr id="1205" name=""/>
          <p:cNvSpPr txBox="1"/>
          <p:nvPr/>
        </p:nvSpPr>
        <p:spPr>
          <a:xfrm>
            <a:off x="11168795" y="11366499"/>
            <a:ext cx="463154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</a:t>
            </a:r>
          </a:p>
        </p:txBody>
      </p:sp>
      <p:sp>
        <p:nvSpPr>
          <p:cNvPr id="1206" name=""/>
          <p:cNvSpPr txBox="1"/>
          <p:nvPr/>
        </p:nvSpPr>
        <p:spPr>
          <a:xfrm>
            <a:off x="12818527" y="11366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</a:t>
            </a:r>
          </a:p>
        </p:txBody>
      </p:sp>
      <p:sp>
        <p:nvSpPr>
          <p:cNvPr id="1207" name=""/>
          <p:cNvSpPr txBox="1"/>
          <p:nvPr/>
        </p:nvSpPr>
        <p:spPr>
          <a:xfrm>
            <a:off x="14274784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</a:t>
            </a:r>
          </a:p>
        </p:txBody>
      </p:sp>
      <p:sp>
        <p:nvSpPr>
          <p:cNvPr id="1208" name=""/>
          <p:cNvSpPr txBox="1"/>
          <p:nvPr/>
        </p:nvSpPr>
        <p:spPr>
          <a:xfrm>
            <a:off x="15826289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</a:t>
            </a:r>
          </a:p>
        </p:txBody>
      </p:sp>
      <p:sp>
        <p:nvSpPr>
          <p:cNvPr id="1209" name=""/>
          <p:cNvSpPr txBox="1"/>
          <p:nvPr/>
        </p:nvSpPr>
        <p:spPr>
          <a:xfrm>
            <a:off x="17441298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</a:t>
            </a:r>
          </a:p>
        </p:txBody>
      </p:sp>
      <p:sp>
        <p:nvSpPr>
          <p:cNvPr id="1210" name=""/>
          <p:cNvSpPr txBox="1"/>
          <p:nvPr/>
        </p:nvSpPr>
        <p:spPr>
          <a:xfrm>
            <a:off x="19024555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</a:t>
            </a:r>
          </a:p>
        </p:txBody>
      </p:sp>
      <p:sp>
        <p:nvSpPr>
          <p:cNvPr id="1211" name=""/>
          <p:cNvSpPr txBox="1"/>
          <p:nvPr/>
        </p:nvSpPr>
        <p:spPr>
          <a:xfrm>
            <a:off x="20655435" y="11366499"/>
            <a:ext cx="488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</a:t>
            </a:r>
          </a:p>
        </p:txBody>
      </p:sp>
      <p:sp>
        <p:nvSpPr>
          <p:cNvPr id="1212" name=""/>
          <p:cNvSpPr txBox="1"/>
          <p:nvPr/>
        </p:nvSpPr>
        <p:spPr>
          <a:xfrm>
            <a:off x="22254567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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4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15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16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17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18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19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0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1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2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3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4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5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6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7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8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29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0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1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2" name="Rounded Rectangle"/>
          <p:cNvSpPr/>
          <p:nvPr/>
        </p:nvSpPr>
        <p:spPr>
          <a:xfrm>
            <a:off x="126583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3" name="Rounded Rectangle"/>
          <p:cNvSpPr/>
          <p:nvPr/>
        </p:nvSpPr>
        <p:spPr>
          <a:xfrm>
            <a:off x="126583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4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5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6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7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8" name="Rounded Rectangle"/>
          <p:cNvSpPr/>
          <p:nvPr/>
        </p:nvSpPr>
        <p:spPr>
          <a:xfrm>
            <a:off x="2849089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39" name="Rounded Rectangle"/>
          <p:cNvSpPr/>
          <p:nvPr/>
        </p:nvSpPr>
        <p:spPr>
          <a:xfrm>
            <a:off x="2849089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0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1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2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3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4" name="Rounded Rectangle"/>
          <p:cNvSpPr/>
          <p:nvPr/>
        </p:nvSpPr>
        <p:spPr>
          <a:xfrm>
            <a:off x="443234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5" name="Rounded Rectangle"/>
          <p:cNvSpPr/>
          <p:nvPr/>
        </p:nvSpPr>
        <p:spPr>
          <a:xfrm>
            <a:off x="443234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6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7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8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49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0" name="Rounded Rectangle"/>
          <p:cNvSpPr/>
          <p:nvPr/>
        </p:nvSpPr>
        <p:spPr>
          <a:xfrm>
            <a:off x="601560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1" name="Rounded Rectangle"/>
          <p:cNvSpPr/>
          <p:nvPr/>
        </p:nvSpPr>
        <p:spPr>
          <a:xfrm>
            <a:off x="601560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2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3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4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5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6" name="Rounded Rectangle"/>
          <p:cNvSpPr/>
          <p:nvPr/>
        </p:nvSpPr>
        <p:spPr>
          <a:xfrm>
            <a:off x="759885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7" name="Rounded Rectangle"/>
          <p:cNvSpPr/>
          <p:nvPr/>
        </p:nvSpPr>
        <p:spPr>
          <a:xfrm>
            <a:off x="759885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8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59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0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1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2" name="Rounded Rectangle"/>
          <p:cNvSpPr/>
          <p:nvPr/>
        </p:nvSpPr>
        <p:spPr>
          <a:xfrm>
            <a:off x="918211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3" name="Rounded Rectangle"/>
          <p:cNvSpPr/>
          <p:nvPr/>
        </p:nvSpPr>
        <p:spPr>
          <a:xfrm>
            <a:off x="918211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4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5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6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7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8" name="Rounded Rectangle"/>
          <p:cNvSpPr/>
          <p:nvPr/>
        </p:nvSpPr>
        <p:spPr>
          <a:xfrm>
            <a:off x="1076537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69" name="Rounded Rectangle"/>
          <p:cNvSpPr/>
          <p:nvPr/>
        </p:nvSpPr>
        <p:spPr>
          <a:xfrm>
            <a:off x="1076537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0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1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2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3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4" name="Rounded Rectangle"/>
          <p:cNvSpPr/>
          <p:nvPr/>
        </p:nvSpPr>
        <p:spPr>
          <a:xfrm>
            <a:off x="1234862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5" name="Rounded Rectangle"/>
          <p:cNvSpPr/>
          <p:nvPr/>
        </p:nvSpPr>
        <p:spPr>
          <a:xfrm>
            <a:off x="1234862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6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7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8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79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0" name="Rounded Rectangle"/>
          <p:cNvSpPr/>
          <p:nvPr/>
        </p:nvSpPr>
        <p:spPr>
          <a:xfrm>
            <a:off x="13931884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1" name="Rounded Rectangle"/>
          <p:cNvSpPr/>
          <p:nvPr/>
        </p:nvSpPr>
        <p:spPr>
          <a:xfrm>
            <a:off x="13931884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2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3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4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5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6" name="Rounded Rectangle"/>
          <p:cNvSpPr/>
          <p:nvPr/>
        </p:nvSpPr>
        <p:spPr>
          <a:xfrm>
            <a:off x="1551514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7" name="Rounded Rectangle"/>
          <p:cNvSpPr/>
          <p:nvPr/>
        </p:nvSpPr>
        <p:spPr>
          <a:xfrm>
            <a:off x="1551514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8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89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0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1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2" name="Rounded Rectangle"/>
          <p:cNvSpPr/>
          <p:nvPr/>
        </p:nvSpPr>
        <p:spPr>
          <a:xfrm>
            <a:off x="1709839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3" name="Rounded Rectangle"/>
          <p:cNvSpPr/>
          <p:nvPr/>
        </p:nvSpPr>
        <p:spPr>
          <a:xfrm>
            <a:off x="1709839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4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5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9AE14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6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7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8" name="Rounded Rectangle"/>
          <p:cNvSpPr/>
          <p:nvPr/>
        </p:nvSpPr>
        <p:spPr>
          <a:xfrm>
            <a:off x="18681653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299" name="Rounded Rectangle"/>
          <p:cNvSpPr/>
          <p:nvPr/>
        </p:nvSpPr>
        <p:spPr>
          <a:xfrm>
            <a:off x="18681653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0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1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2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3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4" name="Rounded Rectangle"/>
          <p:cNvSpPr/>
          <p:nvPr/>
        </p:nvSpPr>
        <p:spPr>
          <a:xfrm>
            <a:off x="20264910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5" name="Rounded Rectangle"/>
          <p:cNvSpPr/>
          <p:nvPr/>
        </p:nvSpPr>
        <p:spPr>
          <a:xfrm>
            <a:off x="20264910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6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7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8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09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10" name="Rounded Rectangle"/>
          <p:cNvSpPr/>
          <p:nvPr/>
        </p:nvSpPr>
        <p:spPr>
          <a:xfrm>
            <a:off x="21848167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11" name="Rounded Rectangle"/>
          <p:cNvSpPr/>
          <p:nvPr/>
        </p:nvSpPr>
        <p:spPr>
          <a:xfrm>
            <a:off x="21848167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312" name=""/>
          <p:cNvSpPr txBox="1"/>
          <p:nvPr/>
        </p:nvSpPr>
        <p:spPr>
          <a:xfrm>
            <a:off x="1640482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</a:t>
            </a:r>
          </a:p>
        </p:txBody>
      </p:sp>
      <p:sp>
        <p:nvSpPr>
          <p:cNvPr id="1313" name=""/>
          <p:cNvSpPr txBox="1"/>
          <p:nvPr/>
        </p:nvSpPr>
        <p:spPr>
          <a:xfrm>
            <a:off x="3160239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</a:t>
            </a:r>
          </a:p>
        </p:txBody>
      </p:sp>
      <p:sp>
        <p:nvSpPr>
          <p:cNvPr id="1314" name=""/>
          <p:cNvSpPr txBox="1"/>
          <p:nvPr/>
        </p:nvSpPr>
        <p:spPr>
          <a:xfrm>
            <a:off x="4743495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</a:t>
            </a:r>
          </a:p>
        </p:txBody>
      </p:sp>
      <p:sp>
        <p:nvSpPr>
          <p:cNvPr id="1315" name=""/>
          <p:cNvSpPr txBox="1"/>
          <p:nvPr/>
        </p:nvSpPr>
        <p:spPr>
          <a:xfrm>
            <a:off x="6326751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</a:t>
            </a:r>
          </a:p>
        </p:txBody>
      </p:sp>
      <p:sp>
        <p:nvSpPr>
          <p:cNvPr id="1316" name=""/>
          <p:cNvSpPr txBox="1"/>
          <p:nvPr/>
        </p:nvSpPr>
        <p:spPr>
          <a:xfrm>
            <a:off x="7910008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</a:t>
            </a:r>
          </a:p>
        </p:txBody>
      </p:sp>
      <p:sp>
        <p:nvSpPr>
          <p:cNvPr id="1317" name=""/>
          <p:cNvSpPr txBox="1"/>
          <p:nvPr/>
        </p:nvSpPr>
        <p:spPr>
          <a:xfrm>
            <a:off x="9564702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</a:t>
            </a:r>
          </a:p>
        </p:txBody>
      </p:sp>
      <p:sp>
        <p:nvSpPr>
          <p:cNvPr id="1318" name=""/>
          <p:cNvSpPr txBox="1"/>
          <p:nvPr/>
        </p:nvSpPr>
        <p:spPr>
          <a:xfrm>
            <a:off x="11147959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</a:t>
            </a:r>
          </a:p>
        </p:txBody>
      </p:sp>
      <p:sp>
        <p:nvSpPr>
          <p:cNvPr id="1319" name=""/>
          <p:cNvSpPr txBox="1"/>
          <p:nvPr/>
        </p:nvSpPr>
        <p:spPr>
          <a:xfrm>
            <a:off x="12731215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</a:t>
            </a:r>
          </a:p>
        </p:txBody>
      </p:sp>
      <p:sp>
        <p:nvSpPr>
          <p:cNvPr id="1320" name=""/>
          <p:cNvSpPr txBox="1"/>
          <p:nvPr/>
        </p:nvSpPr>
        <p:spPr>
          <a:xfrm>
            <a:off x="14314471" y="184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</a:t>
            </a:r>
          </a:p>
        </p:txBody>
      </p:sp>
      <p:sp>
        <p:nvSpPr>
          <p:cNvPr id="1321" name=""/>
          <p:cNvSpPr txBox="1"/>
          <p:nvPr/>
        </p:nvSpPr>
        <p:spPr>
          <a:xfrm>
            <a:off x="15889789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</a:t>
            </a:r>
          </a:p>
        </p:txBody>
      </p:sp>
      <p:sp>
        <p:nvSpPr>
          <p:cNvPr id="1322" name=""/>
          <p:cNvSpPr txBox="1"/>
          <p:nvPr/>
        </p:nvSpPr>
        <p:spPr>
          <a:xfrm>
            <a:off x="17441298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</a:t>
            </a:r>
          </a:p>
        </p:txBody>
      </p:sp>
      <p:sp>
        <p:nvSpPr>
          <p:cNvPr id="1323" name=""/>
          <p:cNvSpPr txBox="1"/>
          <p:nvPr/>
        </p:nvSpPr>
        <p:spPr>
          <a:xfrm>
            <a:off x="19056305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</a:t>
            </a:r>
          </a:p>
        </p:txBody>
      </p:sp>
      <p:sp>
        <p:nvSpPr>
          <p:cNvPr id="1324" name=""/>
          <p:cNvSpPr txBox="1"/>
          <p:nvPr/>
        </p:nvSpPr>
        <p:spPr>
          <a:xfrm>
            <a:off x="20734810" y="1841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</a:t>
            </a:r>
          </a:p>
        </p:txBody>
      </p:sp>
      <p:sp>
        <p:nvSpPr>
          <p:cNvPr id="1325" name=""/>
          <p:cNvSpPr txBox="1"/>
          <p:nvPr/>
        </p:nvSpPr>
        <p:spPr>
          <a:xfrm>
            <a:off x="22222817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</a:t>
            </a:r>
          </a:p>
        </p:txBody>
      </p:sp>
      <p:sp>
        <p:nvSpPr>
          <p:cNvPr id="1326" name=""/>
          <p:cNvSpPr txBox="1"/>
          <p:nvPr/>
        </p:nvSpPr>
        <p:spPr>
          <a:xfrm>
            <a:off x="1703982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</a:t>
            </a:r>
          </a:p>
        </p:txBody>
      </p:sp>
      <p:sp>
        <p:nvSpPr>
          <p:cNvPr id="1327" name=""/>
          <p:cNvSpPr txBox="1"/>
          <p:nvPr/>
        </p:nvSpPr>
        <p:spPr>
          <a:xfrm>
            <a:off x="325548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</a:t>
            </a:r>
          </a:p>
        </p:txBody>
      </p:sp>
      <p:sp>
        <p:nvSpPr>
          <p:cNvPr id="1328" name=""/>
          <p:cNvSpPr txBox="1"/>
          <p:nvPr/>
        </p:nvSpPr>
        <p:spPr>
          <a:xfrm>
            <a:off x="4902245" y="342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</a:t>
            </a:r>
          </a:p>
        </p:txBody>
      </p:sp>
      <p:sp>
        <p:nvSpPr>
          <p:cNvPr id="1329" name=""/>
          <p:cNvSpPr txBox="1"/>
          <p:nvPr/>
        </p:nvSpPr>
        <p:spPr>
          <a:xfrm>
            <a:off x="6485501" y="342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</a:t>
            </a:r>
          </a:p>
        </p:txBody>
      </p:sp>
      <p:sp>
        <p:nvSpPr>
          <p:cNvPr id="1330" name=""/>
          <p:cNvSpPr txBox="1"/>
          <p:nvPr/>
        </p:nvSpPr>
        <p:spPr>
          <a:xfrm>
            <a:off x="7973508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</a:t>
            </a:r>
          </a:p>
        </p:txBody>
      </p:sp>
      <p:sp>
        <p:nvSpPr>
          <p:cNvPr id="1331" name=""/>
          <p:cNvSpPr txBox="1"/>
          <p:nvPr/>
        </p:nvSpPr>
        <p:spPr>
          <a:xfrm>
            <a:off x="9636140" y="3428999"/>
            <a:ext cx="361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</a:t>
            </a:r>
          </a:p>
        </p:txBody>
      </p:sp>
      <p:sp>
        <p:nvSpPr>
          <p:cNvPr id="1332" name=""/>
          <p:cNvSpPr txBox="1"/>
          <p:nvPr/>
        </p:nvSpPr>
        <p:spPr>
          <a:xfrm>
            <a:off x="11140021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</a:t>
            </a:r>
          </a:p>
        </p:txBody>
      </p:sp>
      <p:sp>
        <p:nvSpPr>
          <p:cNvPr id="1333" name=""/>
          <p:cNvSpPr txBox="1"/>
          <p:nvPr/>
        </p:nvSpPr>
        <p:spPr>
          <a:xfrm>
            <a:off x="12786777" y="342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</a:t>
            </a:r>
          </a:p>
        </p:txBody>
      </p:sp>
      <p:sp>
        <p:nvSpPr>
          <p:cNvPr id="1334" name=""/>
          <p:cNvSpPr txBox="1"/>
          <p:nvPr/>
        </p:nvSpPr>
        <p:spPr>
          <a:xfrm>
            <a:off x="14306534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</a:t>
            </a:r>
          </a:p>
        </p:txBody>
      </p:sp>
      <p:sp>
        <p:nvSpPr>
          <p:cNvPr id="1335" name=""/>
          <p:cNvSpPr txBox="1"/>
          <p:nvPr/>
        </p:nvSpPr>
        <p:spPr>
          <a:xfrm>
            <a:off x="15889789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</a:t>
            </a:r>
          </a:p>
        </p:txBody>
      </p:sp>
      <p:sp>
        <p:nvSpPr>
          <p:cNvPr id="1336" name=""/>
          <p:cNvSpPr txBox="1"/>
          <p:nvPr/>
        </p:nvSpPr>
        <p:spPr>
          <a:xfrm>
            <a:off x="17473048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</a:t>
            </a:r>
          </a:p>
        </p:txBody>
      </p:sp>
      <p:sp>
        <p:nvSpPr>
          <p:cNvPr id="1337" name=""/>
          <p:cNvSpPr txBox="1"/>
          <p:nvPr/>
        </p:nvSpPr>
        <p:spPr>
          <a:xfrm>
            <a:off x="1905630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</a:t>
            </a:r>
          </a:p>
        </p:txBody>
      </p:sp>
      <p:sp>
        <p:nvSpPr>
          <p:cNvPr id="1338" name=""/>
          <p:cNvSpPr txBox="1"/>
          <p:nvPr/>
        </p:nvSpPr>
        <p:spPr>
          <a:xfrm>
            <a:off x="20639560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</a:t>
            </a:r>
          </a:p>
        </p:txBody>
      </p:sp>
      <p:sp>
        <p:nvSpPr>
          <p:cNvPr id="1339" name=""/>
          <p:cNvSpPr txBox="1"/>
          <p:nvPr/>
        </p:nvSpPr>
        <p:spPr>
          <a:xfrm>
            <a:off x="22159317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</a:t>
            </a:r>
          </a:p>
        </p:txBody>
      </p:sp>
      <p:sp>
        <p:nvSpPr>
          <p:cNvPr id="1340" name=""/>
          <p:cNvSpPr txBox="1"/>
          <p:nvPr/>
        </p:nvSpPr>
        <p:spPr>
          <a:xfrm>
            <a:off x="1640482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</a:t>
            </a:r>
          </a:p>
        </p:txBody>
      </p:sp>
      <p:sp>
        <p:nvSpPr>
          <p:cNvPr id="1341" name=""/>
          <p:cNvSpPr txBox="1"/>
          <p:nvPr/>
        </p:nvSpPr>
        <p:spPr>
          <a:xfrm>
            <a:off x="3255489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</a:t>
            </a:r>
          </a:p>
        </p:txBody>
      </p:sp>
      <p:sp>
        <p:nvSpPr>
          <p:cNvPr id="1342" name=""/>
          <p:cNvSpPr txBox="1"/>
          <p:nvPr/>
        </p:nvSpPr>
        <p:spPr>
          <a:xfrm>
            <a:off x="4775245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</a:t>
            </a:r>
          </a:p>
        </p:txBody>
      </p:sp>
      <p:sp>
        <p:nvSpPr>
          <p:cNvPr id="1343" name=""/>
          <p:cNvSpPr txBox="1"/>
          <p:nvPr/>
        </p:nvSpPr>
        <p:spPr>
          <a:xfrm>
            <a:off x="6517251" y="5016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</a:t>
            </a:r>
          </a:p>
        </p:txBody>
      </p:sp>
      <p:sp>
        <p:nvSpPr>
          <p:cNvPr id="1344" name=""/>
          <p:cNvSpPr txBox="1"/>
          <p:nvPr/>
        </p:nvSpPr>
        <p:spPr>
          <a:xfrm>
            <a:off x="8005258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</a:t>
            </a:r>
          </a:p>
        </p:txBody>
      </p:sp>
      <p:sp>
        <p:nvSpPr>
          <p:cNvPr id="1345" name=""/>
          <p:cNvSpPr txBox="1"/>
          <p:nvPr/>
        </p:nvSpPr>
        <p:spPr>
          <a:xfrm>
            <a:off x="9588515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</a:t>
            </a:r>
          </a:p>
        </p:txBody>
      </p:sp>
      <p:sp>
        <p:nvSpPr>
          <p:cNvPr id="1346" name=""/>
          <p:cNvSpPr txBox="1"/>
          <p:nvPr/>
        </p:nvSpPr>
        <p:spPr>
          <a:xfrm>
            <a:off x="11267021" y="5016499"/>
            <a:ext cx="266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</a:t>
            </a:r>
          </a:p>
        </p:txBody>
      </p:sp>
      <p:sp>
        <p:nvSpPr>
          <p:cNvPr id="1347" name=""/>
          <p:cNvSpPr txBox="1"/>
          <p:nvPr/>
        </p:nvSpPr>
        <p:spPr>
          <a:xfrm>
            <a:off x="12691527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</a:t>
            </a:r>
          </a:p>
        </p:txBody>
      </p:sp>
      <p:sp>
        <p:nvSpPr>
          <p:cNvPr id="1348" name=""/>
          <p:cNvSpPr txBox="1"/>
          <p:nvPr/>
        </p:nvSpPr>
        <p:spPr>
          <a:xfrm>
            <a:off x="14243034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</a:t>
            </a:r>
          </a:p>
        </p:txBody>
      </p:sp>
      <p:sp>
        <p:nvSpPr>
          <p:cNvPr id="1349" name=""/>
          <p:cNvSpPr txBox="1"/>
          <p:nvPr/>
        </p:nvSpPr>
        <p:spPr>
          <a:xfrm>
            <a:off x="15889789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</a:t>
            </a:r>
          </a:p>
        </p:txBody>
      </p:sp>
      <p:sp>
        <p:nvSpPr>
          <p:cNvPr id="1350" name=""/>
          <p:cNvSpPr txBox="1"/>
          <p:nvPr/>
        </p:nvSpPr>
        <p:spPr>
          <a:xfrm>
            <a:off x="17473048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</a:t>
            </a:r>
          </a:p>
        </p:txBody>
      </p:sp>
      <p:sp>
        <p:nvSpPr>
          <p:cNvPr id="1351" name=""/>
          <p:cNvSpPr txBox="1"/>
          <p:nvPr/>
        </p:nvSpPr>
        <p:spPr>
          <a:xfrm>
            <a:off x="19024555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</a:t>
            </a:r>
          </a:p>
        </p:txBody>
      </p:sp>
      <p:sp>
        <p:nvSpPr>
          <p:cNvPr id="1352" name=""/>
          <p:cNvSpPr txBox="1"/>
          <p:nvPr/>
        </p:nvSpPr>
        <p:spPr>
          <a:xfrm>
            <a:off x="20750685" y="5016499"/>
            <a:ext cx="298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</a:t>
            </a:r>
          </a:p>
        </p:txBody>
      </p:sp>
      <p:sp>
        <p:nvSpPr>
          <p:cNvPr id="1353" name=""/>
          <p:cNvSpPr txBox="1"/>
          <p:nvPr/>
        </p:nvSpPr>
        <p:spPr>
          <a:xfrm>
            <a:off x="22191067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</a:t>
            </a:r>
          </a:p>
        </p:txBody>
      </p:sp>
      <p:sp>
        <p:nvSpPr>
          <p:cNvPr id="1354" name=""/>
          <p:cNvSpPr txBox="1"/>
          <p:nvPr/>
        </p:nvSpPr>
        <p:spPr>
          <a:xfrm>
            <a:off x="1799232" y="6603999"/>
            <a:ext cx="203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</a:t>
            </a:r>
          </a:p>
        </p:txBody>
      </p:sp>
      <p:sp>
        <p:nvSpPr>
          <p:cNvPr id="1355" name=""/>
          <p:cNvSpPr txBox="1"/>
          <p:nvPr/>
        </p:nvSpPr>
        <p:spPr>
          <a:xfrm>
            <a:off x="3191989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</a:t>
            </a:r>
          </a:p>
        </p:txBody>
      </p:sp>
      <p:sp>
        <p:nvSpPr>
          <p:cNvPr id="1356" name=""/>
          <p:cNvSpPr txBox="1"/>
          <p:nvPr/>
        </p:nvSpPr>
        <p:spPr>
          <a:xfrm>
            <a:off x="4775245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</a:t>
            </a:r>
          </a:p>
        </p:txBody>
      </p:sp>
      <p:sp>
        <p:nvSpPr>
          <p:cNvPr id="1357" name=""/>
          <p:cNvSpPr txBox="1"/>
          <p:nvPr/>
        </p:nvSpPr>
        <p:spPr>
          <a:xfrm>
            <a:off x="6358501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</a:t>
            </a:r>
          </a:p>
        </p:txBody>
      </p:sp>
      <p:sp>
        <p:nvSpPr>
          <p:cNvPr id="1358" name=""/>
          <p:cNvSpPr txBox="1"/>
          <p:nvPr/>
        </p:nvSpPr>
        <p:spPr>
          <a:xfrm>
            <a:off x="8037008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</a:t>
            </a:r>
          </a:p>
        </p:txBody>
      </p:sp>
      <p:sp>
        <p:nvSpPr>
          <p:cNvPr id="1359" name=""/>
          <p:cNvSpPr txBox="1"/>
          <p:nvPr/>
        </p:nvSpPr>
        <p:spPr>
          <a:xfrm>
            <a:off x="9620265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</a:t>
            </a:r>
          </a:p>
        </p:txBody>
      </p:sp>
      <p:sp>
        <p:nvSpPr>
          <p:cNvPr id="1360" name=""/>
          <p:cNvSpPr txBox="1"/>
          <p:nvPr/>
        </p:nvSpPr>
        <p:spPr>
          <a:xfrm>
            <a:off x="11251146" y="6603999"/>
            <a:ext cx="298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</a:t>
            </a:r>
          </a:p>
        </p:txBody>
      </p:sp>
      <p:sp>
        <p:nvSpPr>
          <p:cNvPr id="1361" name=""/>
          <p:cNvSpPr txBox="1"/>
          <p:nvPr/>
        </p:nvSpPr>
        <p:spPr>
          <a:xfrm>
            <a:off x="12723277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</a:t>
            </a:r>
          </a:p>
        </p:txBody>
      </p:sp>
      <p:sp>
        <p:nvSpPr>
          <p:cNvPr id="1362" name=""/>
          <p:cNvSpPr txBox="1"/>
          <p:nvPr/>
        </p:nvSpPr>
        <p:spPr>
          <a:xfrm>
            <a:off x="14306534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</a:t>
            </a:r>
          </a:p>
        </p:txBody>
      </p:sp>
      <p:sp>
        <p:nvSpPr>
          <p:cNvPr id="1363" name=""/>
          <p:cNvSpPr txBox="1"/>
          <p:nvPr/>
        </p:nvSpPr>
        <p:spPr>
          <a:xfrm>
            <a:off x="15953289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</a:t>
            </a:r>
          </a:p>
        </p:txBody>
      </p:sp>
      <p:sp>
        <p:nvSpPr>
          <p:cNvPr id="1364" name=""/>
          <p:cNvSpPr txBox="1"/>
          <p:nvPr/>
        </p:nvSpPr>
        <p:spPr>
          <a:xfrm>
            <a:off x="17473048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</a:t>
            </a:r>
          </a:p>
        </p:txBody>
      </p:sp>
      <p:sp>
        <p:nvSpPr>
          <p:cNvPr id="1365" name=""/>
          <p:cNvSpPr txBox="1"/>
          <p:nvPr/>
        </p:nvSpPr>
        <p:spPr>
          <a:xfrm>
            <a:off x="19119805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</a:t>
            </a:r>
          </a:p>
        </p:txBody>
      </p:sp>
      <p:sp>
        <p:nvSpPr>
          <p:cNvPr id="1366" name=""/>
          <p:cNvSpPr txBox="1"/>
          <p:nvPr/>
        </p:nvSpPr>
        <p:spPr>
          <a:xfrm>
            <a:off x="20671310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</a:t>
            </a:r>
          </a:p>
        </p:txBody>
      </p:sp>
      <p:sp>
        <p:nvSpPr>
          <p:cNvPr id="1367" name=""/>
          <p:cNvSpPr txBox="1"/>
          <p:nvPr/>
        </p:nvSpPr>
        <p:spPr>
          <a:xfrm>
            <a:off x="22286317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</a:t>
            </a:r>
          </a:p>
        </p:txBody>
      </p:sp>
      <p:sp>
        <p:nvSpPr>
          <p:cNvPr id="1368" name=""/>
          <p:cNvSpPr txBox="1"/>
          <p:nvPr/>
        </p:nvSpPr>
        <p:spPr>
          <a:xfrm>
            <a:off x="1656357" y="8191499"/>
            <a:ext cx="488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</a:t>
            </a:r>
          </a:p>
        </p:txBody>
      </p:sp>
      <p:sp>
        <p:nvSpPr>
          <p:cNvPr id="1369" name=""/>
          <p:cNvSpPr txBox="1"/>
          <p:nvPr/>
        </p:nvSpPr>
        <p:spPr>
          <a:xfrm>
            <a:off x="3334864" y="8191499"/>
            <a:ext cx="298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</a:t>
            </a:r>
          </a:p>
        </p:txBody>
      </p:sp>
      <p:sp>
        <p:nvSpPr>
          <p:cNvPr id="1370" name=""/>
          <p:cNvSpPr txBox="1"/>
          <p:nvPr/>
        </p:nvSpPr>
        <p:spPr>
          <a:xfrm>
            <a:off x="4743495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</a:t>
            </a:r>
          </a:p>
        </p:txBody>
      </p:sp>
      <p:sp>
        <p:nvSpPr>
          <p:cNvPr id="1371" name=""/>
          <p:cNvSpPr txBox="1"/>
          <p:nvPr/>
        </p:nvSpPr>
        <p:spPr>
          <a:xfrm>
            <a:off x="6390251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</a:t>
            </a:r>
          </a:p>
        </p:txBody>
      </p:sp>
      <p:sp>
        <p:nvSpPr>
          <p:cNvPr id="1372" name=""/>
          <p:cNvSpPr txBox="1"/>
          <p:nvPr/>
        </p:nvSpPr>
        <p:spPr>
          <a:xfrm>
            <a:off x="7973508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</a:t>
            </a:r>
          </a:p>
        </p:txBody>
      </p:sp>
      <p:sp>
        <p:nvSpPr>
          <p:cNvPr id="1373" name=""/>
          <p:cNvSpPr txBox="1"/>
          <p:nvPr/>
        </p:nvSpPr>
        <p:spPr>
          <a:xfrm>
            <a:off x="9564702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</a:t>
            </a:r>
          </a:p>
        </p:txBody>
      </p:sp>
      <p:sp>
        <p:nvSpPr>
          <p:cNvPr id="1374" name=""/>
          <p:cNvSpPr txBox="1"/>
          <p:nvPr/>
        </p:nvSpPr>
        <p:spPr>
          <a:xfrm>
            <a:off x="11147959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</a:t>
            </a:r>
          </a:p>
        </p:txBody>
      </p:sp>
      <p:sp>
        <p:nvSpPr>
          <p:cNvPr id="1375" name=""/>
          <p:cNvSpPr txBox="1"/>
          <p:nvPr/>
        </p:nvSpPr>
        <p:spPr>
          <a:xfrm>
            <a:off x="12731215" y="8191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</a:t>
            </a:r>
          </a:p>
        </p:txBody>
      </p:sp>
      <p:sp>
        <p:nvSpPr>
          <p:cNvPr id="1376" name=""/>
          <p:cNvSpPr txBox="1"/>
          <p:nvPr/>
        </p:nvSpPr>
        <p:spPr>
          <a:xfrm>
            <a:off x="14243034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</a:t>
            </a:r>
          </a:p>
        </p:txBody>
      </p:sp>
      <p:sp>
        <p:nvSpPr>
          <p:cNvPr id="1377" name=""/>
          <p:cNvSpPr txBox="1"/>
          <p:nvPr/>
        </p:nvSpPr>
        <p:spPr>
          <a:xfrm>
            <a:off x="15826289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</a:t>
            </a:r>
          </a:p>
        </p:txBody>
      </p:sp>
      <p:sp>
        <p:nvSpPr>
          <p:cNvPr id="1378" name=""/>
          <p:cNvSpPr txBox="1"/>
          <p:nvPr/>
        </p:nvSpPr>
        <p:spPr>
          <a:xfrm>
            <a:off x="17584173" y="8191499"/>
            <a:ext cx="2984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</a:t>
            </a:r>
          </a:p>
        </p:txBody>
      </p:sp>
      <p:sp>
        <p:nvSpPr>
          <p:cNvPr id="1379" name=""/>
          <p:cNvSpPr txBox="1"/>
          <p:nvPr/>
        </p:nvSpPr>
        <p:spPr>
          <a:xfrm>
            <a:off x="19056305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</a:t>
            </a:r>
          </a:p>
        </p:txBody>
      </p:sp>
      <p:sp>
        <p:nvSpPr>
          <p:cNvPr id="1380" name=""/>
          <p:cNvSpPr txBox="1"/>
          <p:nvPr/>
        </p:nvSpPr>
        <p:spPr>
          <a:xfrm>
            <a:off x="20639560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</a:t>
            </a:r>
          </a:p>
        </p:txBody>
      </p:sp>
      <p:sp>
        <p:nvSpPr>
          <p:cNvPr id="1381" name=""/>
          <p:cNvSpPr txBox="1"/>
          <p:nvPr/>
        </p:nvSpPr>
        <p:spPr>
          <a:xfrm>
            <a:off x="22191067" y="819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</a:t>
            </a:r>
          </a:p>
        </p:txBody>
      </p:sp>
      <p:sp>
        <p:nvSpPr>
          <p:cNvPr id="1382" name=""/>
          <p:cNvSpPr txBox="1"/>
          <p:nvPr/>
        </p:nvSpPr>
        <p:spPr>
          <a:xfrm>
            <a:off x="1640482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</a:t>
            </a:r>
          </a:p>
        </p:txBody>
      </p:sp>
      <p:sp>
        <p:nvSpPr>
          <p:cNvPr id="1383" name=""/>
          <p:cNvSpPr txBox="1"/>
          <p:nvPr/>
        </p:nvSpPr>
        <p:spPr>
          <a:xfrm>
            <a:off x="3303114" y="9778999"/>
            <a:ext cx="361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</a:t>
            </a:r>
          </a:p>
        </p:txBody>
      </p:sp>
      <p:sp>
        <p:nvSpPr>
          <p:cNvPr id="1384" name=""/>
          <p:cNvSpPr txBox="1"/>
          <p:nvPr/>
        </p:nvSpPr>
        <p:spPr>
          <a:xfrm>
            <a:off x="4886370" y="9778999"/>
            <a:ext cx="36195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</a:t>
            </a:r>
          </a:p>
        </p:txBody>
      </p:sp>
      <p:sp>
        <p:nvSpPr>
          <p:cNvPr id="1385" name=""/>
          <p:cNvSpPr txBox="1"/>
          <p:nvPr/>
        </p:nvSpPr>
        <p:spPr>
          <a:xfrm>
            <a:off x="6326751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</a:t>
            </a:r>
          </a:p>
        </p:txBody>
      </p:sp>
      <p:sp>
        <p:nvSpPr>
          <p:cNvPr id="1386" name=""/>
          <p:cNvSpPr txBox="1"/>
          <p:nvPr/>
        </p:nvSpPr>
        <p:spPr>
          <a:xfrm>
            <a:off x="7910008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</a:t>
            </a:r>
          </a:p>
        </p:txBody>
      </p:sp>
      <p:sp>
        <p:nvSpPr>
          <p:cNvPr id="1387" name=""/>
          <p:cNvSpPr txBox="1"/>
          <p:nvPr/>
        </p:nvSpPr>
        <p:spPr>
          <a:xfrm>
            <a:off x="955676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</a:t>
            </a:r>
          </a:p>
        </p:txBody>
      </p:sp>
      <p:sp>
        <p:nvSpPr>
          <p:cNvPr id="1388" name=""/>
          <p:cNvSpPr txBox="1"/>
          <p:nvPr/>
        </p:nvSpPr>
        <p:spPr>
          <a:xfrm>
            <a:off x="11171771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</a:t>
            </a:r>
          </a:p>
        </p:txBody>
      </p:sp>
      <p:sp>
        <p:nvSpPr>
          <p:cNvPr id="1389" name=""/>
          <p:cNvSpPr txBox="1"/>
          <p:nvPr/>
        </p:nvSpPr>
        <p:spPr>
          <a:xfrm>
            <a:off x="12723277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</a:t>
            </a:r>
          </a:p>
        </p:txBody>
      </p:sp>
      <p:sp>
        <p:nvSpPr>
          <p:cNvPr id="1390" name=""/>
          <p:cNvSpPr txBox="1"/>
          <p:nvPr/>
        </p:nvSpPr>
        <p:spPr>
          <a:xfrm>
            <a:off x="14338284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</a:t>
            </a:r>
          </a:p>
        </p:txBody>
      </p:sp>
      <p:sp>
        <p:nvSpPr>
          <p:cNvPr id="1391" name=""/>
          <p:cNvSpPr txBox="1"/>
          <p:nvPr/>
        </p:nvSpPr>
        <p:spPr>
          <a:xfrm>
            <a:off x="15921539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</a:t>
            </a:r>
          </a:p>
        </p:txBody>
      </p:sp>
      <p:sp>
        <p:nvSpPr>
          <p:cNvPr id="1392" name=""/>
          <p:cNvSpPr txBox="1"/>
          <p:nvPr/>
        </p:nvSpPr>
        <p:spPr>
          <a:xfrm>
            <a:off x="17568298" y="977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</a:t>
            </a:r>
          </a:p>
        </p:txBody>
      </p:sp>
      <p:sp>
        <p:nvSpPr>
          <p:cNvPr id="1393" name=""/>
          <p:cNvSpPr txBox="1"/>
          <p:nvPr/>
        </p:nvSpPr>
        <p:spPr>
          <a:xfrm>
            <a:off x="19151555" y="97789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</a:t>
            </a:r>
          </a:p>
        </p:txBody>
      </p:sp>
      <p:sp>
        <p:nvSpPr>
          <p:cNvPr id="1394" name=""/>
          <p:cNvSpPr txBox="1"/>
          <p:nvPr/>
        </p:nvSpPr>
        <p:spPr>
          <a:xfrm>
            <a:off x="20576060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</a:t>
            </a:r>
          </a:p>
        </p:txBody>
      </p:sp>
      <p:sp>
        <p:nvSpPr>
          <p:cNvPr id="1395" name=""/>
          <p:cNvSpPr txBox="1"/>
          <p:nvPr/>
        </p:nvSpPr>
        <p:spPr>
          <a:xfrm>
            <a:off x="22222817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</a:t>
            </a:r>
          </a:p>
        </p:txBody>
      </p:sp>
      <p:sp>
        <p:nvSpPr>
          <p:cNvPr id="1396" name=""/>
          <p:cNvSpPr txBox="1"/>
          <p:nvPr/>
        </p:nvSpPr>
        <p:spPr>
          <a:xfrm>
            <a:off x="1576982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</a:t>
            </a:r>
          </a:p>
        </p:txBody>
      </p:sp>
      <p:sp>
        <p:nvSpPr>
          <p:cNvPr id="1397" name=""/>
          <p:cNvSpPr txBox="1"/>
          <p:nvPr/>
        </p:nvSpPr>
        <p:spPr>
          <a:xfrm>
            <a:off x="3160239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</a:t>
            </a:r>
          </a:p>
        </p:txBody>
      </p:sp>
      <p:sp>
        <p:nvSpPr>
          <p:cNvPr id="1398" name=""/>
          <p:cNvSpPr txBox="1"/>
          <p:nvPr/>
        </p:nvSpPr>
        <p:spPr>
          <a:xfrm>
            <a:off x="4743495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</a:t>
            </a:r>
          </a:p>
        </p:txBody>
      </p:sp>
      <p:sp>
        <p:nvSpPr>
          <p:cNvPr id="1399" name=""/>
          <p:cNvSpPr txBox="1"/>
          <p:nvPr/>
        </p:nvSpPr>
        <p:spPr>
          <a:xfrm>
            <a:off x="6326751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</a:t>
            </a:r>
          </a:p>
        </p:txBody>
      </p:sp>
      <p:sp>
        <p:nvSpPr>
          <p:cNvPr id="1400" name=""/>
          <p:cNvSpPr txBox="1"/>
          <p:nvPr/>
        </p:nvSpPr>
        <p:spPr>
          <a:xfrm>
            <a:off x="7910008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</a:t>
            </a:r>
          </a:p>
        </p:txBody>
      </p:sp>
      <p:sp>
        <p:nvSpPr>
          <p:cNvPr id="1401" name=""/>
          <p:cNvSpPr txBox="1"/>
          <p:nvPr/>
        </p:nvSpPr>
        <p:spPr>
          <a:xfrm>
            <a:off x="9493265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</a:t>
            </a:r>
          </a:p>
        </p:txBody>
      </p:sp>
      <p:sp>
        <p:nvSpPr>
          <p:cNvPr id="1402" name=""/>
          <p:cNvSpPr txBox="1"/>
          <p:nvPr/>
        </p:nvSpPr>
        <p:spPr>
          <a:xfrm>
            <a:off x="11203521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</a:t>
            </a:r>
          </a:p>
        </p:txBody>
      </p:sp>
      <p:sp>
        <p:nvSpPr>
          <p:cNvPr id="1403" name=""/>
          <p:cNvSpPr txBox="1"/>
          <p:nvPr/>
        </p:nvSpPr>
        <p:spPr>
          <a:xfrm>
            <a:off x="12723277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</a:t>
            </a:r>
          </a:p>
        </p:txBody>
      </p:sp>
      <p:sp>
        <p:nvSpPr>
          <p:cNvPr id="1404" name=""/>
          <p:cNvSpPr txBox="1"/>
          <p:nvPr/>
        </p:nvSpPr>
        <p:spPr>
          <a:xfrm>
            <a:off x="14306534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</a:t>
            </a:r>
          </a:p>
        </p:txBody>
      </p:sp>
      <p:sp>
        <p:nvSpPr>
          <p:cNvPr id="1405" name=""/>
          <p:cNvSpPr txBox="1"/>
          <p:nvPr/>
        </p:nvSpPr>
        <p:spPr>
          <a:xfrm>
            <a:off x="15826289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</a:t>
            </a:r>
          </a:p>
        </p:txBody>
      </p:sp>
      <p:sp>
        <p:nvSpPr>
          <p:cNvPr id="1406" name=""/>
          <p:cNvSpPr txBox="1"/>
          <p:nvPr/>
        </p:nvSpPr>
        <p:spPr>
          <a:xfrm>
            <a:off x="17409548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</a:t>
            </a:r>
          </a:p>
        </p:txBody>
      </p:sp>
      <p:sp>
        <p:nvSpPr>
          <p:cNvPr id="1407" name=""/>
          <p:cNvSpPr txBox="1"/>
          <p:nvPr/>
        </p:nvSpPr>
        <p:spPr>
          <a:xfrm>
            <a:off x="18992805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</a:t>
            </a:r>
          </a:p>
        </p:txBody>
      </p:sp>
      <p:sp>
        <p:nvSpPr>
          <p:cNvPr id="1408" name=""/>
          <p:cNvSpPr txBox="1"/>
          <p:nvPr/>
        </p:nvSpPr>
        <p:spPr>
          <a:xfrm>
            <a:off x="20576060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</a:t>
            </a:r>
          </a:p>
        </p:txBody>
      </p:sp>
      <p:sp>
        <p:nvSpPr>
          <p:cNvPr id="1409" name=""/>
          <p:cNvSpPr txBox="1"/>
          <p:nvPr/>
        </p:nvSpPr>
        <p:spPr>
          <a:xfrm>
            <a:off x="22254567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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263169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1" name="Rounded Rectangle"/>
          <p:cNvSpPr/>
          <p:nvPr/>
        </p:nvSpPr>
        <p:spPr>
          <a:xfrm>
            <a:off x="126583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12" name="Rounded Rectangle"/>
          <p:cNvSpPr/>
          <p:nvPr/>
        </p:nvSpPr>
        <p:spPr>
          <a:xfrm>
            <a:off x="2849089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13" name="Rounded Rectangle"/>
          <p:cNvSpPr/>
          <p:nvPr/>
        </p:nvSpPr>
        <p:spPr>
          <a:xfrm>
            <a:off x="443234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14" name="Rounded Rectangle"/>
          <p:cNvSpPr/>
          <p:nvPr/>
        </p:nvSpPr>
        <p:spPr>
          <a:xfrm>
            <a:off x="6015602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15" name="Rounded Rectangle"/>
          <p:cNvSpPr/>
          <p:nvPr/>
        </p:nvSpPr>
        <p:spPr>
          <a:xfrm>
            <a:off x="759885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16" name="Rounded Rectangle"/>
          <p:cNvSpPr/>
          <p:nvPr/>
        </p:nvSpPr>
        <p:spPr>
          <a:xfrm>
            <a:off x="9182115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17" name="Rounded Rectangle"/>
          <p:cNvSpPr/>
          <p:nvPr/>
        </p:nvSpPr>
        <p:spPr>
          <a:xfrm>
            <a:off x="1076537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18" name="Rounded Rectangle"/>
          <p:cNvSpPr/>
          <p:nvPr/>
        </p:nvSpPr>
        <p:spPr>
          <a:xfrm>
            <a:off x="1234862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19" name="Rounded Rectangle"/>
          <p:cNvSpPr/>
          <p:nvPr/>
        </p:nvSpPr>
        <p:spPr>
          <a:xfrm>
            <a:off x="13931884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0" name="Rounded Rectangle"/>
          <p:cNvSpPr/>
          <p:nvPr/>
        </p:nvSpPr>
        <p:spPr>
          <a:xfrm>
            <a:off x="15515141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1" name="Rounded Rectangle"/>
          <p:cNvSpPr/>
          <p:nvPr/>
        </p:nvSpPr>
        <p:spPr>
          <a:xfrm>
            <a:off x="17098398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2" name="Rounded Rectangle"/>
          <p:cNvSpPr/>
          <p:nvPr/>
        </p:nvSpPr>
        <p:spPr>
          <a:xfrm>
            <a:off x="18681653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3" name="Rounded Rectangle"/>
          <p:cNvSpPr/>
          <p:nvPr/>
        </p:nvSpPr>
        <p:spPr>
          <a:xfrm>
            <a:off x="20264910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4" name="Rounded Rectangle"/>
          <p:cNvSpPr/>
          <p:nvPr/>
        </p:nvSpPr>
        <p:spPr>
          <a:xfrm>
            <a:off x="21848167" y="146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5" name="Rounded Rectangle"/>
          <p:cNvSpPr/>
          <p:nvPr/>
        </p:nvSpPr>
        <p:spPr>
          <a:xfrm>
            <a:off x="126583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6" name="Rounded Rectangle"/>
          <p:cNvSpPr/>
          <p:nvPr/>
        </p:nvSpPr>
        <p:spPr>
          <a:xfrm>
            <a:off x="126583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7" name="Rounded Rectangle"/>
          <p:cNvSpPr/>
          <p:nvPr/>
        </p:nvSpPr>
        <p:spPr>
          <a:xfrm>
            <a:off x="126583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8" name="Rounded Rectangle"/>
          <p:cNvSpPr/>
          <p:nvPr/>
        </p:nvSpPr>
        <p:spPr>
          <a:xfrm>
            <a:off x="126583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29" name="Rounded Rectangle"/>
          <p:cNvSpPr/>
          <p:nvPr/>
        </p:nvSpPr>
        <p:spPr>
          <a:xfrm>
            <a:off x="126583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0" name="Rounded Rectangle"/>
          <p:cNvSpPr/>
          <p:nvPr/>
        </p:nvSpPr>
        <p:spPr>
          <a:xfrm>
            <a:off x="126583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1" name="Rounded Rectangle"/>
          <p:cNvSpPr/>
          <p:nvPr/>
        </p:nvSpPr>
        <p:spPr>
          <a:xfrm>
            <a:off x="2849089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2" name="Rounded Rectangle"/>
          <p:cNvSpPr/>
          <p:nvPr/>
        </p:nvSpPr>
        <p:spPr>
          <a:xfrm>
            <a:off x="2849089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3" name="Rounded Rectangle"/>
          <p:cNvSpPr/>
          <p:nvPr/>
        </p:nvSpPr>
        <p:spPr>
          <a:xfrm>
            <a:off x="2849089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4" name="Rounded Rectangle"/>
          <p:cNvSpPr/>
          <p:nvPr/>
        </p:nvSpPr>
        <p:spPr>
          <a:xfrm>
            <a:off x="2849089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5" name="Rounded Rectangle"/>
          <p:cNvSpPr/>
          <p:nvPr/>
        </p:nvSpPr>
        <p:spPr>
          <a:xfrm>
            <a:off x="2849089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6" name="Rounded Rectangle"/>
          <p:cNvSpPr/>
          <p:nvPr/>
        </p:nvSpPr>
        <p:spPr>
          <a:xfrm>
            <a:off x="2849089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7" name="Rounded Rectangle"/>
          <p:cNvSpPr/>
          <p:nvPr/>
        </p:nvSpPr>
        <p:spPr>
          <a:xfrm>
            <a:off x="443234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8" name="Rounded Rectangle"/>
          <p:cNvSpPr/>
          <p:nvPr/>
        </p:nvSpPr>
        <p:spPr>
          <a:xfrm>
            <a:off x="443234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39" name="Rounded Rectangle"/>
          <p:cNvSpPr/>
          <p:nvPr/>
        </p:nvSpPr>
        <p:spPr>
          <a:xfrm>
            <a:off x="443234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0" name="Rounded Rectangle"/>
          <p:cNvSpPr/>
          <p:nvPr/>
        </p:nvSpPr>
        <p:spPr>
          <a:xfrm>
            <a:off x="443234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1" name="Rounded Rectangle"/>
          <p:cNvSpPr/>
          <p:nvPr/>
        </p:nvSpPr>
        <p:spPr>
          <a:xfrm>
            <a:off x="443234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2" name="Rounded Rectangle"/>
          <p:cNvSpPr/>
          <p:nvPr/>
        </p:nvSpPr>
        <p:spPr>
          <a:xfrm>
            <a:off x="443234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3" name="Rounded Rectangle"/>
          <p:cNvSpPr/>
          <p:nvPr/>
        </p:nvSpPr>
        <p:spPr>
          <a:xfrm>
            <a:off x="6015602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7CB40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4" name="Rounded Rectangle"/>
          <p:cNvSpPr/>
          <p:nvPr/>
        </p:nvSpPr>
        <p:spPr>
          <a:xfrm>
            <a:off x="6015602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5" name="Rounded Rectangle"/>
          <p:cNvSpPr/>
          <p:nvPr/>
        </p:nvSpPr>
        <p:spPr>
          <a:xfrm>
            <a:off x="6015602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6" name="Rounded Rectangle"/>
          <p:cNvSpPr/>
          <p:nvPr/>
        </p:nvSpPr>
        <p:spPr>
          <a:xfrm>
            <a:off x="6015602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7" name="Rounded Rectangle"/>
          <p:cNvSpPr/>
          <p:nvPr/>
        </p:nvSpPr>
        <p:spPr>
          <a:xfrm>
            <a:off x="6015602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8" name="Rounded Rectangle"/>
          <p:cNvSpPr/>
          <p:nvPr/>
        </p:nvSpPr>
        <p:spPr>
          <a:xfrm>
            <a:off x="6015602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49" name="Rounded Rectangle"/>
          <p:cNvSpPr/>
          <p:nvPr/>
        </p:nvSpPr>
        <p:spPr>
          <a:xfrm>
            <a:off x="759885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7CB40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0" name="Rounded Rectangle"/>
          <p:cNvSpPr/>
          <p:nvPr/>
        </p:nvSpPr>
        <p:spPr>
          <a:xfrm>
            <a:off x="759885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1" name="Rounded Rectangle"/>
          <p:cNvSpPr/>
          <p:nvPr/>
        </p:nvSpPr>
        <p:spPr>
          <a:xfrm>
            <a:off x="759885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2" name="Rounded Rectangle"/>
          <p:cNvSpPr/>
          <p:nvPr/>
        </p:nvSpPr>
        <p:spPr>
          <a:xfrm>
            <a:off x="759885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3" name="Rounded Rectangle"/>
          <p:cNvSpPr/>
          <p:nvPr/>
        </p:nvSpPr>
        <p:spPr>
          <a:xfrm>
            <a:off x="759885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4" name="Rounded Rectangle"/>
          <p:cNvSpPr/>
          <p:nvPr/>
        </p:nvSpPr>
        <p:spPr>
          <a:xfrm>
            <a:off x="759885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5" name="Rounded Rectangle"/>
          <p:cNvSpPr/>
          <p:nvPr/>
        </p:nvSpPr>
        <p:spPr>
          <a:xfrm>
            <a:off x="9182115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6" name="Rounded Rectangle"/>
          <p:cNvSpPr/>
          <p:nvPr/>
        </p:nvSpPr>
        <p:spPr>
          <a:xfrm>
            <a:off x="9182115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7" name="Rounded Rectangle"/>
          <p:cNvSpPr/>
          <p:nvPr/>
        </p:nvSpPr>
        <p:spPr>
          <a:xfrm>
            <a:off x="9182115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8" name="Rounded Rectangle"/>
          <p:cNvSpPr/>
          <p:nvPr/>
        </p:nvSpPr>
        <p:spPr>
          <a:xfrm>
            <a:off x="9182115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59" name="Rounded Rectangle"/>
          <p:cNvSpPr/>
          <p:nvPr/>
        </p:nvSpPr>
        <p:spPr>
          <a:xfrm>
            <a:off x="9182115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0" name="Rounded Rectangle"/>
          <p:cNvSpPr/>
          <p:nvPr/>
        </p:nvSpPr>
        <p:spPr>
          <a:xfrm>
            <a:off x="9182115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1" name="Rounded Rectangle"/>
          <p:cNvSpPr/>
          <p:nvPr/>
        </p:nvSpPr>
        <p:spPr>
          <a:xfrm>
            <a:off x="1076537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2" name="Rounded Rectangle"/>
          <p:cNvSpPr/>
          <p:nvPr/>
        </p:nvSpPr>
        <p:spPr>
          <a:xfrm>
            <a:off x="1076537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3" name="Rounded Rectangle"/>
          <p:cNvSpPr/>
          <p:nvPr/>
        </p:nvSpPr>
        <p:spPr>
          <a:xfrm>
            <a:off x="1076537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4" name="Rounded Rectangle"/>
          <p:cNvSpPr/>
          <p:nvPr/>
        </p:nvSpPr>
        <p:spPr>
          <a:xfrm>
            <a:off x="1076537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5" name="Rounded Rectangle"/>
          <p:cNvSpPr/>
          <p:nvPr/>
        </p:nvSpPr>
        <p:spPr>
          <a:xfrm>
            <a:off x="1076537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6" name="Rounded Rectangle"/>
          <p:cNvSpPr/>
          <p:nvPr/>
        </p:nvSpPr>
        <p:spPr>
          <a:xfrm>
            <a:off x="1076537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7" name="Rounded Rectangle"/>
          <p:cNvSpPr/>
          <p:nvPr/>
        </p:nvSpPr>
        <p:spPr>
          <a:xfrm>
            <a:off x="1234862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8" name="Rounded Rectangle"/>
          <p:cNvSpPr/>
          <p:nvPr/>
        </p:nvSpPr>
        <p:spPr>
          <a:xfrm>
            <a:off x="1234862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69" name="Rounded Rectangle"/>
          <p:cNvSpPr/>
          <p:nvPr/>
        </p:nvSpPr>
        <p:spPr>
          <a:xfrm>
            <a:off x="1234862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0" name="Rounded Rectangle"/>
          <p:cNvSpPr/>
          <p:nvPr/>
        </p:nvSpPr>
        <p:spPr>
          <a:xfrm>
            <a:off x="1234862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1" name="Rounded Rectangle"/>
          <p:cNvSpPr/>
          <p:nvPr/>
        </p:nvSpPr>
        <p:spPr>
          <a:xfrm>
            <a:off x="1234862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7CB40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2" name="Rounded Rectangle"/>
          <p:cNvSpPr/>
          <p:nvPr/>
        </p:nvSpPr>
        <p:spPr>
          <a:xfrm>
            <a:off x="1234862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3" name="Rounded Rectangle"/>
          <p:cNvSpPr/>
          <p:nvPr/>
        </p:nvSpPr>
        <p:spPr>
          <a:xfrm>
            <a:off x="13931884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4" name="Rounded Rectangle"/>
          <p:cNvSpPr/>
          <p:nvPr/>
        </p:nvSpPr>
        <p:spPr>
          <a:xfrm>
            <a:off x="13931884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5" name="Rounded Rectangle"/>
          <p:cNvSpPr/>
          <p:nvPr/>
        </p:nvSpPr>
        <p:spPr>
          <a:xfrm>
            <a:off x="13931884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6" name="Rounded Rectangle"/>
          <p:cNvSpPr/>
          <p:nvPr/>
        </p:nvSpPr>
        <p:spPr>
          <a:xfrm>
            <a:off x="13931884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7" name="Rounded Rectangle"/>
          <p:cNvSpPr/>
          <p:nvPr/>
        </p:nvSpPr>
        <p:spPr>
          <a:xfrm>
            <a:off x="13931884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8" name="Rounded Rectangle"/>
          <p:cNvSpPr/>
          <p:nvPr/>
        </p:nvSpPr>
        <p:spPr>
          <a:xfrm>
            <a:off x="13931884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79" name="Rounded Rectangle"/>
          <p:cNvSpPr/>
          <p:nvPr/>
        </p:nvSpPr>
        <p:spPr>
          <a:xfrm>
            <a:off x="15515141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0" name="Rounded Rectangle"/>
          <p:cNvSpPr/>
          <p:nvPr/>
        </p:nvSpPr>
        <p:spPr>
          <a:xfrm>
            <a:off x="15515141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1" name="Rounded Rectangle"/>
          <p:cNvSpPr/>
          <p:nvPr/>
        </p:nvSpPr>
        <p:spPr>
          <a:xfrm>
            <a:off x="15515141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7CB40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2" name="Rounded Rectangle"/>
          <p:cNvSpPr/>
          <p:nvPr/>
        </p:nvSpPr>
        <p:spPr>
          <a:xfrm>
            <a:off x="15515141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3" name="Rounded Rectangle"/>
          <p:cNvSpPr/>
          <p:nvPr/>
        </p:nvSpPr>
        <p:spPr>
          <a:xfrm>
            <a:off x="15515141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4" name="Rounded Rectangle"/>
          <p:cNvSpPr/>
          <p:nvPr/>
        </p:nvSpPr>
        <p:spPr>
          <a:xfrm>
            <a:off x="15515141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5" name="Rounded Rectangle"/>
          <p:cNvSpPr/>
          <p:nvPr/>
        </p:nvSpPr>
        <p:spPr>
          <a:xfrm>
            <a:off x="17098398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6" name="Rounded Rectangle"/>
          <p:cNvSpPr/>
          <p:nvPr/>
        </p:nvSpPr>
        <p:spPr>
          <a:xfrm>
            <a:off x="17098398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7CB40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defTabSz="825500"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7" name="Rounded Rectangle"/>
          <p:cNvSpPr/>
          <p:nvPr/>
        </p:nvSpPr>
        <p:spPr>
          <a:xfrm>
            <a:off x="17098398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8" name="Rounded Rectangle"/>
          <p:cNvSpPr/>
          <p:nvPr/>
        </p:nvSpPr>
        <p:spPr>
          <a:xfrm>
            <a:off x="17098398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89" name="Rounded Rectangle"/>
          <p:cNvSpPr/>
          <p:nvPr/>
        </p:nvSpPr>
        <p:spPr>
          <a:xfrm>
            <a:off x="17098398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0" name="Rounded Rectangle"/>
          <p:cNvSpPr/>
          <p:nvPr/>
        </p:nvSpPr>
        <p:spPr>
          <a:xfrm>
            <a:off x="17098398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1" name="Rounded Rectangle"/>
          <p:cNvSpPr/>
          <p:nvPr/>
        </p:nvSpPr>
        <p:spPr>
          <a:xfrm>
            <a:off x="18681653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2" name="Rounded Rectangle"/>
          <p:cNvSpPr/>
          <p:nvPr/>
        </p:nvSpPr>
        <p:spPr>
          <a:xfrm>
            <a:off x="18681653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3" name="Rounded Rectangle"/>
          <p:cNvSpPr/>
          <p:nvPr/>
        </p:nvSpPr>
        <p:spPr>
          <a:xfrm>
            <a:off x="18681653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4" name="Rounded Rectangle"/>
          <p:cNvSpPr/>
          <p:nvPr/>
        </p:nvSpPr>
        <p:spPr>
          <a:xfrm>
            <a:off x="18681653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5" name="Rounded Rectangle"/>
          <p:cNvSpPr/>
          <p:nvPr/>
        </p:nvSpPr>
        <p:spPr>
          <a:xfrm>
            <a:off x="18681653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6" name="Rounded Rectangle"/>
          <p:cNvSpPr/>
          <p:nvPr/>
        </p:nvSpPr>
        <p:spPr>
          <a:xfrm>
            <a:off x="18681653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7" name="Rounded Rectangle"/>
          <p:cNvSpPr/>
          <p:nvPr/>
        </p:nvSpPr>
        <p:spPr>
          <a:xfrm>
            <a:off x="20264910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8" name="Rounded Rectangle"/>
          <p:cNvSpPr/>
          <p:nvPr/>
        </p:nvSpPr>
        <p:spPr>
          <a:xfrm>
            <a:off x="20264910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499" name="Rounded Rectangle"/>
          <p:cNvSpPr/>
          <p:nvPr/>
        </p:nvSpPr>
        <p:spPr>
          <a:xfrm>
            <a:off x="20264910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0" name="Rounded Rectangle"/>
          <p:cNvSpPr/>
          <p:nvPr/>
        </p:nvSpPr>
        <p:spPr>
          <a:xfrm>
            <a:off x="20264910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1" name="Rounded Rectangle"/>
          <p:cNvSpPr/>
          <p:nvPr/>
        </p:nvSpPr>
        <p:spPr>
          <a:xfrm>
            <a:off x="20264910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2" name="Rounded Rectangle"/>
          <p:cNvSpPr/>
          <p:nvPr/>
        </p:nvSpPr>
        <p:spPr>
          <a:xfrm>
            <a:off x="20264910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3" name="Rounded Rectangle"/>
          <p:cNvSpPr/>
          <p:nvPr/>
        </p:nvSpPr>
        <p:spPr>
          <a:xfrm>
            <a:off x="21848167" y="304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4" name="Rounded Rectangle"/>
          <p:cNvSpPr/>
          <p:nvPr/>
        </p:nvSpPr>
        <p:spPr>
          <a:xfrm>
            <a:off x="21848167" y="463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5" name="Rounded Rectangle"/>
          <p:cNvSpPr/>
          <p:nvPr/>
        </p:nvSpPr>
        <p:spPr>
          <a:xfrm>
            <a:off x="21848167" y="6223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6" name="Rounded Rectangle"/>
          <p:cNvSpPr/>
          <p:nvPr/>
        </p:nvSpPr>
        <p:spPr>
          <a:xfrm>
            <a:off x="21848167" y="7810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7" name="Rounded Rectangle"/>
          <p:cNvSpPr/>
          <p:nvPr/>
        </p:nvSpPr>
        <p:spPr>
          <a:xfrm>
            <a:off x="21848167" y="93980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8" name="Rounded Rectangle"/>
          <p:cNvSpPr/>
          <p:nvPr/>
        </p:nvSpPr>
        <p:spPr>
          <a:xfrm>
            <a:off x="21848167" y="10985500"/>
            <a:ext cx="1270001" cy="1270000"/>
          </a:xfrm>
          <a:prstGeom prst="roundRect">
            <a:avLst>
              <a:gd name="adj" fmla="val 5000"/>
            </a:avLst>
          </a:prstGeom>
          <a:solidFill>
            <a:srgbClr val="F7F9FF">
              <a:alpha val="5000"/>
            </a:srgbClr>
          </a:solidFill>
          <a:ln w="12700">
            <a:miter lim="400000"/>
          </a:ln>
        </p:spPr>
        <p:txBody>
          <a:bodyPr lIns="0" tIns="0" rIns="0" bIns="0" anchor="ctr"/>
          <a:lstStyle/>
          <a:p>
            <a:pPr defTabSz="825500">
              <a:defRPr sz="40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509" name=""/>
          <p:cNvSpPr txBox="1"/>
          <p:nvPr/>
        </p:nvSpPr>
        <p:spPr>
          <a:xfrm>
            <a:off x="1640482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</a:t>
            </a:r>
          </a:p>
        </p:txBody>
      </p:sp>
      <p:sp>
        <p:nvSpPr>
          <p:cNvPr id="1510" name=""/>
          <p:cNvSpPr txBox="1"/>
          <p:nvPr/>
        </p:nvSpPr>
        <p:spPr>
          <a:xfrm>
            <a:off x="3223739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</a:t>
            </a:r>
          </a:p>
        </p:txBody>
      </p:sp>
      <p:sp>
        <p:nvSpPr>
          <p:cNvPr id="1511" name=""/>
          <p:cNvSpPr txBox="1"/>
          <p:nvPr/>
        </p:nvSpPr>
        <p:spPr>
          <a:xfrm>
            <a:off x="4806995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</a:t>
            </a:r>
          </a:p>
        </p:txBody>
      </p:sp>
      <p:sp>
        <p:nvSpPr>
          <p:cNvPr id="1512" name=""/>
          <p:cNvSpPr txBox="1"/>
          <p:nvPr/>
        </p:nvSpPr>
        <p:spPr>
          <a:xfrm>
            <a:off x="6390251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</a:t>
            </a:r>
          </a:p>
        </p:txBody>
      </p:sp>
      <p:sp>
        <p:nvSpPr>
          <p:cNvPr id="1513" name=""/>
          <p:cNvSpPr txBox="1"/>
          <p:nvPr/>
        </p:nvSpPr>
        <p:spPr>
          <a:xfrm>
            <a:off x="7910008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</a:t>
            </a:r>
          </a:p>
        </p:txBody>
      </p:sp>
      <p:sp>
        <p:nvSpPr>
          <p:cNvPr id="1514" name=""/>
          <p:cNvSpPr txBox="1"/>
          <p:nvPr/>
        </p:nvSpPr>
        <p:spPr>
          <a:xfrm>
            <a:off x="9556765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</a:t>
            </a:r>
          </a:p>
        </p:txBody>
      </p:sp>
      <p:sp>
        <p:nvSpPr>
          <p:cNvPr id="1515" name=""/>
          <p:cNvSpPr txBox="1"/>
          <p:nvPr/>
        </p:nvSpPr>
        <p:spPr>
          <a:xfrm>
            <a:off x="11171771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</a:t>
            </a:r>
          </a:p>
        </p:txBody>
      </p:sp>
      <p:sp>
        <p:nvSpPr>
          <p:cNvPr id="1516" name=""/>
          <p:cNvSpPr txBox="1"/>
          <p:nvPr/>
        </p:nvSpPr>
        <p:spPr>
          <a:xfrm>
            <a:off x="12723277" y="184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</a:t>
            </a:r>
          </a:p>
        </p:txBody>
      </p:sp>
      <p:sp>
        <p:nvSpPr>
          <p:cNvPr id="1517" name=""/>
          <p:cNvSpPr txBox="1"/>
          <p:nvPr/>
        </p:nvSpPr>
        <p:spPr>
          <a:xfrm>
            <a:off x="14338284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</a:t>
            </a:r>
          </a:p>
        </p:txBody>
      </p:sp>
      <p:sp>
        <p:nvSpPr>
          <p:cNvPr id="1518" name=""/>
          <p:cNvSpPr txBox="1"/>
          <p:nvPr/>
        </p:nvSpPr>
        <p:spPr>
          <a:xfrm>
            <a:off x="15921539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</a:t>
            </a:r>
          </a:p>
        </p:txBody>
      </p:sp>
      <p:sp>
        <p:nvSpPr>
          <p:cNvPr id="1519" name=""/>
          <p:cNvSpPr txBox="1"/>
          <p:nvPr/>
        </p:nvSpPr>
        <p:spPr>
          <a:xfrm>
            <a:off x="17504798" y="184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</a:t>
            </a:r>
          </a:p>
        </p:txBody>
      </p:sp>
      <p:sp>
        <p:nvSpPr>
          <p:cNvPr id="1520" name=""/>
          <p:cNvSpPr txBox="1"/>
          <p:nvPr/>
        </p:nvSpPr>
        <p:spPr>
          <a:xfrm>
            <a:off x="18992805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</a:t>
            </a:r>
          </a:p>
        </p:txBody>
      </p:sp>
      <p:sp>
        <p:nvSpPr>
          <p:cNvPr id="1521" name=""/>
          <p:cNvSpPr txBox="1"/>
          <p:nvPr/>
        </p:nvSpPr>
        <p:spPr>
          <a:xfrm>
            <a:off x="20607810" y="1841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</a:t>
            </a:r>
          </a:p>
        </p:txBody>
      </p:sp>
      <p:sp>
        <p:nvSpPr>
          <p:cNvPr id="1522" name=""/>
          <p:cNvSpPr txBox="1"/>
          <p:nvPr/>
        </p:nvSpPr>
        <p:spPr>
          <a:xfrm>
            <a:off x="22159317" y="184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</a:t>
            </a:r>
          </a:p>
        </p:txBody>
      </p:sp>
      <p:sp>
        <p:nvSpPr>
          <p:cNvPr id="1523" name=""/>
          <p:cNvSpPr txBox="1"/>
          <p:nvPr/>
        </p:nvSpPr>
        <p:spPr>
          <a:xfrm>
            <a:off x="1672232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</a:t>
            </a:r>
          </a:p>
        </p:txBody>
      </p:sp>
      <p:sp>
        <p:nvSpPr>
          <p:cNvPr id="1524" name=""/>
          <p:cNvSpPr txBox="1"/>
          <p:nvPr/>
        </p:nvSpPr>
        <p:spPr>
          <a:xfrm>
            <a:off x="325548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</a:t>
            </a:r>
          </a:p>
        </p:txBody>
      </p:sp>
      <p:sp>
        <p:nvSpPr>
          <p:cNvPr id="1525" name=""/>
          <p:cNvSpPr txBox="1"/>
          <p:nvPr/>
        </p:nvSpPr>
        <p:spPr>
          <a:xfrm>
            <a:off x="480699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</a:t>
            </a:r>
          </a:p>
        </p:txBody>
      </p:sp>
      <p:sp>
        <p:nvSpPr>
          <p:cNvPr id="1526" name=""/>
          <p:cNvSpPr txBox="1"/>
          <p:nvPr/>
        </p:nvSpPr>
        <p:spPr>
          <a:xfrm>
            <a:off x="6390251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</a:t>
            </a:r>
          </a:p>
        </p:txBody>
      </p:sp>
      <p:sp>
        <p:nvSpPr>
          <p:cNvPr id="1527" name=""/>
          <p:cNvSpPr txBox="1"/>
          <p:nvPr/>
        </p:nvSpPr>
        <p:spPr>
          <a:xfrm>
            <a:off x="7981446" y="34289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</a:t>
            </a:r>
          </a:p>
        </p:txBody>
      </p:sp>
      <p:sp>
        <p:nvSpPr>
          <p:cNvPr id="1528" name=""/>
          <p:cNvSpPr txBox="1"/>
          <p:nvPr/>
        </p:nvSpPr>
        <p:spPr>
          <a:xfrm>
            <a:off x="955676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</a:t>
            </a:r>
          </a:p>
        </p:txBody>
      </p:sp>
      <p:sp>
        <p:nvSpPr>
          <p:cNvPr id="1529" name=""/>
          <p:cNvSpPr txBox="1"/>
          <p:nvPr/>
        </p:nvSpPr>
        <p:spPr>
          <a:xfrm>
            <a:off x="11140021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</a:t>
            </a:r>
          </a:p>
        </p:txBody>
      </p:sp>
      <p:sp>
        <p:nvSpPr>
          <p:cNvPr id="1530" name=""/>
          <p:cNvSpPr txBox="1"/>
          <p:nvPr/>
        </p:nvSpPr>
        <p:spPr>
          <a:xfrm>
            <a:off x="12723277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</a:t>
            </a:r>
          </a:p>
        </p:txBody>
      </p:sp>
      <p:sp>
        <p:nvSpPr>
          <p:cNvPr id="1531" name=""/>
          <p:cNvSpPr txBox="1"/>
          <p:nvPr/>
        </p:nvSpPr>
        <p:spPr>
          <a:xfrm>
            <a:off x="14306534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</a:t>
            </a:r>
          </a:p>
        </p:txBody>
      </p:sp>
      <p:sp>
        <p:nvSpPr>
          <p:cNvPr id="1532" name=""/>
          <p:cNvSpPr txBox="1"/>
          <p:nvPr/>
        </p:nvSpPr>
        <p:spPr>
          <a:xfrm>
            <a:off x="15921539" y="342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</a:t>
            </a:r>
          </a:p>
        </p:txBody>
      </p:sp>
      <p:sp>
        <p:nvSpPr>
          <p:cNvPr id="1533" name=""/>
          <p:cNvSpPr txBox="1"/>
          <p:nvPr/>
        </p:nvSpPr>
        <p:spPr>
          <a:xfrm>
            <a:off x="17473048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</a:t>
            </a:r>
          </a:p>
        </p:txBody>
      </p:sp>
      <p:sp>
        <p:nvSpPr>
          <p:cNvPr id="1534" name=""/>
          <p:cNvSpPr txBox="1"/>
          <p:nvPr/>
        </p:nvSpPr>
        <p:spPr>
          <a:xfrm>
            <a:off x="19056305" y="342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</a:t>
            </a:r>
          </a:p>
        </p:txBody>
      </p:sp>
      <p:sp>
        <p:nvSpPr>
          <p:cNvPr id="1535" name=""/>
          <p:cNvSpPr txBox="1"/>
          <p:nvPr/>
        </p:nvSpPr>
        <p:spPr>
          <a:xfrm>
            <a:off x="20576060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</a:t>
            </a:r>
          </a:p>
        </p:txBody>
      </p:sp>
      <p:sp>
        <p:nvSpPr>
          <p:cNvPr id="1536" name=""/>
          <p:cNvSpPr txBox="1"/>
          <p:nvPr/>
        </p:nvSpPr>
        <p:spPr>
          <a:xfrm>
            <a:off x="22159317" y="342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</a:t>
            </a:r>
          </a:p>
        </p:txBody>
      </p:sp>
      <p:sp>
        <p:nvSpPr>
          <p:cNvPr id="1537" name=""/>
          <p:cNvSpPr txBox="1"/>
          <p:nvPr/>
        </p:nvSpPr>
        <p:spPr>
          <a:xfrm>
            <a:off x="1576982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</a:t>
            </a:r>
          </a:p>
        </p:txBody>
      </p:sp>
      <p:sp>
        <p:nvSpPr>
          <p:cNvPr id="1538" name=""/>
          <p:cNvSpPr txBox="1"/>
          <p:nvPr/>
        </p:nvSpPr>
        <p:spPr>
          <a:xfrm>
            <a:off x="3223739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</a:t>
            </a:r>
          </a:p>
        </p:txBody>
      </p:sp>
      <p:sp>
        <p:nvSpPr>
          <p:cNvPr id="1539" name=""/>
          <p:cNvSpPr txBox="1"/>
          <p:nvPr/>
        </p:nvSpPr>
        <p:spPr>
          <a:xfrm>
            <a:off x="4838745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</a:t>
            </a:r>
          </a:p>
        </p:txBody>
      </p:sp>
      <p:sp>
        <p:nvSpPr>
          <p:cNvPr id="1540" name=""/>
          <p:cNvSpPr txBox="1"/>
          <p:nvPr/>
        </p:nvSpPr>
        <p:spPr>
          <a:xfrm>
            <a:off x="6453751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</a:t>
            </a:r>
          </a:p>
        </p:txBody>
      </p:sp>
      <p:sp>
        <p:nvSpPr>
          <p:cNvPr id="1541" name=""/>
          <p:cNvSpPr txBox="1"/>
          <p:nvPr/>
        </p:nvSpPr>
        <p:spPr>
          <a:xfrm>
            <a:off x="7941758" y="501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</a:t>
            </a:r>
          </a:p>
        </p:txBody>
      </p:sp>
      <p:sp>
        <p:nvSpPr>
          <p:cNvPr id="1542" name=""/>
          <p:cNvSpPr txBox="1"/>
          <p:nvPr/>
        </p:nvSpPr>
        <p:spPr>
          <a:xfrm>
            <a:off x="9556765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</a:t>
            </a:r>
          </a:p>
        </p:txBody>
      </p:sp>
      <p:sp>
        <p:nvSpPr>
          <p:cNvPr id="1543" name=""/>
          <p:cNvSpPr txBox="1"/>
          <p:nvPr/>
        </p:nvSpPr>
        <p:spPr>
          <a:xfrm>
            <a:off x="11140021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</a:t>
            </a:r>
          </a:p>
        </p:txBody>
      </p:sp>
      <p:sp>
        <p:nvSpPr>
          <p:cNvPr id="1544" name=""/>
          <p:cNvSpPr txBox="1"/>
          <p:nvPr/>
        </p:nvSpPr>
        <p:spPr>
          <a:xfrm>
            <a:off x="12659777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</a:t>
            </a:r>
          </a:p>
        </p:txBody>
      </p:sp>
      <p:sp>
        <p:nvSpPr>
          <p:cNvPr id="1545" name=""/>
          <p:cNvSpPr txBox="1"/>
          <p:nvPr/>
        </p:nvSpPr>
        <p:spPr>
          <a:xfrm>
            <a:off x="14338284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</a:t>
            </a:r>
          </a:p>
        </p:txBody>
      </p:sp>
      <p:sp>
        <p:nvSpPr>
          <p:cNvPr id="1546" name=""/>
          <p:cNvSpPr txBox="1"/>
          <p:nvPr/>
        </p:nvSpPr>
        <p:spPr>
          <a:xfrm>
            <a:off x="15921539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</a:t>
            </a:r>
          </a:p>
        </p:txBody>
      </p:sp>
      <p:sp>
        <p:nvSpPr>
          <p:cNvPr id="1547" name=""/>
          <p:cNvSpPr txBox="1"/>
          <p:nvPr/>
        </p:nvSpPr>
        <p:spPr>
          <a:xfrm>
            <a:off x="17536548" y="501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</a:t>
            </a:r>
          </a:p>
        </p:txBody>
      </p:sp>
      <p:sp>
        <p:nvSpPr>
          <p:cNvPr id="1548" name=""/>
          <p:cNvSpPr txBox="1"/>
          <p:nvPr/>
        </p:nvSpPr>
        <p:spPr>
          <a:xfrm>
            <a:off x="18992805" y="501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</a:t>
            </a:r>
          </a:p>
        </p:txBody>
      </p:sp>
      <p:sp>
        <p:nvSpPr>
          <p:cNvPr id="1549" name=""/>
          <p:cNvSpPr txBox="1"/>
          <p:nvPr/>
        </p:nvSpPr>
        <p:spPr>
          <a:xfrm>
            <a:off x="20671310" y="501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</a:t>
            </a:r>
          </a:p>
        </p:txBody>
      </p:sp>
      <p:sp>
        <p:nvSpPr>
          <p:cNvPr id="1550" name=""/>
          <p:cNvSpPr txBox="1"/>
          <p:nvPr/>
        </p:nvSpPr>
        <p:spPr>
          <a:xfrm>
            <a:off x="22222817" y="501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</a:t>
            </a:r>
          </a:p>
        </p:txBody>
      </p:sp>
      <p:sp>
        <p:nvSpPr>
          <p:cNvPr id="1551" name=""/>
          <p:cNvSpPr txBox="1"/>
          <p:nvPr/>
        </p:nvSpPr>
        <p:spPr>
          <a:xfrm>
            <a:off x="1608732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</a:t>
            </a:r>
          </a:p>
        </p:txBody>
      </p:sp>
      <p:sp>
        <p:nvSpPr>
          <p:cNvPr id="1552" name=""/>
          <p:cNvSpPr txBox="1"/>
          <p:nvPr/>
        </p:nvSpPr>
        <p:spPr>
          <a:xfrm>
            <a:off x="3191989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</a:t>
            </a:r>
          </a:p>
        </p:txBody>
      </p:sp>
      <p:sp>
        <p:nvSpPr>
          <p:cNvPr id="1553" name=""/>
          <p:cNvSpPr txBox="1"/>
          <p:nvPr/>
        </p:nvSpPr>
        <p:spPr>
          <a:xfrm>
            <a:off x="480699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</a:t>
            </a:r>
          </a:p>
        </p:txBody>
      </p:sp>
      <p:sp>
        <p:nvSpPr>
          <p:cNvPr id="1554" name=""/>
          <p:cNvSpPr txBox="1"/>
          <p:nvPr/>
        </p:nvSpPr>
        <p:spPr>
          <a:xfrm>
            <a:off x="6326751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</a:t>
            </a:r>
          </a:p>
        </p:txBody>
      </p:sp>
      <p:sp>
        <p:nvSpPr>
          <p:cNvPr id="1555" name=""/>
          <p:cNvSpPr txBox="1"/>
          <p:nvPr/>
        </p:nvSpPr>
        <p:spPr>
          <a:xfrm>
            <a:off x="7941758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</a:t>
            </a:r>
          </a:p>
        </p:txBody>
      </p:sp>
      <p:sp>
        <p:nvSpPr>
          <p:cNvPr id="1556" name=""/>
          <p:cNvSpPr txBox="1"/>
          <p:nvPr/>
        </p:nvSpPr>
        <p:spPr>
          <a:xfrm>
            <a:off x="9493265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</a:t>
            </a:r>
          </a:p>
        </p:txBody>
      </p:sp>
      <p:sp>
        <p:nvSpPr>
          <p:cNvPr id="1557" name=""/>
          <p:cNvSpPr txBox="1"/>
          <p:nvPr/>
        </p:nvSpPr>
        <p:spPr>
          <a:xfrm>
            <a:off x="11076521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</a:t>
            </a:r>
          </a:p>
        </p:txBody>
      </p:sp>
      <p:sp>
        <p:nvSpPr>
          <p:cNvPr id="1558" name=""/>
          <p:cNvSpPr txBox="1"/>
          <p:nvPr/>
        </p:nvSpPr>
        <p:spPr>
          <a:xfrm>
            <a:off x="12755027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</a:t>
            </a:r>
          </a:p>
        </p:txBody>
      </p:sp>
      <p:sp>
        <p:nvSpPr>
          <p:cNvPr id="1559" name=""/>
          <p:cNvSpPr txBox="1"/>
          <p:nvPr/>
        </p:nvSpPr>
        <p:spPr>
          <a:xfrm>
            <a:off x="14306534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</a:t>
            </a:r>
          </a:p>
        </p:txBody>
      </p:sp>
      <p:sp>
        <p:nvSpPr>
          <p:cNvPr id="1560" name=""/>
          <p:cNvSpPr txBox="1"/>
          <p:nvPr/>
        </p:nvSpPr>
        <p:spPr>
          <a:xfrm>
            <a:off x="15953289" y="6603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</a:t>
            </a:r>
          </a:p>
        </p:txBody>
      </p:sp>
      <p:sp>
        <p:nvSpPr>
          <p:cNvPr id="1561" name=""/>
          <p:cNvSpPr txBox="1"/>
          <p:nvPr/>
        </p:nvSpPr>
        <p:spPr>
          <a:xfrm>
            <a:off x="17504798" y="6603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</a:t>
            </a:r>
          </a:p>
        </p:txBody>
      </p:sp>
      <p:sp>
        <p:nvSpPr>
          <p:cNvPr id="1562" name=""/>
          <p:cNvSpPr txBox="1"/>
          <p:nvPr/>
        </p:nvSpPr>
        <p:spPr>
          <a:xfrm>
            <a:off x="19056305" y="6603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</a:t>
            </a:r>
          </a:p>
        </p:txBody>
      </p:sp>
      <p:sp>
        <p:nvSpPr>
          <p:cNvPr id="1563" name=""/>
          <p:cNvSpPr txBox="1"/>
          <p:nvPr/>
        </p:nvSpPr>
        <p:spPr>
          <a:xfrm>
            <a:off x="20607810" y="6603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</a:t>
            </a:r>
          </a:p>
        </p:txBody>
      </p:sp>
      <p:sp>
        <p:nvSpPr>
          <p:cNvPr id="1564" name=""/>
          <p:cNvSpPr txBox="1"/>
          <p:nvPr/>
        </p:nvSpPr>
        <p:spPr>
          <a:xfrm>
            <a:off x="22159317" y="6603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</a:t>
            </a:r>
          </a:p>
        </p:txBody>
      </p:sp>
      <p:sp>
        <p:nvSpPr>
          <p:cNvPr id="1565" name=""/>
          <p:cNvSpPr txBox="1"/>
          <p:nvPr/>
        </p:nvSpPr>
        <p:spPr>
          <a:xfrm>
            <a:off x="1672232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</a:t>
            </a:r>
          </a:p>
        </p:txBody>
      </p:sp>
      <p:sp>
        <p:nvSpPr>
          <p:cNvPr id="1566" name=""/>
          <p:cNvSpPr txBox="1"/>
          <p:nvPr/>
        </p:nvSpPr>
        <p:spPr>
          <a:xfrm>
            <a:off x="3255489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</a:t>
            </a:r>
          </a:p>
        </p:txBody>
      </p:sp>
      <p:sp>
        <p:nvSpPr>
          <p:cNvPr id="1567" name=""/>
          <p:cNvSpPr txBox="1"/>
          <p:nvPr/>
        </p:nvSpPr>
        <p:spPr>
          <a:xfrm>
            <a:off x="4838745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</a:t>
            </a:r>
          </a:p>
        </p:txBody>
      </p:sp>
      <p:sp>
        <p:nvSpPr>
          <p:cNvPr id="1568" name=""/>
          <p:cNvSpPr txBox="1"/>
          <p:nvPr/>
        </p:nvSpPr>
        <p:spPr>
          <a:xfrm>
            <a:off x="6422001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</a:t>
            </a:r>
          </a:p>
        </p:txBody>
      </p:sp>
      <p:sp>
        <p:nvSpPr>
          <p:cNvPr id="1569" name=""/>
          <p:cNvSpPr txBox="1"/>
          <p:nvPr/>
        </p:nvSpPr>
        <p:spPr>
          <a:xfrm>
            <a:off x="7973508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</a:t>
            </a:r>
          </a:p>
        </p:txBody>
      </p:sp>
      <p:sp>
        <p:nvSpPr>
          <p:cNvPr id="1570" name=""/>
          <p:cNvSpPr txBox="1"/>
          <p:nvPr/>
        </p:nvSpPr>
        <p:spPr>
          <a:xfrm>
            <a:off x="9588515" y="8191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</a:t>
            </a:r>
          </a:p>
        </p:txBody>
      </p:sp>
      <p:sp>
        <p:nvSpPr>
          <p:cNvPr id="1571" name=""/>
          <p:cNvSpPr txBox="1"/>
          <p:nvPr/>
        </p:nvSpPr>
        <p:spPr>
          <a:xfrm>
            <a:off x="11140021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</a:t>
            </a:r>
          </a:p>
        </p:txBody>
      </p:sp>
      <p:sp>
        <p:nvSpPr>
          <p:cNvPr id="1572" name=""/>
          <p:cNvSpPr txBox="1"/>
          <p:nvPr/>
        </p:nvSpPr>
        <p:spPr>
          <a:xfrm>
            <a:off x="12786777" y="819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</a:t>
            </a:r>
          </a:p>
        </p:txBody>
      </p:sp>
      <p:sp>
        <p:nvSpPr>
          <p:cNvPr id="1573" name=""/>
          <p:cNvSpPr txBox="1"/>
          <p:nvPr/>
        </p:nvSpPr>
        <p:spPr>
          <a:xfrm>
            <a:off x="14401784" y="8191499"/>
            <a:ext cx="330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</a:t>
            </a:r>
          </a:p>
        </p:txBody>
      </p:sp>
      <p:sp>
        <p:nvSpPr>
          <p:cNvPr id="1574" name=""/>
          <p:cNvSpPr txBox="1"/>
          <p:nvPr/>
        </p:nvSpPr>
        <p:spPr>
          <a:xfrm>
            <a:off x="15889789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</a:t>
            </a:r>
          </a:p>
        </p:txBody>
      </p:sp>
      <p:sp>
        <p:nvSpPr>
          <p:cNvPr id="1575" name=""/>
          <p:cNvSpPr txBox="1"/>
          <p:nvPr/>
        </p:nvSpPr>
        <p:spPr>
          <a:xfrm>
            <a:off x="17536548" y="8191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</a:t>
            </a:r>
          </a:p>
        </p:txBody>
      </p:sp>
      <p:sp>
        <p:nvSpPr>
          <p:cNvPr id="1576" name=""/>
          <p:cNvSpPr txBox="1"/>
          <p:nvPr/>
        </p:nvSpPr>
        <p:spPr>
          <a:xfrm>
            <a:off x="18992805" y="8191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</a:t>
            </a:r>
          </a:p>
        </p:txBody>
      </p:sp>
      <p:sp>
        <p:nvSpPr>
          <p:cNvPr id="1577" name=""/>
          <p:cNvSpPr txBox="1"/>
          <p:nvPr/>
        </p:nvSpPr>
        <p:spPr>
          <a:xfrm>
            <a:off x="20639560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</a:t>
            </a:r>
          </a:p>
        </p:txBody>
      </p:sp>
      <p:sp>
        <p:nvSpPr>
          <p:cNvPr id="1578" name=""/>
          <p:cNvSpPr txBox="1"/>
          <p:nvPr/>
        </p:nvSpPr>
        <p:spPr>
          <a:xfrm>
            <a:off x="22222817" y="8191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</a:t>
            </a:r>
          </a:p>
        </p:txBody>
      </p:sp>
      <p:sp>
        <p:nvSpPr>
          <p:cNvPr id="1579" name=""/>
          <p:cNvSpPr txBox="1"/>
          <p:nvPr/>
        </p:nvSpPr>
        <p:spPr>
          <a:xfrm>
            <a:off x="1703982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</a:t>
            </a:r>
          </a:p>
        </p:txBody>
      </p:sp>
      <p:sp>
        <p:nvSpPr>
          <p:cNvPr id="1580" name=""/>
          <p:cNvSpPr txBox="1"/>
          <p:nvPr/>
        </p:nvSpPr>
        <p:spPr>
          <a:xfrm>
            <a:off x="3287239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</a:t>
            </a:r>
          </a:p>
        </p:txBody>
      </p:sp>
      <p:sp>
        <p:nvSpPr>
          <p:cNvPr id="1581" name=""/>
          <p:cNvSpPr txBox="1"/>
          <p:nvPr/>
        </p:nvSpPr>
        <p:spPr>
          <a:xfrm>
            <a:off x="4870495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</a:t>
            </a:r>
          </a:p>
        </p:txBody>
      </p:sp>
      <p:sp>
        <p:nvSpPr>
          <p:cNvPr id="1582" name=""/>
          <p:cNvSpPr txBox="1"/>
          <p:nvPr/>
        </p:nvSpPr>
        <p:spPr>
          <a:xfrm>
            <a:off x="6390251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</a:t>
            </a:r>
          </a:p>
        </p:txBody>
      </p:sp>
      <p:sp>
        <p:nvSpPr>
          <p:cNvPr id="1583" name=""/>
          <p:cNvSpPr txBox="1"/>
          <p:nvPr/>
        </p:nvSpPr>
        <p:spPr>
          <a:xfrm>
            <a:off x="7910008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</a:t>
            </a:r>
          </a:p>
        </p:txBody>
      </p:sp>
      <p:sp>
        <p:nvSpPr>
          <p:cNvPr id="1584" name=""/>
          <p:cNvSpPr txBox="1"/>
          <p:nvPr/>
        </p:nvSpPr>
        <p:spPr>
          <a:xfrm>
            <a:off x="9493265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</a:t>
            </a:r>
          </a:p>
        </p:txBody>
      </p:sp>
      <p:sp>
        <p:nvSpPr>
          <p:cNvPr id="1585" name=""/>
          <p:cNvSpPr txBox="1"/>
          <p:nvPr/>
        </p:nvSpPr>
        <p:spPr>
          <a:xfrm>
            <a:off x="11108271" y="97789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</a:t>
            </a:r>
          </a:p>
        </p:txBody>
      </p:sp>
      <p:sp>
        <p:nvSpPr>
          <p:cNvPr id="1586" name=""/>
          <p:cNvSpPr txBox="1"/>
          <p:nvPr/>
        </p:nvSpPr>
        <p:spPr>
          <a:xfrm>
            <a:off x="12755027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</a:t>
            </a:r>
          </a:p>
        </p:txBody>
      </p:sp>
      <p:sp>
        <p:nvSpPr>
          <p:cNvPr id="1587" name=""/>
          <p:cNvSpPr txBox="1"/>
          <p:nvPr/>
        </p:nvSpPr>
        <p:spPr>
          <a:xfrm>
            <a:off x="14370034" y="97789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</a:t>
            </a:r>
          </a:p>
        </p:txBody>
      </p:sp>
      <p:sp>
        <p:nvSpPr>
          <p:cNvPr id="1588" name=""/>
          <p:cNvSpPr txBox="1"/>
          <p:nvPr/>
        </p:nvSpPr>
        <p:spPr>
          <a:xfrm>
            <a:off x="15889789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</a:t>
            </a:r>
          </a:p>
        </p:txBody>
      </p:sp>
      <p:sp>
        <p:nvSpPr>
          <p:cNvPr id="1589" name=""/>
          <p:cNvSpPr txBox="1"/>
          <p:nvPr/>
        </p:nvSpPr>
        <p:spPr>
          <a:xfrm>
            <a:off x="17409548" y="97789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</a:t>
            </a:r>
          </a:p>
        </p:txBody>
      </p:sp>
      <p:sp>
        <p:nvSpPr>
          <p:cNvPr id="1590" name=""/>
          <p:cNvSpPr txBox="1"/>
          <p:nvPr/>
        </p:nvSpPr>
        <p:spPr>
          <a:xfrm>
            <a:off x="19056305" y="97789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</a:t>
            </a:r>
          </a:p>
        </p:txBody>
      </p:sp>
      <p:sp>
        <p:nvSpPr>
          <p:cNvPr id="1591" name=""/>
          <p:cNvSpPr txBox="1"/>
          <p:nvPr/>
        </p:nvSpPr>
        <p:spPr>
          <a:xfrm>
            <a:off x="20671310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</a:t>
            </a:r>
          </a:p>
        </p:txBody>
      </p:sp>
      <p:sp>
        <p:nvSpPr>
          <p:cNvPr id="1592" name=""/>
          <p:cNvSpPr txBox="1"/>
          <p:nvPr/>
        </p:nvSpPr>
        <p:spPr>
          <a:xfrm>
            <a:off x="22254567" y="97789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</a:t>
            </a:r>
          </a:p>
        </p:txBody>
      </p:sp>
      <p:sp>
        <p:nvSpPr>
          <p:cNvPr id="1593" name=""/>
          <p:cNvSpPr txBox="1"/>
          <p:nvPr/>
        </p:nvSpPr>
        <p:spPr>
          <a:xfrm>
            <a:off x="1640482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</a:t>
            </a:r>
          </a:p>
        </p:txBody>
      </p:sp>
      <p:sp>
        <p:nvSpPr>
          <p:cNvPr id="1594" name=""/>
          <p:cNvSpPr txBox="1"/>
          <p:nvPr/>
        </p:nvSpPr>
        <p:spPr>
          <a:xfrm>
            <a:off x="3255489" y="11366499"/>
            <a:ext cx="457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</a:t>
            </a:r>
          </a:p>
        </p:txBody>
      </p:sp>
      <p:sp>
        <p:nvSpPr>
          <p:cNvPr id="1595" name=""/>
          <p:cNvSpPr txBox="1"/>
          <p:nvPr/>
        </p:nvSpPr>
        <p:spPr>
          <a:xfrm>
            <a:off x="4814933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</a:t>
            </a:r>
          </a:p>
        </p:txBody>
      </p:sp>
      <p:sp>
        <p:nvSpPr>
          <p:cNvPr id="1596" name=""/>
          <p:cNvSpPr txBox="1"/>
          <p:nvPr/>
        </p:nvSpPr>
        <p:spPr>
          <a:xfrm>
            <a:off x="6398189" y="11366499"/>
            <a:ext cx="504826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</a:t>
            </a:r>
          </a:p>
        </p:txBody>
      </p:sp>
      <p:sp>
        <p:nvSpPr>
          <p:cNvPr id="1597" name=""/>
          <p:cNvSpPr txBox="1"/>
          <p:nvPr/>
        </p:nvSpPr>
        <p:spPr>
          <a:xfrm>
            <a:off x="7941758" y="11366499"/>
            <a:ext cx="5842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</a:t>
            </a:r>
          </a:p>
        </p:txBody>
      </p:sp>
      <p:sp>
        <p:nvSpPr>
          <p:cNvPr id="1598" name=""/>
          <p:cNvSpPr txBox="1"/>
          <p:nvPr/>
        </p:nvSpPr>
        <p:spPr>
          <a:xfrm>
            <a:off x="9556765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</a:t>
            </a:r>
          </a:p>
        </p:txBody>
      </p:sp>
      <p:sp>
        <p:nvSpPr>
          <p:cNvPr id="1599" name=""/>
          <p:cNvSpPr txBox="1"/>
          <p:nvPr/>
        </p:nvSpPr>
        <p:spPr>
          <a:xfrm>
            <a:off x="11203521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</a:t>
            </a:r>
          </a:p>
        </p:txBody>
      </p:sp>
      <p:sp>
        <p:nvSpPr>
          <p:cNvPr id="1600" name=""/>
          <p:cNvSpPr txBox="1"/>
          <p:nvPr/>
        </p:nvSpPr>
        <p:spPr>
          <a:xfrm>
            <a:off x="12723277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</a:t>
            </a:r>
          </a:p>
        </p:txBody>
      </p:sp>
      <p:sp>
        <p:nvSpPr>
          <p:cNvPr id="1601" name=""/>
          <p:cNvSpPr txBox="1"/>
          <p:nvPr/>
        </p:nvSpPr>
        <p:spPr>
          <a:xfrm>
            <a:off x="14306534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</a:t>
            </a:r>
          </a:p>
        </p:txBody>
      </p:sp>
      <p:sp>
        <p:nvSpPr>
          <p:cNvPr id="1602" name=""/>
          <p:cNvSpPr txBox="1"/>
          <p:nvPr/>
        </p:nvSpPr>
        <p:spPr>
          <a:xfrm>
            <a:off x="15889789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</a:t>
            </a:r>
          </a:p>
        </p:txBody>
      </p:sp>
      <p:sp>
        <p:nvSpPr>
          <p:cNvPr id="1603" name=""/>
          <p:cNvSpPr txBox="1"/>
          <p:nvPr/>
        </p:nvSpPr>
        <p:spPr>
          <a:xfrm>
            <a:off x="17409548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</a:t>
            </a:r>
          </a:p>
        </p:txBody>
      </p:sp>
      <p:sp>
        <p:nvSpPr>
          <p:cNvPr id="1604" name=""/>
          <p:cNvSpPr txBox="1"/>
          <p:nvPr/>
        </p:nvSpPr>
        <p:spPr>
          <a:xfrm>
            <a:off x="19056305" y="11366499"/>
            <a:ext cx="520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</a:t>
            </a:r>
          </a:p>
        </p:txBody>
      </p:sp>
      <p:sp>
        <p:nvSpPr>
          <p:cNvPr id="1605" name=""/>
          <p:cNvSpPr txBox="1"/>
          <p:nvPr/>
        </p:nvSpPr>
        <p:spPr>
          <a:xfrm>
            <a:off x="20703060" y="11366499"/>
            <a:ext cx="393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</a:t>
            </a:r>
          </a:p>
        </p:txBody>
      </p:sp>
      <p:sp>
        <p:nvSpPr>
          <p:cNvPr id="1606" name=""/>
          <p:cNvSpPr txBox="1"/>
          <p:nvPr/>
        </p:nvSpPr>
        <p:spPr>
          <a:xfrm>
            <a:off x="22159317" y="11366499"/>
            <a:ext cx="64770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defTabSz="825500">
              <a:defRPr sz="4000">
                <a:solidFill>
                  <a:srgbClr val="E2E5EE"/>
                </a:solidFill>
                <a:latin typeface="Font Awesome 5 Free Solid"/>
                <a:ea typeface="Font Awesome 5 Free Solid"/>
                <a:cs typeface="Font Awesome 5 Free Solid"/>
                <a:sym typeface="Font Awesome 5 Free Solid"/>
              </a:defRPr>
            </a:lvl1pPr>
          </a:lstStyle>
          <a:p>
            <a:pPr/>
            <a:r>
              <a:t></a:t>
            </a: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advClick="1" p14:dur="2000">
        <p14:prism dir="d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5E5E5E"/>
      </a:dk1>
      <a:lt1>
        <a:srgbClr val="2D323D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2438338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5E5E5E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2438338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5E5E5E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