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Lst>
  <p:notesMasterIdLst>
    <p:notesMasterId r:id="rId10"/>
  </p:notesMasterIdLst>
  <p:sldIdLst>
    <p:sldId id="4070" r:id="rId2"/>
    <p:sldId id="4184" r:id="rId3"/>
    <p:sldId id="4159" r:id="rId4"/>
    <p:sldId id="4253" r:id="rId5"/>
    <p:sldId id="4229" r:id="rId6"/>
    <p:sldId id="4095" r:id="rId7"/>
    <p:sldId id="4226" r:id="rId8"/>
    <p:sldId id="4230" r:id="rId9"/>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52" pos="7654" userDrawn="1">
          <p15:clr>
            <a:srgbClr val="A4A3A4"/>
          </p15:clr>
        </p15:guide>
        <p15:guide id="55" userDrawn="1">
          <p15:clr>
            <a:srgbClr val="A4A3A4"/>
          </p15:clr>
        </p15:guide>
        <p15:guide id="56" orient="horz" pos="43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2F2F2"/>
    <a:srgbClr val="CFCFCF"/>
    <a:srgbClr val="EFF1F8"/>
    <a:srgbClr val="373737"/>
    <a:srgbClr val="445469"/>
    <a:srgbClr val="000000"/>
    <a:srgbClr val="5A5A66"/>
    <a:srgbClr val="626162"/>
    <a:srgbClr val="C4D4E2"/>
    <a:srgbClr val="6255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333" autoAdjust="0"/>
    <p:restoredTop sz="95673" autoAdjust="0"/>
  </p:normalViewPr>
  <p:slideViewPr>
    <p:cSldViewPr snapToGrid="0" snapToObjects="1">
      <p:cViewPr>
        <p:scale>
          <a:sx n="24" d="100"/>
          <a:sy n="24" d="100"/>
        </p:scale>
        <p:origin x="1496" y="1272"/>
      </p:cViewPr>
      <p:guideLst>
        <p:guide pos="7654"/>
        <p:guide/>
        <p:guide orient="horz" pos="4320"/>
      </p:guideLst>
    </p:cSldViewPr>
  </p:slideViewPr>
  <p:notesTextViewPr>
    <p:cViewPr>
      <p:scale>
        <a:sx n="20" d="100"/>
        <a:sy n="2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Hoja_de_c_lculo_de_Microsoft_Excel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Hoja_de_c_lculo_de_Microsoft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11A1-8841-8EB0-2ACA9AB19952}"/>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11A1-8841-8EB0-2ACA9AB19952}"/>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11A1-8841-8EB0-2ACA9AB19952}"/>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11A1-8841-8EB0-2ACA9AB19952}"/>
              </c:ext>
            </c:extLst>
          </c:dPt>
          <c:cat>
            <c:strRef>
              <c:f>Sheet1!$A$2:$A$5</c:f>
              <c:strCache>
                <c:ptCount val="2"/>
                <c:pt idx="0">
                  <c:v>1st Qtr</c:v>
                </c:pt>
                <c:pt idx="1">
                  <c:v>2nd Qtr</c:v>
                </c:pt>
              </c:strCache>
            </c:strRef>
          </c:cat>
          <c:val>
            <c:numRef>
              <c:f>Sheet1!$B$2:$B$5</c:f>
              <c:numCache>
                <c:formatCode>General</c:formatCode>
                <c:ptCount val="4"/>
                <c:pt idx="0">
                  <c:v>8.200000000000001</c:v>
                </c:pt>
                <c:pt idx="1">
                  <c:v>3.2</c:v>
                </c:pt>
              </c:numCache>
            </c:numRef>
          </c:val>
          <c:extLst xmlns:c16r2="http://schemas.microsoft.com/office/drawing/2015/06/chart">
            <c:ext xmlns:c16="http://schemas.microsoft.com/office/drawing/2014/chart" uri="{C3380CC4-5D6E-409C-BE32-E72D297353CC}">
              <c16:uniqueId val="{00000000-352C-EB4D-BAAF-E4CA8741932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_trad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DE6-954D-9080-4FDAC01E2892}"/>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extLst xmlns:c16r2="http://schemas.microsoft.com/office/drawing/2015/06/chart">
            <c:ext xmlns:c16="http://schemas.microsoft.com/office/drawing/2014/chart" uri="{C3380CC4-5D6E-409C-BE32-E72D297353CC}">
              <c16:uniqueId val="{00000001-BDE6-954D-9080-4FDAC01E2892}"/>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extLst xmlns:c16r2="http://schemas.microsoft.com/office/drawing/2015/06/chart">
            <c:ext xmlns:c16="http://schemas.microsoft.com/office/drawing/2014/chart" uri="{C3380CC4-5D6E-409C-BE32-E72D297353CC}">
              <c16:uniqueId val="{00000002-BDE6-954D-9080-4FDAC01E2892}"/>
            </c:ext>
          </c:extLst>
        </c:ser>
        <c:dLbls>
          <c:showLegendKey val="0"/>
          <c:showVal val="0"/>
          <c:showCatName val="0"/>
          <c:showSerName val="0"/>
          <c:showPercent val="0"/>
          <c:showBubbleSize val="0"/>
        </c:dLbls>
        <c:gapWidth val="219"/>
        <c:overlap val="-27"/>
        <c:axId val="1822447168"/>
        <c:axId val="1822450608"/>
      </c:barChart>
      <c:catAx>
        <c:axId val="1822447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ontserrat Light" pitchFamily="2" charset="77"/>
                <a:ea typeface="+mn-ea"/>
                <a:cs typeface="+mn-cs"/>
              </a:defRPr>
            </a:pPr>
            <a:endParaRPr lang="es-ES_tradnl"/>
          </a:p>
        </c:txPr>
        <c:crossAx val="1822450608"/>
        <c:crosses val="autoZero"/>
        <c:auto val="1"/>
        <c:lblAlgn val="ctr"/>
        <c:lblOffset val="100"/>
        <c:noMultiLvlLbl val="0"/>
      </c:catAx>
      <c:valAx>
        <c:axId val="1822450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ontserrat Light" pitchFamily="2" charset="77"/>
                <a:ea typeface="+mn-ea"/>
                <a:cs typeface="+mn-cs"/>
              </a:defRPr>
            </a:pPr>
            <a:endParaRPr lang="es-ES_tradnl"/>
          </a:p>
        </c:txPr>
        <c:crossAx val="182244716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b="0" i="0">
          <a:latin typeface="Montserrat Light" pitchFamily="2" charset="77"/>
        </a:defRPr>
      </a:pPr>
      <a:endParaRPr lang="es-ES_trad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Montserrat Light"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Montserrat Light" charset="0"/>
              </a:defRPr>
            </a:lvl1pPr>
          </a:lstStyle>
          <a:p>
            <a:fld id="{EFC10EE1-B198-C942-8235-326C972CBB30}" type="datetimeFigureOut">
              <a:rPr lang="en-US" smtClean="0"/>
              <a:pPr/>
              <a:t>5/21/19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Montserrat Light"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Montserrat Light" charset="0"/>
              </a:defRPr>
            </a:lvl1pPr>
          </a:lstStyle>
          <a:p>
            <a:fld id="{006BE02D-20C0-F840-AFAC-BEA99C74FDC2}" type="slidenum">
              <a:rPr lang="en-US" smtClean="0"/>
              <a:pPr/>
              <a:t>‹Nr.›</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Montserrat Light" charset="0"/>
        <a:ea typeface="+mn-ea"/>
        <a:cs typeface="+mn-cs"/>
      </a:defRPr>
    </a:lvl1pPr>
    <a:lvl2pPr marL="914217" algn="l" defTabSz="914217" rtl="0" eaLnBrk="1" latinLnBrk="0" hangingPunct="1">
      <a:defRPr sz="2400" b="0" i="0" kern="1200">
        <a:solidFill>
          <a:schemeClr val="tx1"/>
        </a:solidFill>
        <a:latin typeface="Montserrat Light" charset="0"/>
        <a:ea typeface="+mn-ea"/>
        <a:cs typeface="+mn-cs"/>
      </a:defRPr>
    </a:lvl2pPr>
    <a:lvl3pPr marL="1828434" algn="l" defTabSz="914217" rtl="0" eaLnBrk="1" latinLnBrk="0" hangingPunct="1">
      <a:defRPr sz="2400" b="0" i="0" kern="1200">
        <a:solidFill>
          <a:schemeClr val="tx1"/>
        </a:solidFill>
        <a:latin typeface="Montserrat Light" charset="0"/>
        <a:ea typeface="+mn-ea"/>
        <a:cs typeface="+mn-cs"/>
      </a:defRPr>
    </a:lvl3pPr>
    <a:lvl4pPr marL="2742651" algn="l" defTabSz="914217" rtl="0" eaLnBrk="1" latinLnBrk="0" hangingPunct="1">
      <a:defRPr sz="2400" b="0" i="0" kern="1200">
        <a:solidFill>
          <a:schemeClr val="tx1"/>
        </a:solidFill>
        <a:latin typeface="Montserrat Light" charset="0"/>
        <a:ea typeface="+mn-ea"/>
        <a:cs typeface="+mn-cs"/>
      </a:defRPr>
    </a:lvl4pPr>
    <a:lvl5pPr marL="3656868" algn="l" defTabSz="914217" rtl="0" eaLnBrk="1" latinLnBrk="0" hangingPunct="1">
      <a:defRPr sz="2400" b="0" i="0" kern="1200">
        <a:solidFill>
          <a:schemeClr val="tx1"/>
        </a:solidFill>
        <a:latin typeface="Montserrat Light"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551527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835313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3037580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3372261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6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bg2"/>
        </a:solidFill>
        <a:effectLst/>
      </p:bgPr>
    </p:bg>
    <p:spTree>
      <p:nvGrpSpPr>
        <p:cNvPr id="1" name=""/>
        <p:cNvGrpSpPr/>
        <p:nvPr/>
      </p:nvGrpSpPr>
      <p:grpSpPr>
        <a:xfrm>
          <a:off x="0" y="0"/>
          <a:ext cx="0" cy="0"/>
          <a:chOff x="0" y="0"/>
          <a:chExt cx="0" cy="0"/>
        </a:xfrm>
      </p:grpSpPr>
      <p:sp>
        <p:nvSpPr>
          <p:cNvPr id="2" name="Picture Placeholder 8">
            <a:extLst>
              <a:ext uri="{FF2B5EF4-FFF2-40B4-BE49-F238E27FC236}">
                <a16:creationId xmlns="" xmlns:a16="http://schemas.microsoft.com/office/drawing/2014/main" id="{3AF8D21A-6CCE-CD43-8AE8-35782B027FA3}"/>
              </a:ext>
            </a:extLst>
          </p:cNvPr>
          <p:cNvSpPr>
            <a:spLocks noGrp="1"/>
          </p:cNvSpPr>
          <p:nvPr>
            <p:ph type="pic" sz="quarter" idx="14"/>
          </p:nvPr>
        </p:nvSpPr>
        <p:spPr>
          <a:xfrm>
            <a:off x="-276644" y="-261256"/>
            <a:ext cx="24930938" cy="14238512"/>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31269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p:bg>
      <p:bgPr>
        <a:solidFill>
          <a:schemeClr val="bg2"/>
        </a:solidFill>
        <a:effectLst/>
      </p:bgPr>
    </p:bg>
    <p:spTree>
      <p:nvGrpSpPr>
        <p:cNvPr id="1" name=""/>
        <p:cNvGrpSpPr/>
        <p:nvPr/>
      </p:nvGrpSpPr>
      <p:grpSpPr>
        <a:xfrm>
          <a:off x="0" y="0"/>
          <a:ext cx="0" cy="0"/>
          <a:chOff x="0" y="0"/>
          <a:chExt cx="0" cy="0"/>
        </a:xfrm>
      </p:grpSpPr>
      <p:sp>
        <p:nvSpPr>
          <p:cNvPr id="2" name="Picture Placeholder 8">
            <a:extLst>
              <a:ext uri="{FF2B5EF4-FFF2-40B4-BE49-F238E27FC236}">
                <a16:creationId xmlns="" xmlns:a16="http://schemas.microsoft.com/office/drawing/2014/main" id="{3AF8D21A-6CCE-CD43-8AE8-35782B027FA3}"/>
              </a:ext>
            </a:extLst>
          </p:cNvPr>
          <p:cNvSpPr>
            <a:spLocks noGrp="1"/>
          </p:cNvSpPr>
          <p:nvPr>
            <p:ph type="pic" sz="quarter" idx="14"/>
          </p:nvPr>
        </p:nvSpPr>
        <p:spPr>
          <a:xfrm>
            <a:off x="8174494" y="3494314"/>
            <a:ext cx="8028662" cy="9078686"/>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342993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lide">
    <p:bg>
      <p:bgPr>
        <a:solidFill>
          <a:schemeClr val="bg2"/>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 xmlns:a16="http://schemas.microsoft.com/office/drawing/2014/main" id="{3AF8D21A-6CCE-CD43-8AE8-35782B027FA3}"/>
              </a:ext>
            </a:extLst>
          </p:cNvPr>
          <p:cNvSpPr>
            <a:spLocks noGrp="1"/>
          </p:cNvSpPr>
          <p:nvPr>
            <p:ph type="pic" sz="quarter" idx="15"/>
          </p:nvPr>
        </p:nvSpPr>
        <p:spPr>
          <a:xfrm>
            <a:off x="14325600" y="7602389"/>
            <a:ext cx="8680705" cy="6113611"/>
          </a:xfrm>
          <a:prstGeom prst="rect">
            <a:avLst/>
          </a:prstGeom>
          <a:solidFill>
            <a:schemeClr val="bg1">
              <a:lumMod val="95000"/>
            </a:schemeClr>
          </a:solidFill>
        </p:spPr>
        <p:txBody>
          <a:bodyPr>
            <a:normAutofit/>
          </a:bodyPr>
          <a:lstStyle>
            <a:lvl1pPr>
              <a:defRPr sz="2101"/>
            </a:lvl1pPr>
          </a:lstStyle>
          <a:p>
            <a:endParaRPr lang="en-US"/>
          </a:p>
        </p:txBody>
      </p:sp>
      <p:sp>
        <p:nvSpPr>
          <p:cNvPr id="2" name="Picture Placeholder 8">
            <a:extLst>
              <a:ext uri="{FF2B5EF4-FFF2-40B4-BE49-F238E27FC236}">
                <a16:creationId xmlns="" xmlns:a16="http://schemas.microsoft.com/office/drawing/2014/main" id="{3AF8D21A-6CCE-CD43-8AE8-35782B027FA3}"/>
              </a:ext>
            </a:extLst>
          </p:cNvPr>
          <p:cNvSpPr>
            <a:spLocks noGrp="1"/>
          </p:cNvSpPr>
          <p:nvPr>
            <p:ph type="pic" sz="quarter" idx="14"/>
          </p:nvPr>
        </p:nvSpPr>
        <p:spPr>
          <a:xfrm>
            <a:off x="1400493" y="-1"/>
            <a:ext cx="11231774" cy="10177611"/>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2114773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lide">
    <p:bg>
      <p:bgPr>
        <a:solidFill>
          <a:schemeClr val="bg2"/>
        </a:solidFill>
        <a:effectLst/>
      </p:bgPr>
    </p:bg>
    <p:spTree>
      <p:nvGrpSpPr>
        <p:cNvPr id="1" name=""/>
        <p:cNvGrpSpPr/>
        <p:nvPr/>
      </p:nvGrpSpPr>
      <p:grpSpPr>
        <a:xfrm>
          <a:off x="0" y="0"/>
          <a:ext cx="0" cy="0"/>
          <a:chOff x="0" y="0"/>
          <a:chExt cx="0" cy="0"/>
        </a:xfrm>
      </p:grpSpPr>
      <p:sp>
        <p:nvSpPr>
          <p:cNvPr id="8" name="Picture Placeholder 8">
            <a:extLst>
              <a:ext uri="{FF2B5EF4-FFF2-40B4-BE49-F238E27FC236}">
                <a16:creationId xmlns="" xmlns:a16="http://schemas.microsoft.com/office/drawing/2014/main" id="{3AF8D21A-6CCE-CD43-8AE8-35782B027FA3}"/>
              </a:ext>
            </a:extLst>
          </p:cNvPr>
          <p:cNvSpPr>
            <a:spLocks noGrp="1"/>
          </p:cNvSpPr>
          <p:nvPr>
            <p:ph type="pic" sz="quarter" idx="16"/>
          </p:nvPr>
        </p:nvSpPr>
        <p:spPr>
          <a:xfrm>
            <a:off x="13648688" y="7510357"/>
            <a:ext cx="4246017" cy="4144706"/>
          </a:xfrm>
          <a:prstGeom prst="rect">
            <a:avLst/>
          </a:prstGeom>
          <a:solidFill>
            <a:schemeClr val="bg1">
              <a:lumMod val="95000"/>
            </a:schemeClr>
          </a:solidFill>
        </p:spPr>
        <p:txBody>
          <a:bodyPr>
            <a:normAutofit/>
          </a:bodyPr>
          <a:lstStyle>
            <a:lvl1pPr>
              <a:defRPr sz="2101"/>
            </a:lvl1pPr>
          </a:lstStyle>
          <a:p>
            <a:endParaRPr lang="en-US"/>
          </a:p>
        </p:txBody>
      </p:sp>
      <p:sp>
        <p:nvSpPr>
          <p:cNvPr id="9" name="Picture Placeholder 8">
            <a:extLst>
              <a:ext uri="{FF2B5EF4-FFF2-40B4-BE49-F238E27FC236}">
                <a16:creationId xmlns="" xmlns:a16="http://schemas.microsoft.com/office/drawing/2014/main" id="{3AF8D21A-6CCE-CD43-8AE8-35782B027FA3}"/>
              </a:ext>
            </a:extLst>
          </p:cNvPr>
          <p:cNvSpPr>
            <a:spLocks noGrp="1"/>
          </p:cNvSpPr>
          <p:nvPr>
            <p:ph type="pic" sz="quarter" idx="17"/>
          </p:nvPr>
        </p:nvSpPr>
        <p:spPr>
          <a:xfrm>
            <a:off x="9094661" y="7510357"/>
            <a:ext cx="4246017" cy="4144706"/>
          </a:xfrm>
          <a:prstGeom prst="rect">
            <a:avLst/>
          </a:prstGeom>
          <a:solidFill>
            <a:schemeClr val="bg1">
              <a:lumMod val="95000"/>
            </a:schemeClr>
          </a:solidFill>
        </p:spPr>
        <p:txBody>
          <a:bodyPr>
            <a:normAutofit/>
          </a:bodyPr>
          <a:lstStyle>
            <a:lvl1pPr>
              <a:defRPr sz="2101"/>
            </a:lvl1pPr>
          </a:lstStyle>
          <a:p>
            <a:endParaRPr lang="en-US"/>
          </a:p>
        </p:txBody>
      </p:sp>
      <p:sp>
        <p:nvSpPr>
          <p:cNvPr id="5" name="Picture Placeholder 8">
            <a:extLst>
              <a:ext uri="{FF2B5EF4-FFF2-40B4-BE49-F238E27FC236}">
                <a16:creationId xmlns="" xmlns:a16="http://schemas.microsoft.com/office/drawing/2014/main" id="{3AF8D21A-6CCE-CD43-8AE8-35782B027FA3}"/>
              </a:ext>
            </a:extLst>
          </p:cNvPr>
          <p:cNvSpPr>
            <a:spLocks noGrp="1"/>
          </p:cNvSpPr>
          <p:nvPr>
            <p:ph type="pic" sz="quarter" idx="15"/>
          </p:nvPr>
        </p:nvSpPr>
        <p:spPr>
          <a:xfrm>
            <a:off x="18202715" y="7510358"/>
            <a:ext cx="4246017" cy="4144706"/>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606988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Slide">
    <p:bg>
      <p:bgPr>
        <a:solidFill>
          <a:schemeClr val="bg2"/>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 xmlns:a16="http://schemas.microsoft.com/office/drawing/2014/main" id="{3AF8D21A-6CCE-CD43-8AE8-35782B027FA3}"/>
              </a:ext>
            </a:extLst>
          </p:cNvPr>
          <p:cNvSpPr>
            <a:spLocks noGrp="1"/>
          </p:cNvSpPr>
          <p:nvPr>
            <p:ph type="pic" sz="quarter" idx="15"/>
          </p:nvPr>
        </p:nvSpPr>
        <p:spPr>
          <a:xfrm>
            <a:off x="13569565" y="2331775"/>
            <a:ext cx="13876599" cy="8707791"/>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18015345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C764DE79-268F-4C1A-8933-263129D2AF90}" type="datetimeFigureOut">
              <a:rPr lang="en-US" dirty="0"/>
              <a:t>5/21/19</a:t>
            </a:fld>
            <a:endParaRPr lang="en-US" dirty="0"/>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48F63A3B-78C7-47BE-AE5E-E10140E04643}" type="slidenum">
              <a:rPr lang="en-US" dirty="0"/>
              <a:t>‹Nr.›</a:t>
            </a:fld>
            <a:endParaRPr lang="en-US" dirty="0"/>
          </a:p>
        </p:txBody>
      </p:sp>
      <p:sp>
        <p:nvSpPr>
          <p:cNvPr id="7" name="TextBox 6">
            <a:extLst>
              <a:ext uri="{FF2B5EF4-FFF2-40B4-BE49-F238E27FC236}">
                <a16:creationId xmlns="" xmlns:a16="http://schemas.microsoft.com/office/drawing/2014/main" id="{6510EC9C-7AA6-034B-8A74-39E46AF9908C}"/>
              </a:ext>
            </a:extLst>
          </p:cNvPr>
          <p:cNvSpPr txBox="1"/>
          <p:nvPr userDrawn="1"/>
        </p:nvSpPr>
        <p:spPr>
          <a:xfrm>
            <a:off x="23494315" y="610541"/>
            <a:ext cx="924796" cy="492406"/>
          </a:xfrm>
          <a:prstGeom prst="rect">
            <a:avLst/>
          </a:prstGeom>
          <a:noFill/>
        </p:spPr>
        <p:txBody>
          <a:bodyPr wrap="square" lIns="182843" tIns="91422" rIns="182843" bIns="91422" rtlCol="0">
            <a:spAutoFit/>
          </a:bodyPr>
          <a:lstStyle/>
          <a:p>
            <a:pPr algn="ctr"/>
            <a:fld id="{260E2A6B-A809-4840-BF14-8648BC0BDF87}" type="slidenum">
              <a:rPr lang="id-ID" sz="2000" b="0" i="0" smtClean="0">
                <a:solidFill>
                  <a:schemeClr val="bg1"/>
                </a:solidFill>
                <a:latin typeface="Roboto" panose="02000000000000000000" pitchFamily="2" charset="0"/>
                <a:ea typeface="Roboto" panose="02000000000000000000" pitchFamily="2" charset="0"/>
                <a:cs typeface="Montserrat" charset="0"/>
              </a:rPr>
              <a:pPr algn="ctr"/>
              <a:t>‹Nr.›</a:t>
            </a:fld>
            <a:r>
              <a:rPr lang="id-ID" sz="2000" b="1" i="0" dirty="0">
                <a:solidFill>
                  <a:schemeClr val="bg1"/>
                </a:solidFill>
                <a:latin typeface="Montserrat" charset="0"/>
                <a:ea typeface="Montserrat" charset="0"/>
                <a:cs typeface="Montserrat" charset="0"/>
              </a:rPr>
              <a:t>  </a:t>
            </a:r>
          </a:p>
        </p:txBody>
      </p:sp>
    </p:spTree>
    <p:extLst>
      <p:ext uri="{BB962C8B-B14F-4D97-AF65-F5344CB8AC3E}">
        <p14:creationId xmlns:p14="http://schemas.microsoft.com/office/powerpoint/2010/main" val="1631059664"/>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Lst>
  <p:hf hdr="0" ftr="0" dt="0"/>
  <p:txStyles>
    <p:titleStyle>
      <a:lvl1pPr algn="l" defTabSz="182834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0" indent="0" algn="l" defTabSz="1828343" rtl="0" eaLnBrk="1" latinLnBrk="0" hangingPunct="1">
        <a:lnSpc>
          <a:spcPct val="90000"/>
        </a:lnSpc>
        <a:spcBef>
          <a:spcPts val="2000"/>
        </a:spcBef>
        <a:buFont typeface="Arial" panose="020B0604020202020204" pitchFamily="34" charset="0"/>
        <a:buNone/>
        <a:defRPr sz="5599"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4799"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3999"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chart" Target="../charts/char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imagen 2"/>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161" b="7161"/>
          <a:stretch>
            <a:fillRect/>
          </a:stretch>
        </p:blipFill>
        <p:spPr/>
      </p:pic>
      <p:sp>
        <p:nvSpPr>
          <p:cNvPr id="13" name="Rectangle 12">
            <a:extLst>
              <a:ext uri="{FF2B5EF4-FFF2-40B4-BE49-F238E27FC236}">
                <a16:creationId xmlns="" xmlns:a16="http://schemas.microsoft.com/office/drawing/2014/main" id="{D5A495C3-0FB4-F64C-9124-A9D15448DA5F}"/>
              </a:ext>
            </a:extLst>
          </p:cNvPr>
          <p:cNvSpPr/>
          <p:nvPr/>
        </p:nvSpPr>
        <p:spPr>
          <a:xfrm>
            <a:off x="0" y="0"/>
            <a:ext cx="24377648" cy="13716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5" name="Group 4">
            <a:extLst>
              <a:ext uri="{FF2B5EF4-FFF2-40B4-BE49-F238E27FC236}">
                <a16:creationId xmlns="" xmlns:a16="http://schemas.microsoft.com/office/drawing/2014/main" id="{48E5674E-0353-DC4A-B9B5-28FBEC95099A}"/>
              </a:ext>
            </a:extLst>
          </p:cNvPr>
          <p:cNvGrpSpPr/>
          <p:nvPr/>
        </p:nvGrpSpPr>
        <p:grpSpPr>
          <a:xfrm>
            <a:off x="3628536" y="5609961"/>
            <a:ext cx="20749112" cy="2203470"/>
            <a:chOff x="3628538" y="5232080"/>
            <a:chExt cx="20749112" cy="2203470"/>
          </a:xfrm>
        </p:grpSpPr>
        <p:sp>
          <p:nvSpPr>
            <p:cNvPr id="12" name="TextBox 11">
              <a:extLst>
                <a:ext uri="{FF2B5EF4-FFF2-40B4-BE49-F238E27FC236}">
                  <a16:creationId xmlns="" xmlns:a16="http://schemas.microsoft.com/office/drawing/2014/main" id="{BB66FA5F-16B3-494F-ADDC-573C4D831920}"/>
                </a:ext>
              </a:extLst>
            </p:cNvPr>
            <p:cNvSpPr txBox="1"/>
            <p:nvPr/>
          </p:nvSpPr>
          <p:spPr>
            <a:xfrm>
              <a:off x="3628538" y="5232080"/>
              <a:ext cx="13047232" cy="1631216"/>
            </a:xfrm>
            <a:prstGeom prst="rect">
              <a:avLst/>
            </a:prstGeom>
            <a:noFill/>
          </p:spPr>
          <p:txBody>
            <a:bodyPr wrap="square" rtlCol="0">
              <a:spAutoFit/>
            </a:bodyPr>
            <a:lstStyle/>
            <a:p>
              <a:r>
                <a:rPr lang="en-US" sz="10000" b="1" spc="3000" dirty="0">
                  <a:solidFill>
                    <a:schemeClr val="bg1"/>
                  </a:solidFill>
                  <a:latin typeface="Montserrat" charset="0"/>
                  <a:ea typeface="Montserrat" charset="0"/>
                  <a:cs typeface="Montserrat" charset="0"/>
                </a:rPr>
                <a:t>MONTANA</a:t>
              </a:r>
            </a:p>
          </p:txBody>
        </p:sp>
        <p:sp>
          <p:nvSpPr>
            <p:cNvPr id="14" name="TextBox 13">
              <a:extLst>
                <a:ext uri="{FF2B5EF4-FFF2-40B4-BE49-F238E27FC236}">
                  <a16:creationId xmlns="" xmlns:a16="http://schemas.microsoft.com/office/drawing/2014/main" id="{37AA44C2-57D1-8940-899A-6A41F20F524D}"/>
                </a:ext>
              </a:extLst>
            </p:cNvPr>
            <p:cNvSpPr txBox="1"/>
            <p:nvPr/>
          </p:nvSpPr>
          <p:spPr>
            <a:xfrm>
              <a:off x="3772914" y="6933618"/>
              <a:ext cx="5138611" cy="501932"/>
            </a:xfrm>
            <a:prstGeom prst="rect">
              <a:avLst/>
            </a:prstGeom>
            <a:noFill/>
          </p:spPr>
          <p:txBody>
            <a:bodyPr wrap="square" rtlCol="0">
              <a:spAutoFit/>
            </a:bodyPr>
            <a:lstStyle/>
            <a:p>
              <a:pPr>
                <a:lnSpc>
                  <a:spcPct val="150000"/>
                </a:lnSpc>
              </a:pPr>
              <a:r>
                <a:rPr lang="en-US" sz="2000" spc="1200" dirty="0">
                  <a:solidFill>
                    <a:schemeClr val="bg1"/>
                  </a:solidFill>
                  <a:latin typeface="Montserrat" charset="0"/>
                  <a:ea typeface="Montserrat" charset="0"/>
                  <a:cs typeface="Montserrat" charset="0"/>
                </a:rPr>
                <a:t>JHON DOW PRESS</a:t>
              </a:r>
            </a:p>
          </p:txBody>
        </p:sp>
        <p:cxnSp>
          <p:nvCxnSpPr>
            <p:cNvPr id="9" name="Straight Connector 8">
              <a:extLst>
                <a:ext uri="{FF2B5EF4-FFF2-40B4-BE49-F238E27FC236}">
                  <a16:creationId xmlns="" xmlns:a16="http://schemas.microsoft.com/office/drawing/2014/main" id="{2844EDB3-03C0-564C-AFE2-A1DD5C3E4112}"/>
                </a:ext>
              </a:extLst>
            </p:cNvPr>
            <p:cNvCxnSpPr>
              <a:cxnSpLocks/>
            </p:cNvCxnSpPr>
            <p:nvPr/>
          </p:nvCxnSpPr>
          <p:spPr>
            <a:xfrm flipH="1">
              <a:off x="9336505" y="7215580"/>
              <a:ext cx="15041145"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1174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7F7812E2-059D-CC42-B2CE-9CC65BC4B80B}"/>
              </a:ext>
            </a:extLst>
          </p:cNvPr>
          <p:cNvGrpSpPr/>
          <p:nvPr/>
        </p:nvGrpSpPr>
        <p:grpSpPr>
          <a:xfrm>
            <a:off x="1300640" y="5750768"/>
            <a:ext cx="5314872" cy="2214464"/>
            <a:chOff x="7861505" y="1407238"/>
            <a:chExt cx="5314872" cy="2214464"/>
          </a:xfrm>
        </p:grpSpPr>
        <p:sp>
          <p:nvSpPr>
            <p:cNvPr id="26" name="TextBox 25">
              <a:extLst>
                <a:ext uri="{FF2B5EF4-FFF2-40B4-BE49-F238E27FC236}">
                  <a16:creationId xmlns="" xmlns:a16="http://schemas.microsoft.com/office/drawing/2014/main" id="{6FC4561B-11EE-6F46-827F-41EB966FB184}"/>
                </a:ext>
              </a:extLst>
            </p:cNvPr>
            <p:cNvSpPr txBox="1"/>
            <p:nvPr/>
          </p:nvSpPr>
          <p:spPr>
            <a:xfrm>
              <a:off x="7861505" y="1867376"/>
              <a:ext cx="5282215" cy="1754326"/>
            </a:xfrm>
            <a:prstGeom prst="rect">
              <a:avLst/>
            </a:prstGeom>
            <a:noFill/>
          </p:spPr>
          <p:txBody>
            <a:bodyPr wrap="square" rtlCol="0">
              <a:spAutoFit/>
            </a:bodyPr>
            <a:lstStyle/>
            <a:p>
              <a:r>
                <a:rPr lang="en-US" sz="5400" b="1" spc="600" dirty="0">
                  <a:solidFill>
                    <a:schemeClr val="tx2"/>
                  </a:solidFill>
                  <a:latin typeface="Montserrat" charset="0"/>
                  <a:ea typeface="Montserrat" charset="0"/>
                  <a:cs typeface="Montserrat" charset="0"/>
                </a:rPr>
                <a:t>PRODUCT PREVIEW</a:t>
              </a:r>
            </a:p>
          </p:txBody>
        </p:sp>
        <p:sp>
          <p:nvSpPr>
            <p:cNvPr id="27" name="TextBox 26">
              <a:extLst>
                <a:ext uri="{FF2B5EF4-FFF2-40B4-BE49-F238E27FC236}">
                  <a16:creationId xmlns="" xmlns:a16="http://schemas.microsoft.com/office/drawing/2014/main" id="{0E17845E-F3C2-D747-911C-ABB4851FAA06}"/>
                </a:ext>
              </a:extLst>
            </p:cNvPr>
            <p:cNvSpPr txBox="1"/>
            <p:nvPr/>
          </p:nvSpPr>
          <p:spPr>
            <a:xfrm>
              <a:off x="7894162" y="1407238"/>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grpSp>
      <p:sp>
        <p:nvSpPr>
          <p:cNvPr id="47" name="TextBox 46">
            <a:extLst>
              <a:ext uri="{FF2B5EF4-FFF2-40B4-BE49-F238E27FC236}">
                <a16:creationId xmlns="" xmlns:a16="http://schemas.microsoft.com/office/drawing/2014/main" id="{CE02FD44-2812-D140-9CB7-AA17F9D47F93}"/>
              </a:ext>
            </a:extLst>
          </p:cNvPr>
          <p:cNvSpPr txBox="1"/>
          <p:nvPr/>
        </p:nvSpPr>
        <p:spPr>
          <a:xfrm>
            <a:off x="17211200" y="5261954"/>
            <a:ext cx="5819892" cy="3192092"/>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We offer small businesses a complete array of online marketing solutions to fit any budget, our search engine optimization strategies have proven successful.</a:t>
            </a:r>
          </a:p>
        </p:txBody>
      </p:sp>
      <p:cxnSp>
        <p:nvCxnSpPr>
          <p:cNvPr id="10" name="Straight Connector 9">
            <a:extLst>
              <a:ext uri="{FF2B5EF4-FFF2-40B4-BE49-F238E27FC236}">
                <a16:creationId xmlns="" xmlns:a16="http://schemas.microsoft.com/office/drawing/2014/main" id="{E386CCE9-2CBE-8A40-9A58-EBF4AC857538}"/>
              </a:ext>
            </a:extLst>
          </p:cNvPr>
          <p:cNvCxnSpPr>
            <a:cxnSpLocks/>
          </p:cNvCxnSpPr>
          <p:nvPr/>
        </p:nvCxnSpPr>
        <p:spPr>
          <a:xfrm flipV="1">
            <a:off x="1443025" y="11171241"/>
            <a:ext cx="0" cy="1053069"/>
          </a:xfrm>
          <a:prstGeom prst="line">
            <a:avLst/>
          </a:prstGeom>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 xmlns:a16="http://schemas.microsoft.com/office/drawing/2014/main" id="{C97F0474-81A5-5B4C-8945-99D13F95FE5A}"/>
              </a:ext>
            </a:extLst>
          </p:cNvPr>
          <p:cNvSpPr/>
          <p:nvPr/>
        </p:nvSpPr>
        <p:spPr>
          <a:xfrm>
            <a:off x="8601643" y="1491690"/>
            <a:ext cx="7174364" cy="954107"/>
          </a:xfrm>
          <a:prstGeom prst="rect">
            <a:avLst/>
          </a:prstGeom>
        </p:spPr>
        <p:txBody>
          <a:bodyPr wrap="square">
            <a:spAutoFit/>
          </a:bodyPr>
          <a:lstStyle/>
          <a:p>
            <a:pPr algn="ctr"/>
            <a:r>
              <a:rPr lang="en-US" sz="2800" b="1" spc="600" dirty="0">
                <a:solidFill>
                  <a:schemeClr val="tx2"/>
                </a:solidFill>
                <a:latin typeface="Montserrat SemiBold" pitchFamily="2" charset="77"/>
                <a:ea typeface="Montserrat" charset="0"/>
                <a:cs typeface="Montserrat" charset="0"/>
              </a:rPr>
              <a:t>We offer small businesses a complete array of online.</a:t>
            </a:r>
            <a:endParaRPr lang="en-US" sz="4400" b="1" spc="600" dirty="0">
              <a:solidFill>
                <a:schemeClr val="tx2"/>
              </a:solidFill>
              <a:latin typeface="Montserrat SemiBold" pitchFamily="2" charset="77"/>
              <a:ea typeface="Montserrat" charset="0"/>
              <a:cs typeface="Montserrat" charset="0"/>
            </a:endParaRPr>
          </a:p>
        </p:txBody>
      </p:sp>
      <p:pic>
        <p:nvPicPr>
          <p:cNvPr id="5" name="Marcador de imagen 4"/>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12311" b="12311"/>
          <a:stretch>
            <a:fillRect/>
          </a:stretch>
        </p:blipFill>
        <p:spPr/>
      </p:pic>
    </p:spTree>
    <p:extLst>
      <p:ext uri="{BB962C8B-B14F-4D97-AF65-F5344CB8AC3E}">
        <p14:creationId xmlns:p14="http://schemas.microsoft.com/office/powerpoint/2010/main" val="33542887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7F7812E2-059D-CC42-B2CE-9CC65BC4B80B}"/>
              </a:ext>
            </a:extLst>
          </p:cNvPr>
          <p:cNvGrpSpPr/>
          <p:nvPr/>
        </p:nvGrpSpPr>
        <p:grpSpPr>
          <a:xfrm>
            <a:off x="14325600" y="1131813"/>
            <a:ext cx="6734536" cy="1383468"/>
            <a:chOff x="8836131" y="1407238"/>
            <a:chExt cx="6734536" cy="1383468"/>
          </a:xfrm>
        </p:grpSpPr>
        <p:sp>
          <p:nvSpPr>
            <p:cNvPr id="26" name="TextBox 25">
              <a:extLst>
                <a:ext uri="{FF2B5EF4-FFF2-40B4-BE49-F238E27FC236}">
                  <a16:creationId xmlns="" xmlns:a16="http://schemas.microsoft.com/office/drawing/2014/main" id="{6FC4561B-11EE-6F46-827F-41EB966FB184}"/>
                </a:ext>
              </a:extLst>
            </p:cNvPr>
            <p:cNvSpPr txBox="1"/>
            <p:nvPr/>
          </p:nvSpPr>
          <p:spPr>
            <a:xfrm>
              <a:off x="8836131" y="1867376"/>
              <a:ext cx="6734536" cy="923330"/>
            </a:xfrm>
            <a:prstGeom prst="rect">
              <a:avLst/>
            </a:prstGeom>
            <a:noFill/>
          </p:spPr>
          <p:txBody>
            <a:bodyPr wrap="none" rtlCol="0">
              <a:spAutoFit/>
            </a:bodyPr>
            <a:lstStyle/>
            <a:p>
              <a:r>
                <a:rPr lang="en-US" sz="5400" b="1" spc="600" dirty="0">
                  <a:solidFill>
                    <a:schemeClr val="tx2"/>
                  </a:solidFill>
                  <a:latin typeface="Montserrat" charset="0"/>
                  <a:ea typeface="Montserrat" charset="0"/>
                  <a:cs typeface="Montserrat" charset="0"/>
                </a:rPr>
                <a:t>OUR SOLUTION</a:t>
              </a:r>
            </a:p>
          </p:txBody>
        </p:sp>
        <p:sp>
          <p:nvSpPr>
            <p:cNvPr id="27" name="TextBox 26">
              <a:extLst>
                <a:ext uri="{FF2B5EF4-FFF2-40B4-BE49-F238E27FC236}">
                  <a16:creationId xmlns="" xmlns:a16="http://schemas.microsoft.com/office/drawing/2014/main" id="{0E17845E-F3C2-D747-911C-ABB4851FAA06}"/>
                </a:ext>
              </a:extLst>
            </p:cNvPr>
            <p:cNvSpPr txBox="1"/>
            <p:nvPr/>
          </p:nvSpPr>
          <p:spPr>
            <a:xfrm>
              <a:off x="8869998" y="1407238"/>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grpSp>
      <p:sp>
        <p:nvSpPr>
          <p:cNvPr id="18" name="TextBox 17">
            <a:extLst>
              <a:ext uri="{FF2B5EF4-FFF2-40B4-BE49-F238E27FC236}">
                <a16:creationId xmlns="" xmlns:a16="http://schemas.microsoft.com/office/drawing/2014/main" id="{8670F88B-B395-A541-B452-0F5871D95E24}"/>
              </a:ext>
            </a:extLst>
          </p:cNvPr>
          <p:cNvSpPr txBox="1"/>
          <p:nvPr/>
        </p:nvSpPr>
        <p:spPr>
          <a:xfrm>
            <a:off x="1371345" y="11294415"/>
            <a:ext cx="7501722" cy="1144416"/>
          </a:xfrm>
          <a:prstGeom prst="rect">
            <a:avLst/>
          </a:prstGeom>
          <a:noFill/>
        </p:spPr>
        <p:txBody>
          <a:bodyPr wrap="square" rtlCol="0">
            <a:spAutoFit/>
          </a:bodyPr>
          <a:lstStyle/>
          <a:p>
            <a:pPr>
              <a:lnSpc>
                <a:spcPts val="4299"/>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That’s why we provide point and click solutions that let you choose.</a:t>
            </a:r>
            <a:endParaRPr lang="en-US" sz="2800" spc="300" dirty="0">
              <a:latin typeface="Roboto Light" panose="02000000000000000000" pitchFamily="2" charset="0"/>
              <a:ea typeface="Roboto Light" panose="02000000000000000000" pitchFamily="2" charset="0"/>
              <a:cs typeface="Lato Light" panose="020F0502020204030203" pitchFamily="34" charset="0"/>
            </a:endParaRPr>
          </a:p>
        </p:txBody>
      </p:sp>
      <p:sp>
        <p:nvSpPr>
          <p:cNvPr id="19" name="TextBox 18">
            <a:extLst>
              <a:ext uri="{FF2B5EF4-FFF2-40B4-BE49-F238E27FC236}">
                <a16:creationId xmlns="" xmlns:a16="http://schemas.microsoft.com/office/drawing/2014/main" id="{7580CEBE-2495-B941-9D76-99BEB4230E30}"/>
              </a:ext>
            </a:extLst>
          </p:cNvPr>
          <p:cNvSpPr txBox="1"/>
          <p:nvPr/>
        </p:nvSpPr>
        <p:spPr>
          <a:xfrm>
            <a:off x="14325600" y="3769887"/>
            <a:ext cx="6734536" cy="2140522"/>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To get your company’s name out there, you need to make sure you promote it in the right place, it’s no secret that you need.</a:t>
            </a:r>
          </a:p>
        </p:txBody>
      </p:sp>
      <p:pic>
        <p:nvPicPr>
          <p:cNvPr id="10" name="Marcador de imagen 9"/>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2670" r="2670"/>
          <a:stretch>
            <a:fillRect/>
          </a:stretch>
        </p:blipFill>
        <p:spPr/>
      </p:pic>
      <p:pic>
        <p:nvPicPr>
          <p:cNvPr id="12" name="Marcador de imagen 1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3214" r="13214"/>
          <a:stretch>
            <a:fillRect/>
          </a:stretch>
        </p:blipFill>
        <p:spPr/>
      </p:pic>
    </p:spTree>
    <p:extLst>
      <p:ext uri="{BB962C8B-B14F-4D97-AF65-F5344CB8AC3E}">
        <p14:creationId xmlns:p14="http://schemas.microsoft.com/office/powerpoint/2010/main" val="17375977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 xmlns:a16="http://schemas.microsoft.com/office/drawing/2014/main" id="{6FC4561B-11EE-6F46-827F-41EB966FB184}"/>
              </a:ext>
            </a:extLst>
          </p:cNvPr>
          <p:cNvSpPr txBox="1"/>
          <p:nvPr/>
        </p:nvSpPr>
        <p:spPr>
          <a:xfrm>
            <a:off x="1511250" y="2060937"/>
            <a:ext cx="6685031" cy="1754326"/>
          </a:xfrm>
          <a:prstGeom prst="rect">
            <a:avLst/>
          </a:prstGeom>
          <a:noFill/>
        </p:spPr>
        <p:txBody>
          <a:bodyPr wrap="square" rtlCol="0">
            <a:spAutoFit/>
          </a:bodyPr>
          <a:lstStyle/>
          <a:p>
            <a:r>
              <a:rPr lang="en-US" sz="5400" b="1" spc="600" dirty="0">
                <a:solidFill>
                  <a:schemeClr val="tx2"/>
                </a:solidFill>
                <a:latin typeface="Montserrat" charset="0"/>
                <a:ea typeface="Montserrat" charset="0"/>
                <a:cs typeface="Montserrat" charset="0"/>
              </a:rPr>
              <a:t>OUR BUSINESS TEAM</a:t>
            </a:r>
          </a:p>
        </p:txBody>
      </p:sp>
      <p:sp>
        <p:nvSpPr>
          <p:cNvPr id="27" name="TextBox 26">
            <a:extLst>
              <a:ext uri="{FF2B5EF4-FFF2-40B4-BE49-F238E27FC236}">
                <a16:creationId xmlns="" xmlns:a16="http://schemas.microsoft.com/office/drawing/2014/main" id="{0E17845E-F3C2-D747-911C-ABB4851FAA06}"/>
              </a:ext>
            </a:extLst>
          </p:cNvPr>
          <p:cNvSpPr txBox="1"/>
          <p:nvPr/>
        </p:nvSpPr>
        <p:spPr>
          <a:xfrm>
            <a:off x="1543907" y="1600799"/>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sp>
        <p:nvSpPr>
          <p:cNvPr id="14" name="TextBox 13">
            <a:extLst>
              <a:ext uri="{FF2B5EF4-FFF2-40B4-BE49-F238E27FC236}">
                <a16:creationId xmlns="" xmlns:a16="http://schemas.microsoft.com/office/drawing/2014/main" id="{BBC94C1C-54B9-404D-91A4-FFB4863AC4DA}"/>
              </a:ext>
            </a:extLst>
          </p:cNvPr>
          <p:cNvSpPr txBox="1"/>
          <p:nvPr/>
        </p:nvSpPr>
        <p:spPr>
          <a:xfrm>
            <a:off x="1511250" y="9514541"/>
            <a:ext cx="5691324" cy="2140522"/>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To get your company’s name out there, you need to make sure you promote it in the right place. </a:t>
            </a:r>
          </a:p>
        </p:txBody>
      </p:sp>
      <p:sp>
        <p:nvSpPr>
          <p:cNvPr id="13" name="Rectangle 12">
            <a:extLst>
              <a:ext uri="{FF2B5EF4-FFF2-40B4-BE49-F238E27FC236}">
                <a16:creationId xmlns="" xmlns:a16="http://schemas.microsoft.com/office/drawing/2014/main" id="{D53A7A66-2E20-4A4D-B55F-CDC8A1D230D0}"/>
              </a:ext>
            </a:extLst>
          </p:cNvPr>
          <p:cNvSpPr/>
          <p:nvPr/>
        </p:nvSpPr>
        <p:spPr>
          <a:xfrm>
            <a:off x="8971561" y="6393376"/>
            <a:ext cx="3138886" cy="523220"/>
          </a:xfrm>
          <a:prstGeom prst="rect">
            <a:avLst/>
          </a:prstGeom>
        </p:spPr>
        <p:txBody>
          <a:bodyPr wrap="square">
            <a:spAutoFit/>
          </a:bodyPr>
          <a:lstStyle/>
          <a:p>
            <a:r>
              <a:rPr lang="en-US" sz="2800" b="1" spc="600" dirty="0">
                <a:solidFill>
                  <a:schemeClr val="tx2"/>
                </a:solidFill>
                <a:latin typeface="Montserrat SemiBold" pitchFamily="2" charset="77"/>
                <a:ea typeface="Montserrat" charset="0"/>
                <a:cs typeface="Montserrat" charset="0"/>
              </a:rPr>
              <a:t>MADDIE B.</a:t>
            </a:r>
            <a:endParaRPr lang="en-US" sz="4400" b="1" spc="600" dirty="0">
              <a:solidFill>
                <a:schemeClr val="tx2"/>
              </a:solidFill>
              <a:latin typeface="Montserrat SemiBold" pitchFamily="2" charset="77"/>
              <a:ea typeface="Montserrat" charset="0"/>
              <a:cs typeface="Montserrat" charset="0"/>
            </a:endParaRPr>
          </a:p>
        </p:txBody>
      </p:sp>
      <p:sp>
        <p:nvSpPr>
          <p:cNvPr id="15" name="Rectangle 14">
            <a:extLst>
              <a:ext uri="{FF2B5EF4-FFF2-40B4-BE49-F238E27FC236}">
                <a16:creationId xmlns="" xmlns:a16="http://schemas.microsoft.com/office/drawing/2014/main" id="{B7A50049-70F9-9142-AEC3-7B748A44EB03}"/>
              </a:ext>
            </a:extLst>
          </p:cNvPr>
          <p:cNvSpPr/>
          <p:nvPr/>
        </p:nvSpPr>
        <p:spPr>
          <a:xfrm>
            <a:off x="13648688" y="6393376"/>
            <a:ext cx="3138886" cy="523220"/>
          </a:xfrm>
          <a:prstGeom prst="rect">
            <a:avLst/>
          </a:prstGeom>
        </p:spPr>
        <p:txBody>
          <a:bodyPr wrap="square">
            <a:spAutoFit/>
          </a:bodyPr>
          <a:lstStyle/>
          <a:p>
            <a:r>
              <a:rPr lang="en-US" sz="2800" b="1" spc="600" dirty="0">
                <a:solidFill>
                  <a:schemeClr val="tx2"/>
                </a:solidFill>
                <a:latin typeface="Montserrat SemiBold" pitchFamily="2" charset="77"/>
                <a:ea typeface="Montserrat" charset="0"/>
                <a:cs typeface="Montserrat" charset="0"/>
              </a:rPr>
              <a:t>KATY M.</a:t>
            </a:r>
            <a:endParaRPr lang="en-US" sz="4400" b="1" spc="600" dirty="0">
              <a:solidFill>
                <a:schemeClr val="tx2"/>
              </a:solidFill>
              <a:latin typeface="Montserrat SemiBold" pitchFamily="2" charset="77"/>
              <a:ea typeface="Montserrat" charset="0"/>
              <a:cs typeface="Montserrat" charset="0"/>
            </a:endParaRPr>
          </a:p>
        </p:txBody>
      </p:sp>
      <p:sp>
        <p:nvSpPr>
          <p:cNvPr id="16" name="Rectangle 15">
            <a:extLst>
              <a:ext uri="{FF2B5EF4-FFF2-40B4-BE49-F238E27FC236}">
                <a16:creationId xmlns="" xmlns:a16="http://schemas.microsoft.com/office/drawing/2014/main" id="{6D3BEF7E-36EE-7543-BB23-46D7FA9C29D0}"/>
              </a:ext>
            </a:extLst>
          </p:cNvPr>
          <p:cNvSpPr/>
          <p:nvPr/>
        </p:nvSpPr>
        <p:spPr>
          <a:xfrm>
            <a:off x="18202716" y="6393376"/>
            <a:ext cx="3138886" cy="523220"/>
          </a:xfrm>
          <a:prstGeom prst="rect">
            <a:avLst/>
          </a:prstGeom>
        </p:spPr>
        <p:txBody>
          <a:bodyPr wrap="square">
            <a:spAutoFit/>
          </a:bodyPr>
          <a:lstStyle/>
          <a:p>
            <a:r>
              <a:rPr lang="en-US" sz="2800" b="1" spc="600" dirty="0">
                <a:solidFill>
                  <a:schemeClr val="tx2"/>
                </a:solidFill>
                <a:latin typeface="Montserrat SemiBold" pitchFamily="2" charset="77"/>
                <a:ea typeface="Montserrat" charset="0"/>
                <a:cs typeface="Montserrat" charset="0"/>
              </a:rPr>
              <a:t>AMANDA B.</a:t>
            </a:r>
            <a:endParaRPr lang="en-US" sz="4400" b="1" spc="600" dirty="0">
              <a:solidFill>
                <a:schemeClr val="tx2"/>
              </a:solidFill>
              <a:latin typeface="Montserrat SemiBold" pitchFamily="2" charset="77"/>
              <a:ea typeface="Montserrat" charset="0"/>
              <a:cs typeface="Montserrat" charset="0"/>
            </a:endParaRPr>
          </a:p>
        </p:txBody>
      </p:sp>
      <p:pic>
        <p:nvPicPr>
          <p:cNvPr id="12" name="Marcador de imagen 11"/>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17586" b="17586"/>
          <a:stretch>
            <a:fillRect/>
          </a:stretch>
        </p:blipFill>
        <p:spPr/>
      </p:pic>
      <p:pic>
        <p:nvPicPr>
          <p:cNvPr id="18" name="Marcador de imagen 1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1292" r="11292"/>
          <a:stretch>
            <a:fillRect/>
          </a:stretch>
        </p:blipFill>
        <p:spPr/>
      </p:pic>
      <p:pic>
        <p:nvPicPr>
          <p:cNvPr id="20" name="Marcador de imagen 19"/>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t="17586" b="17586"/>
          <a:stretch>
            <a:fillRect/>
          </a:stretch>
        </p:blipFill>
        <p:spPr/>
      </p:pic>
    </p:spTree>
    <p:extLst>
      <p:ext uri="{BB962C8B-B14F-4D97-AF65-F5344CB8AC3E}">
        <p14:creationId xmlns:p14="http://schemas.microsoft.com/office/powerpoint/2010/main" val="3723993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 xmlns:a16="http://schemas.microsoft.com/office/drawing/2014/main" id="{5DDF7BB1-F55C-E24A-92B2-0554C373936E}"/>
              </a:ext>
            </a:extLst>
          </p:cNvPr>
          <p:cNvSpPr/>
          <p:nvPr/>
        </p:nvSpPr>
        <p:spPr>
          <a:xfrm>
            <a:off x="0" y="1"/>
            <a:ext cx="243776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 xmlns:a16="http://schemas.microsoft.com/office/drawing/2014/main" id="{5173A90E-9D81-DB49-A50A-0ADF96D05600}"/>
              </a:ext>
            </a:extLst>
          </p:cNvPr>
          <p:cNvGrpSpPr/>
          <p:nvPr/>
        </p:nvGrpSpPr>
        <p:grpSpPr>
          <a:xfrm>
            <a:off x="1339938" y="8222968"/>
            <a:ext cx="8102448" cy="2214464"/>
            <a:chOff x="7861505" y="1407238"/>
            <a:chExt cx="8102448" cy="2214464"/>
          </a:xfrm>
        </p:grpSpPr>
        <p:sp>
          <p:nvSpPr>
            <p:cNvPr id="16" name="TextBox 15">
              <a:extLst>
                <a:ext uri="{FF2B5EF4-FFF2-40B4-BE49-F238E27FC236}">
                  <a16:creationId xmlns="" xmlns:a16="http://schemas.microsoft.com/office/drawing/2014/main" id="{AB336E82-7F75-9543-B705-A3EFF27973A1}"/>
                </a:ext>
              </a:extLst>
            </p:cNvPr>
            <p:cNvSpPr txBox="1"/>
            <p:nvPr/>
          </p:nvSpPr>
          <p:spPr>
            <a:xfrm>
              <a:off x="7861505" y="1867376"/>
              <a:ext cx="8102448" cy="1754326"/>
            </a:xfrm>
            <a:prstGeom prst="rect">
              <a:avLst/>
            </a:prstGeom>
            <a:noFill/>
          </p:spPr>
          <p:txBody>
            <a:bodyPr wrap="square" rtlCol="0">
              <a:spAutoFit/>
            </a:bodyPr>
            <a:lstStyle/>
            <a:p>
              <a:r>
                <a:rPr lang="en-US" sz="5400" b="1" spc="600" dirty="0">
                  <a:solidFill>
                    <a:schemeClr val="tx2"/>
                  </a:solidFill>
                  <a:latin typeface="Montserrat" charset="0"/>
                  <a:ea typeface="Montserrat" charset="0"/>
                  <a:cs typeface="Montserrat" charset="0"/>
                </a:rPr>
                <a:t>LAPTOP PREVIEW SAMPLE</a:t>
              </a:r>
            </a:p>
          </p:txBody>
        </p:sp>
        <p:sp>
          <p:nvSpPr>
            <p:cNvPr id="17" name="TextBox 16">
              <a:extLst>
                <a:ext uri="{FF2B5EF4-FFF2-40B4-BE49-F238E27FC236}">
                  <a16:creationId xmlns="" xmlns:a16="http://schemas.microsoft.com/office/drawing/2014/main" id="{50A43DDB-64A4-AA48-A54F-88C7D48ED33D}"/>
                </a:ext>
              </a:extLst>
            </p:cNvPr>
            <p:cNvSpPr txBox="1"/>
            <p:nvPr/>
          </p:nvSpPr>
          <p:spPr>
            <a:xfrm>
              <a:off x="7898081" y="1407238"/>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grpSp>
      <p:sp>
        <p:nvSpPr>
          <p:cNvPr id="24" name="TextBox 23">
            <a:extLst>
              <a:ext uri="{FF2B5EF4-FFF2-40B4-BE49-F238E27FC236}">
                <a16:creationId xmlns="" xmlns:a16="http://schemas.microsoft.com/office/drawing/2014/main" id="{84D2D466-5AA5-DE4A-B45F-D0A350AE5A80}"/>
              </a:ext>
            </a:extLst>
          </p:cNvPr>
          <p:cNvSpPr txBox="1"/>
          <p:nvPr/>
        </p:nvSpPr>
        <p:spPr>
          <a:xfrm>
            <a:off x="1339938" y="11151091"/>
            <a:ext cx="7718060" cy="1088952"/>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We offer small businesses a complete array of online marketing solutions.</a:t>
            </a:r>
          </a:p>
        </p:txBody>
      </p:sp>
      <p:sp>
        <p:nvSpPr>
          <p:cNvPr id="25" name="Rectangle 24">
            <a:extLst>
              <a:ext uri="{FF2B5EF4-FFF2-40B4-BE49-F238E27FC236}">
                <a16:creationId xmlns="" xmlns:a16="http://schemas.microsoft.com/office/drawing/2014/main" id="{C92B2220-6518-E14E-B729-252CA8A5063B}"/>
              </a:ext>
            </a:extLst>
          </p:cNvPr>
          <p:cNvSpPr/>
          <p:nvPr/>
        </p:nvSpPr>
        <p:spPr>
          <a:xfrm>
            <a:off x="1339938" y="4527333"/>
            <a:ext cx="5612467" cy="954107"/>
          </a:xfrm>
          <a:prstGeom prst="rect">
            <a:avLst/>
          </a:prstGeom>
        </p:spPr>
        <p:txBody>
          <a:bodyPr wrap="square">
            <a:spAutoFit/>
          </a:bodyPr>
          <a:lstStyle/>
          <a:p>
            <a:r>
              <a:rPr lang="en-US" sz="2800" b="1" spc="600" dirty="0">
                <a:solidFill>
                  <a:schemeClr val="bg1"/>
                </a:solidFill>
                <a:latin typeface="Montserrat SemiBold" pitchFamily="2" charset="77"/>
                <a:ea typeface="Montserrat" charset="0"/>
                <a:cs typeface="Montserrat" charset="0"/>
              </a:rPr>
              <a:t>To get your company name out there.</a:t>
            </a:r>
            <a:endParaRPr lang="en-US" sz="4400" b="1" spc="600" dirty="0">
              <a:solidFill>
                <a:schemeClr val="bg1"/>
              </a:solidFill>
              <a:latin typeface="Montserrat SemiBold" pitchFamily="2" charset="77"/>
              <a:ea typeface="Montserrat" charset="0"/>
              <a:cs typeface="Montserrat" charset="0"/>
            </a:endParaRPr>
          </a:p>
        </p:txBody>
      </p:sp>
      <p:pic>
        <p:nvPicPr>
          <p:cNvPr id="21" name="Picture 20" descr="A screenshot of a computer screen&#10;&#10;Description automatically generated">
            <a:extLst>
              <a:ext uri="{FF2B5EF4-FFF2-40B4-BE49-F238E27FC236}">
                <a16:creationId xmlns="" xmlns:a16="http://schemas.microsoft.com/office/drawing/2014/main" id="{2AEB75DB-0DB9-3041-BB82-EF1D61A52E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4716" y="1675464"/>
            <a:ext cx="19013053" cy="10942583"/>
          </a:xfrm>
          <a:prstGeom prst="rect">
            <a:avLst/>
          </a:prstGeom>
        </p:spPr>
      </p:pic>
      <p:pic>
        <p:nvPicPr>
          <p:cNvPr id="6" name="Marcador de imagen 5"/>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2937" b="2937"/>
          <a:stretch>
            <a:fillRect/>
          </a:stretch>
        </p:blipFill>
        <p:spPr/>
      </p:pic>
    </p:spTree>
    <p:extLst>
      <p:ext uri="{BB962C8B-B14F-4D97-AF65-F5344CB8AC3E}">
        <p14:creationId xmlns:p14="http://schemas.microsoft.com/office/powerpoint/2010/main" val="932154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 xmlns:a16="http://schemas.microsoft.com/office/drawing/2014/main" id="{E80EA9B0-AD4C-3E48-9A52-95EE090C0E2D}"/>
              </a:ext>
            </a:extLst>
          </p:cNvPr>
          <p:cNvGrpSpPr/>
          <p:nvPr/>
        </p:nvGrpSpPr>
        <p:grpSpPr>
          <a:xfrm>
            <a:off x="1380491" y="4943399"/>
            <a:ext cx="6894836" cy="3829201"/>
            <a:chOff x="1380491" y="6499198"/>
            <a:chExt cx="6894836" cy="3829201"/>
          </a:xfrm>
        </p:grpSpPr>
        <p:sp>
          <p:nvSpPr>
            <p:cNvPr id="23" name="TextBox 22">
              <a:extLst>
                <a:ext uri="{FF2B5EF4-FFF2-40B4-BE49-F238E27FC236}">
                  <a16:creationId xmlns="" xmlns:a16="http://schemas.microsoft.com/office/drawing/2014/main" id="{83D39030-FB00-384B-9B55-A3BDE1420682}"/>
                </a:ext>
              </a:extLst>
            </p:cNvPr>
            <p:cNvSpPr txBox="1"/>
            <p:nvPr/>
          </p:nvSpPr>
          <p:spPr>
            <a:xfrm>
              <a:off x="1380491" y="8713662"/>
              <a:ext cx="6894836" cy="1614737"/>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To get your company’s name out there, you need to make sure you promote it in the right place. </a:t>
              </a:r>
            </a:p>
          </p:txBody>
        </p:sp>
        <p:grpSp>
          <p:nvGrpSpPr>
            <p:cNvPr id="24" name="Group 23">
              <a:extLst>
                <a:ext uri="{FF2B5EF4-FFF2-40B4-BE49-F238E27FC236}">
                  <a16:creationId xmlns="" xmlns:a16="http://schemas.microsoft.com/office/drawing/2014/main" id="{FE244D28-025B-5C41-8C60-E06CEEB3D147}"/>
                </a:ext>
              </a:extLst>
            </p:cNvPr>
            <p:cNvGrpSpPr/>
            <p:nvPr/>
          </p:nvGrpSpPr>
          <p:grpSpPr>
            <a:xfrm>
              <a:off x="1380491" y="6499198"/>
              <a:ext cx="5958156" cy="2214464"/>
              <a:chOff x="7861506" y="1407238"/>
              <a:chExt cx="5958156" cy="2214464"/>
            </a:xfrm>
          </p:grpSpPr>
          <p:sp>
            <p:nvSpPr>
              <p:cNvPr id="25" name="TextBox 24">
                <a:extLst>
                  <a:ext uri="{FF2B5EF4-FFF2-40B4-BE49-F238E27FC236}">
                    <a16:creationId xmlns="" xmlns:a16="http://schemas.microsoft.com/office/drawing/2014/main" id="{DD78619B-3B03-1342-ADD3-6BF705DEB865}"/>
                  </a:ext>
                </a:extLst>
              </p:cNvPr>
              <p:cNvSpPr txBox="1"/>
              <p:nvPr/>
            </p:nvSpPr>
            <p:spPr>
              <a:xfrm>
                <a:off x="7861506" y="1867376"/>
                <a:ext cx="5958156" cy="1754326"/>
              </a:xfrm>
              <a:prstGeom prst="rect">
                <a:avLst/>
              </a:prstGeom>
              <a:noFill/>
            </p:spPr>
            <p:txBody>
              <a:bodyPr wrap="square" rtlCol="0">
                <a:spAutoFit/>
              </a:bodyPr>
              <a:lstStyle/>
              <a:p>
                <a:r>
                  <a:rPr lang="en-US" sz="5400" b="1" spc="600" dirty="0">
                    <a:solidFill>
                      <a:schemeClr val="tx2"/>
                    </a:solidFill>
                    <a:latin typeface="Montserrat" charset="0"/>
                    <a:ea typeface="Montserrat" charset="0"/>
                    <a:cs typeface="Montserrat" charset="0"/>
                  </a:rPr>
                  <a:t>CLIENTS DATA GRAPH</a:t>
                </a:r>
              </a:p>
            </p:txBody>
          </p:sp>
          <p:sp>
            <p:nvSpPr>
              <p:cNvPr id="28" name="TextBox 27">
                <a:extLst>
                  <a:ext uri="{FF2B5EF4-FFF2-40B4-BE49-F238E27FC236}">
                    <a16:creationId xmlns="" xmlns:a16="http://schemas.microsoft.com/office/drawing/2014/main" id="{E9867908-E300-CA4A-A210-87B6097CF4E0}"/>
                  </a:ext>
                </a:extLst>
              </p:cNvPr>
              <p:cNvSpPr txBox="1"/>
              <p:nvPr/>
            </p:nvSpPr>
            <p:spPr>
              <a:xfrm>
                <a:off x="7898081" y="1407238"/>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grpSp>
      </p:grpSp>
      <p:graphicFrame>
        <p:nvGraphicFramePr>
          <p:cNvPr id="5" name="Chart 4">
            <a:extLst>
              <a:ext uri="{FF2B5EF4-FFF2-40B4-BE49-F238E27FC236}">
                <a16:creationId xmlns="" xmlns:a16="http://schemas.microsoft.com/office/drawing/2014/main" id="{FB92D4D0-5097-7042-A293-7EDC27494398}"/>
              </a:ext>
            </a:extLst>
          </p:cNvPr>
          <p:cNvGraphicFramePr/>
          <p:nvPr/>
        </p:nvGraphicFramePr>
        <p:xfrm>
          <a:off x="9237834" y="3481697"/>
          <a:ext cx="7223652" cy="6752606"/>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a:extLst>
              <a:ext uri="{FF2B5EF4-FFF2-40B4-BE49-F238E27FC236}">
                <a16:creationId xmlns="" xmlns:a16="http://schemas.microsoft.com/office/drawing/2014/main" id="{B6F8C8D4-93A0-244A-9590-4CAE561A6759}"/>
              </a:ext>
            </a:extLst>
          </p:cNvPr>
          <p:cNvGrpSpPr/>
          <p:nvPr/>
        </p:nvGrpSpPr>
        <p:grpSpPr>
          <a:xfrm>
            <a:off x="17675061" y="4839279"/>
            <a:ext cx="5285523" cy="4037441"/>
            <a:chOff x="17675061" y="3481697"/>
            <a:chExt cx="5285523" cy="4037441"/>
          </a:xfrm>
        </p:grpSpPr>
        <p:grpSp>
          <p:nvGrpSpPr>
            <p:cNvPr id="2" name="Group 1">
              <a:extLst>
                <a:ext uri="{FF2B5EF4-FFF2-40B4-BE49-F238E27FC236}">
                  <a16:creationId xmlns="" xmlns:a16="http://schemas.microsoft.com/office/drawing/2014/main" id="{F8B3391F-6863-0D45-9F41-E2F46F1F95BB}"/>
                </a:ext>
              </a:extLst>
            </p:cNvPr>
            <p:cNvGrpSpPr/>
            <p:nvPr/>
          </p:nvGrpSpPr>
          <p:grpSpPr>
            <a:xfrm>
              <a:off x="17797467" y="6955971"/>
              <a:ext cx="3348131" cy="563167"/>
              <a:chOff x="19398530" y="12058057"/>
              <a:chExt cx="3348131" cy="563167"/>
            </a:xfrm>
          </p:grpSpPr>
          <p:sp>
            <p:nvSpPr>
              <p:cNvPr id="6" name="Rectangle 5">
                <a:extLst>
                  <a:ext uri="{FF2B5EF4-FFF2-40B4-BE49-F238E27FC236}">
                    <a16:creationId xmlns="" xmlns:a16="http://schemas.microsoft.com/office/drawing/2014/main" id="{CCA82D01-3415-2240-8E10-C0B5AA1316AA}"/>
                  </a:ext>
                </a:extLst>
              </p:cNvPr>
              <p:cNvSpPr/>
              <p:nvPr/>
            </p:nvSpPr>
            <p:spPr>
              <a:xfrm>
                <a:off x="19398530" y="12146552"/>
                <a:ext cx="437635" cy="4376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 xmlns:a16="http://schemas.microsoft.com/office/drawing/2014/main" id="{DE4DE009-1500-4142-B25A-96C0B03B5104}"/>
                  </a:ext>
                </a:extLst>
              </p:cNvPr>
              <p:cNvSpPr txBox="1"/>
              <p:nvPr/>
            </p:nvSpPr>
            <p:spPr>
              <a:xfrm>
                <a:off x="19897682" y="12058057"/>
                <a:ext cx="1083474" cy="563167"/>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70%</a:t>
                </a:r>
              </a:p>
            </p:txBody>
          </p:sp>
          <p:sp>
            <p:nvSpPr>
              <p:cNvPr id="39" name="Rectangle 38">
                <a:extLst>
                  <a:ext uri="{FF2B5EF4-FFF2-40B4-BE49-F238E27FC236}">
                    <a16:creationId xmlns="" xmlns:a16="http://schemas.microsoft.com/office/drawing/2014/main" id="{0F759F3E-D9AB-FF43-AF28-67CA84BF95CB}"/>
                  </a:ext>
                </a:extLst>
              </p:cNvPr>
              <p:cNvSpPr/>
              <p:nvPr/>
            </p:nvSpPr>
            <p:spPr>
              <a:xfrm>
                <a:off x="21164035" y="12146552"/>
                <a:ext cx="437635" cy="437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 xmlns:a16="http://schemas.microsoft.com/office/drawing/2014/main" id="{698D85BB-1055-8143-BF56-BFA0211F06AE}"/>
                  </a:ext>
                </a:extLst>
              </p:cNvPr>
              <p:cNvSpPr txBox="1"/>
              <p:nvPr/>
            </p:nvSpPr>
            <p:spPr>
              <a:xfrm>
                <a:off x="21663187" y="12058057"/>
                <a:ext cx="1083474" cy="563167"/>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30%</a:t>
                </a:r>
              </a:p>
            </p:txBody>
          </p:sp>
        </p:grpSp>
        <p:sp>
          <p:nvSpPr>
            <p:cNvPr id="16" name="TextBox 15">
              <a:extLst>
                <a:ext uri="{FF2B5EF4-FFF2-40B4-BE49-F238E27FC236}">
                  <a16:creationId xmlns="" xmlns:a16="http://schemas.microsoft.com/office/drawing/2014/main" id="{95887759-E1BC-B948-A454-B4A56855B5A5}"/>
                </a:ext>
              </a:extLst>
            </p:cNvPr>
            <p:cNvSpPr txBox="1"/>
            <p:nvPr/>
          </p:nvSpPr>
          <p:spPr>
            <a:xfrm>
              <a:off x="17675061" y="3481697"/>
              <a:ext cx="5285523" cy="2666307"/>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To get your company’s name out there, you need to make sure you promote it in the right place, it’s no secret that you need.</a:t>
              </a:r>
            </a:p>
          </p:txBody>
        </p:sp>
      </p:grpSp>
    </p:spTree>
    <p:extLst>
      <p:ext uri="{BB962C8B-B14F-4D97-AF65-F5344CB8AC3E}">
        <p14:creationId xmlns:p14="http://schemas.microsoft.com/office/powerpoint/2010/main" val="13198906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 xmlns:a16="http://schemas.microsoft.com/office/drawing/2014/main" id="{26B6C096-3A87-B04B-94EB-2218AD174AA3}"/>
              </a:ext>
            </a:extLst>
          </p:cNvPr>
          <p:cNvGrpSpPr/>
          <p:nvPr/>
        </p:nvGrpSpPr>
        <p:grpSpPr>
          <a:xfrm>
            <a:off x="1836331" y="1217135"/>
            <a:ext cx="5894505" cy="2214464"/>
            <a:chOff x="7861505" y="1407238"/>
            <a:chExt cx="5894505" cy="2214464"/>
          </a:xfrm>
        </p:grpSpPr>
        <p:sp>
          <p:nvSpPr>
            <p:cNvPr id="11" name="TextBox 10">
              <a:extLst>
                <a:ext uri="{FF2B5EF4-FFF2-40B4-BE49-F238E27FC236}">
                  <a16:creationId xmlns="" xmlns:a16="http://schemas.microsoft.com/office/drawing/2014/main" id="{0574BFC9-8771-944F-9627-66EE1CD5C87A}"/>
                </a:ext>
              </a:extLst>
            </p:cNvPr>
            <p:cNvSpPr txBox="1"/>
            <p:nvPr/>
          </p:nvSpPr>
          <p:spPr>
            <a:xfrm>
              <a:off x="7861505" y="1867376"/>
              <a:ext cx="5894505" cy="1754326"/>
            </a:xfrm>
            <a:prstGeom prst="rect">
              <a:avLst/>
            </a:prstGeom>
            <a:noFill/>
          </p:spPr>
          <p:txBody>
            <a:bodyPr wrap="square" rtlCol="0">
              <a:spAutoFit/>
            </a:bodyPr>
            <a:lstStyle/>
            <a:p>
              <a:r>
                <a:rPr lang="en-US" sz="5400" b="1" spc="600" dirty="0">
                  <a:solidFill>
                    <a:schemeClr val="tx2"/>
                  </a:solidFill>
                  <a:latin typeface="Montserrat" charset="0"/>
                  <a:ea typeface="Montserrat" charset="0"/>
                  <a:cs typeface="Montserrat" charset="0"/>
                </a:rPr>
                <a:t>CLIENTS DATA GRAPH</a:t>
              </a:r>
            </a:p>
          </p:txBody>
        </p:sp>
        <p:sp>
          <p:nvSpPr>
            <p:cNvPr id="12" name="TextBox 11">
              <a:extLst>
                <a:ext uri="{FF2B5EF4-FFF2-40B4-BE49-F238E27FC236}">
                  <a16:creationId xmlns="" xmlns:a16="http://schemas.microsoft.com/office/drawing/2014/main" id="{9F09602A-2DFA-A845-AC7A-BCD8B8547E98}"/>
                </a:ext>
              </a:extLst>
            </p:cNvPr>
            <p:cNvSpPr txBox="1"/>
            <p:nvPr/>
          </p:nvSpPr>
          <p:spPr>
            <a:xfrm>
              <a:off x="7894162" y="1407238"/>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grpSp>
      <p:sp>
        <p:nvSpPr>
          <p:cNvPr id="13" name="TextBox 12">
            <a:extLst>
              <a:ext uri="{FF2B5EF4-FFF2-40B4-BE49-F238E27FC236}">
                <a16:creationId xmlns="" xmlns:a16="http://schemas.microsoft.com/office/drawing/2014/main" id="{20997FD7-2323-B646-83C3-1FDB9157E506}"/>
              </a:ext>
            </a:extLst>
          </p:cNvPr>
          <p:cNvSpPr txBox="1"/>
          <p:nvPr/>
        </p:nvSpPr>
        <p:spPr>
          <a:xfrm>
            <a:off x="1868988" y="10884128"/>
            <a:ext cx="17892212" cy="1614737"/>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To get your company’s name out there, you need to make sure you promote it in the right place. It’s no secret that you need to be visible online that’s where your customers, to get your company’s name out there. </a:t>
            </a:r>
          </a:p>
        </p:txBody>
      </p:sp>
      <p:graphicFrame>
        <p:nvGraphicFramePr>
          <p:cNvPr id="4" name="Chart 3">
            <a:extLst>
              <a:ext uri="{FF2B5EF4-FFF2-40B4-BE49-F238E27FC236}">
                <a16:creationId xmlns="" xmlns:a16="http://schemas.microsoft.com/office/drawing/2014/main" id="{CD839ED3-D932-E347-AC56-19DABFB598AB}"/>
              </a:ext>
            </a:extLst>
          </p:cNvPr>
          <p:cNvGraphicFramePr/>
          <p:nvPr/>
        </p:nvGraphicFramePr>
        <p:xfrm>
          <a:off x="9582965" y="1217135"/>
          <a:ext cx="12958354" cy="7299847"/>
        </p:xfrm>
        <a:graphic>
          <a:graphicData uri="http://schemas.openxmlformats.org/drawingml/2006/chart">
            <c:chart xmlns:c="http://schemas.openxmlformats.org/drawingml/2006/chart" xmlns:r="http://schemas.openxmlformats.org/officeDocument/2006/relationships" r:id="rId3"/>
          </a:graphicData>
        </a:graphic>
      </p:graphicFrame>
      <p:sp>
        <p:nvSpPr>
          <p:cNvPr id="36" name="Rectangle 35">
            <a:extLst>
              <a:ext uri="{FF2B5EF4-FFF2-40B4-BE49-F238E27FC236}">
                <a16:creationId xmlns="" xmlns:a16="http://schemas.microsoft.com/office/drawing/2014/main" id="{5510DDA8-E314-084E-B7F0-2775680F694A}"/>
              </a:ext>
            </a:extLst>
          </p:cNvPr>
          <p:cNvSpPr/>
          <p:nvPr/>
        </p:nvSpPr>
        <p:spPr>
          <a:xfrm>
            <a:off x="1868988" y="7131987"/>
            <a:ext cx="4270684" cy="1384995"/>
          </a:xfrm>
          <a:prstGeom prst="rect">
            <a:avLst/>
          </a:prstGeom>
        </p:spPr>
        <p:txBody>
          <a:bodyPr wrap="square">
            <a:spAutoFit/>
          </a:bodyPr>
          <a:lstStyle/>
          <a:p>
            <a:r>
              <a:rPr lang="en-US" sz="2800" b="1" spc="600" dirty="0">
                <a:solidFill>
                  <a:schemeClr val="tx2"/>
                </a:solidFill>
                <a:latin typeface="Montserrat SemiBold" pitchFamily="2" charset="77"/>
                <a:ea typeface="Montserrat" charset="0"/>
                <a:cs typeface="Montserrat" charset="0"/>
              </a:rPr>
              <a:t>To get your company name out there.</a:t>
            </a:r>
            <a:endParaRPr lang="en-US" sz="4400" b="1" spc="600" dirty="0">
              <a:solidFill>
                <a:schemeClr val="tx2"/>
              </a:solidFill>
              <a:latin typeface="Montserrat SemiBold" pitchFamily="2" charset="77"/>
              <a:ea typeface="Montserrat" charset="0"/>
              <a:cs typeface="Montserrat" charset="0"/>
            </a:endParaRPr>
          </a:p>
        </p:txBody>
      </p:sp>
    </p:spTree>
    <p:extLst>
      <p:ext uri="{BB962C8B-B14F-4D97-AF65-F5344CB8AC3E}">
        <p14:creationId xmlns:p14="http://schemas.microsoft.com/office/powerpoint/2010/main" val="1648061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781E73D5-8A96-BF48-A2D4-CA333F34E6F4}"/>
              </a:ext>
            </a:extLst>
          </p:cNvPr>
          <p:cNvGrpSpPr/>
          <p:nvPr/>
        </p:nvGrpSpPr>
        <p:grpSpPr>
          <a:xfrm>
            <a:off x="11846026" y="962772"/>
            <a:ext cx="10443782" cy="11790456"/>
            <a:chOff x="3418296" y="4524798"/>
            <a:chExt cx="8808041" cy="9943796"/>
          </a:xfrm>
        </p:grpSpPr>
        <p:sp>
          <p:nvSpPr>
            <p:cNvPr id="138" name="Freeform 781">
              <a:extLst>
                <a:ext uri="{FF2B5EF4-FFF2-40B4-BE49-F238E27FC236}">
                  <a16:creationId xmlns="" xmlns:a16="http://schemas.microsoft.com/office/drawing/2014/main" id="{1C2C94B7-F7A3-D543-86A6-EDB1B6E54886}"/>
                </a:ext>
              </a:extLst>
            </p:cNvPr>
            <p:cNvSpPr>
              <a:spLocks/>
            </p:cNvSpPr>
            <p:nvPr/>
          </p:nvSpPr>
          <p:spPr bwMode="auto">
            <a:xfrm>
              <a:off x="10624525" y="4570907"/>
              <a:ext cx="103715" cy="46108"/>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47" name="Freeform 512">
              <a:extLst>
                <a:ext uri="{FF2B5EF4-FFF2-40B4-BE49-F238E27FC236}">
                  <a16:creationId xmlns="" xmlns:a16="http://schemas.microsoft.com/office/drawing/2014/main" id="{B604D4BC-1BE3-E94E-BAF8-ED2FB2C9214D}"/>
                </a:ext>
              </a:extLst>
            </p:cNvPr>
            <p:cNvSpPr>
              <a:spLocks/>
            </p:cNvSpPr>
            <p:nvPr/>
          </p:nvSpPr>
          <p:spPr bwMode="auto">
            <a:xfrm>
              <a:off x="8746141" y="14207322"/>
              <a:ext cx="134444" cy="69159"/>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48" name="Freeform 513">
              <a:extLst>
                <a:ext uri="{FF2B5EF4-FFF2-40B4-BE49-F238E27FC236}">
                  <a16:creationId xmlns="" xmlns:a16="http://schemas.microsoft.com/office/drawing/2014/main" id="{8A091D09-461E-4943-9897-EA0BC9C0C5D9}"/>
                </a:ext>
              </a:extLst>
            </p:cNvPr>
            <p:cNvSpPr>
              <a:spLocks/>
            </p:cNvSpPr>
            <p:nvPr/>
          </p:nvSpPr>
          <p:spPr bwMode="auto">
            <a:xfrm>
              <a:off x="8734615" y="14276481"/>
              <a:ext cx="99873" cy="69159"/>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49" name="Freeform 514">
              <a:extLst>
                <a:ext uri="{FF2B5EF4-FFF2-40B4-BE49-F238E27FC236}">
                  <a16:creationId xmlns="" xmlns:a16="http://schemas.microsoft.com/office/drawing/2014/main" id="{F4FACF0C-7D3C-884A-8BDC-5F9B2A2E6358}"/>
                </a:ext>
              </a:extLst>
            </p:cNvPr>
            <p:cNvSpPr>
              <a:spLocks/>
            </p:cNvSpPr>
            <p:nvPr/>
          </p:nvSpPr>
          <p:spPr bwMode="auto">
            <a:xfrm>
              <a:off x="8723096" y="14188110"/>
              <a:ext cx="88349" cy="53792"/>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0" name="Freeform 515">
              <a:extLst>
                <a:ext uri="{FF2B5EF4-FFF2-40B4-BE49-F238E27FC236}">
                  <a16:creationId xmlns="" xmlns:a16="http://schemas.microsoft.com/office/drawing/2014/main" id="{B64110C8-8ACF-A043-B285-C3BDF1565B73}"/>
                </a:ext>
              </a:extLst>
            </p:cNvPr>
            <p:cNvSpPr>
              <a:spLocks/>
            </p:cNvSpPr>
            <p:nvPr/>
          </p:nvSpPr>
          <p:spPr bwMode="auto">
            <a:xfrm>
              <a:off x="8677000" y="14230375"/>
              <a:ext cx="92189" cy="57636"/>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1" name="Freeform 516">
              <a:extLst>
                <a:ext uri="{FF2B5EF4-FFF2-40B4-BE49-F238E27FC236}">
                  <a16:creationId xmlns="" xmlns:a16="http://schemas.microsoft.com/office/drawing/2014/main" id="{62417E62-4119-5D43-B0A1-A45135C26DA6}"/>
                </a:ext>
              </a:extLst>
            </p:cNvPr>
            <p:cNvSpPr>
              <a:spLocks/>
            </p:cNvSpPr>
            <p:nvPr/>
          </p:nvSpPr>
          <p:spPr bwMode="auto">
            <a:xfrm>
              <a:off x="8653952" y="14153527"/>
              <a:ext cx="34571" cy="3457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2" name="Freeform 517">
              <a:extLst>
                <a:ext uri="{FF2B5EF4-FFF2-40B4-BE49-F238E27FC236}">
                  <a16:creationId xmlns="" xmlns:a16="http://schemas.microsoft.com/office/drawing/2014/main" id="{3907F44A-BAA1-C54A-A2DD-F9AD56D63FAE}"/>
                </a:ext>
              </a:extLst>
            </p:cNvPr>
            <p:cNvSpPr>
              <a:spLocks/>
            </p:cNvSpPr>
            <p:nvPr/>
          </p:nvSpPr>
          <p:spPr bwMode="auto">
            <a:xfrm>
              <a:off x="8653952" y="14061314"/>
              <a:ext cx="80667" cy="80687"/>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3" name="Freeform 518">
              <a:extLst>
                <a:ext uri="{FF2B5EF4-FFF2-40B4-BE49-F238E27FC236}">
                  <a16:creationId xmlns="" xmlns:a16="http://schemas.microsoft.com/office/drawing/2014/main" id="{A73A8A16-2AEC-204B-BF7A-CA6875029D66}"/>
                </a:ext>
              </a:extLst>
            </p:cNvPr>
            <p:cNvSpPr>
              <a:spLocks/>
            </p:cNvSpPr>
            <p:nvPr/>
          </p:nvSpPr>
          <p:spPr bwMode="auto">
            <a:xfrm>
              <a:off x="8642427" y="13915308"/>
              <a:ext cx="57618" cy="122951"/>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4" name="Freeform 519">
              <a:extLst>
                <a:ext uri="{FF2B5EF4-FFF2-40B4-BE49-F238E27FC236}">
                  <a16:creationId xmlns="" xmlns:a16="http://schemas.microsoft.com/office/drawing/2014/main" id="{61E341F8-47E6-804E-B4F0-202BF5988788}"/>
                </a:ext>
              </a:extLst>
            </p:cNvPr>
            <p:cNvSpPr>
              <a:spLocks/>
            </p:cNvSpPr>
            <p:nvPr/>
          </p:nvSpPr>
          <p:spPr bwMode="auto">
            <a:xfrm>
              <a:off x="8630904" y="14015207"/>
              <a:ext cx="34571" cy="69159"/>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5" name="Freeform 520">
              <a:extLst>
                <a:ext uri="{FF2B5EF4-FFF2-40B4-BE49-F238E27FC236}">
                  <a16:creationId xmlns="" xmlns:a16="http://schemas.microsoft.com/office/drawing/2014/main" id="{F568AFCC-9029-D148-9E31-AF63B6F80394}"/>
                </a:ext>
              </a:extLst>
            </p:cNvPr>
            <p:cNvSpPr>
              <a:spLocks/>
            </p:cNvSpPr>
            <p:nvPr/>
          </p:nvSpPr>
          <p:spPr bwMode="auto">
            <a:xfrm>
              <a:off x="8630904" y="13869202"/>
              <a:ext cx="57618" cy="80687"/>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6" name="Freeform 521">
              <a:extLst>
                <a:ext uri="{FF2B5EF4-FFF2-40B4-BE49-F238E27FC236}">
                  <a16:creationId xmlns="" xmlns:a16="http://schemas.microsoft.com/office/drawing/2014/main" id="{2580F759-CED7-5942-A36A-8CEEB1C1C739}"/>
                </a:ext>
              </a:extLst>
            </p:cNvPr>
            <p:cNvSpPr>
              <a:spLocks/>
            </p:cNvSpPr>
            <p:nvPr/>
          </p:nvSpPr>
          <p:spPr bwMode="auto">
            <a:xfrm>
              <a:off x="8688524" y="13646348"/>
              <a:ext cx="57618" cy="53792"/>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7" name="Freeform 522">
              <a:extLst>
                <a:ext uri="{FF2B5EF4-FFF2-40B4-BE49-F238E27FC236}">
                  <a16:creationId xmlns="" xmlns:a16="http://schemas.microsoft.com/office/drawing/2014/main" id="{667520B7-D38C-C142-9BA9-8E38DD8EA243}"/>
                </a:ext>
              </a:extLst>
            </p:cNvPr>
            <p:cNvSpPr>
              <a:spLocks/>
            </p:cNvSpPr>
            <p:nvPr/>
          </p:nvSpPr>
          <p:spPr bwMode="auto">
            <a:xfrm>
              <a:off x="8700049" y="13442709"/>
              <a:ext cx="69141" cy="122951"/>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8" name="Freeform 523">
              <a:extLst>
                <a:ext uri="{FF2B5EF4-FFF2-40B4-BE49-F238E27FC236}">
                  <a16:creationId xmlns="" xmlns:a16="http://schemas.microsoft.com/office/drawing/2014/main" id="{4145A49F-F3C9-574A-9F9F-426271188608}"/>
                </a:ext>
              </a:extLst>
            </p:cNvPr>
            <p:cNvSpPr>
              <a:spLocks/>
            </p:cNvSpPr>
            <p:nvPr/>
          </p:nvSpPr>
          <p:spPr bwMode="auto">
            <a:xfrm>
              <a:off x="8926682" y="10245938"/>
              <a:ext cx="53778" cy="46108"/>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59" name="Freeform 524">
              <a:extLst>
                <a:ext uri="{FF2B5EF4-FFF2-40B4-BE49-F238E27FC236}">
                  <a16:creationId xmlns="" xmlns:a16="http://schemas.microsoft.com/office/drawing/2014/main" id="{F218E3D7-6DD7-E24D-872A-7271147FAD26}"/>
                </a:ext>
              </a:extLst>
            </p:cNvPr>
            <p:cNvSpPr>
              <a:spLocks/>
            </p:cNvSpPr>
            <p:nvPr/>
          </p:nvSpPr>
          <p:spPr bwMode="auto">
            <a:xfrm>
              <a:off x="9410682" y="10315101"/>
              <a:ext cx="65300" cy="88374"/>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0" name="Freeform 525">
              <a:extLst>
                <a:ext uri="{FF2B5EF4-FFF2-40B4-BE49-F238E27FC236}">
                  <a16:creationId xmlns="" xmlns:a16="http://schemas.microsoft.com/office/drawing/2014/main" id="{FEEBF983-3B92-B246-8333-3912410DF90E}"/>
                </a:ext>
              </a:extLst>
            </p:cNvPr>
            <p:cNvSpPr>
              <a:spLocks/>
            </p:cNvSpPr>
            <p:nvPr/>
          </p:nvSpPr>
          <p:spPr bwMode="auto">
            <a:xfrm>
              <a:off x="10029128" y="10926022"/>
              <a:ext cx="157493" cy="146006"/>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1" name="Freeform 526">
              <a:extLst>
                <a:ext uri="{FF2B5EF4-FFF2-40B4-BE49-F238E27FC236}">
                  <a16:creationId xmlns="" xmlns:a16="http://schemas.microsoft.com/office/drawing/2014/main" id="{AB863E63-C694-1941-A0DE-9D474AE62491}"/>
                </a:ext>
              </a:extLst>
            </p:cNvPr>
            <p:cNvSpPr>
              <a:spLocks/>
            </p:cNvSpPr>
            <p:nvPr/>
          </p:nvSpPr>
          <p:spPr bwMode="auto">
            <a:xfrm>
              <a:off x="9107222" y="9884767"/>
              <a:ext cx="111396" cy="46108"/>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2" name="Freeform 527">
              <a:extLst>
                <a:ext uri="{FF2B5EF4-FFF2-40B4-BE49-F238E27FC236}">
                  <a16:creationId xmlns="" xmlns:a16="http://schemas.microsoft.com/office/drawing/2014/main" id="{4D7642DD-4159-F546-82EF-39FEFE6D03FE}"/>
                </a:ext>
              </a:extLst>
            </p:cNvPr>
            <p:cNvSpPr>
              <a:spLocks/>
            </p:cNvSpPr>
            <p:nvPr/>
          </p:nvSpPr>
          <p:spPr bwMode="auto">
            <a:xfrm>
              <a:off x="8473411" y="9873239"/>
              <a:ext cx="126762" cy="57636"/>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3" name="Freeform 528">
              <a:extLst>
                <a:ext uri="{FF2B5EF4-FFF2-40B4-BE49-F238E27FC236}">
                  <a16:creationId xmlns="" xmlns:a16="http://schemas.microsoft.com/office/drawing/2014/main" id="{782941E3-BA8F-3543-B2B3-85AB48A6277C}"/>
                </a:ext>
              </a:extLst>
            </p:cNvPr>
            <p:cNvSpPr>
              <a:spLocks/>
            </p:cNvSpPr>
            <p:nvPr/>
          </p:nvSpPr>
          <p:spPr bwMode="auto">
            <a:xfrm>
              <a:off x="8127700" y="9615807"/>
              <a:ext cx="583873" cy="203642"/>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4" name="Freeform 529">
              <a:extLst>
                <a:ext uri="{FF2B5EF4-FFF2-40B4-BE49-F238E27FC236}">
                  <a16:creationId xmlns="" xmlns:a16="http://schemas.microsoft.com/office/drawing/2014/main" id="{C171F257-FD51-6E4A-80E1-5FA6216D814D}"/>
                </a:ext>
              </a:extLst>
            </p:cNvPr>
            <p:cNvSpPr>
              <a:spLocks/>
            </p:cNvSpPr>
            <p:nvPr/>
          </p:nvSpPr>
          <p:spPr bwMode="auto">
            <a:xfrm>
              <a:off x="8473411" y="9492855"/>
              <a:ext cx="46096" cy="42266"/>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5" name="Freeform 530">
              <a:extLst>
                <a:ext uri="{FF2B5EF4-FFF2-40B4-BE49-F238E27FC236}">
                  <a16:creationId xmlns="" xmlns:a16="http://schemas.microsoft.com/office/drawing/2014/main" id="{A8481CA4-1D54-6945-9732-57844C37C46C}"/>
                </a:ext>
              </a:extLst>
            </p:cNvPr>
            <p:cNvSpPr>
              <a:spLocks/>
            </p:cNvSpPr>
            <p:nvPr/>
          </p:nvSpPr>
          <p:spPr bwMode="auto">
            <a:xfrm>
              <a:off x="8757667" y="9727235"/>
              <a:ext cx="23048" cy="2305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6" name="Freeform 531">
              <a:extLst>
                <a:ext uri="{FF2B5EF4-FFF2-40B4-BE49-F238E27FC236}">
                  <a16:creationId xmlns="" xmlns:a16="http://schemas.microsoft.com/office/drawing/2014/main" id="{E91E3333-B007-C74E-B19F-414A7FB46D6F}"/>
                </a:ext>
              </a:extLst>
            </p:cNvPr>
            <p:cNvSpPr>
              <a:spLocks/>
            </p:cNvSpPr>
            <p:nvPr/>
          </p:nvSpPr>
          <p:spPr bwMode="auto">
            <a:xfrm>
              <a:off x="9433730" y="8067374"/>
              <a:ext cx="65300" cy="115268"/>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7" name="Freeform 532">
              <a:extLst>
                <a:ext uri="{FF2B5EF4-FFF2-40B4-BE49-F238E27FC236}">
                  <a16:creationId xmlns="" xmlns:a16="http://schemas.microsoft.com/office/drawing/2014/main" id="{4AC26423-5C57-0F4C-ACDE-76D5AF300938}"/>
                </a:ext>
              </a:extLst>
            </p:cNvPr>
            <p:cNvSpPr>
              <a:spLocks/>
            </p:cNvSpPr>
            <p:nvPr/>
          </p:nvSpPr>
          <p:spPr bwMode="auto">
            <a:xfrm>
              <a:off x="9464459" y="8125008"/>
              <a:ext cx="80667" cy="46108"/>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8" name="Freeform 533">
              <a:extLst>
                <a:ext uri="{FF2B5EF4-FFF2-40B4-BE49-F238E27FC236}">
                  <a16:creationId xmlns="" xmlns:a16="http://schemas.microsoft.com/office/drawing/2014/main" id="{E08993F8-41F5-1045-BBBD-B2D356459381}"/>
                </a:ext>
              </a:extLst>
            </p:cNvPr>
            <p:cNvSpPr>
              <a:spLocks/>
            </p:cNvSpPr>
            <p:nvPr/>
          </p:nvSpPr>
          <p:spPr bwMode="auto">
            <a:xfrm>
              <a:off x="9241662" y="8078899"/>
              <a:ext cx="169015" cy="80687"/>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69" name="Freeform 534">
              <a:extLst>
                <a:ext uri="{FF2B5EF4-FFF2-40B4-BE49-F238E27FC236}">
                  <a16:creationId xmlns="" xmlns:a16="http://schemas.microsoft.com/office/drawing/2014/main" id="{B6E76A72-10D6-0C43-A839-C3641EA0E902}"/>
                </a:ext>
              </a:extLst>
            </p:cNvPr>
            <p:cNvSpPr>
              <a:spLocks/>
            </p:cNvSpPr>
            <p:nvPr/>
          </p:nvSpPr>
          <p:spPr bwMode="auto">
            <a:xfrm>
              <a:off x="9276239" y="7856046"/>
              <a:ext cx="176696" cy="88374"/>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0" name="Freeform 535">
              <a:extLst>
                <a:ext uri="{FF2B5EF4-FFF2-40B4-BE49-F238E27FC236}">
                  <a16:creationId xmlns="" xmlns:a16="http://schemas.microsoft.com/office/drawing/2014/main" id="{AA91210D-693F-AA40-BAD4-611EA63E3D3E}"/>
                </a:ext>
              </a:extLst>
            </p:cNvPr>
            <p:cNvSpPr>
              <a:spLocks/>
            </p:cNvSpPr>
            <p:nvPr/>
          </p:nvSpPr>
          <p:spPr bwMode="auto">
            <a:xfrm>
              <a:off x="9556651" y="7740780"/>
              <a:ext cx="361081" cy="349646"/>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1" name="Freeform 536">
              <a:extLst>
                <a:ext uri="{FF2B5EF4-FFF2-40B4-BE49-F238E27FC236}">
                  <a16:creationId xmlns="" xmlns:a16="http://schemas.microsoft.com/office/drawing/2014/main" id="{66D5A25A-B751-9A4E-BFE0-3DAB061BB27C}"/>
                </a:ext>
              </a:extLst>
            </p:cNvPr>
            <p:cNvSpPr>
              <a:spLocks/>
            </p:cNvSpPr>
            <p:nvPr/>
          </p:nvSpPr>
          <p:spPr bwMode="auto">
            <a:xfrm>
              <a:off x="9848588" y="7990525"/>
              <a:ext cx="92189" cy="111425"/>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2" name="Freeform 537">
              <a:extLst>
                <a:ext uri="{FF2B5EF4-FFF2-40B4-BE49-F238E27FC236}">
                  <a16:creationId xmlns="" xmlns:a16="http://schemas.microsoft.com/office/drawing/2014/main" id="{38742E5B-F335-254C-820E-3779C9BE683A}"/>
                </a:ext>
              </a:extLst>
            </p:cNvPr>
            <p:cNvSpPr>
              <a:spLocks/>
            </p:cNvSpPr>
            <p:nvPr/>
          </p:nvSpPr>
          <p:spPr bwMode="auto">
            <a:xfrm>
              <a:off x="9218621" y="6907005"/>
              <a:ext cx="34571" cy="65317"/>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3" name="Freeform 538">
              <a:extLst>
                <a:ext uri="{FF2B5EF4-FFF2-40B4-BE49-F238E27FC236}">
                  <a16:creationId xmlns="" xmlns:a16="http://schemas.microsoft.com/office/drawing/2014/main" id="{CF8C5B68-FED8-194C-A1DC-A8BDC235246D}"/>
                </a:ext>
              </a:extLst>
            </p:cNvPr>
            <p:cNvSpPr>
              <a:spLocks/>
            </p:cNvSpPr>
            <p:nvPr/>
          </p:nvSpPr>
          <p:spPr bwMode="auto">
            <a:xfrm>
              <a:off x="9049606" y="7018434"/>
              <a:ext cx="34571" cy="3457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4" name="Freeform 539">
              <a:extLst>
                <a:ext uri="{FF2B5EF4-FFF2-40B4-BE49-F238E27FC236}">
                  <a16:creationId xmlns="" xmlns:a16="http://schemas.microsoft.com/office/drawing/2014/main" id="{7C9E6CEF-D2ED-994E-9E65-64D337B2DF6E}"/>
                </a:ext>
              </a:extLst>
            </p:cNvPr>
            <p:cNvSpPr>
              <a:spLocks/>
            </p:cNvSpPr>
            <p:nvPr/>
          </p:nvSpPr>
          <p:spPr bwMode="auto">
            <a:xfrm>
              <a:off x="8273666" y="7617828"/>
              <a:ext cx="76826" cy="46108"/>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5" name="Freeform 540">
              <a:extLst>
                <a:ext uri="{FF2B5EF4-FFF2-40B4-BE49-F238E27FC236}">
                  <a16:creationId xmlns="" xmlns:a16="http://schemas.microsoft.com/office/drawing/2014/main" id="{49A76DEB-CB50-2541-94E7-D733B61583C5}"/>
                </a:ext>
              </a:extLst>
            </p:cNvPr>
            <p:cNvSpPr>
              <a:spLocks/>
            </p:cNvSpPr>
            <p:nvPr/>
          </p:nvSpPr>
          <p:spPr bwMode="auto">
            <a:xfrm>
              <a:off x="8396584" y="7345029"/>
              <a:ext cx="69141" cy="69159"/>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6" name="Freeform 541">
              <a:extLst>
                <a:ext uri="{FF2B5EF4-FFF2-40B4-BE49-F238E27FC236}">
                  <a16:creationId xmlns="" xmlns:a16="http://schemas.microsoft.com/office/drawing/2014/main" id="{F0EABB27-CBDF-0C43-A684-AA9C8B6B3BF8}"/>
                </a:ext>
              </a:extLst>
            </p:cNvPr>
            <p:cNvSpPr>
              <a:spLocks/>
            </p:cNvSpPr>
            <p:nvPr/>
          </p:nvSpPr>
          <p:spPr bwMode="auto">
            <a:xfrm>
              <a:off x="8362015" y="6860897"/>
              <a:ext cx="69141" cy="80687"/>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7" name="Freeform 542">
              <a:extLst>
                <a:ext uri="{FF2B5EF4-FFF2-40B4-BE49-F238E27FC236}">
                  <a16:creationId xmlns="" xmlns:a16="http://schemas.microsoft.com/office/drawing/2014/main" id="{BC8C8671-D217-824C-A7DB-5F93D2476171}"/>
                </a:ext>
              </a:extLst>
            </p:cNvPr>
            <p:cNvSpPr>
              <a:spLocks/>
            </p:cNvSpPr>
            <p:nvPr/>
          </p:nvSpPr>
          <p:spPr bwMode="auto">
            <a:xfrm>
              <a:off x="8169951" y="6814792"/>
              <a:ext cx="134444" cy="69159"/>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8" name="Freeform 543">
              <a:extLst>
                <a:ext uri="{FF2B5EF4-FFF2-40B4-BE49-F238E27FC236}">
                  <a16:creationId xmlns="" xmlns:a16="http://schemas.microsoft.com/office/drawing/2014/main" id="{1BD41E85-3BEE-9B4A-A9B8-F11A40D77AFA}"/>
                </a:ext>
              </a:extLst>
            </p:cNvPr>
            <p:cNvSpPr>
              <a:spLocks/>
            </p:cNvSpPr>
            <p:nvPr/>
          </p:nvSpPr>
          <p:spPr bwMode="auto">
            <a:xfrm>
              <a:off x="8454204" y="6772526"/>
              <a:ext cx="76826" cy="30738"/>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79" name="Freeform 544">
              <a:extLst>
                <a:ext uri="{FF2B5EF4-FFF2-40B4-BE49-F238E27FC236}">
                  <a16:creationId xmlns="" xmlns:a16="http://schemas.microsoft.com/office/drawing/2014/main" id="{F08CF75A-2655-7F4A-9ED4-AB15FF5A06D2}"/>
                </a:ext>
              </a:extLst>
            </p:cNvPr>
            <p:cNvSpPr>
              <a:spLocks/>
            </p:cNvSpPr>
            <p:nvPr/>
          </p:nvSpPr>
          <p:spPr bwMode="auto">
            <a:xfrm>
              <a:off x="7977886" y="6545834"/>
              <a:ext cx="384130" cy="268961"/>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0" name="Freeform 545">
              <a:extLst>
                <a:ext uri="{FF2B5EF4-FFF2-40B4-BE49-F238E27FC236}">
                  <a16:creationId xmlns="" xmlns:a16="http://schemas.microsoft.com/office/drawing/2014/main" id="{CAEC5937-9AAE-E446-82CC-861682AE8CBA}"/>
                </a:ext>
              </a:extLst>
            </p:cNvPr>
            <p:cNvSpPr>
              <a:spLocks/>
            </p:cNvSpPr>
            <p:nvPr/>
          </p:nvSpPr>
          <p:spPr bwMode="auto">
            <a:xfrm>
              <a:off x="8127700" y="6522776"/>
              <a:ext cx="76826" cy="57636"/>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1" name="Freeform 546">
              <a:extLst>
                <a:ext uri="{FF2B5EF4-FFF2-40B4-BE49-F238E27FC236}">
                  <a16:creationId xmlns="" xmlns:a16="http://schemas.microsoft.com/office/drawing/2014/main" id="{717AD1B5-D547-1B46-9405-72D2A2A44718}"/>
                </a:ext>
              </a:extLst>
            </p:cNvPr>
            <p:cNvSpPr>
              <a:spLocks/>
            </p:cNvSpPr>
            <p:nvPr/>
          </p:nvSpPr>
          <p:spPr bwMode="auto">
            <a:xfrm>
              <a:off x="8104649" y="6534304"/>
              <a:ext cx="42255" cy="57636"/>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2" name="Freeform 547">
              <a:extLst>
                <a:ext uri="{FF2B5EF4-FFF2-40B4-BE49-F238E27FC236}">
                  <a16:creationId xmlns="" xmlns:a16="http://schemas.microsoft.com/office/drawing/2014/main" id="{FABAC470-EC81-7744-9A3D-D351AD5F1438}"/>
                </a:ext>
              </a:extLst>
            </p:cNvPr>
            <p:cNvSpPr>
              <a:spLocks/>
            </p:cNvSpPr>
            <p:nvPr/>
          </p:nvSpPr>
          <p:spPr bwMode="auto">
            <a:xfrm>
              <a:off x="8000932" y="6319141"/>
              <a:ext cx="34571" cy="69159"/>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3" name="Freeform 548">
              <a:extLst>
                <a:ext uri="{FF2B5EF4-FFF2-40B4-BE49-F238E27FC236}">
                  <a16:creationId xmlns="" xmlns:a16="http://schemas.microsoft.com/office/drawing/2014/main" id="{D0B0AF83-8775-B54D-951F-EEA5F816E0A0}"/>
                </a:ext>
              </a:extLst>
            </p:cNvPr>
            <p:cNvSpPr>
              <a:spLocks/>
            </p:cNvSpPr>
            <p:nvPr/>
          </p:nvSpPr>
          <p:spPr bwMode="auto">
            <a:xfrm>
              <a:off x="7831917" y="5731274"/>
              <a:ext cx="1621018" cy="1187259"/>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4" name="Freeform 549">
              <a:extLst>
                <a:ext uri="{FF2B5EF4-FFF2-40B4-BE49-F238E27FC236}">
                  <a16:creationId xmlns="" xmlns:a16="http://schemas.microsoft.com/office/drawing/2014/main" id="{62CC5885-10BA-0248-97AC-36D599314688}"/>
                </a:ext>
              </a:extLst>
            </p:cNvPr>
            <p:cNvSpPr>
              <a:spLocks/>
            </p:cNvSpPr>
            <p:nvPr/>
          </p:nvSpPr>
          <p:spPr bwMode="auto">
            <a:xfrm>
              <a:off x="8880585" y="6837849"/>
              <a:ext cx="69141" cy="23055"/>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5" name="Freeform 550">
              <a:extLst>
                <a:ext uri="{FF2B5EF4-FFF2-40B4-BE49-F238E27FC236}">
                  <a16:creationId xmlns="" xmlns:a16="http://schemas.microsoft.com/office/drawing/2014/main" id="{D92BCD78-A0CA-4B4C-8274-8E23B7EE5D2D}"/>
                </a:ext>
              </a:extLst>
            </p:cNvPr>
            <p:cNvSpPr>
              <a:spLocks/>
            </p:cNvSpPr>
            <p:nvPr/>
          </p:nvSpPr>
          <p:spPr bwMode="auto">
            <a:xfrm>
              <a:off x="8677000" y="6342195"/>
              <a:ext cx="92189" cy="23055"/>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6" name="Freeform 551">
              <a:extLst>
                <a:ext uri="{FF2B5EF4-FFF2-40B4-BE49-F238E27FC236}">
                  <a16:creationId xmlns="" xmlns:a16="http://schemas.microsoft.com/office/drawing/2014/main" id="{65835E7B-F028-0845-9880-EFFC1C697515}"/>
                </a:ext>
              </a:extLst>
            </p:cNvPr>
            <p:cNvSpPr>
              <a:spLocks/>
            </p:cNvSpPr>
            <p:nvPr/>
          </p:nvSpPr>
          <p:spPr bwMode="auto">
            <a:xfrm>
              <a:off x="8542556" y="6319141"/>
              <a:ext cx="134444" cy="111425"/>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7" name="Freeform 552">
              <a:extLst>
                <a:ext uri="{FF2B5EF4-FFF2-40B4-BE49-F238E27FC236}">
                  <a16:creationId xmlns="" xmlns:a16="http://schemas.microsoft.com/office/drawing/2014/main" id="{F6B1B2E6-D848-BA43-BA39-785EBA2C11B5}"/>
                </a:ext>
              </a:extLst>
            </p:cNvPr>
            <p:cNvSpPr>
              <a:spLocks/>
            </p:cNvSpPr>
            <p:nvPr/>
          </p:nvSpPr>
          <p:spPr bwMode="auto">
            <a:xfrm>
              <a:off x="8419633" y="6219241"/>
              <a:ext cx="76826" cy="42266"/>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8" name="Freeform 553">
              <a:extLst>
                <a:ext uri="{FF2B5EF4-FFF2-40B4-BE49-F238E27FC236}">
                  <a16:creationId xmlns="" xmlns:a16="http://schemas.microsoft.com/office/drawing/2014/main" id="{CBB24377-320F-1E4D-9796-5EA65A871A65}"/>
                </a:ext>
              </a:extLst>
            </p:cNvPr>
            <p:cNvSpPr>
              <a:spLocks/>
            </p:cNvSpPr>
            <p:nvPr/>
          </p:nvSpPr>
          <p:spPr bwMode="auto">
            <a:xfrm>
              <a:off x="8531033" y="6207712"/>
              <a:ext cx="69141" cy="3457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89" name="Freeform 554">
              <a:extLst>
                <a:ext uri="{FF2B5EF4-FFF2-40B4-BE49-F238E27FC236}">
                  <a16:creationId xmlns="" xmlns:a16="http://schemas.microsoft.com/office/drawing/2014/main" id="{7EB2DDE8-CA5E-6C4E-A447-E970A95BB127}"/>
                </a:ext>
              </a:extLst>
            </p:cNvPr>
            <p:cNvSpPr>
              <a:spLocks/>
            </p:cNvSpPr>
            <p:nvPr/>
          </p:nvSpPr>
          <p:spPr bwMode="auto">
            <a:xfrm>
              <a:off x="8465729" y="6184662"/>
              <a:ext cx="53778" cy="23055"/>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0" name="Freeform 555">
              <a:extLst>
                <a:ext uri="{FF2B5EF4-FFF2-40B4-BE49-F238E27FC236}">
                  <a16:creationId xmlns="" xmlns:a16="http://schemas.microsoft.com/office/drawing/2014/main" id="{FAA58446-6020-FD42-849E-FDFDFAAB0E84}"/>
                </a:ext>
              </a:extLst>
            </p:cNvPr>
            <p:cNvSpPr>
              <a:spLocks/>
            </p:cNvSpPr>
            <p:nvPr/>
          </p:nvSpPr>
          <p:spPr bwMode="auto">
            <a:xfrm>
              <a:off x="8327444" y="5754325"/>
              <a:ext cx="295777" cy="126796"/>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1" name="Freeform 556">
              <a:extLst>
                <a:ext uri="{FF2B5EF4-FFF2-40B4-BE49-F238E27FC236}">
                  <a16:creationId xmlns="" xmlns:a16="http://schemas.microsoft.com/office/drawing/2014/main" id="{83BE50BC-47B2-8046-9542-374984A2CD08}"/>
                </a:ext>
              </a:extLst>
            </p:cNvPr>
            <p:cNvSpPr>
              <a:spLocks/>
            </p:cNvSpPr>
            <p:nvPr/>
          </p:nvSpPr>
          <p:spPr bwMode="auto">
            <a:xfrm>
              <a:off x="5669282" y="7798415"/>
              <a:ext cx="326508" cy="215170"/>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2" name="Freeform 557">
              <a:extLst>
                <a:ext uri="{FF2B5EF4-FFF2-40B4-BE49-F238E27FC236}">
                  <a16:creationId xmlns="" xmlns:a16="http://schemas.microsoft.com/office/drawing/2014/main" id="{AB30F3E5-25AA-C34E-B9A2-DEF61088C246}"/>
                </a:ext>
              </a:extLst>
            </p:cNvPr>
            <p:cNvSpPr>
              <a:spLocks/>
            </p:cNvSpPr>
            <p:nvPr/>
          </p:nvSpPr>
          <p:spPr bwMode="auto">
            <a:xfrm>
              <a:off x="5411920" y="7548667"/>
              <a:ext cx="145967" cy="157534"/>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3" name="Freeform 558">
              <a:extLst>
                <a:ext uri="{FF2B5EF4-FFF2-40B4-BE49-F238E27FC236}">
                  <a16:creationId xmlns="" xmlns:a16="http://schemas.microsoft.com/office/drawing/2014/main" id="{42022ED9-0A7B-1844-BA16-1908520CC8EB}"/>
                </a:ext>
              </a:extLst>
            </p:cNvPr>
            <p:cNvSpPr>
              <a:spLocks/>
            </p:cNvSpPr>
            <p:nvPr/>
          </p:nvSpPr>
          <p:spPr bwMode="auto">
            <a:xfrm>
              <a:off x="5423443" y="7368078"/>
              <a:ext cx="46096" cy="46108"/>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4" name="Freeform 559">
              <a:extLst>
                <a:ext uri="{FF2B5EF4-FFF2-40B4-BE49-F238E27FC236}">
                  <a16:creationId xmlns="" xmlns:a16="http://schemas.microsoft.com/office/drawing/2014/main" id="{9EE766C1-BF07-E647-B944-82E0DA3677DB}"/>
                </a:ext>
              </a:extLst>
            </p:cNvPr>
            <p:cNvSpPr>
              <a:spLocks/>
            </p:cNvSpPr>
            <p:nvPr/>
          </p:nvSpPr>
          <p:spPr bwMode="auto">
            <a:xfrm>
              <a:off x="5365823" y="7314291"/>
              <a:ext cx="69141" cy="65317"/>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5" name="Freeform 560">
              <a:extLst>
                <a:ext uri="{FF2B5EF4-FFF2-40B4-BE49-F238E27FC236}">
                  <a16:creationId xmlns="" xmlns:a16="http://schemas.microsoft.com/office/drawing/2014/main" id="{D8F1721C-CCB5-8B44-B5B0-5D92A03C9F56}"/>
                </a:ext>
              </a:extLst>
            </p:cNvPr>
            <p:cNvSpPr>
              <a:spLocks/>
            </p:cNvSpPr>
            <p:nvPr/>
          </p:nvSpPr>
          <p:spPr bwMode="auto">
            <a:xfrm>
              <a:off x="5335092" y="7333500"/>
              <a:ext cx="42255" cy="69159"/>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6" name="Freeform 561">
              <a:extLst>
                <a:ext uri="{FF2B5EF4-FFF2-40B4-BE49-F238E27FC236}">
                  <a16:creationId xmlns="" xmlns:a16="http://schemas.microsoft.com/office/drawing/2014/main" id="{B366DEF3-DC81-B045-8138-53ADE5789925}"/>
                </a:ext>
              </a:extLst>
            </p:cNvPr>
            <p:cNvSpPr>
              <a:spLocks/>
            </p:cNvSpPr>
            <p:nvPr/>
          </p:nvSpPr>
          <p:spPr bwMode="auto">
            <a:xfrm>
              <a:off x="5265948" y="7268180"/>
              <a:ext cx="57618" cy="122951"/>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7" name="Freeform 562">
              <a:extLst>
                <a:ext uri="{FF2B5EF4-FFF2-40B4-BE49-F238E27FC236}">
                  <a16:creationId xmlns="" xmlns:a16="http://schemas.microsoft.com/office/drawing/2014/main" id="{CFC70D25-32D3-2647-B22E-5731E745E2FE}"/>
                </a:ext>
              </a:extLst>
            </p:cNvPr>
            <p:cNvSpPr>
              <a:spLocks/>
            </p:cNvSpPr>
            <p:nvPr/>
          </p:nvSpPr>
          <p:spPr bwMode="auto">
            <a:xfrm>
              <a:off x="5219853" y="7222071"/>
              <a:ext cx="80667" cy="80687"/>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8" name="Freeform 563">
              <a:extLst>
                <a:ext uri="{FF2B5EF4-FFF2-40B4-BE49-F238E27FC236}">
                  <a16:creationId xmlns="" xmlns:a16="http://schemas.microsoft.com/office/drawing/2014/main" id="{5AF04418-DB4D-0C4F-BF1A-05F3C8FF3B3A}"/>
                </a:ext>
              </a:extLst>
            </p:cNvPr>
            <p:cNvSpPr>
              <a:spLocks/>
            </p:cNvSpPr>
            <p:nvPr/>
          </p:nvSpPr>
          <p:spPr bwMode="auto">
            <a:xfrm>
              <a:off x="5300519" y="7222071"/>
              <a:ext cx="76826" cy="103742"/>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299" name="Freeform 564">
              <a:extLst>
                <a:ext uri="{FF2B5EF4-FFF2-40B4-BE49-F238E27FC236}">
                  <a16:creationId xmlns="" xmlns:a16="http://schemas.microsoft.com/office/drawing/2014/main" id="{41CC76A6-425E-AD44-BBCD-12F3F44B45D3}"/>
                </a:ext>
              </a:extLst>
            </p:cNvPr>
            <p:cNvSpPr>
              <a:spLocks/>
            </p:cNvSpPr>
            <p:nvPr/>
          </p:nvSpPr>
          <p:spPr bwMode="auto">
            <a:xfrm>
              <a:off x="5277471" y="7245126"/>
              <a:ext cx="34571" cy="1152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0" name="Freeform 565">
              <a:extLst>
                <a:ext uri="{FF2B5EF4-FFF2-40B4-BE49-F238E27FC236}">
                  <a16:creationId xmlns="" xmlns:a16="http://schemas.microsoft.com/office/drawing/2014/main" id="{044A45AE-0BBD-044B-BB50-BB4BA1BB241D}"/>
                </a:ext>
              </a:extLst>
            </p:cNvPr>
            <p:cNvSpPr>
              <a:spLocks/>
            </p:cNvSpPr>
            <p:nvPr/>
          </p:nvSpPr>
          <p:spPr bwMode="auto">
            <a:xfrm>
              <a:off x="4194235" y="7256655"/>
              <a:ext cx="149807" cy="76846"/>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1" name="Freeform 566">
              <a:extLst>
                <a:ext uri="{FF2B5EF4-FFF2-40B4-BE49-F238E27FC236}">
                  <a16:creationId xmlns="" xmlns:a16="http://schemas.microsoft.com/office/drawing/2014/main" id="{D5A661AD-AD09-6C4B-A7D0-7715EACEB683}"/>
                </a:ext>
              </a:extLst>
            </p:cNvPr>
            <p:cNvSpPr>
              <a:spLocks/>
            </p:cNvSpPr>
            <p:nvPr/>
          </p:nvSpPr>
          <p:spPr bwMode="auto">
            <a:xfrm>
              <a:off x="4251853" y="7187491"/>
              <a:ext cx="92189" cy="80687"/>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2" name="Freeform 567">
              <a:extLst>
                <a:ext uri="{FF2B5EF4-FFF2-40B4-BE49-F238E27FC236}">
                  <a16:creationId xmlns="" xmlns:a16="http://schemas.microsoft.com/office/drawing/2014/main" id="{707A822F-1806-3D4D-AEE7-30D13CAA62FF}"/>
                </a:ext>
              </a:extLst>
            </p:cNvPr>
            <p:cNvSpPr>
              <a:spLocks/>
            </p:cNvSpPr>
            <p:nvPr/>
          </p:nvSpPr>
          <p:spPr bwMode="auto">
            <a:xfrm>
              <a:off x="3610360" y="7494871"/>
              <a:ext cx="111396" cy="42266"/>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3" name="Freeform 568">
              <a:extLst>
                <a:ext uri="{FF2B5EF4-FFF2-40B4-BE49-F238E27FC236}">
                  <a16:creationId xmlns="" xmlns:a16="http://schemas.microsoft.com/office/drawing/2014/main" id="{A12309AD-CB36-7D4D-B890-215678DC4120}"/>
                </a:ext>
              </a:extLst>
            </p:cNvPr>
            <p:cNvSpPr>
              <a:spLocks/>
            </p:cNvSpPr>
            <p:nvPr/>
          </p:nvSpPr>
          <p:spPr bwMode="auto">
            <a:xfrm>
              <a:off x="3475915" y="7560192"/>
              <a:ext cx="65300" cy="57636"/>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4" name="Freeform 569">
              <a:extLst>
                <a:ext uri="{FF2B5EF4-FFF2-40B4-BE49-F238E27FC236}">
                  <a16:creationId xmlns="" xmlns:a16="http://schemas.microsoft.com/office/drawing/2014/main" id="{2CDC6C04-C531-9746-B7CE-5E2F29BF83BB}"/>
                </a:ext>
              </a:extLst>
            </p:cNvPr>
            <p:cNvSpPr>
              <a:spLocks/>
            </p:cNvSpPr>
            <p:nvPr/>
          </p:nvSpPr>
          <p:spPr bwMode="auto">
            <a:xfrm>
              <a:off x="7305664" y="6161605"/>
              <a:ext cx="234319" cy="146006"/>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5" name="Freeform 570">
              <a:extLst>
                <a:ext uri="{FF2B5EF4-FFF2-40B4-BE49-F238E27FC236}">
                  <a16:creationId xmlns="" xmlns:a16="http://schemas.microsoft.com/office/drawing/2014/main" id="{2F4E4EAF-E702-9545-85A0-BF7DE3671115}"/>
                </a:ext>
              </a:extLst>
            </p:cNvPr>
            <p:cNvSpPr>
              <a:spLocks/>
            </p:cNvSpPr>
            <p:nvPr/>
          </p:nvSpPr>
          <p:spPr bwMode="auto">
            <a:xfrm>
              <a:off x="7225000" y="6230767"/>
              <a:ext cx="57618" cy="42266"/>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6" name="Freeform 571">
              <a:extLst>
                <a:ext uri="{FF2B5EF4-FFF2-40B4-BE49-F238E27FC236}">
                  <a16:creationId xmlns="" xmlns:a16="http://schemas.microsoft.com/office/drawing/2014/main" id="{8F19562E-089A-2143-B586-97638646AD39}"/>
                </a:ext>
              </a:extLst>
            </p:cNvPr>
            <p:cNvSpPr>
              <a:spLocks/>
            </p:cNvSpPr>
            <p:nvPr/>
          </p:nvSpPr>
          <p:spPr bwMode="auto">
            <a:xfrm>
              <a:off x="7155856" y="6273030"/>
              <a:ext cx="23048" cy="23055"/>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7" name="Freeform 572">
              <a:extLst>
                <a:ext uri="{FF2B5EF4-FFF2-40B4-BE49-F238E27FC236}">
                  <a16:creationId xmlns="" xmlns:a16="http://schemas.microsoft.com/office/drawing/2014/main" id="{D2B92340-7C78-BB4E-BE22-2D71CD644207}"/>
                </a:ext>
              </a:extLst>
            </p:cNvPr>
            <p:cNvSpPr>
              <a:spLocks/>
            </p:cNvSpPr>
            <p:nvPr/>
          </p:nvSpPr>
          <p:spPr bwMode="auto">
            <a:xfrm>
              <a:off x="6187854" y="5800433"/>
              <a:ext cx="1037144" cy="507180"/>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8" name="Freeform 573">
              <a:extLst>
                <a:ext uri="{FF2B5EF4-FFF2-40B4-BE49-F238E27FC236}">
                  <a16:creationId xmlns="" xmlns:a16="http://schemas.microsoft.com/office/drawing/2014/main" id="{F8B3D7D2-522D-7A42-A15F-318981EDD0FA}"/>
                </a:ext>
              </a:extLst>
            </p:cNvPr>
            <p:cNvSpPr>
              <a:spLocks/>
            </p:cNvSpPr>
            <p:nvPr/>
          </p:nvSpPr>
          <p:spPr bwMode="auto">
            <a:xfrm>
              <a:off x="6875445" y="5754325"/>
              <a:ext cx="157493" cy="103742"/>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09" name="Freeform 574">
              <a:extLst>
                <a:ext uri="{FF2B5EF4-FFF2-40B4-BE49-F238E27FC236}">
                  <a16:creationId xmlns="" xmlns:a16="http://schemas.microsoft.com/office/drawing/2014/main" id="{990265A3-F4C2-8244-B86D-4F95364A81C7}"/>
                </a:ext>
              </a:extLst>
            </p:cNvPr>
            <p:cNvSpPr>
              <a:spLocks/>
            </p:cNvSpPr>
            <p:nvPr/>
          </p:nvSpPr>
          <p:spPr bwMode="auto">
            <a:xfrm>
              <a:off x="7125126" y="5708217"/>
              <a:ext cx="357238" cy="330437"/>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0" name="Freeform 575">
              <a:extLst>
                <a:ext uri="{FF2B5EF4-FFF2-40B4-BE49-F238E27FC236}">
                  <a16:creationId xmlns="" xmlns:a16="http://schemas.microsoft.com/office/drawing/2014/main" id="{A3F76BAA-9B23-AC4C-869A-ECC50DE370F9}"/>
                </a:ext>
              </a:extLst>
            </p:cNvPr>
            <p:cNvSpPr>
              <a:spLocks/>
            </p:cNvSpPr>
            <p:nvPr/>
          </p:nvSpPr>
          <p:spPr bwMode="auto">
            <a:xfrm>
              <a:off x="7505411" y="5708217"/>
              <a:ext cx="314982" cy="249747"/>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1" name="Freeform 576">
              <a:extLst>
                <a:ext uri="{FF2B5EF4-FFF2-40B4-BE49-F238E27FC236}">
                  <a16:creationId xmlns="" xmlns:a16="http://schemas.microsoft.com/office/drawing/2014/main" id="{1804EA92-B562-3246-9F45-ABB7B6702B9A}"/>
                </a:ext>
              </a:extLst>
            </p:cNvPr>
            <p:cNvSpPr>
              <a:spLocks/>
            </p:cNvSpPr>
            <p:nvPr/>
          </p:nvSpPr>
          <p:spPr bwMode="auto">
            <a:xfrm>
              <a:off x="5819093" y="5677479"/>
              <a:ext cx="606921" cy="372701"/>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2" name="Freeform 577">
              <a:extLst>
                <a:ext uri="{FF2B5EF4-FFF2-40B4-BE49-F238E27FC236}">
                  <a16:creationId xmlns="" xmlns:a16="http://schemas.microsoft.com/office/drawing/2014/main" id="{5B18A983-9DE7-0C42-8C97-C3BEFB83E11B}"/>
                </a:ext>
              </a:extLst>
            </p:cNvPr>
            <p:cNvSpPr>
              <a:spLocks/>
            </p:cNvSpPr>
            <p:nvPr/>
          </p:nvSpPr>
          <p:spPr bwMode="auto">
            <a:xfrm>
              <a:off x="6998364" y="5573738"/>
              <a:ext cx="80667" cy="46108"/>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3" name="Freeform 578">
              <a:extLst>
                <a:ext uri="{FF2B5EF4-FFF2-40B4-BE49-F238E27FC236}">
                  <a16:creationId xmlns="" xmlns:a16="http://schemas.microsoft.com/office/drawing/2014/main" id="{22433497-A309-854D-B787-7FA4B8DEF92C}"/>
                </a:ext>
              </a:extLst>
            </p:cNvPr>
            <p:cNvSpPr>
              <a:spLocks/>
            </p:cNvSpPr>
            <p:nvPr/>
          </p:nvSpPr>
          <p:spPr bwMode="auto">
            <a:xfrm>
              <a:off x="6303092" y="5370099"/>
              <a:ext cx="676063" cy="318908"/>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4" name="Freeform 579">
              <a:extLst>
                <a:ext uri="{FF2B5EF4-FFF2-40B4-BE49-F238E27FC236}">
                  <a16:creationId xmlns="" xmlns:a16="http://schemas.microsoft.com/office/drawing/2014/main" id="{617A09FE-1627-6941-AD7C-01E3E5A899DE}"/>
                </a:ext>
              </a:extLst>
            </p:cNvPr>
            <p:cNvSpPr>
              <a:spLocks/>
            </p:cNvSpPr>
            <p:nvPr/>
          </p:nvSpPr>
          <p:spPr bwMode="auto">
            <a:xfrm>
              <a:off x="6187854" y="5496894"/>
              <a:ext cx="115237" cy="76846"/>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5" name="Freeform 580">
              <a:extLst>
                <a:ext uri="{FF2B5EF4-FFF2-40B4-BE49-F238E27FC236}">
                  <a16:creationId xmlns="" xmlns:a16="http://schemas.microsoft.com/office/drawing/2014/main" id="{F16E891A-70A4-934F-8953-8C1875BB2C7C}"/>
                </a:ext>
              </a:extLst>
            </p:cNvPr>
            <p:cNvSpPr>
              <a:spLocks/>
            </p:cNvSpPr>
            <p:nvPr/>
          </p:nvSpPr>
          <p:spPr bwMode="auto">
            <a:xfrm>
              <a:off x="5988108" y="5327836"/>
              <a:ext cx="414858" cy="192115"/>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6" name="Freeform 581">
              <a:extLst>
                <a:ext uri="{FF2B5EF4-FFF2-40B4-BE49-F238E27FC236}">
                  <a16:creationId xmlns="" xmlns:a16="http://schemas.microsoft.com/office/drawing/2014/main" id="{0C2BF488-0750-0341-B60B-B1E9AC52AF0F}"/>
                </a:ext>
              </a:extLst>
            </p:cNvPr>
            <p:cNvSpPr>
              <a:spLocks/>
            </p:cNvSpPr>
            <p:nvPr/>
          </p:nvSpPr>
          <p:spPr bwMode="auto">
            <a:xfrm>
              <a:off x="6437536" y="5404675"/>
              <a:ext cx="88349" cy="23055"/>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7" name="Freeform 582">
              <a:extLst>
                <a:ext uri="{FF2B5EF4-FFF2-40B4-BE49-F238E27FC236}">
                  <a16:creationId xmlns="" xmlns:a16="http://schemas.microsoft.com/office/drawing/2014/main" id="{51A10574-D13E-ED41-8B79-17E787D4B0A4}"/>
                </a:ext>
              </a:extLst>
            </p:cNvPr>
            <p:cNvSpPr>
              <a:spLocks/>
            </p:cNvSpPr>
            <p:nvPr/>
          </p:nvSpPr>
          <p:spPr bwMode="auto">
            <a:xfrm>
              <a:off x="6514364" y="5247148"/>
              <a:ext cx="238159" cy="111425"/>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8" name="Freeform 583">
              <a:extLst>
                <a:ext uri="{FF2B5EF4-FFF2-40B4-BE49-F238E27FC236}">
                  <a16:creationId xmlns="" xmlns:a16="http://schemas.microsoft.com/office/drawing/2014/main" id="{A80FE4EC-9F39-5D48-827A-1579079255EF}"/>
                </a:ext>
              </a:extLst>
            </p:cNvPr>
            <p:cNvSpPr>
              <a:spLocks/>
            </p:cNvSpPr>
            <p:nvPr/>
          </p:nvSpPr>
          <p:spPr bwMode="auto">
            <a:xfrm>
              <a:off x="6414488" y="5270199"/>
              <a:ext cx="88349" cy="46108"/>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19" name="Freeform 584">
              <a:extLst>
                <a:ext uri="{FF2B5EF4-FFF2-40B4-BE49-F238E27FC236}">
                  <a16:creationId xmlns="" xmlns:a16="http://schemas.microsoft.com/office/drawing/2014/main" id="{4BFFDF4A-53F1-8C4C-A78C-49E1FC53258A}"/>
                </a:ext>
              </a:extLst>
            </p:cNvPr>
            <p:cNvSpPr>
              <a:spLocks/>
            </p:cNvSpPr>
            <p:nvPr/>
          </p:nvSpPr>
          <p:spPr bwMode="auto">
            <a:xfrm>
              <a:off x="6537411" y="5166458"/>
              <a:ext cx="238159" cy="80687"/>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0" name="Freeform 585">
              <a:extLst>
                <a:ext uri="{FF2B5EF4-FFF2-40B4-BE49-F238E27FC236}">
                  <a16:creationId xmlns="" xmlns:a16="http://schemas.microsoft.com/office/drawing/2014/main" id="{CC9DDF82-7C0C-4044-98BF-EC75118D2DA4}"/>
                </a:ext>
              </a:extLst>
            </p:cNvPr>
            <p:cNvSpPr>
              <a:spLocks/>
            </p:cNvSpPr>
            <p:nvPr/>
          </p:nvSpPr>
          <p:spPr bwMode="auto">
            <a:xfrm>
              <a:off x="7113600" y="5404675"/>
              <a:ext cx="314982" cy="215170"/>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1" name="Freeform 586">
              <a:extLst>
                <a:ext uri="{FF2B5EF4-FFF2-40B4-BE49-F238E27FC236}">
                  <a16:creationId xmlns="" xmlns:a16="http://schemas.microsoft.com/office/drawing/2014/main" id="{3C29F38B-26CA-254F-B640-DA27541C2819}"/>
                </a:ext>
              </a:extLst>
            </p:cNvPr>
            <p:cNvSpPr>
              <a:spLocks/>
            </p:cNvSpPr>
            <p:nvPr/>
          </p:nvSpPr>
          <p:spPr bwMode="auto">
            <a:xfrm>
              <a:off x="7079031" y="5508420"/>
              <a:ext cx="99873" cy="30738"/>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2" name="Freeform 587">
              <a:extLst>
                <a:ext uri="{FF2B5EF4-FFF2-40B4-BE49-F238E27FC236}">
                  <a16:creationId xmlns="" xmlns:a16="http://schemas.microsoft.com/office/drawing/2014/main" id="{27A3A06C-8724-A345-ACAB-A08DCDD7EED5}"/>
                </a:ext>
              </a:extLst>
            </p:cNvPr>
            <p:cNvSpPr>
              <a:spLocks/>
            </p:cNvSpPr>
            <p:nvPr/>
          </p:nvSpPr>
          <p:spPr bwMode="auto">
            <a:xfrm>
              <a:off x="7055982" y="5496894"/>
              <a:ext cx="92189" cy="23055"/>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3" name="Freeform 588">
              <a:extLst>
                <a:ext uri="{FF2B5EF4-FFF2-40B4-BE49-F238E27FC236}">
                  <a16:creationId xmlns="" xmlns:a16="http://schemas.microsoft.com/office/drawing/2014/main" id="{2413D187-61AE-C747-8AC8-0EE2E7A6A74E}"/>
                </a:ext>
              </a:extLst>
            </p:cNvPr>
            <p:cNvSpPr>
              <a:spLocks/>
            </p:cNvSpPr>
            <p:nvPr/>
          </p:nvSpPr>
          <p:spPr bwMode="auto">
            <a:xfrm>
              <a:off x="7009885" y="5462311"/>
              <a:ext cx="115237" cy="57636"/>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4" name="Freeform 589">
              <a:extLst>
                <a:ext uri="{FF2B5EF4-FFF2-40B4-BE49-F238E27FC236}">
                  <a16:creationId xmlns="" xmlns:a16="http://schemas.microsoft.com/office/drawing/2014/main" id="{C771B389-3BD4-6B43-B4CC-1DFC679853B6}"/>
                </a:ext>
              </a:extLst>
            </p:cNvPr>
            <p:cNvSpPr>
              <a:spLocks/>
            </p:cNvSpPr>
            <p:nvPr/>
          </p:nvSpPr>
          <p:spPr bwMode="auto">
            <a:xfrm>
              <a:off x="7021411" y="5416207"/>
              <a:ext cx="80667" cy="57636"/>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5" name="Freeform 590">
              <a:extLst>
                <a:ext uri="{FF2B5EF4-FFF2-40B4-BE49-F238E27FC236}">
                  <a16:creationId xmlns="" xmlns:a16="http://schemas.microsoft.com/office/drawing/2014/main" id="{4F52575A-392C-344C-9803-E1CF7494367A}"/>
                </a:ext>
              </a:extLst>
            </p:cNvPr>
            <p:cNvSpPr>
              <a:spLocks/>
            </p:cNvSpPr>
            <p:nvPr/>
          </p:nvSpPr>
          <p:spPr bwMode="auto">
            <a:xfrm>
              <a:off x="6910014" y="5281724"/>
              <a:ext cx="134444" cy="99903"/>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6" name="Freeform 591">
              <a:extLst>
                <a:ext uri="{FF2B5EF4-FFF2-40B4-BE49-F238E27FC236}">
                  <a16:creationId xmlns="" xmlns:a16="http://schemas.microsoft.com/office/drawing/2014/main" id="{9D149350-6BD9-6542-9A95-C9B9572DAD93}"/>
                </a:ext>
              </a:extLst>
            </p:cNvPr>
            <p:cNvSpPr>
              <a:spLocks/>
            </p:cNvSpPr>
            <p:nvPr/>
          </p:nvSpPr>
          <p:spPr bwMode="auto">
            <a:xfrm>
              <a:off x="7125126" y="5270199"/>
              <a:ext cx="99873" cy="3457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7" name="Freeform 592">
              <a:extLst>
                <a:ext uri="{FF2B5EF4-FFF2-40B4-BE49-F238E27FC236}">
                  <a16:creationId xmlns="" xmlns:a16="http://schemas.microsoft.com/office/drawing/2014/main" id="{740E93B4-52B4-334C-92EF-AB8E018EA073}"/>
                </a:ext>
              </a:extLst>
            </p:cNvPr>
            <p:cNvSpPr>
              <a:spLocks/>
            </p:cNvSpPr>
            <p:nvPr/>
          </p:nvSpPr>
          <p:spPr bwMode="auto">
            <a:xfrm>
              <a:off x="6933059" y="5089612"/>
              <a:ext cx="403334" cy="215170"/>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8" name="Freeform 593">
              <a:extLst>
                <a:ext uri="{FF2B5EF4-FFF2-40B4-BE49-F238E27FC236}">
                  <a16:creationId xmlns="" xmlns:a16="http://schemas.microsoft.com/office/drawing/2014/main" id="{699DC098-26E6-F54D-943E-844DC02E7218}"/>
                </a:ext>
              </a:extLst>
            </p:cNvPr>
            <p:cNvSpPr>
              <a:spLocks/>
            </p:cNvSpPr>
            <p:nvPr/>
          </p:nvSpPr>
          <p:spPr bwMode="auto">
            <a:xfrm>
              <a:off x="7248045" y="4985871"/>
              <a:ext cx="122918" cy="57636"/>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29" name="Freeform 594">
              <a:extLst>
                <a:ext uri="{FF2B5EF4-FFF2-40B4-BE49-F238E27FC236}">
                  <a16:creationId xmlns="" xmlns:a16="http://schemas.microsoft.com/office/drawing/2014/main" id="{FB770EA9-F9CA-1241-9407-CA80C7055DFA}"/>
                </a:ext>
              </a:extLst>
            </p:cNvPr>
            <p:cNvSpPr>
              <a:spLocks/>
            </p:cNvSpPr>
            <p:nvPr/>
          </p:nvSpPr>
          <p:spPr bwMode="auto">
            <a:xfrm>
              <a:off x="7347917" y="5166458"/>
              <a:ext cx="226633" cy="126796"/>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0" name="Freeform 595">
              <a:extLst>
                <a:ext uri="{FF2B5EF4-FFF2-40B4-BE49-F238E27FC236}">
                  <a16:creationId xmlns="" xmlns:a16="http://schemas.microsoft.com/office/drawing/2014/main" id="{740E5E56-EC4E-4A49-8CDA-C029DEEC3140}"/>
                </a:ext>
              </a:extLst>
            </p:cNvPr>
            <p:cNvSpPr>
              <a:spLocks/>
            </p:cNvSpPr>
            <p:nvPr/>
          </p:nvSpPr>
          <p:spPr bwMode="auto">
            <a:xfrm>
              <a:off x="7474682" y="5281724"/>
              <a:ext cx="199744" cy="57636"/>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1" name="Freeform 596">
              <a:extLst>
                <a:ext uri="{FF2B5EF4-FFF2-40B4-BE49-F238E27FC236}">
                  <a16:creationId xmlns="" xmlns:a16="http://schemas.microsoft.com/office/drawing/2014/main" id="{D2AB7091-3332-A540-92CA-8FC920339E47}"/>
                </a:ext>
              </a:extLst>
            </p:cNvPr>
            <p:cNvSpPr>
              <a:spLocks/>
            </p:cNvSpPr>
            <p:nvPr/>
          </p:nvSpPr>
          <p:spPr bwMode="auto">
            <a:xfrm>
              <a:off x="7463159" y="5539158"/>
              <a:ext cx="188223" cy="126796"/>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2" name="Freeform 597">
              <a:extLst>
                <a:ext uri="{FF2B5EF4-FFF2-40B4-BE49-F238E27FC236}">
                  <a16:creationId xmlns="" xmlns:a16="http://schemas.microsoft.com/office/drawing/2014/main" id="{E6C64804-0561-584E-B049-A7F6F330D6F6}"/>
                </a:ext>
              </a:extLst>
            </p:cNvPr>
            <p:cNvSpPr>
              <a:spLocks/>
            </p:cNvSpPr>
            <p:nvPr/>
          </p:nvSpPr>
          <p:spPr bwMode="auto">
            <a:xfrm>
              <a:off x="7551506" y="5508420"/>
              <a:ext cx="46096" cy="30738"/>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3" name="Freeform 598">
              <a:extLst>
                <a:ext uri="{FF2B5EF4-FFF2-40B4-BE49-F238E27FC236}">
                  <a16:creationId xmlns="" xmlns:a16="http://schemas.microsoft.com/office/drawing/2014/main" id="{699D45DB-E1CA-164B-ADFD-F77731454691}"/>
                </a:ext>
              </a:extLst>
            </p:cNvPr>
            <p:cNvSpPr>
              <a:spLocks/>
            </p:cNvSpPr>
            <p:nvPr/>
          </p:nvSpPr>
          <p:spPr bwMode="auto">
            <a:xfrm>
              <a:off x="7755094" y="5304779"/>
              <a:ext cx="99873" cy="65317"/>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4" name="Freeform 599">
              <a:extLst>
                <a:ext uri="{FF2B5EF4-FFF2-40B4-BE49-F238E27FC236}">
                  <a16:creationId xmlns="" xmlns:a16="http://schemas.microsoft.com/office/drawing/2014/main" id="{5394CCCD-F8A6-BA40-8E78-3F8011844FF2}"/>
                </a:ext>
              </a:extLst>
            </p:cNvPr>
            <p:cNvSpPr>
              <a:spLocks/>
            </p:cNvSpPr>
            <p:nvPr/>
          </p:nvSpPr>
          <p:spPr bwMode="auto">
            <a:xfrm>
              <a:off x="7808870" y="5404675"/>
              <a:ext cx="34571" cy="46108"/>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5" name="Freeform 600">
              <a:extLst>
                <a:ext uri="{FF2B5EF4-FFF2-40B4-BE49-F238E27FC236}">
                  <a16:creationId xmlns="" xmlns:a16="http://schemas.microsoft.com/office/drawing/2014/main" id="{7AFFB4DA-211C-2141-892B-D61C31731677}"/>
                </a:ext>
              </a:extLst>
            </p:cNvPr>
            <p:cNvSpPr>
              <a:spLocks/>
            </p:cNvSpPr>
            <p:nvPr/>
          </p:nvSpPr>
          <p:spPr bwMode="auto">
            <a:xfrm>
              <a:off x="7440108" y="5370099"/>
              <a:ext cx="1002573" cy="307384"/>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6" name="Freeform 601">
              <a:extLst>
                <a:ext uri="{FF2B5EF4-FFF2-40B4-BE49-F238E27FC236}">
                  <a16:creationId xmlns="" xmlns:a16="http://schemas.microsoft.com/office/drawing/2014/main" id="{CC5B08F7-ABC0-6149-88D1-DC89EA7507DA}"/>
                </a:ext>
              </a:extLst>
            </p:cNvPr>
            <p:cNvSpPr>
              <a:spLocks/>
            </p:cNvSpPr>
            <p:nvPr/>
          </p:nvSpPr>
          <p:spPr bwMode="auto">
            <a:xfrm>
              <a:off x="7463159" y="4839866"/>
              <a:ext cx="664540" cy="418807"/>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7" name="Freeform 602">
              <a:extLst>
                <a:ext uri="{FF2B5EF4-FFF2-40B4-BE49-F238E27FC236}">
                  <a16:creationId xmlns="" xmlns:a16="http://schemas.microsoft.com/office/drawing/2014/main" id="{9A7FBF2D-1518-E043-BCBE-4841C3894A37}"/>
                </a:ext>
              </a:extLst>
            </p:cNvPr>
            <p:cNvSpPr>
              <a:spLocks/>
            </p:cNvSpPr>
            <p:nvPr/>
          </p:nvSpPr>
          <p:spPr bwMode="auto">
            <a:xfrm>
              <a:off x="7732045" y="4582436"/>
              <a:ext cx="1755463" cy="9144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8" name="Freeform 604">
              <a:extLst>
                <a:ext uri="{FF2B5EF4-FFF2-40B4-BE49-F238E27FC236}">
                  <a16:creationId xmlns="" xmlns:a16="http://schemas.microsoft.com/office/drawing/2014/main" id="{468E41D8-8CF6-B242-916E-1E12E8234CE1}"/>
                </a:ext>
              </a:extLst>
            </p:cNvPr>
            <p:cNvSpPr>
              <a:spLocks/>
            </p:cNvSpPr>
            <p:nvPr/>
          </p:nvSpPr>
          <p:spPr bwMode="auto">
            <a:xfrm>
              <a:off x="8554081" y="5089612"/>
              <a:ext cx="157493" cy="57636"/>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39" name="Freeform 605">
              <a:extLst>
                <a:ext uri="{FF2B5EF4-FFF2-40B4-BE49-F238E27FC236}">
                  <a16:creationId xmlns="" xmlns:a16="http://schemas.microsoft.com/office/drawing/2014/main" id="{3D9AD702-DC41-3044-8F85-F8294C4397BF}"/>
                </a:ext>
              </a:extLst>
            </p:cNvPr>
            <p:cNvSpPr>
              <a:spLocks/>
            </p:cNvSpPr>
            <p:nvPr/>
          </p:nvSpPr>
          <p:spPr bwMode="auto">
            <a:xfrm>
              <a:off x="8116174" y="5135717"/>
              <a:ext cx="65304" cy="23055"/>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40" name="Freeform 606">
              <a:extLst>
                <a:ext uri="{FF2B5EF4-FFF2-40B4-BE49-F238E27FC236}">
                  <a16:creationId xmlns="" xmlns:a16="http://schemas.microsoft.com/office/drawing/2014/main" id="{E84E4A5D-C62A-3345-B459-008039078A78}"/>
                </a:ext>
              </a:extLst>
            </p:cNvPr>
            <p:cNvSpPr>
              <a:spLocks/>
            </p:cNvSpPr>
            <p:nvPr/>
          </p:nvSpPr>
          <p:spPr bwMode="auto">
            <a:xfrm>
              <a:off x="8408110" y="5485366"/>
              <a:ext cx="65304" cy="34583"/>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41" name="Freeform 607">
              <a:extLst>
                <a:ext uri="{FF2B5EF4-FFF2-40B4-BE49-F238E27FC236}">
                  <a16:creationId xmlns="" xmlns:a16="http://schemas.microsoft.com/office/drawing/2014/main" id="{F0F78775-F344-B147-93E0-907588239DCC}"/>
                </a:ext>
              </a:extLst>
            </p:cNvPr>
            <p:cNvSpPr>
              <a:spLocks/>
            </p:cNvSpPr>
            <p:nvPr/>
          </p:nvSpPr>
          <p:spPr bwMode="auto">
            <a:xfrm>
              <a:off x="4578359" y="7053012"/>
              <a:ext cx="57618" cy="46108"/>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42" name="Freeform 608">
              <a:extLst>
                <a:ext uri="{FF2B5EF4-FFF2-40B4-BE49-F238E27FC236}">
                  <a16:creationId xmlns="" xmlns:a16="http://schemas.microsoft.com/office/drawing/2014/main" id="{50E21763-01FC-704C-932D-2A8B88EB0025}"/>
                </a:ext>
              </a:extLst>
            </p:cNvPr>
            <p:cNvSpPr>
              <a:spLocks/>
            </p:cNvSpPr>
            <p:nvPr/>
          </p:nvSpPr>
          <p:spPr bwMode="auto">
            <a:xfrm>
              <a:off x="4659030" y="7041484"/>
              <a:ext cx="11526" cy="1152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43" name="Freeform 609">
              <a:extLst>
                <a:ext uri="{FF2B5EF4-FFF2-40B4-BE49-F238E27FC236}">
                  <a16:creationId xmlns="" xmlns:a16="http://schemas.microsoft.com/office/drawing/2014/main" id="{0102AF8F-44DA-6E40-A9E4-CAE6B7C3DBC0}"/>
                </a:ext>
              </a:extLst>
            </p:cNvPr>
            <p:cNvSpPr>
              <a:spLocks/>
            </p:cNvSpPr>
            <p:nvPr/>
          </p:nvSpPr>
          <p:spPr bwMode="auto">
            <a:xfrm>
              <a:off x="3510486" y="7053012"/>
              <a:ext cx="76826" cy="69159"/>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48" name="Freeform 614">
              <a:extLst>
                <a:ext uri="{FF2B5EF4-FFF2-40B4-BE49-F238E27FC236}">
                  <a16:creationId xmlns="" xmlns:a16="http://schemas.microsoft.com/office/drawing/2014/main" id="{3DCD3847-F79A-264C-8F79-CA4AEB88ACE3}"/>
                </a:ext>
              </a:extLst>
            </p:cNvPr>
            <p:cNvSpPr>
              <a:spLocks/>
            </p:cNvSpPr>
            <p:nvPr/>
          </p:nvSpPr>
          <p:spPr bwMode="auto">
            <a:xfrm>
              <a:off x="9948459" y="12708835"/>
              <a:ext cx="115237" cy="99903"/>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49" name="Freeform 615">
              <a:extLst>
                <a:ext uri="{FF2B5EF4-FFF2-40B4-BE49-F238E27FC236}">
                  <a16:creationId xmlns="" xmlns:a16="http://schemas.microsoft.com/office/drawing/2014/main" id="{3ABD436A-A9FC-6E4B-9D97-A9B7E320C1AB}"/>
                </a:ext>
              </a:extLst>
            </p:cNvPr>
            <p:cNvSpPr>
              <a:spLocks/>
            </p:cNvSpPr>
            <p:nvPr/>
          </p:nvSpPr>
          <p:spPr bwMode="auto">
            <a:xfrm>
              <a:off x="8216048" y="8159588"/>
              <a:ext cx="80667" cy="34583"/>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0" name="Freeform 616">
              <a:extLst>
                <a:ext uri="{FF2B5EF4-FFF2-40B4-BE49-F238E27FC236}">
                  <a16:creationId xmlns="" xmlns:a16="http://schemas.microsoft.com/office/drawing/2014/main" id="{4B9DF5A3-69BC-0349-ADCB-D17C4CC596D3}"/>
                </a:ext>
              </a:extLst>
            </p:cNvPr>
            <p:cNvSpPr>
              <a:spLocks/>
            </p:cNvSpPr>
            <p:nvPr/>
          </p:nvSpPr>
          <p:spPr bwMode="auto">
            <a:xfrm>
              <a:off x="9015029" y="14230370"/>
              <a:ext cx="203588" cy="180587"/>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1" name="Freeform 617">
              <a:extLst>
                <a:ext uri="{FF2B5EF4-FFF2-40B4-BE49-F238E27FC236}">
                  <a16:creationId xmlns="" xmlns:a16="http://schemas.microsoft.com/office/drawing/2014/main" id="{7C6DF3DA-9CED-3B40-A9AD-FC14AE07125C}"/>
                </a:ext>
              </a:extLst>
            </p:cNvPr>
            <p:cNvSpPr>
              <a:spLocks/>
            </p:cNvSpPr>
            <p:nvPr/>
          </p:nvSpPr>
          <p:spPr bwMode="auto">
            <a:xfrm>
              <a:off x="8799921" y="14207322"/>
              <a:ext cx="338034" cy="261272"/>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2" name="Freeform 618">
              <a:extLst>
                <a:ext uri="{FF2B5EF4-FFF2-40B4-BE49-F238E27FC236}">
                  <a16:creationId xmlns="" xmlns:a16="http://schemas.microsoft.com/office/drawing/2014/main" id="{6264BAD9-0947-3A4D-9EDF-FA24478A7A99}"/>
                </a:ext>
              </a:extLst>
            </p:cNvPr>
            <p:cNvSpPr>
              <a:spLocks/>
            </p:cNvSpPr>
            <p:nvPr/>
          </p:nvSpPr>
          <p:spPr bwMode="auto">
            <a:xfrm>
              <a:off x="8746141" y="10292044"/>
              <a:ext cx="856606" cy="622445"/>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3" name="Freeform 619">
              <a:extLst>
                <a:ext uri="{FF2B5EF4-FFF2-40B4-BE49-F238E27FC236}">
                  <a16:creationId xmlns="" xmlns:a16="http://schemas.microsoft.com/office/drawing/2014/main" id="{5FC557ED-1C24-174A-AA64-173532002FE5}"/>
                </a:ext>
              </a:extLst>
            </p:cNvPr>
            <p:cNvSpPr>
              <a:spLocks/>
            </p:cNvSpPr>
            <p:nvPr/>
          </p:nvSpPr>
          <p:spPr bwMode="auto">
            <a:xfrm>
              <a:off x="9433730" y="10461105"/>
              <a:ext cx="291933" cy="430333"/>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4" name="Freeform 620">
              <a:extLst>
                <a:ext uri="{FF2B5EF4-FFF2-40B4-BE49-F238E27FC236}">
                  <a16:creationId xmlns="" xmlns:a16="http://schemas.microsoft.com/office/drawing/2014/main" id="{BDE3BB07-F140-704C-99A9-E5BE80347E29}"/>
                </a:ext>
              </a:extLst>
            </p:cNvPr>
            <p:cNvSpPr>
              <a:spLocks/>
            </p:cNvSpPr>
            <p:nvPr/>
          </p:nvSpPr>
          <p:spPr bwMode="auto">
            <a:xfrm>
              <a:off x="9621951" y="10595584"/>
              <a:ext cx="249682" cy="261272"/>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5" name="Freeform 621">
              <a:extLst>
                <a:ext uri="{FF2B5EF4-FFF2-40B4-BE49-F238E27FC236}">
                  <a16:creationId xmlns="" xmlns:a16="http://schemas.microsoft.com/office/drawing/2014/main" id="{E90D4932-EC73-D542-89FD-58D0975DADCA}"/>
                </a:ext>
              </a:extLst>
            </p:cNvPr>
            <p:cNvSpPr>
              <a:spLocks/>
            </p:cNvSpPr>
            <p:nvPr/>
          </p:nvSpPr>
          <p:spPr bwMode="auto">
            <a:xfrm>
              <a:off x="9825540" y="10618640"/>
              <a:ext cx="180540" cy="203644"/>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6" name="Freeform 622">
              <a:extLst>
                <a:ext uri="{FF2B5EF4-FFF2-40B4-BE49-F238E27FC236}">
                  <a16:creationId xmlns="" xmlns:a16="http://schemas.microsoft.com/office/drawing/2014/main" id="{0BBA0A92-88CF-F841-BD7A-E6611D014822}"/>
                </a:ext>
              </a:extLst>
            </p:cNvPr>
            <p:cNvSpPr>
              <a:spLocks/>
            </p:cNvSpPr>
            <p:nvPr/>
          </p:nvSpPr>
          <p:spPr bwMode="auto">
            <a:xfrm>
              <a:off x="8216048" y="10234412"/>
              <a:ext cx="910384" cy="949042"/>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7" name="Freeform 623">
              <a:extLst>
                <a:ext uri="{FF2B5EF4-FFF2-40B4-BE49-F238E27FC236}">
                  <a16:creationId xmlns="" xmlns:a16="http://schemas.microsoft.com/office/drawing/2014/main" id="{7698000A-3EF8-464D-B606-3D3C5BF703FE}"/>
                </a:ext>
              </a:extLst>
            </p:cNvPr>
            <p:cNvSpPr>
              <a:spLocks/>
            </p:cNvSpPr>
            <p:nvPr/>
          </p:nvSpPr>
          <p:spPr bwMode="auto">
            <a:xfrm>
              <a:off x="8338966" y="10868385"/>
              <a:ext cx="314982" cy="372703"/>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8" name="Freeform 624">
              <a:extLst>
                <a:ext uri="{FF2B5EF4-FFF2-40B4-BE49-F238E27FC236}">
                  <a16:creationId xmlns="" xmlns:a16="http://schemas.microsoft.com/office/drawing/2014/main" id="{53ADA460-C14D-5D4E-B49D-E76B7FF0A0EB}"/>
                </a:ext>
              </a:extLst>
            </p:cNvPr>
            <p:cNvSpPr>
              <a:spLocks/>
            </p:cNvSpPr>
            <p:nvPr/>
          </p:nvSpPr>
          <p:spPr bwMode="auto">
            <a:xfrm>
              <a:off x="8304395" y="10937546"/>
              <a:ext cx="722160" cy="1071995"/>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59" name="Freeform 625">
              <a:extLst>
                <a:ext uri="{FF2B5EF4-FFF2-40B4-BE49-F238E27FC236}">
                  <a16:creationId xmlns="" xmlns:a16="http://schemas.microsoft.com/office/drawing/2014/main" id="{73ABA0F3-8109-2D47-BFF7-811ABC85B3E4}"/>
                </a:ext>
              </a:extLst>
            </p:cNvPr>
            <p:cNvSpPr>
              <a:spLocks/>
            </p:cNvSpPr>
            <p:nvPr/>
          </p:nvSpPr>
          <p:spPr bwMode="auto">
            <a:xfrm>
              <a:off x="8623222" y="11940380"/>
              <a:ext cx="491683" cy="239373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0" name="Freeform 626">
              <a:extLst>
                <a:ext uri="{FF2B5EF4-FFF2-40B4-BE49-F238E27FC236}">
                  <a16:creationId xmlns="" xmlns:a16="http://schemas.microsoft.com/office/drawing/2014/main" id="{3F6DBA7D-3DFA-2547-8105-9F855B2AAFDA}"/>
                </a:ext>
              </a:extLst>
            </p:cNvPr>
            <p:cNvSpPr>
              <a:spLocks/>
            </p:cNvSpPr>
            <p:nvPr/>
          </p:nvSpPr>
          <p:spPr bwMode="auto">
            <a:xfrm>
              <a:off x="8957411" y="11479306"/>
              <a:ext cx="722160" cy="787666"/>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1" name="Freeform 627">
              <a:extLst>
                <a:ext uri="{FF2B5EF4-FFF2-40B4-BE49-F238E27FC236}">
                  <a16:creationId xmlns="" xmlns:a16="http://schemas.microsoft.com/office/drawing/2014/main" id="{5A16D2C6-FE5D-5F48-9C99-76B432FF2C5D}"/>
                </a:ext>
              </a:extLst>
            </p:cNvPr>
            <p:cNvSpPr>
              <a:spLocks/>
            </p:cNvSpPr>
            <p:nvPr/>
          </p:nvSpPr>
          <p:spPr bwMode="auto">
            <a:xfrm>
              <a:off x="9364588" y="12040278"/>
              <a:ext cx="507049" cy="499496"/>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2" name="Freeform 628">
              <a:extLst>
                <a:ext uri="{FF2B5EF4-FFF2-40B4-BE49-F238E27FC236}">
                  <a16:creationId xmlns="" xmlns:a16="http://schemas.microsoft.com/office/drawing/2014/main" id="{B5B0BC1E-4176-924C-A7F0-756F6582A360}"/>
                </a:ext>
              </a:extLst>
            </p:cNvPr>
            <p:cNvSpPr>
              <a:spLocks noEditPoints="1"/>
            </p:cNvSpPr>
            <p:nvPr/>
          </p:nvSpPr>
          <p:spPr bwMode="auto">
            <a:xfrm>
              <a:off x="8723096" y="10653218"/>
              <a:ext cx="2239460" cy="2270783"/>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solidFill>
              <a:srgbClr val="F2F2F2"/>
            </a:solidFill>
            <a:ln w="9525"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3" name="Freeform 629">
              <a:extLst>
                <a:ext uri="{FF2B5EF4-FFF2-40B4-BE49-F238E27FC236}">
                  <a16:creationId xmlns="" xmlns:a16="http://schemas.microsoft.com/office/drawing/2014/main" id="{D5483467-BDB3-0749-9E77-D75E009E3EE7}"/>
                </a:ext>
              </a:extLst>
            </p:cNvPr>
            <p:cNvSpPr>
              <a:spLocks/>
            </p:cNvSpPr>
            <p:nvPr/>
          </p:nvSpPr>
          <p:spPr bwMode="auto">
            <a:xfrm>
              <a:off x="9591221" y="12685780"/>
              <a:ext cx="303459" cy="315067"/>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4" name="Freeform 630">
              <a:extLst>
                <a:ext uri="{FF2B5EF4-FFF2-40B4-BE49-F238E27FC236}">
                  <a16:creationId xmlns="" xmlns:a16="http://schemas.microsoft.com/office/drawing/2014/main" id="{D22D08BA-E88D-8C4C-B179-B10C57762ED5}"/>
                </a:ext>
              </a:extLst>
            </p:cNvPr>
            <p:cNvSpPr>
              <a:spLocks/>
            </p:cNvSpPr>
            <p:nvPr/>
          </p:nvSpPr>
          <p:spPr bwMode="auto">
            <a:xfrm>
              <a:off x="8723096" y="12190128"/>
              <a:ext cx="1160062" cy="201719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5" name="Freeform 631">
              <a:extLst>
                <a:ext uri="{FF2B5EF4-FFF2-40B4-BE49-F238E27FC236}">
                  <a16:creationId xmlns="" xmlns:a16="http://schemas.microsoft.com/office/drawing/2014/main" id="{40FA137A-06B4-B440-B000-BEFF27FBD685}"/>
                </a:ext>
              </a:extLst>
            </p:cNvPr>
            <p:cNvSpPr>
              <a:spLocks/>
            </p:cNvSpPr>
            <p:nvPr/>
          </p:nvSpPr>
          <p:spPr bwMode="auto">
            <a:xfrm>
              <a:off x="7970204" y="10065353"/>
              <a:ext cx="245844" cy="272801"/>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6" name="Freeform 632">
              <a:extLst>
                <a:ext uri="{FF2B5EF4-FFF2-40B4-BE49-F238E27FC236}">
                  <a16:creationId xmlns="" xmlns:a16="http://schemas.microsoft.com/office/drawing/2014/main" id="{781210BE-9DE7-F340-9C3E-28FE549C5EB1}"/>
                </a:ext>
              </a:extLst>
            </p:cNvPr>
            <p:cNvSpPr>
              <a:spLocks/>
            </p:cNvSpPr>
            <p:nvPr/>
          </p:nvSpPr>
          <p:spPr bwMode="auto">
            <a:xfrm>
              <a:off x="8047033" y="10315097"/>
              <a:ext cx="192062" cy="169059"/>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7" name="Freeform 633">
              <a:extLst>
                <a:ext uri="{FF2B5EF4-FFF2-40B4-BE49-F238E27FC236}">
                  <a16:creationId xmlns="" xmlns:a16="http://schemas.microsoft.com/office/drawing/2014/main" id="{2A1DF73D-9C9C-CA4B-8043-B9F4B91DC3EE}"/>
                </a:ext>
              </a:extLst>
            </p:cNvPr>
            <p:cNvSpPr>
              <a:spLocks/>
            </p:cNvSpPr>
            <p:nvPr/>
          </p:nvSpPr>
          <p:spPr bwMode="auto">
            <a:xfrm>
              <a:off x="7831917" y="10122985"/>
              <a:ext cx="126762" cy="99903"/>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8" name="Freeform 634">
              <a:extLst>
                <a:ext uri="{FF2B5EF4-FFF2-40B4-BE49-F238E27FC236}">
                  <a16:creationId xmlns="" xmlns:a16="http://schemas.microsoft.com/office/drawing/2014/main" id="{47B8028B-4596-6343-8987-52A586975BC6}"/>
                </a:ext>
              </a:extLst>
            </p:cNvPr>
            <p:cNvSpPr>
              <a:spLocks/>
            </p:cNvSpPr>
            <p:nvPr/>
          </p:nvSpPr>
          <p:spPr bwMode="auto">
            <a:xfrm>
              <a:off x="7697473" y="9919350"/>
              <a:ext cx="226639" cy="261272"/>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69" name="Freeform 635">
              <a:extLst>
                <a:ext uri="{FF2B5EF4-FFF2-40B4-BE49-F238E27FC236}">
                  <a16:creationId xmlns="" xmlns:a16="http://schemas.microsoft.com/office/drawing/2014/main" id="{2FDBAB16-AE1C-7B4C-A718-650C33A1F998}"/>
                </a:ext>
              </a:extLst>
            </p:cNvPr>
            <p:cNvSpPr>
              <a:spLocks/>
            </p:cNvSpPr>
            <p:nvPr/>
          </p:nvSpPr>
          <p:spPr bwMode="auto">
            <a:xfrm>
              <a:off x="6326141" y="9027941"/>
              <a:ext cx="1686322" cy="1083520"/>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0" name="Freeform 636">
              <a:extLst>
                <a:ext uri="{FF2B5EF4-FFF2-40B4-BE49-F238E27FC236}">
                  <a16:creationId xmlns="" xmlns:a16="http://schemas.microsoft.com/office/drawing/2014/main" id="{33B71AF4-E408-E847-B3F8-D591588CAC38}"/>
                </a:ext>
              </a:extLst>
            </p:cNvPr>
            <p:cNvSpPr>
              <a:spLocks/>
            </p:cNvSpPr>
            <p:nvPr/>
          </p:nvSpPr>
          <p:spPr bwMode="auto">
            <a:xfrm>
              <a:off x="7866492" y="10034617"/>
              <a:ext cx="338034" cy="180587"/>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1" name="Freeform 637">
              <a:extLst>
                <a:ext uri="{FF2B5EF4-FFF2-40B4-BE49-F238E27FC236}">
                  <a16:creationId xmlns="" xmlns:a16="http://schemas.microsoft.com/office/drawing/2014/main" id="{AF05F9B6-C9D7-3141-B477-FB7B620A5D40}"/>
                </a:ext>
              </a:extLst>
            </p:cNvPr>
            <p:cNvSpPr>
              <a:spLocks/>
            </p:cNvSpPr>
            <p:nvPr/>
          </p:nvSpPr>
          <p:spPr bwMode="auto">
            <a:xfrm>
              <a:off x="7866492" y="9884767"/>
              <a:ext cx="80667" cy="169059"/>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2" name="Freeform 638">
              <a:extLst>
                <a:ext uri="{FF2B5EF4-FFF2-40B4-BE49-F238E27FC236}">
                  <a16:creationId xmlns="" xmlns:a16="http://schemas.microsoft.com/office/drawing/2014/main" id="{B5AD7A6E-40F3-E947-B0D8-229C90FB2D82}"/>
                </a:ext>
              </a:extLst>
            </p:cNvPr>
            <p:cNvSpPr>
              <a:spLocks/>
            </p:cNvSpPr>
            <p:nvPr/>
          </p:nvSpPr>
          <p:spPr bwMode="auto">
            <a:xfrm>
              <a:off x="8711566" y="9784865"/>
              <a:ext cx="145967" cy="122951"/>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3" name="Freeform 639">
              <a:extLst>
                <a:ext uri="{FF2B5EF4-FFF2-40B4-BE49-F238E27FC236}">
                  <a16:creationId xmlns="" xmlns:a16="http://schemas.microsoft.com/office/drawing/2014/main" id="{AE7DF554-8306-6541-8229-3E2F35CB95AC}"/>
                </a:ext>
              </a:extLst>
            </p:cNvPr>
            <p:cNvSpPr>
              <a:spLocks/>
            </p:cNvSpPr>
            <p:nvPr/>
          </p:nvSpPr>
          <p:spPr bwMode="auto">
            <a:xfrm>
              <a:off x="8846015" y="9784865"/>
              <a:ext cx="203588" cy="169059"/>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4" name="Freeform 640">
              <a:extLst>
                <a:ext uri="{FF2B5EF4-FFF2-40B4-BE49-F238E27FC236}">
                  <a16:creationId xmlns="" xmlns:a16="http://schemas.microsoft.com/office/drawing/2014/main" id="{A3B445C1-5642-FD4C-B891-2A70138755FE}"/>
                </a:ext>
              </a:extLst>
            </p:cNvPr>
            <p:cNvSpPr>
              <a:spLocks/>
            </p:cNvSpPr>
            <p:nvPr/>
          </p:nvSpPr>
          <p:spPr bwMode="auto">
            <a:xfrm>
              <a:off x="3418296" y="6027124"/>
              <a:ext cx="2185687" cy="1467747"/>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5" name="Freeform 641">
              <a:extLst>
                <a:ext uri="{FF2B5EF4-FFF2-40B4-BE49-F238E27FC236}">
                  <a16:creationId xmlns="" xmlns:a16="http://schemas.microsoft.com/office/drawing/2014/main" id="{C86EC46E-5E04-A845-B3EB-F7C568C391C3}"/>
                </a:ext>
              </a:extLst>
            </p:cNvPr>
            <p:cNvSpPr>
              <a:spLocks/>
            </p:cNvSpPr>
            <p:nvPr/>
          </p:nvSpPr>
          <p:spPr bwMode="auto">
            <a:xfrm>
              <a:off x="5884393" y="7898309"/>
              <a:ext cx="3253558" cy="1613754"/>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accent2"/>
            </a:solidFill>
            <a:ln w="9525"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376" name="Freeform 642">
              <a:extLst>
                <a:ext uri="{FF2B5EF4-FFF2-40B4-BE49-F238E27FC236}">
                  <a16:creationId xmlns="" xmlns:a16="http://schemas.microsoft.com/office/drawing/2014/main" id="{27FFC317-7DF1-5442-9D17-BAE1D6E6697C}"/>
                </a:ext>
              </a:extLst>
            </p:cNvPr>
            <p:cNvSpPr>
              <a:spLocks noEditPoints="1"/>
            </p:cNvSpPr>
            <p:nvPr/>
          </p:nvSpPr>
          <p:spPr bwMode="auto">
            <a:xfrm>
              <a:off x="4974011" y="5957965"/>
              <a:ext cx="4805432" cy="2470582"/>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0" name="Freeform 776">
              <a:extLst>
                <a:ext uri="{FF2B5EF4-FFF2-40B4-BE49-F238E27FC236}">
                  <a16:creationId xmlns="" xmlns:a16="http://schemas.microsoft.com/office/drawing/2014/main" id="{53E259ED-7816-CA43-9FE3-02880D3B2E59}"/>
                </a:ext>
              </a:extLst>
            </p:cNvPr>
            <p:cNvSpPr>
              <a:spLocks/>
            </p:cNvSpPr>
            <p:nvPr/>
          </p:nvSpPr>
          <p:spPr bwMode="auto">
            <a:xfrm>
              <a:off x="8788396" y="4524798"/>
              <a:ext cx="3437941" cy="2562794"/>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1" name="Freeform 777">
              <a:extLst>
                <a:ext uri="{FF2B5EF4-FFF2-40B4-BE49-F238E27FC236}">
                  <a16:creationId xmlns="" xmlns:a16="http://schemas.microsoft.com/office/drawing/2014/main" id="{D85399C8-3711-4A4A-9876-6CAE66FAECB0}"/>
                </a:ext>
              </a:extLst>
            </p:cNvPr>
            <p:cNvSpPr>
              <a:spLocks/>
            </p:cNvSpPr>
            <p:nvPr/>
          </p:nvSpPr>
          <p:spPr bwMode="auto">
            <a:xfrm>
              <a:off x="9802493" y="6115498"/>
              <a:ext cx="180540" cy="126796"/>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2" name="Freeform 778">
              <a:extLst>
                <a:ext uri="{FF2B5EF4-FFF2-40B4-BE49-F238E27FC236}">
                  <a16:creationId xmlns="" xmlns:a16="http://schemas.microsoft.com/office/drawing/2014/main" id="{9B71D7FE-CE61-164C-8817-F6CAF1763263}"/>
                </a:ext>
              </a:extLst>
            </p:cNvPr>
            <p:cNvSpPr>
              <a:spLocks/>
            </p:cNvSpPr>
            <p:nvPr/>
          </p:nvSpPr>
          <p:spPr bwMode="auto">
            <a:xfrm>
              <a:off x="9860114" y="6027124"/>
              <a:ext cx="46096" cy="23055"/>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3" name="Freeform 779">
              <a:extLst>
                <a:ext uri="{FF2B5EF4-FFF2-40B4-BE49-F238E27FC236}">
                  <a16:creationId xmlns="" xmlns:a16="http://schemas.microsoft.com/office/drawing/2014/main" id="{47601856-883C-E24F-BDE2-C9E67AA7A7E2}"/>
                </a:ext>
              </a:extLst>
            </p:cNvPr>
            <p:cNvSpPr>
              <a:spLocks/>
            </p:cNvSpPr>
            <p:nvPr/>
          </p:nvSpPr>
          <p:spPr bwMode="auto">
            <a:xfrm>
              <a:off x="9894685" y="4693857"/>
              <a:ext cx="122918" cy="69159"/>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4" name="Freeform 780">
              <a:extLst>
                <a:ext uri="{FF2B5EF4-FFF2-40B4-BE49-F238E27FC236}">
                  <a16:creationId xmlns="" xmlns:a16="http://schemas.microsoft.com/office/drawing/2014/main" id="{E182117D-4A97-3B4C-82F9-4C9D307C3FD3}"/>
                </a:ext>
              </a:extLst>
            </p:cNvPr>
            <p:cNvSpPr>
              <a:spLocks/>
            </p:cNvSpPr>
            <p:nvPr/>
          </p:nvSpPr>
          <p:spPr bwMode="auto">
            <a:xfrm>
              <a:off x="10274971" y="4593954"/>
              <a:ext cx="92189" cy="53792"/>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5" name="Freeform 782">
              <a:extLst>
                <a:ext uri="{FF2B5EF4-FFF2-40B4-BE49-F238E27FC236}">
                  <a16:creationId xmlns="" xmlns:a16="http://schemas.microsoft.com/office/drawing/2014/main" id="{04E0AF4B-D0BC-8740-A9A5-155A32D5C1F0}"/>
                </a:ext>
              </a:extLst>
            </p:cNvPr>
            <p:cNvSpPr>
              <a:spLocks/>
            </p:cNvSpPr>
            <p:nvPr/>
          </p:nvSpPr>
          <p:spPr bwMode="auto">
            <a:xfrm>
              <a:off x="11730811" y="4739966"/>
              <a:ext cx="65304" cy="46108"/>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6" name="Freeform 783">
              <a:extLst>
                <a:ext uri="{FF2B5EF4-FFF2-40B4-BE49-F238E27FC236}">
                  <a16:creationId xmlns="" xmlns:a16="http://schemas.microsoft.com/office/drawing/2014/main" id="{7CCAAE7C-5CF6-C344-B934-E2B18F6D2BAF}"/>
                </a:ext>
              </a:extLst>
            </p:cNvPr>
            <p:cNvSpPr>
              <a:spLocks/>
            </p:cNvSpPr>
            <p:nvPr/>
          </p:nvSpPr>
          <p:spPr bwMode="auto">
            <a:xfrm>
              <a:off x="11819164" y="4786071"/>
              <a:ext cx="57618" cy="1152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7" name="Freeform 784">
              <a:extLst>
                <a:ext uri="{FF2B5EF4-FFF2-40B4-BE49-F238E27FC236}">
                  <a16:creationId xmlns="" xmlns:a16="http://schemas.microsoft.com/office/drawing/2014/main" id="{EC646BEA-F166-AD4C-A137-F13EC196D551}"/>
                </a:ext>
              </a:extLst>
            </p:cNvPr>
            <p:cNvSpPr>
              <a:spLocks/>
            </p:cNvSpPr>
            <p:nvPr/>
          </p:nvSpPr>
          <p:spPr bwMode="auto">
            <a:xfrm>
              <a:off x="11819164" y="5427730"/>
              <a:ext cx="46096" cy="80687"/>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8" name="Freeform 785">
              <a:extLst>
                <a:ext uri="{FF2B5EF4-FFF2-40B4-BE49-F238E27FC236}">
                  <a16:creationId xmlns="" xmlns:a16="http://schemas.microsoft.com/office/drawing/2014/main" id="{8F45AE41-4DFA-6A45-83DD-5DFC1288F72E}"/>
                </a:ext>
              </a:extLst>
            </p:cNvPr>
            <p:cNvSpPr>
              <a:spLocks/>
            </p:cNvSpPr>
            <p:nvPr/>
          </p:nvSpPr>
          <p:spPr bwMode="auto">
            <a:xfrm>
              <a:off x="11842211" y="5573734"/>
              <a:ext cx="76826" cy="46108"/>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19" name="Freeform 786">
              <a:extLst>
                <a:ext uri="{FF2B5EF4-FFF2-40B4-BE49-F238E27FC236}">
                  <a16:creationId xmlns="" xmlns:a16="http://schemas.microsoft.com/office/drawing/2014/main" id="{C1C4F3D8-08D3-6B4E-8EDD-67A274FF34DA}"/>
                </a:ext>
              </a:extLst>
            </p:cNvPr>
            <p:cNvSpPr>
              <a:spLocks/>
            </p:cNvSpPr>
            <p:nvPr/>
          </p:nvSpPr>
          <p:spPr bwMode="auto">
            <a:xfrm>
              <a:off x="11527223" y="5823484"/>
              <a:ext cx="192062" cy="111425"/>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0" name="Freeform 787">
              <a:extLst>
                <a:ext uri="{FF2B5EF4-FFF2-40B4-BE49-F238E27FC236}">
                  <a16:creationId xmlns="" xmlns:a16="http://schemas.microsoft.com/office/drawing/2014/main" id="{5ACBC442-7B63-8B4B-B7D0-F3C6600F2DDA}"/>
                </a:ext>
              </a:extLst>
            </p:cNvPr>
            <p:cNvSpPr>
              <a:spLocks/>
            </p:cNvSpPr>
            <p:nvPr/>
          </p:nvSpPr>
          <p:spPr bwMode="auto">
            <a:xfrm>
              <a:off x="11492655" y="5800432"/>
              <a:ext cx="99873" cy="34583"/>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1" name="Freeform 788">
              <a:extLst>
                <a:ext uri="{FF2B5EF4-FFF2-40B4-BE49-F238E27FC236}">
                  <a16:creationId xmlns="" xmlns:a16="http://schemas.microsoft.com/office/drawing/2014/main" id="{E16416A0-4B3A-4C4D-9C05-A4EA9F4442D1}"/>
                </a:ext>
              </a:extLst>
            </p:cNvPr>
            <p:cNvSpPr>
              <a:spLocks/>
            </p:cNvSpPr>
            <p:nvPr/>
          </p:nvSpPr>
          <p:spPr bwMode="auto">
            <a:xfrm>
              <a:off x="11335163" y="6038650"/>
              <a:ext cx="145967" cy="76846"/>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2" name="Freeform 789">
              <a:extLst>
                <a:ext uri="{FF2B5EF4-FFF2-40B4-BE49-F238E27FC236}">
                  <a16:creationId xmlns="" xmlns:a16="http://schemas.microsoft.com/office/drawing/2014/main" id="{46BF5DD2-6009-3B40-A6C9-2E9C6925C9D2}"/>
                </a:ext>
              </a:extLst>
            </p:cNvPr>
            <p:cNvSpPr>
              <a:spLocks/>
            </p:cNvSpPr>
            <p:nvPr/>
          </p:nvSpPr>
          <p:spPr bwMode="auto">
            <a:xfrm>
              <a:off x="10006081" y="6150078"/>
              <a:ext cx="46096" cy="69159"/>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3" name="Freeform 790">
              <a:extLst>
                <a:ext uri="{FF2B5EF4-FFF2-40B4-BE49-F238E27FC236}">
                  <a16:creationId xmlns="" xmlns:a16="http://schemas.microsoft.com/office/drawing/2014/main" id="{8F9594A8-C9E9-D046-8AEA-B26AF81047CB}"/>
                </a:ext>
              </a:extLst>
            </p:cNvPr>
            <p:cNvSpPr>
              <a:spLocks/>
            </p:cNvSpPr>
            <p:nvPr/>
          </p:nvSpPr>
          <p:spPr bwMode="auto">
            <a:xfrm>
              <a:off x="9906208" y="6004071"/>
              <a:ext cx="42255" cy="46108"/>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4" name="Freeform 791">
              <a:extLst>
                <a:ext uri="{FF2B5EF4-FFF2-40B4-BE49-F238E27FC236}">
                  <a16:creationId xmlns="" xmlns:a16="http://schemas.microsoft.com/office/drawing/2014/main" id="{F4057F2A-59E9-FD40-8185-9B153E6E7F13}"/>
                </a:ext>
              </a:extLst>
            </p:cNvPr>
            <p:cNvSpPr>
              <a:spLocks/>
            </p:cNvSpPr>
            <p:nvPr/>
          </p:nvSpPr>
          <p:spPr bwMode="auto">
            <a:xfrm>
              <a:off x="11888304" y="5281724"/>
              <a:ext cx="23048" cy="2305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5" name="Freeform 792">
              <a:extLst>
                <a:ext uri="{FF2B5EF4-FFF2-40B4-BE49-F238E27FC236}">
                  <a16:creationId xmlns="" xmlns:a16="http://schemas.microsoft.com/office/drawing/2014/main" id="{32A78F79-3DE3-3C41-AAE9-6CE654BA5A66}"/>
                </a:ext>
              </a:extLst>
            </p:cNvPr>
            <p:cNvSpPr>
              <a:spLocks/>
            </p:cNvSpPr>
            <p:nvPr/>
          </p:nvSpPr>
          <p:spPr bwMode="auto">
            <a:xfrm>
              <a:off x="11796115" y="5158771"/>
              <a:ext cx="34573" cy="1921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6" name="Freeform 793">
              <a:extLst>
                <a:ext uri="{FF2B5EF4-FFF2-40B4-BE49-F238E27FC236}">
                  <a16:creationId xmlns="" xmlns:a16="http://schemas.microsoft.com/office/drawing/2014/main" id="{6E92FDFB-A180-DF4C-9635-78632AF33107}"/>
                </a:ext>
              </a:extLst>
            </p:cNvPr>
            <p:cNvSpPr>
              <a:spLocks/>
            </p:cNvSpPr>
            <p:nvPr/>
          </p:nvSpPr>
          <p:spPr bwMode="auto">
            <a:xfrm>
              <a:off x="11888304" y="5112664"/>
              <a:ext cx="30729" cy="34583"/>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7" name="Freeform 794">
              <a:extLst>
                <a:ext uri="{FF2B5EF4-FFF2-40B4-BE49-F238E27FC236}">
                  <a16:creationId xmlns="" xmlns:a16="http://schemas.microsoft.com/office/drawing/2014/main" id="{7FBB22A7-CC14-7045-89C7-BCEFE6AE6D06}"/>
                </a:ext>
              </a:extLst>
            </p:cNvPr>
            <p:cNvSpPr>
              <a:spLocks/>
            </p:cNvSpPr>
            <p:nvPr/>
          </p:nvSpPr>
          <p:spPr bwMode="auto">
            <a:xfrm>
              <a:off x="8811446" y="5339358"/>
              <a:ext cx="57618" cy="7683"/>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8" name="Freeform 795">
              <a:extLst>
                <a:ext uri="{FF2B5EF4-FFF2-40B4-BE49-F238E27FC236}">
                  <a16:creationId xmlns="" xmlns:a16="http://schemas.microsoft.com/office/drawing/2014/main" id="{42DFED5B-D020-B04C-AB16-09D2CCE137B1}"/>
                </a:ext>
              </a:extLst>
            </p:cNvPr>
            <p:cNvSpPr>
              <a:spLocks/>
            </p:cNvSpPr>
            <p:nvPr/>
          </p:nvSpPr>
          <p:spPr bwMode="auto">
            <a:xfrm>
              <a:off x="8880585" y="5339358"/>
              <a:ext cx="69141"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29" name="Freeform 796">
              <a:extLst>
                <a:ext uri="{FF2B5EF4-FFF2-40B4-BE49-F238E27FC236}">
                  <a16:creationId xmlns="" xmlns:a16="http://schemas.microsoft.com/office/drawing/2014/main" id="{8A415A25-3CBE-BD46-B4AF-0BBAE27870D0}"/>
                </a:ext>
              </a:extLst>
            </p:cNvPr>
            <p:cNvSpPr>
              <a:spLocks/>
            </p:cNvSpPr>
            <p:nvPr/>
          </p:nvSpPr>
          <p:spPr bwMode="auto">
            <a:xfrm>
              <a:off x="10175099" y="4624698"/>
              <a:ext cx="46096" cy="23055"/>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sp>
          <p:nvSpPr>
            <p:cNvPr id="530" name="Freeform 797">
              <a:extLst>
                <a:ext uri="{FF2B5EF4-FFF2-40B4-BE49-F238E27FC236}">
                  <a16:creationId xmlns="" xmlns:a16="http://schemas.microsoft.com/office/drawing/2014/main" id="{90D12CE1-D5AF-3445-8623-6BBD547DDC62}"/>
                </a:ext>
              </a:extLst>
            </p:cNvPr>
            <p:cNvSpPr>
              <a:spLocks/>
            </p:cNvSpPr>
            <p:nvPr/>
          </p:nvSpPr>
          <p:spPr bwMode="auto">
            <a:xfrm>
              <a:off x="5377322" y="7379574"/>
              <a:ext cx="103715" cy="134479"/>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solidFill>
              <a:srgbClr val="F2F2F2"/>
            </a:solidFill>
            <a:ln w="4763" cap="flat">
              <a:noFill/>
              <a:prstDash val="solid"/>
              <a:round/>
              <a:headEnd/>
              <a:tailEnd/>
            </a:ln>
          </p:spPr>
          <p:txBody>
            <a:bodyPr/>
            <a:lstStyle/>
            <a:p>
              <a:pPr defTabSz="1828434" eaLnBrk="1" fontAlgn="auto" hangingPunct="1">
                <a:spcBef>
                  <a:spcPts val="0"/>
                </a:spcBef>
                <a:spcAft>
                  <a:spcPts val="0"/>
                </a:spcAft>
                <a:defRPr/>
              </a:pPr>
              <a:endParaRPr lang="id-ID" dirty="0">
                <a:latin typeface="Montserrat" charset="0"/>
              </a:endParaRPr>
            </a:p>
          </p:txBody>
        </p:sp>
      </p:grpSp>
      <p:grpSp>
        <p:nvGrpSpPr>
          <p:cNvPr id="134" name="Group 133">
            <a:extLst>
              <a:ext uri="{FF2B5EF4-FFF2-40B4-BE49-F238E27FC236}">
                <a16:creationId xmlns="" xmlns:a16="http://schemas.microsoft.com/office/drawing/2014/main" id="{C2062194-BCA5-3442-B1A7-A065D61BC598}"/>
              </a:ext>
            </a:extLst>
          </p:cNvPr>
          <p:cNvGrpSpPr/>
          <p:nvPr/>
        </p:nvGrpSpPr>
        <p:grpSpPr>
          <a:xfrm>
            <a:off x="1424212" y="1131813"/>
            <a:ext cx="6300470" cy="2214464"/>
            <a:chOff x="7861505" y="1407238"/>
            <a:chExt cx="6300470" cy="2214464"/>
          </a:xfrm>
        </p:grpSpPr>
        <p:sp>
          <p:nvSpPr>
            <p:cNvPr id="135" name="TextBox 134">
              <a:extLst>
                <a:ext uri="{FF2B5EF4-FFF2-40B4-BE49-F238E27FC236}">
                  <a16:creationId xmlns="" xmlns:a16="http://schemas.microsoft.com/office/drawing/2014/main" id="{89D32DC7-9607-7A40-9C42-284A1468634A}"/>
                </a:ext>
              </a:extLst>
            </p:cNvPr>
            <p:cNvSpPr txBox="1"/>
            <p:nvPr/>
          </p:nvSpPr>
          <p:spPr>
            <a:xfrm>
              <a:off x="7861505" y="1867376"/>
              <a:ext cx="6300470" cy="1754326"/>
            </a:xfrm>
            <a:prstGeom prst="rect">
              <a:avLst/>
            </a:prstGeom>
            <a:noFill/>
          </p:spPr>
          <p:txBody>
            <a:bodyPr wrap="square" rtlCol="0">
              <a:spAutoFit/>
            </a:bodyPr>
            <a:lstStyle/>
            <a:p>
              <a:r>
                <a:rPr lang="en-US" sz="5400" b="1" spc="600" dirty="0">
                  <a:solidFill>
                    <a:schemeClr val="tx2"/>
                  </a:solidFill>
                  <a:latin typeface="Montserrat" charset="0"/>
                  <a:ea typeface="Montserrat" charset="0"/>
                  <a:cs typeface="Montserrat" charset="0"/>
                </a:rPr>
                <a:t>WORLDWIDE MAP</a:t>
              </a:r>
            </a:p>
          </p:txBody>
        </p:sp>
        <p:sp>
          <p:nvSpPr>
            <p:cNvPr id="136" name="TextBox 135">
              <a:extLst>
                <a:ext uri="{FF2B5EF4-FFF2-40B4-BE49-F238E27FC236}">
                  <a16:creationId xmlns="" xmlns:a16="http://schemas.microsoft.com/office/drawing/2014/main" id="{EDE914FD-F08B-444C-9D63-6AA7825F0EFE}"/>
                </a:ext>
              </a:extLst>
            </p:cNvPr>
            <p:cNvSpPr txBox="1"/>
            <p:nvPr/>
          </p:nvSpPr>
          <p:spPr>
            <a:xfrm>
              <a:off x="7898081" y="1407238"/>
              <a:ext cx="5282215" cy="338554"/>
            </a:xfrm>
            <a:prstGeom prst="rect">
              <a:avLst/>
            </a:prstGeom>
            <a:noFill/>
          </p:spPr>
          <p:txBody>
            <a:bodyPr wrap="none" rtlCol="0">
              <a:spAutoFit/>
            </a:bodyPr>
            <a:lstStyle/>
            <a:p>
              <a:r>
                <a:rPr lang="en-US" sz="1600" spc="1200" dirty="0">
                  <a:latin typeface="Montserrat" charset="0"/>
                  <a:ea typeface="Montserrat" charset="0"/>
                  <a:cs typeface="Montserrat" charset="0"/>
                </a:rPr>
                <a:t>YOU CAN WRITE HERE</a:t>
              </a:r>
            </a:p>
          </p:txBody>
        </p:sp>
      </p:grpSp>
      <p:sp>
        <p:nvSpPr>
          <p:cNvPr id="533" name="Rectangle 532">
            <a:extLst>
              <a:ext uri="{FF2B5EF4-FFF2-40B4-BE49-F238E27FC236}">
                <a16:creationId xmlns="" xmlns:a16="http://schemas.microsoft.com/office/drawing/2014/main" id="{D63E7146-17B5-7543-8379-B341989538FA}"/>
              </a:ext>
            </a:extLst>
          </p:cNvPr>
          <p:cNvSpPr/>
          <p:nvPr/>
        </p:nvSpPr>
        <p:spPr>
          <a:xfrm>
            <a:off x="1370256" y="10069349"/>
            <a:ext cx="8617528" cy="20416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4" name="TextBox 533">
            <a:extLst>
              <a:ext uri="{FF2B5EF4-FFF2-40B4-BE49-F238E27FC236}">
                <a16:creationId xmlns="" xmlns:a16="http://schemas.microsoft.com/office/drawing/2014/main" id="{1CED6283-7409-3848-A827-E5D6C755125B}"/>
              </a:ext>
            </a:extLst>
          </p:cNvPr>
          <p:cNvSpPr txBox="1"/>
          <p:nvPr/>
        </p:nvSpPr>
        <p:spPr>
          <a:xfrm>
            <a:off x="1424212" y="8499387"/>
            <a:ext cx="7512204" cy="1088952"/>
          </a:xfrm>
          <a:prstGeom prst="rect">
            <a:avLst/>
          </a:prstGeom>
          <a:noFill/>
        </p:spPr>
        <p:txBody>
          <a:bodyPr wrap="square" rtlCol="0">
            <a:spAutoFit/>
          </a:bodyPr>
          <a:lstStyle/>
          <a:p>
            <a:pPr>
              <a:lnSpc>
                <a:spcPts val="4080"/>
              </a:lnSpc>
            </a:pPr>
            <a:r>
              <a:rPr lang="en-US" sz="2800" spc="300" dirty="0">
                <a:latin typeface="Lato Light" panose="020F0502020204030203" pitchFamily="34" charset="0"/>
                <a:ea typeface="Lato Light" panose="020F0502020204030203" pitchFamily="34" charset="0"/>
                <a:cs typeface="Lato Light" panose="020F0502020204030203" pitchFamily="34" charset="0"/>
              </a:rPr>
              <a:t>We offer small businesses a complete array of online marketing solutions. </a:t>
            </a:r>
          </a:p>
        </p:txBody>
      </p:sp>
      <p:sp>
        <p:nvSpPr>
          <p:cNvPr id="535" name="TextBox 534">
            <a:extLst>
              <a:ext uri="{FF2B5EF4-FFF2-40B4-BE49-F238E27FC236}">
                <a16:creationId xmlns="" xmlns:a16="http://schemas.microsoft.com/office/drawing/2014/main" id="{01CE7780-818F-EC4B-BC6C-2A1A7B0D88E4}"/>
              </a:ext>
            </a:extLst>
          </p:cNvPr>
          <p:cNvSpPr txBox="1"/>
          <p:nvPr/>
        </p:nvSpPr>
        <p:spPr>
          <a:xfrm>
            <a:off x="2001217" y="10508993"/>
            <a:ext cx="7512204" cy="1088952"/>
          </a:xfrm>
          <a:prstGeom prst="rect">
            <a:avLst/>
          </a:prstGeom>
          <a:noFill/>
        </p:spPr>
        <p:txBody>
          <a:bodyPr wrap="square" rtlCol="0">
            <a:spAutoFit/>
          </a:bodyPr>
          <a:lstStyle/>
          <a:p>
            <a:pPr>
              <a:lnSpc>
                <a:spcPts val="4080"/>
              </a:lnSpc>
            </a:pPr>
            <a:r>
              <a:rPr lang="en-US" sz="2800" spc="300" dirty="0">
                <a:solidFill>
                  <a:schemeClr val="bg1"/>
                </a:solidFill>
                <a:latin typeface="Lato Light" panose="020F0502020204030203" pitchFamily="34" charset="0"/>
                <a:ea typeface="Lato Light" panose="020F0502020204030203" pitchFamily="34" charset="0"/>
                <a:cs typeface="Lato Light" panose="020F0502020204030203" pitchFamily="34" charset="0"/>
              </a:rPr>
              <a:t>We offer small businesses a complete array of online marketing solutions. </a:t>
            </a:r>
          </a:p>
        </p:txBody>
      </p:sp>
      <p:sp>
        <p:nvSpPr>
          <p:cNvPr id="536" name="Rectangle 535">
            <a:extLst>
              <a:ext uri="{FF2B5EF4-FFF2-40B4-BE49-F238E27FC236}">
                <a16:creationId xmlns="" xmlns:a16="http://schemas.microsoft.com/office/drawing/2014/main" id="{C29A3D41-237A-D148-B062-BD8F31CE576D}"/>
              </a:ext>
            </a:extLst>
          </p:cNvPr>
          <p:cNvSpPr/>
          <p:nvPr/>
        </p:nvSpPr>
        <p:spPr>
          <a:xfrm>
            <a:off x="1424212" y="5340648"/>
            <a:ext cx="7813651" cy="1384995"/>
          </a:xfrm>
          <a:prstGeom prst="rect">
            <a:avLst/>
          </a:prstGeom>
        </p:spPr>
        <p:txBody>
          <a:bodyPr wrap="square">
            <a:spAutoFit/>
          </a:bodyPr>
          <a:lstStyle/>
          <a:p>
            <a:r>
              <a:rPr lang="en-US" sz="2800" b="1" spc="600" dirty="0">
                <a:solidFill>
                  <a:schemeClr val="tx2"/>
                </a:solidFill>
                <a:latin typeface="Montserrat SemiBold" pitchFamily="2" charset="77"/>
                <a:ea typeface="Montserrat" charset="0"/>
                <a:cs typeface="Montserrat" charset="0"/>
              </a:rPr>
              <a:t>To get your company name out there, you need to make sure your promote</a:t>
            </a:r>
            <a:endParaRPr lang="en-US" sz="4400" b="1" spc="600" dirty="0">
              <a:solidFill>
                <a:schemeClr val="tx2"/>
              </a:solidFill>
              <a:latin typeface="Montserrat SemiBold" pitchFamily="2" charset="77"/>
              <a:ea typeface="Montserrat" charset="0"/>
              <a:cs typeface="Montserrat" charset="0"/>
            </a:endParaRPr>
          </a:p>
        </p:txBody>
      </p:sp>
      <p:sp>
        <p:nvSpPr>
          <p:cNvPr id="6" name="Oval 5">
            <a:extLst>
              <a:ext uri="{FF2B5EF4-FFF2-40B4-BE49-F238E27FC236}">
                <a16:creationId xmlns="" xmlns:a16="http://schemas.microsoft.com/office/drawing/2014/main" id="{5262C940-3E37-5E45-A2D0-2EFD6514F0EF}"/>
              </a:ext>
            </a:extLst>
          </p:cNvPr>
          <p:cNvSpPr/>
          <p:nvPr/>
        </p:nvSpPr>
        <p:spPr>
          <a:xfrm>
            <a:off x="16370982" y="5759116"/>
            <a:ext cx="588184" cy="5881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7" name="Oval 536">
            <a:extLst>
              <a:ext uri="{FF2B5EF4-FFF2-40B4-BE49-F238E27FC236}">
                <a16:creationId xmlns="" xmlns:a16="http://schemas.microsoft.com/office/drawing/2014/main" id="{EEB123C0-9DFF-F64B-9544-0352C4A7E0C4}"/>
              </a:ext>
            </a:extLst>
          </p:cNvPr>
          <p:cNvSpPr/>
          <p:nvPr/>
        </p:nvSpPr>
        <p:spPr>
          <a:xfrm>
            <a:off x="17186469" y="5828617"/>
            <a:ext cx="409060" cy="409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8" name="Oval 537">
            <a:extLst>
              <a:ext uri="{FF2B5EF4-FFF2-40B4-BE49-F238E27FC236}">
                <a16:creationId xmlns="" xmlns:a16="http://schemas.microsoft.com/office/drawing/2014/main" id="{E681B81B-F866-7343-8978-C494E04AC5D6}"/>
              </a:ext>
            </a:extLst>
          </p:cNvPr>
          <p:cNvSpPr/>
          <p:nvPr/>
        </p:nvSpPr>
        <p:spPr>
          <a:xfrm>
            <a:off x="16202615" y="6826101"/>
            <a:ext cx="315468" cy="3154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9" name="Oval 538">
            <a:extLst>
              <a:ext uri="{FF2B5EF4-FFF2-40B4-BE49-F238E27FC236}">
                <a16:creationId xmlns="" xmlns:a16="http://schemas.microsoft.com/office/drawing/2014/main" id="{94C0D30A-ADC5-CB45-B0EA-BAA955751587}"/>
              </a:ext>
            </a:extLst>
          </p:cNvPr>
          <p:cNvSpPr/>
          <p:nvPr/>
        </p:nvSpPr>
        <p:spPr>
          <a:xfrm>
            <a:off x="18382662" y="8685196"/>
            <a:ext cx="588184" cy="5881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0" name="Oval 539">
            <a:extLst>
              <a:ext uri="{FF2B5EF4-FFF2-40B4-BE49-F238E27FC236}">
                <a16:creationId xmlns="" xmlns:a16="http://schemas.microsoft.com/office/drawing/2014/main" id="{29069F77-4988-2647-8FE5-6245C7A2A046}"/>
              </a:ext>
            </a:extLst>
          </p:cNvPr>
          <p:cNvSpPr/>
          <p:nvPr/>
        </p:nvSpPr>
        <p:spPr>
          <a:xfrm>
            <a:off x="15091662" y="4282449"/>
            <a:ext cx="409060" cy="409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1" name="Oval 540">
            <a:extLst>
              <a:ext uri="{FF2B5EF4-FFF2-40B4-BE49-F238E27FC236}">
                <a16:creationId xmlns="" xmlns:a16="http://schemas.microsoft.com/office/drawing/2014/main" id="{E0FF465C-D7A9-834C-AAD9-25FDEDC5AAA9}"/>
              </a:ext>
            </a:extLst>
          </p:cNvPr>
          <p:cNvSpPr/>
          <p:nvPr/>
        </p:nvSpPr>
        <p:spPr>
          <a:xfrm>
            <a:off x="19245074" y="9286668"/>
            <a:ext cx="315468" cy="3154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48021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 32">
      <a:dk1>
        <a:srgbClr val="737572"/>
      </a:dk1>
      <a:lt1>
        <a:srgbClr val="FFFFFF"/>
      </a:lt1>
      <a:dk2>
        <a:srgbClr val="2B2C2B"/>
      </a:dk2>
      <a:lt2>
        <a:srgbClr val="FFFFFF"/>
      </a:lt2>
      <a:accent1>
        <a:srgbClr val="A7C0D5"/>
      </a:accent1>
      <a:accent2>
        <a:srgbClr val="DAD9CE"/>
      </a:accent2>
      <a:accent3>
        <a:srgbClr val="B1A89A"/>
      </a:accent3>
      <a:accent4>
        <a:srgbClr val="A7C0D5"/>
      </a:accent4>
      <a:accent5>
        <a:srgbClr val="DAD9CE"/>
      </a:accent5>
      <a:accent6>
        <a:srgbClr val="B1A89A"/>
      </a:accent6>
      <a:hlink>
        <a:srgbClr val="1E9272"/>
      </a:hlink>
      <a:folHlink>
        <a:srgbClr val="AC262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94808</TotalTime>
  <Words>324</Words>
  <Application>Microsoft Macintosh PowerPoint</Application>
  <PresentationFormat>Personalizado</PresentationFormat>
  <Paragraphs>39</Paragraphs>
  <Slides>8</Slides>
  <Notes>4</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8</vt:i4>
      </vt:variant>
    </vt:vector>
  </HeadingPairs>
  <TitlesOfParts>
    <vt:vector size="18" baseType="lpstr">
      <vt:lpstr>Calibri</vt:lpstr>
      <vt:lpstr>Calibri Light</vt:lpstr>
      <vt:lpstr>Lato Light</vt:lpstr>
      <vt:lpstr>Montserrat</vt:lpstr>
      <vt:lpstr>Montserrat Light</vt:lpstr>
      <vt:lpstr>Montserrat SemiBold</vt:lpstr>
      <vt:lpstr>Roboto</vt:lpstr>
      <vt:lpstr>Roboto Light</vt:lpstr>
      <vt:lpstr>Arial</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Usuario de Microsoft Office</cp:lastModifiedBy>
  <cp:revision>16011</cp:revision>
  <dcterms:created xsi:type="dcterms:W3CDTF">2014-11-12T21:47:38Z</dcterms:created>
  <dcterms:modified xsi:type="dcterms:W3CDTF">2019-05-21T21:12:21Z</dcterms:modified>
  <cp:category/>
</cp:coreProperties>
</file>