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9" r:id="rId4"/>
    <p:sldId id="260" r:id="rId5"/>
    <p:sldId id="264" r:id="rId6"/>
    <p:sldId id="261" r:id="rId7"/>
    <p:sldId id="262" r:id="rId8"/>
    <p:sldId id="272" r:id="rId9"/>
    <p:sldId id="267" r:id="rId10"/>
    <p:sldId id="257" r:id="rId11"/>
    <p:sldId id="258" r:id="rId12"/>
    <p:sldId id="263" r:id="rId13"/>
    <p:sldId id="269" r:id="rId14"/>
    <p:sldId id="266" r:id="rId15"/>
    <p:sldId id="265" r:id="rId16"/>
    <p:sldId id="270" r:id="rId17"/>
    <p:sldId id="268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3" orient="horz" pos="3840" userDrawn="1">
          <p15:clr>
            <a:srgbClr val="A4A3A4"/>
          </p15:clr>
        </p15:guide>
        <p15:guide id="4" pos="432" userDrawn="1">
          <p15:clr>
            <a:srgbClr val="A4A3A4"/>
          </p15:clr>
        </p15:guide>
        <p15:guide id="5" pos="7680" userDrawn="1">
          <p15:clr>
            <a:srgbClr val="A4A3A4"/>
          </p15:clr>
        </p15:guide>
        <p15:guide id="10" orient="horz" pos="1416" userDrawn="1">
          <p15:clr>
            <a:srgbClr val="A4A3A4"/>
          </p15:clr>
        </p15:guide>
        <p15:guide id="12" pos="3744" userDrawn="1">
          <p15:clr>
            <a:srgbClr val="A4A3A4"/>
          </p15:clr>
        </p15:guide>
        <p15:guide id="15" pos="7104" userDrawn="1">
          <p15:clr>
            <a:srgbClr val="A4A3A4"/>
          </p15:clr>
        </p15:guide>
        <p15:guide id="16" pos="3312" userDrawn="1">
          <p15:clr>
            <a:srgbClr val="A4A3A4"/>
          </p15:clr>
        </p15:guide>
        <p15:guide id="17" orient="horz" pos="29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07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1356" y="864"/>
      </p:cViewPr>
      <p:guideLst>
        <p:guide orient="horz" pos="4320"/>
        <p:guide orient="horz" pos="3840"/>
        <p:guide pos="432"/>
        <p:guide pos="7680"/>
        <p:guide orient="horz" pos="1416"/>
        <p:guide pos="3744"/>
        <p:guide pos="7104"/>
        <p:guide pos="3312"/>
        <p:guide orient="horz" pos="29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D148E5-9E08-4829-A0F7-5E9A6D304D2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lang="id-ID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85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14F8CB-C95E-4BB7-A8BA-EC6A66A6757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20381" y="806450"/>
            <a:ext cx="4863394" cy="3032125"/>
          </a:xfrm>
          <a:custGeom>
            <a:avLst/>
            <a:gdLst>
              <a:gd name="connsiteX0" fmla="*/ 0 w 4863394"/>
              <a:gd name="connsiteY0" fmla="*/ 0 h 3032125"/>
              <a:gd name="connsiteX1" fmla="*/ 4863394 w 4863394"/>
              <a:gd name="connsiteY1" fmla="*/ 0 h 3032125"/>
              <a:gd name="connsiteX2" fmla="*/ 4863394 w 4863394"/>
              <a:gd name="connsiteY2" fmla="*/ 3032125 h 3032125"/>
              <a:gd name="connsiteX3" fmla="*/ 0 w 4863394"/>
              <a:gd name="connsiteY3" fmla="*/ 3032125 h 303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63394" h="3032125">
                <a:moveTo>
                  <a:pt x="0" y="0"/>
                </a:moveTo>
                <a:lnTo>
                  <a:pt x="4863394" y="0"/>
                </a:lnTo>
                <a:lnTo>
                  <a:pt x="4863394" y="3032125"/>
                </a:lnTo>
                <a:lnTo>
                  <a:pt x="0" y="30321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AEDD0C-48E3-4BBE-BE3A-86256572E9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65900" y="2565717"/>
            <a:ext cx="4864100" cy="3032125"/>
          </a:xfrm>
          <a:custGeom>
            <a:avLst/>
            <a:gdLst>
              <a:gd name="connsiteX0" fmla="*/ 0 w 4864100"/>
              <a:gd name="connsiteY0" fmla="*/ 0 h 3032125"/>
              <a:gd name="connsiteX1" fmla="*/ 4864100 w 4864100"/>
              <a:gd name="connsiteY1" fmla="*/ 0 h 3032125"/>
              <a:gd name="connsiteX2" fmla="*/ 4864100 w 4864100"/>
              <a:gd name="connsiteY2" fmla="*/ 3032125 h 3032125"/>
              <a:gd name="connsiteX3" fmla="*/ 0 w 4864100"/>
              <a:gd name="connsiteY3" fmla="*/ 3032125 h 303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64100" h="3032125">
                <a:moveTo>
                  <a:pt x="0" y="0"/>
                </a:moveTo>
                <a:lnTo>
                  <a:pt x="4864100" y="0"/>
                </a:lnTo>
                <a:lnTo>
                  <a:pt x="4864100" y="3032125"/>
                </a:lnTo>
                <a:lnTo>
                  <a:pt x="0" y="30321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802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B0F8AD-B066-4E48-9F81-363029F73CE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32388" y="2428407"/>
            <a:ext cx="6488112" cy="3014897"/>
          </a:xfrm>
          <a:custGeom>
            <a:avLst/>
            <a:gdLst>
              <a:gd name="connsiteX0" fmla="*/ 126986 w 6488112"/>
              <a:gd name="connsiteY0" fmla="*/ 0 h 3014897"/>
              <a:gd name="connsiteX1" fmla="*/ 6360371 w 6488112"/>
              <a:gd name="connsiteY1" fmla="*/ 0 h 3014897"/>
              <a:gd name="connsiteX2" fmla="*/ 6488112 w 6488112"/>
              <a:gd name="connsiteY2" fmla="*/ 127741 h 3014897"/>
              <a:gd name="connsiteX3" fmla="*/ 6488112 w 6488112"/>
              <a:gd name="connsiteY3" fmla="*/ 2887156 h 3014897"/>
              <a:gd name="connsiteX4" fmla="*/ 6360371 w 6488112"/>
              <a:gd name="connsiteY4" fmla="*/ 3014897 h 3014897"/>
              <a:gd name="connsiteX5" fmla="*/ 126986 w 6488112"/>
              <a:gd name="connsiteY5" fmla="*/ 3014897 h 3014897"/>
              <a:gd name="connsiteX6" fmla="*/ 9284 w 6488112"/>
              <a:gd name="connsiteY6" fmla="*/ 2936879 h 3014897"/>
              <a:gd name="connsiteX7" fmla="*/ 0 w 6488112"/>
              <a:gd name="connsiteY7" fmla="*/ 2890896 h 3014897"/>
              <a:gd name="connsiteX8" fmla="*/ 0 w 6488112"/>
              <a:gd name="connsiteY8" fmla="*/ 124001 h 3014897"/>
              <a:gd name="connsiteX9" fmla="*/ 9284 w 6488112"/>
              <a:gd name="connsiteY9" fmla="*/ 78019 h 3014897"/>
              <a:gd name="connsiteX10" fmla="*/ 126986 w 6488112"/>
              <a:gd name="connsiteY10" fmla="*/ 0 h 3014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88112" h="3014897">
                <a:moveTo>
                  <a:pt x="126986" y="0"/>
                </a:moveTo>
                <a:lnTo>
                  <a:pt x="6360371" y="0"/>
                </a:lnTo>
                <a:cubicBezTo>
                  <a:pt x="6430920" y="0"/>
                  <a:pt x="6488112" y="57192"/>
                  <a:pt x="6488112" y="127741"/>
                </a:cubicBezTo>
                <a:lnTo>
                  <a:pt x="6488112" y="2887156"/>
                </a:lnTo>
                <a:cubicBezTo>
                  <a:pt x="6488112" y="2957705"/>
                  <a:pt x="6430920" y="3014897"/>
                  <a:pt x="6360371" y="3014897"/>
                </a:cubicBezTo>
                <a:lnTo>
                  <a:pt x="126986" y="3014897"/>
                </a:lnTo>
                <a:cubicBezTo>
                  <a:pt x="74075" y="3014897"/>
                  <a:pt x="28676" y="2982727"/>
                  <a:pt x="9284" y="2936879"/>
                </a:cubicBezTo>
                <a:lnTo>
                  <a:pt x="0" y="2890896"/>
                </a:lnTo>
                <a:lnTo>
                  <a:pt x="0" y="124001"/>
                </a:lnTo>
                <a:lnTo>
                  <a:pt x="9284" y="78019"/>
                </a:lnTo>
                <a:cubicBezTo>
                  <a:pt x="28676" y="32171"/>
                  <a:pt x="74075" y="0"/>
                  <a:pt x="1269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281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592D48C9-EC90-44FF-815C-8DA50C0C4C1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6576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1A79ABD-60B7-429C-B80D-C5ECFB5B479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62100" y="2876550"/>
            <a:ext cx="2781300" cy="2838450"/>
          </a:xfrm>
          <a:custGeom>
            <a:avLst/>
            <a:gdLst>
              <a:gd name="connsiteX0" fmla="*/ 82549 w 2781300"/>
              <a:gd name="connsiteY0" fmla="*/ 0 h 2838450"/>
              <a:gd name="connsiteX1" fmla="*/ 2698751 w 2781300"/>
              <a:gd name="connsiteY1" fmla="*/ 0 h 2838450"/>
              <a:gd name="connsiteX2" fmla="*/ 2781300 w 2781300"/>
              <a:gd name="connsiteY2" fmla="*/ 82549 h 2838450"/>
              <a:gd name="connsiteX3" fmla="*/ 2781300 w 2781300"/>
              <a:gd name="connsiteY3" fmla="*/ 2755901 h 2838450"/>
              <a:gd name="connsiteX4" fmla="*/ 2698751 w 2781300"/>
              <a:gd name="connsiteY4" fmla="*/ 2838450 h 2838450"/>
              <a:gd name="connsiteX5" fmla="*/ 82549 w 2781300"/>
              <a:gd name="connsiteY5" fmla="*/ 2838450 h 2838450"/>
              <a:gd name="connsiteX6" fmla="*/ 0 w 2781300"/>
              <a:gd name="connsiteY6" fmla="*/ 2755901 h 2838450"/>
              <a:gd name="connsiteX7" fmla="*/ 0 w 2781300"/>
              <a:gd name="connsiteY7" fmla="*/ 82549 h 2838450"/>
              <a:gd name="connsiteX8" fmla="*/ 82549 w 2781300"/>
              <a:gd name="connsiteY8" fmla="*/ 0 h 283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838450">
                <a:moveTo>
                  <a:pt x="82549" y="0"/>
                </a:moveTo>
                <a:lnTo>
                  <a:pt x="2698751" y="0"/>
                </a:lnTo>
                <a:cubicBezTo>
                  <a:pt x="2744342" y="0"/>
                  <a:pt x="2781300" y="36958"/>
                  <a:pt x="2781300" y="82549"/>
                </a:cubicBezTo>
                <a:lnTo>
                  <a:pt x="2781300" y="2755901"/>
                </a:lnTo>
                <a:cubicBezTo>
                  <a:pt x="2781300" y="2801492"/>
                  <a:pt x="2744342" y="2838450"/>
                  <a:pt x="2698751" y="2838450"/>
                </a:cubicBezTo>
                <a:lnTo>
                  <a:pt x="82549" y="2838450"/>
                </a:lnTo>
                <a:cubicBezTo>
                  <a:pt x="36958" y="2838450"/>
                  <a:pt x="0" y="2801492"/>
                  <a:pt x="0" y="2755901"/>
                </a:cubicBezTo>
                <a:lnTo>
                  <a:pt x="0" y="82549"/>
                </a:lnTo>
                <a:cubicBezTo>
                  <a:pt x="0" y="36958"/>
                  <a:pt x="36958" y="0"/>
                  <a:pt x="8254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C1D3D4-CE81-4E73-9968-65FEBF566F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05350" y="2628900"/>
            <a:ext cx="2781300" cy="2838450"/>
          </a:xfrm>
          <a:custGeom>
            <a:avLst/>
            <a:gdLst>
              <a:gd name="connsiteX0" fmla="*/ 82549 w 2781300"/>
              <a:gd name="connsiteY0" fmla="*/ 0 h 2838450"/>
              <a:gd name="connsiteX1" fmla="*/ 2698751 w 2781300"/>
              <a:gd name="connsiteY1" fmla="*/ 0 h 2838450"/>
              <a:gd name="connsiteX2" fmla="*/ 2781300 w 2781300"/>
              <a:gd name="connsiteY2" fmla="*/ 82549 h 2838450"/>
              <a:gd name="connsiteX3" fmla="*/ 2781300 w 2781300"/>
              <a:gd name="connsiteY3" fmla="*/ 2755901 h 2838450"/>
              <a:gd name="connsiteX4" fmla="*/ 2698751 w 2781300"/>
              <a:gd name="connsiteY4" fmla="*/ 2838450 h 2838450"/>
              <a:gd name="connsiteX5" fmla="*/ 82549 w 2781300"/>
              <a:gd name="connsiteY5" fmla="*/ 2838450 h 2838450"/>
              <a:gd name="connsiteX6" fmla="*/ 0 w 2781300"/>
              <a:gd name="connsiteY6" fmla="*/ 2755901 h 2838450"/>
              <a:gd name="connsiteX7" fmla="*/ 0 w 2781300"/>
              <a:gd name="connsiteY7" fmla="*/ 82549 h 2838450"/>
              <a:gd name="connsiteX8" fmla="*/ 82549 w 2781300"/>
              <a:gd name="connsiteY8" fmla="*/ 0 h 283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838450">
                <a:moveTo>
                  <a:pt x="82549" y="0"/>
                </a:moveTo>
                <a:lnTo>
                  <a:pt x="2698751" y="0"/>
                </a:lnTo>
                <a:cubicBezTo>
                  <a:pt x="2744342" y="0"/>
                  <a:pt x="2781300" y="36958"/>
                  <a:pt x="2781300" y="82549"/>
                </a:cubicBezTo>
                <a:lnTo>
                  <a:pt x="2781300" y="2755901"/>
                </a:lnTo>
                <a:cubicBezTo>
                  <a:pt x="2781300" y="2801492"/>
                  <a:pt x="2744342" y="2838450"/>
                  <a:pt x="2698751" y="2838450"/>
                </a:cubicBezTo>
                <a:lnTo>
                  <a:pt x="82549" y="2838450"/>
                </a:lnTo>
                <a:cubicBezTo>
                  <a:pt x="36958" y="2838450"/>
                  <a:pt x="0" y="2801492"/>
                  <a:pt x="0" y="2755901"/>
                </a:cubicBezTo>
                <a:lnTo>
                  <a:pt x="0" y="82549"/>
                </a:lnTo>
                <a:cubicBezTo>
                  <a:pt x="0" y="36958"/>
                  <a:pt x="36958" y="0"/>
                  <a:pt x="8254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6A8931D-F7A5-4353-82A5-CAD372C932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848600" y="2877456"/>
            <a:ext cx="2781300" cy="2837544"/>
          </a:xfrm>
          <a:custGeom>
            <a:avLst/>
            <a:gdLst>
              <a:gd name="connsiteX0" fmla="*/ 82549 w 2781300"/>
              <a:gd name="connsiteY0" fmla="*/ 0 h 2837544"/>
              <a:gd name="connsiteX1" fmla="*/ 2698751 w 2781300"/>
              <a:gd name="connsiteY1" fmla="*/ 0 h 2837544"/>
              <a:gd name="connsiteX2" fmla="*/ 2781300 w 2781300"/>
              <a:gd name="connsiteY2" fmla="*/ 82549 h 2837544"/>
              <a:gd name="connsiteX3" fmla="*/ 2781300 w 2781300"/>
              <a:gd name="connsiteY3" fmla="*/ 2755901 h 2837544"/>
              <a:gd name="connsiteX4" fmla="*/ 2730883 w 2781300"/>
              <a:gd name="connsiteY4" fmla="*/ 2831963 h 2837544"/>
              <a:gd name="connsiteX5" fmla="*/ 2703239 w 2781300"/>
              <a:gd name="connsiteY5" fmla="*/ 2837544 h 2837544"/>
              <a:gd name="connsiteX6" fmla="*/ 78062 w 2781300"/>
              <a:gd name="connsiteY6" fmla="*/ 2837544 h 2837544"/>
              <a:gd name="connsiteX7" fmla="*/ 50417 w 2781300"/>
              <a:gd name="connsiteY7" fmla="*/ 2831963 h 2837544"/>
              <a:gd name="connsiteX8" fmla="*/ 0 w 2781300"/>
              <a:gd name="connsiteY8" fmla="*/ 2755901 h 2837544"/>
              <a:gd name="connsiteX9" fmla="*/ 0 w 2781300"/>
              <a:gd name="connsiteY9" fmla="*/ 82549 h 2837544"/>
              <a:gd name="connsiteX10" fmla="*/ 82549 w 2781300"/>
              <a:gd name="connsiteY10" fmla="*/ 0 h 2837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81300" h="2837544">
                <a:moveTo>
                  <a:pt x="82549" y="0"/>
                </a:moveTo>
                <a:lnTo>
                  <a:pt x="2698751" y="0"/>
                </a:lnTo>
                <a:cubicBezTo>
                  <a:pt x="2744342" y="0"/>
                  <a:pt x="2781300" y="36958"/>
                  <a:pt x="2781300" y="82549"/>
                </a:cubicBezTo>
                <a:lnTo>
                  <a:pt x="2781300" y="2755901"/>
                </a:lnTo>
                <a:cubicBezTo>
                  <a:pt x="2781300" y="2790095"/>
                  <a:pt x="2760511" y="2819432"/>
                  <a:pt x="2730883" y="2831963"/>
                </a:cubicBezTo>
                <a:lnTo>
                  <a:pt x="2703239" y="2837544"/>
                </a:lnTo>
                <a:lnTo>
                  <a:pt x="78062" y="2837544"/>
                </a:lnTo>
                <a:lnTo>
                  <a:pt x="50417" y="2831963"/>
                </a:lnTo>
                <a:cubicBezTo>
                  <a:pt x="20789" y="2819432"/>
                  <a:pt x="0" y="2790095"/>
                  <a:pt x="0" y="2755901"/>
                </a:cubicBezTo>
                <a:lnTo>
                  <a:pt x="0" y="82549"/>
                </a:lnTo>
                <a:cubicBezTo>
                  <a:pt x="0" y="36958"/>
                  <a:pt x="36958" y="0"/>
                  <a:pt x="8254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05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6BEEAA-7D41-4E64-847A-64EA583504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6910" cy="689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82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116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287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F27FDF-A6DB-411A-8A0E-221E81E4D76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914400"/>
            <a:ext cx="12192000" cy="3543300"/>
          </a:xfrm>
          <a:custGeom>
            <a:avLst/>
            <a:gdLst>
              <a:gd name="connsiteX0" fmla="*/ 0 w 12192000"/>
              <a:gd name="connsiteY0" fmla="*/ 0 h 3543300"/>
              <a:gd name="connsiteX1" fmla="*/ 12192000 w 12192000"/>
              <a:gd name="connsiteY1" fmla="*/ 0 h 3543300"/>
              <a:gd name="connsiteX2" fmla="*/ 12192000 w 12192000"/>
              <a:gd name="connsiteY2" fmla="*/ 3543300 h 3543300"/>
              <a:gd name="connsiteX3" fmla="*/ 0 w 12192000"/>
              <a:gd name="connsiteY3" fmla="*/ 35433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43300">
                <a:moveTo>
                  <a:pt x="0" y="0"/>
                </a:moveTo>
                <a:lnTo>
                  <a:pt x="12192000" y="0"/>
                </a:lnTo>
                <a:lnTo>
                  <a:pt x="12192000" y="3543300"/>
                </a:lnTo>
                <a:lnTo>
                  <a:pt x="0" y="35433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478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B36D802-9D7D-4947-A325-2726833C38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2645765"/>
            <a:ext cx="2368446" cy="1992911"/>
          </a:xfrm>
          <a:custGeom>
            <a:avLst/>
            <a:gdLst>
              <a:gd name="connsiteX0" fmla="*/ 54687 w 2368446"/>
              <a:gd name="connsiteY0" fmla="*/ 0 h 1992911"/>
              <a:gd name="connsiteX1" fmla="*/ 2313759 w 2368446"/>
              <a:gd name="connsiteY1" fmla="*/ 0 h 1992911"/>
              <a:gd name="connsiteX2" fmla="*/ 2368446 w 2368446"/>
              <a:gd name="connsiteY2" fmla="*/ 54687 h 1992911"/>
              <a:gd name="connsiteX3" fmla="*/ 2368446 w 2368446"/>
              <a:gd name="connsiteY3" fmla="*/ 1939005 h 1992911"/>
              <a:gd name="connsiteX4" fmla="*/ 2335046 w 2368446"/>
              <a:gd name="connsiteY4" fmla="*/ 1989395 h 1992911"/>
              <a:gd name="connsiteX5" fmla="*/ 2317628 w 2368446"/>
              <a:gd name="connsiteY5" fmla="*/ 1992911 h 1992911"/>
              <a:gd name="connsiteX6" fmla="*/ 50819 w 2368446"/>
              <a:gd name="connsiteY6" fmla="*/ 1992911 h 1992911"/>
              <a:gd name="connsiteX7" fmla="*/ 33400 w 2368446"/>
              <a:gd name="connsiteY7" fmla="*/ 1989395 h 1992911"/>
              <a:gd name="connsiteX8" fmla="*/ 0 w 2368446"/>
              <a:gd name="connsiteY8" fmla="*/ 1939005 h 1992911"/>
              <a:gd name="connsiteX9" fmla="*/ 0 w 2368446"/>
              <a:gd name="connsiteY9" fmla="*/ 54687 h 1992911"/>
              <a:gd name="connsiteX10" fmla="*/ 54687 w 2368446"/>
              <a:gd name="connsiteY10" fmla="*/ 0 h 199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68446" h="1992911">
                <a:moveTo>
                  <a:pt x="54687" y="0"/>
                </a:moveTo>
                <a:lnTo>
                  <a:pt x="2313759" y="0"/>
                </a:lnTo>
                <a:cubicBezTo>
                  <a:pt x="2343962" y="0"/>
                  <a:pt x="2368446" y="24484"/>
                  <a:pt x="2368446" y="54687"/>
                </a:cubicBezTo>
                <a:lnTo>
                  <a:pt x="2368446" y="1939005"/>
                </a:lnTo>
                <a:cubicBezTo>
                  <a:pt x="2368446" y="1961658"/>
                  <a:pt x="2354674" y="1981093"/>
                  <a:pt x="2335046" y="1989395"/>
                </a:cubicBezTo>
                <a:lnTo>
                  <a:pt x="2317628" y="1992911"/>
                </a:lnTo>
                <a:lnTo>
                  <a:pt x="50819" y="1992911"/>
                </a:lnTo>
                <a:lnTo>
                  <a:pt x="33400" y="1989395"/>
                </a:lnTo>
                <a:cubicBezTo>
                  <a:pt x="13772" y="1981093"/>
                  <a:pt x="0" y="1961658"/>
                  <a:pt x="0" y="1939005"/>
                </a:cubicBezTo>
                <a:lnTo>
                  <a:pt x="0" y="54687"/>
                </a:lnTo>
                <a:cubicBezTo>
                  <a:pt x="0" y="24484"/>
                  <a:pt x="24484" y="0"/>
                  <a:pt x="546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27D5592-843C-4F8B-BD71-30661D3BE9B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74499" y="4066082"/>
            <a:ext cx="2368446" cy="1829581"/>
          </a:xfrm>
          <a:custGeom>
            <a:avLst/>
            <a:gdLst>
              <a:gd name="connsiteX0" fmla="*/ 50267 w 2368446"/>
              <a:gd name="connsiteY0" fmla="*/ 0 h 1829581"/>
              <a:gd name="connsiteX1" fmla="*/ 2318179 w 2368446"/>
              <a:gd name="connsiteY1" fmla="*/ 0 h 1829581"/>
              <a:gd name="connsiteX2" fmla="*/ 2368446 w 2368446"/>
              <a:gd name="connsiteY2" fmla="*/ 50267 h 1829581"/>
              <a:gd name="connsiteX3" fmla="*/ 2368446 w 2368446"/>
              <a:gd name="connsiteY3" fmla="*/ 1782281 h 1829581"/>
              <a:gd name="connsiteX4" fmla="*/ 2337746 w 2368446"/>
              <a:gd name="connsiteY4" fmla="*/ 1828598 h 1829581"/>
              <a:gd name="connsiteX5" fmla="*/ 2332876 w 2368446"/>
              <a:gd name="connsiteY5" fmla="*/ 1829581 h 1829581"/>
              <a:gd name="connsiteX6" fmla="*/ 35571 w 2368446"/>
              <a:gd name="connsiteY6" fmla="*/ 1829581 h 1829581"/>
              <a:gd name="connsiteX7" fmla="*/ 30701 w 2368446"/>
              <a:gd name="connsiteY7" fmla="*/ 1828598 h 1829581"/>
              <a:gd name="connsiteX8" fmla="*/ 0 w 2368446"/>
              <a:gd name="connsiteY8" fmla="*/ 1782281 h 1829581"/>
              <a:gd name="connsiteX9" fmla="*/ 0 w 2368446"/>
              <a:gd name="connsiteY9" fmla="*/ 50267 h 1829581"/>
              <a:gd name="connsiteX10" fmla="*/ 50267 w 2368446"/>
              <a:gd name="connsiteY10" fmla="*/ 0 h 182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68446" h="1829581">
                <a:moveTo>
                  <a:pt x="50267" y="0"/>
                </a:moveTo>
                <a:lnTo>
                  <a:pt x="2318179" y="0"/>
                </a:lnTo>
                <a:cubicBezTo>
                  <a:pt x="2345941" y="0"/>
                  <a:pt x="2368446" y="22505"/>
                  <a:pt x="2368446" y="50267"/>
                </a:cubicBezTo>
                <a:lnTo>
                  <a:pt x="2368446" y="1782281"/>
                </a:lnTo>
                <a:cubicBezTo>
                  <a:pt x="2368446" y="1803103"/>
                  <a:pt x="2355787" y="1820967"/>
                  <a:pt x="2337746" y="1828598"/>
                </a:cubicBezTo>
                <a:lnTo>
                  <a:pt x="2332876" y="1829581"/>
                </a:lnTo>
                <a:lnTo>
                  <a:pt x="35571" y="1829581"/>
                </a:lnTo>
                <a:lnTo>
                  <a:pt x="30701" y="1828598"/>
                </a:lnTo>
                <a:cubicBezTo>
                  <a:pt x="12659" y="1820967"/>
                  <a:pt x="0" y="1803103"/>
                  <a:pt x="0" y="1782281"/>
                </a:cubicBezTo>
                <a:lnTo>
                  <a:pt x="0" y="50267"/>
                </a:lnTo>
                <a:cubicBezTo>
                  <a:pt x="0" y="22505"/>
                  <a:pt x="22505" y="0"/>
                  <a:pt x="502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6D416FD-C1DA-4BD0-A473-1C3938B967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49054" y="2645765"/>
            <a:ext cx="2368446" cy="1992911"/>
          </a:xfrm>
          <a:custGeom>
            <a:avLst/>
            <a:gdLst>
              <a:gd name="connsiteX0" fmla="*/ 54687 w 2368446"/>
              <a:gd name="connsiteY0" fmla="*/ 0 h 1992911"/>
              <a:gd name="connsiteX1" fmla="*/ 2313759 w 2368446"/>
              <a:gd name="connsiteY1" fmla="*/ 0 h 1992911"/>
              <a:gd name="connsiteX2" fmla="*/ 2368446 w 2368446"/>
              <a:gd name="connsiteY2" fmla="*/ 54687 h 1992911"/>
              <a:gd name="connsiteX3" fmla="*/ 2368446 w 2368446"/>
              <a:gd name="connsiteY3" fmla="*/ 1939005 h 1992911"/>
              <a:gd name="connsiteX4" fmla="*/ 2335046 w 2368446"/>
              <a:gd name="connsiteY4" fmla="*/ 1989395 h 1992911"/>
              <a:gd name="connsiteX5" fmla="*/ 2317628 w 2368446"/>
              <a:gd name="connsiteY5" fmla="*/ 1992911 h 1992911"/>
              <a:gd name="connsiteX6" fmla="*/ 50819 w 2368446"/>
              <a:gd name="connsiteY6" fmla="*/ 1992911 h 1992911"/>
              <a:gd name="connsiteX7" fmla="*/ 33401 w 2368446"/>
              <a:gd name="connsiteY7" fmla="*/ 1989395 h 1992911"/>
              <a:gd name="connsiteX8" fmla="*/ 0 w 2368446"/>
              <a:gd name="connsiteY8" fmla="*/ 1939005 h 1992911"/>
              <a:gd name="connsiteX9" fmla="*/ 0 w 2368446"/>
              <a:gd name="connsiteY9" fmla="*/ 54687 h 1992911"/>
              <a:gd name="connsiteX10" fmla="*/ 54687 w 2368446"/>
              <a:gd name="connsiteY10" fmla="*/ 0 h 199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68446" h="1992911">
                <a:moveTo>
                  <a:pt x="54687" y="0"/>
                </a:moveTo>
                <a:lnTo>
                  <a:pt x="2313759" y="0"/>
                </a:lnTo>
                <a:cubicBezTo>
                  <a:pt x="2343962" y="0"/>
                  <a:pt x="2368446" y="24484"/>
                  <a:pt x="2368446" y="54687"/>
                </a:cubicBezTo>
                <a:lnTo>
                  <a:pt x="2368446" y="1939005"/>
                </a:lnTo>
                <a:cubicBezTo>
                  <a:pt x="2368446" y="1961658"/>
                  <a:pt x="2354674" y="1981093"/>
                  <a:pt x="2335046" y="1989395"/>
                </a:cubicBezTo>
                <a:lnTo>
                  <a:pt x="2317628" y="1992911"/>
                </a:lnTo>
                <a:lnTo>
                  <a:pt x="50819" y="1992911"/>
                </a:lnTo>
                <a:lnTo>
                  <a:pt x="33401" y="1989395"/>
                </a:lnTo>
                <a:cubicBezTo>
                  <a:pt x="13773" y="1981093"/>
                  <a:pt x="0" y="1961658"/>
                  <a:pt x="0" y="1939005"/>
                </a:cubicBezTo>
                <a:lnTo>
                  <a:pt x="0" y="54687"/>
                </a:lnTo>
                <a:cubicBezTo>
                  <a:pt x="0" y="24484"/>
                  <a:pt x="24484" y="0"/>
                  <a:pt x="546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85219B7-3AE8-44B7-A394-242DD4944E8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23610" y="4066082"/>
            <a:ext cx="2353991" cy="1829581"/>
          </a:xfrm>
          <a:custGeom>
            <a:avLst/>
            <a:gdLst>
              <a:gd name="connsiteX0" fmla="*/ 35812 w 2353991"/>
              <a:gd name="connsiteY0" fmla="*/ 0 h 1829581"/>
              <a:gd name="connsiteX1" fmla="*/ 2303724 w 2353991"/>
              <a:gd name="connsiteY1" fmla="*/ 0 h 1829581"/>
              <a:gd name="connsiteX2" fmla="*/ 2353991 w 2353991"/>
              <a:gd name="connsiteY2" fmla="*/ 50267 h 1829581"/>
              <a:gd name="connsiteX3" fmla="*/ 2353991 w 2353991"/>
              <a:gd name="connsiteY3" fmla="*/ 1782281 h 1829581"/>
              <a:gd name="connsiteX4" fmla="*/ 2323290 w 2353991"/>
              <a:gd name="connsiteY4" fmla="*/ 1828598 h 1829581"/>
              <a:gd name="connsiteX5" fmla="*/ 2318420 w 2353991"/>
              <a:gd name="connsiteY5" fmla="*/ 1829581 h 1829581"/>
              <a:gd name="connsiteX6" fmla="*/ 21116 w 2353991"/>
              <a:gd name="connsiteY6" fmla="*/ 1829581 h 1829581"/>
              <a:gd name="connsiteX7" fmla="*/ 16246 w 2353991"/>
              <a:gd name="connsiteY7" fmla="*/ 1828598 h 1829581"/>
              <a:gd name="connsiteX8" fmla="*/ 268 w 2353991"/>
              <a:gd name="connsiteY8" fmla="*/ 1817825 h 1829581"/>
              <a:gd name="connsiteX9" fmla="*/ 0 w 2353991"/>
              <a:gd name="connsiteY9" fmla="*/ 1817179 h 1829581"/>
              <a:gd name="connsiteX10" fmla="*/ 0 w 2353991"/>
              <a:gd name="connsiteY10" fmla="*/ 15369 h 1829581"/>
              <a:gd name="connsiteX11" fmla="*/ 268 w 2353991"/>
              <a:gd name="connsiteY11" fmla="*/ 14723 h 1829581"/>
              <a:gd name="connsiteX12" fmla="*/ 35812 w 2353991"/>
              <a:gd name="connsiteY12" fmla="*/ 0 h 182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3991" h="1829581">
                <a:moveTo>
                  <a:pt x="35812" y="0"/>
                </a:moveTo>
                <a:lnTo>
                  <a:pt x="2303724" y="0"/>
                </a:lnTo>
                <a:cubicBezTo>
                  <a:pt x="2331486" y="0"/>
                  <a:pt x="2353991" y="22505"/>
                  <a:pt x="2353991" y="50267"/>
                </a:cubicBezTo>
                <a:lnTo>
                  <a:pt x="2353991" y="1782281"/>
                </a:lnTo>
                <a:cubicBezTo>
                  <a:pt x="2353991" y="1803103"/>
                  <a:pt x="2341332" y="1820967"/>
                  <a:pt x="2323290" y="1828598"/>
                </a:cubicBezTo>
                <a:lnTo>
                  <a:pt x="2318420" y="1829581"/>
                </a:lnTo>
                <a:lnTo>
                  <a:pt x="21116" y="1829581"/>
                </a:lnTo>
                <a:lnTo>
                  <a:pt x="16246" y="1828598"/>
                </a:lnTo>
                <a:cubicBezTo>
                  <a:pt x="10232" y="1826054"/>
                  <a:pt x="4816" y="1822374"/>
                  <a:pt x="268" y="1817825"/>
                </a:cubicBezTo>
                <a:lnTo>
                  <a:pt x="0" y="1817179"/>
                </a:lnTo>
                <a:lnTo>
                  <a:pt x="0" y="15369"/>
                </a:lnTo>
                <a:lnTo>
                  <a:pt x="268" y="14723"/>
                </a:lnTo>
                <a:cubicBezTo>
                  <a:pt x="9364" y="5626"/>
                  <a:pt x="21931" y="0"/>
                  <a:pt x="35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844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814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B722ED7-75EA-4BB3-8524-4CA006DDFCE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776952" y="1143000"/>
            <a:ext cx="7119648" cy="4572000"/>
          </a:xfrm>
          <a:custGeom>
            <a:avLst/>
            <a:gdLst>
              <a:gd name="connsiteX0" fmla="*/ 209580 w 7119648"/>
              <a:gd name="connsiteY0" fmla="*/ 0 h 4572000"/>
              <a:gd name="connsiteX1" fmla="*/ 6910068 w 7119648"/>
              <a:gd name="connsiteY1" fmla="*/ 0 h 4572000"/>
              <a:gd name="connsiteX2" fmla="*/ 7119648 w 7119648"/>
              <a:gd name="connsiteY2" fmla="*/ 209580 h 4572000"/>
              <a:gd name="connsiteX3" fmla="*/ 7119648 w 7119648"/>
              <a:gd name="connsiteY3" fmla="*/ 4362420 h 4572000"/>
              <a:gd name="connsiteX4" fmla="*/ 6910068 w 7119648"/>
              <a:gd name="connsiteY4" fmla="*/ 4572000 h 4572000"/>
              <a:gd name="connsiteX5" fmla="*/ 209580 w 7119648"/>
              <a:gd name="connsiteY5" fmla="*/ 4572000 h 4572000"/>
              <a:gd name="connsiteX6" fmla="*/ 0 w 7119648"/>
              <a:gd name="connsiteY6" fmla="*/ 4362420 h 4572000"/>
              <a:gd name="connsiteX7" fmla="*/ 0 w 7119648"/>
              <a:gd name="connsiteY7" fmla="*/ 209580 h 4572000"/>
              <a:gd name="connsiteX8" fmla="*/ 209580 w 7119648"/>
              <a:gd name="connsiteY8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19648" h="4572000">
                <a:moveTo>
                  <a:pt x="209580" y="0"/>
                </a:moveTo>
                <a:lnTo>
                  <a:pt x="6910068" y="0"/>
                </a:lnTo>
                <a:cubicBezTo>
                  <a:pt x="7025816" y="0"/>
                  <a:pt x="7119648" y="93832"/>
                  <a:pt x="7119648" y="209580"/>
                </a:cubicBezTo>
                <a:lnTo>
                  <a:pt x="7119648" y="4362420"/>
                </a:lnTo>
                <a:cubicBezTo>
                  <a:pt x="7119648" y="4478168"/>
                  <a:pt x="7025816" y="4572000"/>
                  <a:pt x="6910068" y="4572000"/>
                </a:cubicBezTo>
                <a:lnTo>
                  <a:pt x="209580" y="4572000"/>
                </a:lnTo>
                <a:cubicBezTo>
                  <a:pt x="93832" y="4572000"/>
                  <a:pt x="0" y="4478168"/>
                  <a:pt x="0" y="4362420"/>
                </a:cubicBezTo>
                <a:lnTo>
                  <a:pt x="0" y="209580"/>
                </a:lnTo>
                <a:cubicBezTo>
                  <a:pt x="0" y="93832"/>
                  <a:pt x="93832" y="0"/>
                  <a:pt x="2095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660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C908B1-7A9A-4EAE-942F-0B2761B3B38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52900" y="0"/>
            <a:ext cx="8039100" cy="4972050"/>
          </a:xfrm>
          <a:custGeom>
            <a:avLst/>
            <a:gdLst>
              <a:gd name="connsiteX0" fmla="*/ 0 w 8039100"/>
              <a:gd name="connsiteY0" fmla="*/ 0 h 4972050"/>
              <a:gd name="connsiteX1" fmla="*/ 8039100 w 8039100"/>
              <a:gd name="connsiteY1" fmla="*/ 0 h 4972050"/>
              <a:gd name="connsiteX2" fmla="*/ 8039100 w 8039100"/>
              <a:gd name="connsiteY2" fmla="*/ 4972050 h 4972050"/>
              <a:gd name="connsiteX3" fmla="*/ 0 w 8039100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9100" h="4972050">
                <a:moveTo>
                  <a:pt x="0" y="0"/>
                </a:moveTo>
                <a:lnTo>
                  <a:pt x="8039100" y="0"/>
                </a:lnTo>
                <a:lnTo>
                  <a:pt x="8039100" y="4972050"/>
                </a:lnTo>
                <a:lnTo>
                  <a:pt x="0" y="49720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94895A1-9D55-4DC7-A20D-7B81092CF18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4972050"/>
            <a:ext cx="4152900" cy="1885950"/>
          </a:xfrm>
          <a:custGeom>
            <a:avLst/>
            <a:gdLst>
              <a:gd name="connsiteX0" fmla="*/ 0 w 4152900"/>
              <a:gd name="connsiteY0" fmla="*/ 0 h 1885950"/>
              <a:gd name="connsiteX1" fmla="*/ 4152900 w 4152900"/>
              <a:gd name="connsiteY1" fmla="*/ 0 h 1885950"/>
              <a:gd name="connsiteX2" fmla="*/ 4152900 w 4152900"/>
              <a:gd name="connsiteY2" fmla="*/ 1885950 h 1885950"/>
              <a:gd name="connsiteX3" fmla="*/ 0 w 4152900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52900" h="1885950">
                <a:moveTo>
                  <a:pt x="0" y="0"/>
                </a:moveTo>
                <a:lnTo>
                  <a:pt x="4152900" y="0"/>
                </a:lnTo>
                <a:lnTo>
                  <a:pt x="4152900" y="1885950"/>
                </a:lnTo>
                <a:lnTo>
                  <a:pt x="0" y="1885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68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33AF255-D94C-4D58-9923-AA0826BF3DD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268914" y="419100"/>
            <a:ext cx="2946173" cy="3687763"/>
          </a:xfrm>
          <a:custGeom>
            <a:avLst/>
            <a:gdLst>
              <a:gd name="connsiteX0" fmla="*/ 0 w 2946173"/>
              <a:gd name="connsiteY0" fmla="*/ 0 h 3687763"/>
              <a:gd name="connsiteX1" fmla="*/ 2946173 w 2946173"/>
              <a:gd name="connsiteY1" fmla="*/ 0 h 3687763"/>
              <a:gd name="connsiteX2" fmla="*/ 2946173 w 2946173"/>
              <a:gd name="connsiteY2" fmla="*/ 3687763 h 3687763"/>
              <a:gd name="connsiteX3" fmla="*/ 0 w 2946173"/>
              <a:gd name="connsiteY3" fmla="*/ 3687763 h 368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173" h="3687763">
                <a:moveTo>
                  <a:pt x="0" y="0"/>
                </a:moveTo>
                <a:lnTo>
                  <a:pt x="2946173" y="0"/>
                </a:lnTo>
                <a:lnTo>
                  <a:pt x="2946173" y="3687763"/>
                </a:lnTo>
                <a:lnTo>
                  <a:pt x="0" y="36877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F7452AA-25BB-4285-AE7A-F77A384487A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942366" y="2750457"/>
            <a:ext cx="2932792" cy="3687763"/>
          </a:xfrm>
          <a:custGeom>
            <a:avLst/>
            <a:gdLst>
              <a:gd name="connsiteX0" fmla="*/ 0 w 2932792"/>
              <a:gd name="connsiteY0" fmla="*/ 0 h 3687763"/>
              <a:gd name="connsiteX1" fmla="*/ 2932792 w 2932792"/>
              <a:gd name="connsiteY1" fmla="*/ 0 h 3687763"/>
              <a:gd name="connsiteX2" fmla="*/ 2932792 w 2932792"/>
              <a:gd name="connsiteY2" fmla="*/ 3687763 h 3687763"/>
              <a:gd name="connsiteX3" fmla="*/ 0 w 2932792"/>
              <a:gd name="connsiteY3" fmla="*/ 3687763 h 368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2792" h="3687763">
                <a:moveTo>
                  <a:pt x="0" y="0"/>
                </a:moveTo>
                <a:lnTo>
                  <a:pt x="2932792" y="0"/>
                </a:lnTo>
                <a:lnTo>
                  <a:pt x="2932792" y="3687763"/>
                </a:lnTo>
                <a:lnTo>
                  <a:pt x="0" y="36877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C87889-0211-4699-9DD9-0839AA667D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69300" y="1616187"/>
            <a:ext cx="2946400" cy="3657034"/>
          </a:xfrm>
          <a:custGeom>
            <a:avLst/>
            <a:gdLst>
              <a:gd name="connsiteX0" fmla="*/ 0 w 2946400"/>
              <a:gd name="connsiteY0" fmla="*/ 0 h 3657034"/>
              <a:gd name="connsiteX1" fmla="*/ 2946400 w 2946400"/>
              <a:gd name="connsiteY1" fmla="*/ 0 h 3657034"/>
              <a:gd name="connsiteX2" fmla="*/ 2946400 w 2946400"/>
              <a:gd name="connsiteY2" fmla="*/ 3657034 h 3657034"/>
              <a:gd name="connsiteX3" fmla="*/ 0 w 2946400"/>
              <a:gd name="connsiteY3" fmla="*/ 3657034 h 3657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400" h="3657034">
                <a:moveTo>
                  <a:pt x="0" y="0"/>
                </a:moveTo>
                <a:lnTo>
                  <a:pt x="2946400" y="0"/>
                </a:lnTo>
                <a:lnTo>
                  <a:pt x="2946400" y="3657034"/>
                </a:lnTo>
                <a:lnTo>
                  <a:pt x="0" y="36570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81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3A07039-D416-4F12-A4F6-C3BA0CECCD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86600" y="0"/>
            <a:ext cx="4152900" cy="6858000"/>
          </a:xfrm>
          <a:custGeom>
            <a:avLst/>
            <a:gdLst>
              <a:gd name="connsiteX0" fmla="*/ 0 w 4152900"/>
              <a:gd name="connsiteY0" fmla="*/ 0 h 6858000"/>
              <a:gd name="connsiteX1" fmla="*/ 4152900 w 4152900"/>
              <a:gd name="connsiteY1" fmla="*/ 0 h 6858000"/>
              <a:gd name="connsiteX2" fmla="*/ 4152900 w 4152900"/>
              <a:gd name="connsiteY2" fmla="*/ 6858000 h 6858000"/>
              <a:gd name="connsiteX3" fmla="*/ 0 w 41529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52900" h="6858000">
                <a:moveTo>
                  <a:pt x="0" y="0"/>
                </a:moveTo>
                <a:lnTo>
                  <a:pt x="4152900" y="0"/>
                </a:lnTo>
                <a:lnTo>
                  <a:pt x="41529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6" name="Picture Placeholder 1">
            <a:extLst>
              <a:ext uri="{FF2B5EF4-FFF2-40B4-BE49-F238E27FC236}">
                <a16:creationId xmlns:a16="http://schemas.microsoft.com/office/drawing/2014/main" id="{C40C8A84-4588-4CD8-B036-5D414801A3C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04745" y="3819398"/>
            <a:ext cx="2114550" cy="1752600"/>
          </a:xfrm>
          <a:custGeom>
            <a:avLst/>
            <a:gdLst>
              <a:gd name="connsiteX0" fmla="*/ 0 w 2114550"/>
              <a:gd name="connsiteY0" fmla="*/ 0 h 1752600"/>
              <a:gd name="connsiteX1" fmla="*/ 2114550 w 2114550"/>
              <a:gd name="connsiteY1" fmla="*/ 0 h 1752600"/>
              <a:gd name="connsiteX2" fmla="*/ 2114550 w 2114550"/>
              <a:gd name="connsiteY2" fmla="*/ 1752600 h 1752600"/>
              <a:gd name="connsiteX3" fmla="*/ 0 w 2114550"/>
              <a:gd name="connsiteY3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550" h="1752600">
                <a:moveTo>
                  <a:pt x="0" y="0"/>
                </a:moveTo>
                <a:lnTo>
                  <a:pt x="2114550" y="0"/>
                </a:lnTo>
                <a:lnTo>
                  <a:pt x="2114550" y="1752600"/>
                </a:lnTo>
                <a:lnTo>
                  <a:pt x="0" y="1752600"/>
                </a:lnTo>
                <a:close/>
              </a:path>
            </a:pathLst>
          </a:cu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ABCA975E-88A7-42D5-99E3-9A298FB4DC4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11155" y="3819398"/>
            <a:ext cx="2119993" cy="1752600"/>
          </a:xfrm>
          <a:custGeom>
            <a:avLst/>
            <a:gdLst>
              <a:gd name="connsiteX0" fmla="*/ 0 w 2119993"/>
              <a:gd name="connsiteY0" fmla="*/ 0 h 1752600"/>
              <a:gd name="connsiteX1" fmla="*/ 2119993 w 2119993"/>
              <a:gd name="connsiteY1" fmla="*/ 0 h 1752600"/>
              <a:gd name="connsiteX2" fmla="*/ 2119993 w 2119993"/>
              <a:gd name="connsiteY2" fmla="*/ 1752600 h 1752600"/>
              <a:gd name="connsiteX3" fmla="*/ 0 w 2119993"/>
              <a:gd name="connsiteY3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9993" h="1752600">
                <a:moveTo>
                  <a:pt x="0" y="0"/>
                </a:moveTo>
                <a:lnTo>
                  <a:pt x="2119993" y="0"/>
                </a:lnTo>
                <a:lnTo>
                  <a:pt x="2119993" y="1752600"/>
                </a:lnTo>
                <a:lnTo>
                  <a:pt x="0" y="1752600"/>
                </a:lnTo>
                <a:close/>
              </a:path>
            </a:pathLst>
          </a:cu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707B4616-39D6-4BDB-A202-2F44D8B841C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523009" y="3819398"/>
            <a:ext cx="2114550" cy="1752600"/>
          </a:xfrm>
          <a:custGeom>
            <a:avLst/>
            <a:gdLst>
              <a:gd name="connsiteX0" fmla="*/ 0 w 2114550"/>
              <a:gd name="connsiteY0" fmla="*/ 0 h 1752600"/>
              <a:gd name="connsiteX1" fmla="*/ 2114550 w 2114550"/>
              <a:gd name="connsiteY1" fmla="*/ 0 h 1752600"/>
              <a:gd name="connsiteX2" fmla="*/ 2114550 w 2114550"/>
              <a:gd name="connsiteY2" fmla="*/ 1752600 h 1752600"/>
              <a:gd name="connsiteX3" fmla="*/ 0 w 2114550"/>
              <a:gd name="connsiteY3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550" h="1752600">
                <a:moveTo>
                  <a:pt x="0" y="0"/>
                </a:moveTo>
                <a:lnTo>
                  <a:pt x="2114550" y="0"/>
                </a:lnTo>
                <a:lnTo>
                  <a:pt x="2114550" y="1752600"/>
                </a:lnTo>
                <a:lnTo>
                  <a:pt x="0" y="1752600"/>
                </a:lnTo>
                <a:close/>
              </a:path>
            </a:pathLst>
          </a:cu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132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5A1A8D-5A4A-4AB0-BABB-29735E31CC5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782826" cy="6858000"/>
          </a:xfrm>
          <a:custGeom>
            <a:avLst/>
            <a:gdLst>
              <a:gd name="connsiteX0" fmla="*/ 0 w 5801876"/>
              <a:gd name="connsiteY0" fmla="*/ 0 h 6858000"/>
              <a:gd name="connsiteX1" fmla="*/ 5801876 w 5801876"/>
              <a:gd name="connsiteY1" fmla="*/ 0 h 6858000"/>
              <a:gd name="connsiteX2" fmla="*/ 3880882 w 5801876"/>
              <a:gd name="connsiteY2" fmla="*/ 6858000 h 6858000"/>
              <a:gd name="connsiteX3" fmla="*/ 0 w 58018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1876" h="6858000">
                <a:moveTo>
                  <a:pt x="0" y="0"/>
                </a:moveTo>
                <a:lnTo>
                  <a:pt x="5801876" y="0"/>
                </a:lnTo>
                <a:lnTo>
                  <a:pt x="388088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AAB83E0-D609-42D1-8B81-49F8B44D92A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34682" y="1826418"/>
            <a:ext cx="1854199" cy="1927793"/>
          </a:xfrm>
          <a:custGeom>
            <a:avLst/>
            <a:gdLst>
              <a:gd name="connsiteX0" fmla="*/ 107442 w 1854199"/>
              <a:gd name="connsiteY0" fmla="*/ 0 h 1927793"/>
              <a:gd name="connsiteX1" fmla="*/ 1746756 w 1854199"/>
              <a:gd name="connsiteY1" fmla="*/ 0 h 1927793"/>
              <a:gd name="connsiteX2" fmla="*/ 1780691 w 1854199"/>
              <a:gd name="connsiteY2" fmla="*/ 6851 h 1927793"/>
              <a:gd name="connsiteX3" fmla="*/ 1854199 w 1854199"/>
              <a:gd name="connsiteY3" fmla="*/ 117749 h 1927793"/>
              <a:gd name="connsiteX4" fmla="*/ 1854199 w 1854199"/>
              <a:gd name="connsiteY4" fmla="*/ 1807437 h 1927793"/>
              <a:gd name="connsiteX5" fmla="*/ 1733843 w 1854199"/>
              <a:gd name="connsiteY5" fmla="*/ 1927793 h 1927793"/>
              <a:gd name="connsiteX6" fmla="*/ 120355 w 1854199"/>
              <a:gd name="connsiteY6" fmla="*/ 1927793 h 1927793"/>
              <a:gd name="connsiteX7" fmla="*/ 9457 w 1854199"/>
              <a:gd name="connsiteY7" fmla="*/ 1854285 h 1927793"/>
              <a:gd name="connsiteX8" fmla="*/ 0 w 1854199"/>
              <a:gd name="connsiteY8" fmla="*/ 1807442 h 1927793"/>
              <a:gd name="connsiteX9" fmla="*/ 0 w 1854199"/>
              <a:gd name="connsiteY9" fmla="*/ 117744 h 1927793"/>
              <a:gd name="connsiteX10" fmla="*/ 9457 w 1854199"/>
              <a:gd name="connsiteY10" fmla="*/ 70901 h 1927793"/>
              <a:gd name="connsiteX11" fmla="*/ 73507 w 1854199"/>
              <a:gd name="connsiteY11" fmla="*/ 6851 h 192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54199" h="1927793">
                <a:moveTo>
                  <a:pt x="107442" y="0"/>
                </a:moveTo>
                <a:lnTo>
                  <a:pt x="1746756" y="0"/>
                </a:lnTo>
                <a:lnTo>
                  <a:pt x="1780691" y="6851"/>
                </a:lnTo>
                <a:cubicBezTo>
                  <a:pt x="1823889" y="25122"/>
                  <a:pt x="1854199" y="67896"/>
                  <a:pt x="1854199" y="117749"/>
                </a:cubicBezTo>
                <a:lnTo>
                  <a:pt x="1854199" y="1807437"/>
                </a:lnTo>
                <a:cubicBezTo>
                  <a:pt x="1854199" y="1873908"/>
                  <a:pt x="1800314" y="1927793"/>
                  <a:pt x="1733843" y="1927793"/>
                </a:cubicBezTo>
                <a:lnTo>
                  <a:pt x="120355" y="1927793"/>
                </a:lnTo>
                <a:cubicBezTo>
                  <a:pt x="70502" y="1927793"/>
                  <a:pt x="27728" y="1897483"/>
                  <a:pt x="9457" y="1854285"/>
                </a:cubicBezTo>
                <a:lnTo>
                  <a:pt x="0" y="1807442"/>
                </a:lnTo>
                <a:lnTo>
                  <a:pt x="0" y="117744"/>
                </a:lnTo>
                <a:lnTo>
                  <a:pt x="9457" y="70901"/>
                </a:lnTo>
                <a:cubicBezTo>
                  <a:pt x="21638" y="42103"/>
                  <a:pt x="44709" y="19032"/>
                  <a:pt x="73507" y="685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475BEDD-2F0B-43EB-80CB-E8D4ABFC36A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05472" y="1809750"/>
            <a:ext cx="1854200" cy="1927793"/>
          </a:xfrm>
          <a:custGeom>
            <a:avLst/>
            <a:gdLst>
              <a:gd name="connsiteX0" fmla="*/ 120356 w 1854200"/>
              <a:gd name="connsiteY0" fmla="*/ 0 h 1927793"/>
              <a:gd name="connsiteX1" fmla="*/ 1733844 w 1854200"/>
              <a:gd name="connsiteY1" fmla="*/ 0 h 1927793"/>
              <a:gd name="connsiteX2" fmla="*/ 1854200 w 1854200"/>
              <a:gd name="connsiteY2" fmla="*/ 120356 h 1927793"/>
              <a:gd name="connsiteX3" fmla="*/ 1854200 w 1854200"/>
              <a:gd name="connsiteY3" fmla="*/ 1810044 h 1927793"/>
              <a:gd name="connsiteX4" fmla="*/ 1780692 w 1854200"/>
              <a:gd name="connsiteY4" fmla="*/ 1920942 h 1927793"/>
              <a:gd name="connsiteX5" fmla="*/ 1746757 w 1854200"/>
              <a:gd name="connsiteY5" fmla="*/ 1927793 h 1927793"/>
              <a:gd name="connsiteX6" fmla="*/ 107443 w 1854200"/>
              <a:gd name="connsiteY6" fmla="*/ 1927793 h 1927793"/>
              <a:gd name="connsiteX7" fmla="*/ 73508 w 1854200"/>
              <a:gd name="connsiteY7" fmla="*/ 1920942 h 1927793"/>
              <a:gd name="connsiteX8" fmla="*/ 0 w 1854200"/>
              <a:gd name="connsiteY8" fmla="*/ 1810044 h 1927793"/>
              <a:gd name="connsiteX9" fmla="*/ 0 w 1854200"/>
              <a:gd name="connsiteY9" fmla="*/ 120356 h 1927793"/>
              <a:gd name="connsiteX10" fmla="*/ 120356 w 1854200"/>
              <a:gd name="connsiteY10" fmla="*/ 0 h 192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4200" h="1927793">
                <a:moveTo>
                  <a:pt x="120356" y="0"/>
                </a:moveTo>
                <a:lnTo>
                  <a:pt x="1733844" y="0"/>
                </a:lnTo>
                <a:cubicBezTo>
                  <a:pt x="1800315" y="0"/>
                  <a:pt x="1854200" y="53885"/>
                  <a:pt x="1854200" y="120356"/>
                </a:cubicBezTo>
                <a:lnTo>
                  <a:pt x="1854200" y="1810044"/>
                </a:lnTo>
                <a:cubicBezTo>
                  <a:pt x="1854200" y="1859897"/>
                  <a:pt x="1823890" y="1902671"/>
                  <a:pt x="1780692" y="1920942"/>
                </a:cubicBezTo>
                <a:lnTo>
                  <a:pt x="1746757" y="1927793"/>
                </a:lnTo>
                <a:lnTo>
                  <a:pt x="107443" y="1927793"/>
                </a:lnTo>
                <a:lnTo>
                  <a:pt x="73508" y="1920942"/>
                </a:lnTo>
                <a:cubicBezTo>
                  <a:pt x="30310" y="1902671"/>
                  <a:pt x="0" y="1859897"/>
                  <a:pt x="0" y="1810044"/>
                </a:cubicBezTo>
                <a:lnTo>
                  <a:pt x="0" y="120356"/>
                </a:lnTo>
                <a:cubicBezTo>
                  <a:pt x="0" y="53885"/>
                  <a:pt x="53885" y="0"/>
                  <a:pt x="1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8" name="Picture Placeholder 19">
            <a:extLst>
              <a:ext uri="{FF2B5EF4-FFF2-40B4-BE49-F238E27FC236}">
                <a16:creationId xmlns:a16="http://schemas.microsoft.com/office/drawing/2014/main" id="{D7630FBD-C3C9-43EE-AA4C-40CB7B7005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175000" y="1823811"/>
            <a:ext cx="3573463" cy="3208540"/>
          </a:xfrm>
          <a:custGeom>
            <a:avLst/>
            <a:gdLst>
              <a:gd name="connsiteX0" fmla="*/ 219514 w 3573463"/>
              <a:gd name="connsiteY0" fmla="*/ 0 h 3381602"/>
              <a:gd name="connsiteX1" fmla="*/ 3354630 w 3573463"/>
              <a:gd name="connsiteY1" fmla="*/ 0 h 3381602"/>
              <a:gd name="connsiteX2" fmla="*/ 3569685 w 3573463"/>
              <a:gd name="connsiteY2" fmla="*/ 175274 h 3381602"/>
              <a:gd name="connsiteX3" fmla="*/ 3573463 w 3573463"/>
              <a:gd name="connsiteY3" fmla="*/ 212759 h 3381602"/>
              <a:gd name="connsiteX4" fmla="*/ 3573463 w 3573463"/>
              <a:gd name="connsiteY4" fmla="*/ 3169070 h 3381602"/>
              <a:gd name="connsiteX5" fmla="*/ 3569685 w 3573463"/>
              <a:gd name="connsiteY5" fmla="*/ 3206554 h 3381602"/>
              <a:gd name="connsiteX6" fmla="*/ 3398870 w 3573463"/>
              <a:gd name="connsiteY6" fmla="*/ 3377368 h 3381602"/>
              <a:gd name="connsiteX7" fmla="*/ 3356872 w 3573463"/>
              <a:gd name="connsiteY7" fmla="*/ 3381602 h 3381602"/>
              <a:gd name="connsiteX8" fmla="*/ 217272 w 3573463"/>
              <a:gd name="connsiteY8" fmla="*/ 3381602 h 3381602"/>
              <a:gd name="connsiteX9" fmla="*/ 175275 w 3573463"/>
              <a:gd name="connsiteY9" fmla="*/ 3377368 h 3381602"/>
              <a:gd name="connsiteX10" fmla="*/ 0 w 3573463"/>
              <a:gd name="connsiteY10" fmla="*/ 3162314 h 3381602"/>
              <a:gd name="connsiteX11" fmla="*/ 0 w 3573463"/>
              <a:gd name="connsiteY11" fmla="*/ 219514 h 3381602"/>
              <a:gd name="connsiteX12" fmla="*/ 219514 w 3573463"/>
              <a:gd name="connsiteY12" fmla="*/ 0 h 338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73463" h="3381602">
                <a:moveTo>
                  <a:pt x="219514" y="0"/>
                </a:moveTo>
                <a:lnTo>
                  <a:pt x="3354630" y="0"/>
                </a:lnTo>
                <a:cubicBezTo>
                  <a:pt x="3460710" y="0"/>
                  <a:pt x="3549216" y="75246"/>
                  <a:pt x="3569685" y="175274"/>
                </a:cubicBezTo>
                <a:lnTo>
                  <a:pt x="3573463" y="212759"/>
                </a:lnTo>
                <a:lnTo>
                  <a:pt x="3573463" y="3169070"/>
                </a:lnTo>
                <a:lnTo>
                  <a:pt x="3569685" y="3206554"/>
                </a:lnTo>
                <a:cubicBezTo>
                  <a:pt x="3552140" y="3292293"/>
                  <a:pt x="3484609" y="3359824"/>
                  <a:pt x="3398870" y="3377368"/>
                </a:cubicBezTo>
                <a:lnTo>
                  <a:pt x="3356872" y="3381602"/>
                </a:lnTo>
                <a:lnTo>
                  <a:pt x="217272" y="3381602"/>
                </a:lnTo>
                <a:lnTo>
                  <a:pt x="175275" y="3377368"/>
                </a:lnTo>
                <a:cubicBezTo>
                  <a:pt x="75246" y="3356900"/>
                  <a:pt x="0" y="3268394"/>
                  <a:pt x="0" y="3162314"/>
                </a:cubicBezTo>
                <a:lnTo>
                  <a:pt x="0" y="219514"/>
                </a:lnTo>
                <a:cubicBezTo>
                  <a:pt x="0" y="98280"/>
                  <a:pt x="98280" y="0"/>
                  <a:pt x="219514" y="0"/>
                </a:cubicBezTo>
                <a:close/>
              </a:path>
            </a:pathLst>
          </a:cu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83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D88E5669-4187-4314-85EF-ACFC48116FE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8396" y="2771501"/>
            <a:ext cx="4713515" cy="1874803"/>
          </a:xfrm>
          <a:custGeom>
            <a:avLst/>
            <a:gdLst>
              <a:gd name="connsiteX0" fmla="*/ 79060 w 4713515"/>
              <a:gd name="connsiteY0" fmla="*/ 0 h 1874803"/>
              <a:gd name="connsiteX1" fmla="*/ 4666211 w 4713515"/>
              <a:gd name="connsiteY1" fmla="*/ 0 h 1874803"/>
              <a:gd name="connsiteX2" fmla="*/ 4696985 w 4713515"/>
              <a:gd name="connsiteY2" fmla="*/ 6213 h 1874803"/>
              <a:gd name="connsiteX3" fmla="*/ 4713515 w 4713515"/>
              <a:gd name="connsiteY3" fmla="*/ 17358 h 1874803"/>
              <a:gd name="connsiteX4" fmla="*/ 4713515 w 4713515"/>
              <a:gd name="connsiteY4" fmla="*/ 1857445 h 1874803"/>
              <a:gd name="connsiteX5" fmla="*/ 4696985 w 4713515"/>
              <a:gd name="connsiteY5" fmla="*/ 1868590 h 1874803"/>
              <a:gd name="connsiteX6" fmla="*/ 4666211 w 4713515"/>
              <a:gd name="connsiteY6" fmla="*/ 1874803 h 1874803"/>
              <a:gd name="connsiteX7" fmla="*/ 79060 w 4713515"/>
              <a:gd name="connsiteY7" fmla="*/ 1874803 h 1874803"/>
              <a:gd name="connsiteX8" fmla="*/ 0 w 4713515"/>
              <a:gd name="connsiteY8" fmla="*/ 1795743 h 1874803"/>
              <a:gd name="connsiteX9" fmla="*/ 0 w 4713515"/>
              <a:gd name="connsiteY9" fmla="*/ 79060 h 1874803"/>
              <a:gd name="connsiteX10" fmla="*/ 79060 w 4713515"/>
              <a:gd name="connsiteY10" fmla="*/ 0 h 187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13515" h="1874803">
                <a:moveTo>
                  <a:pt x="79060" y="0"/>
                </a:moveTo>
                <a:lnTo>
                  <a:pt x="4666211" y="0"/>
                </a:lnTo>
                <a:cubicBezTo>
                  <a:pt x="4677127" y="0"/>
                  <a:pt x="4687526" y="2212"/>
                  <a:pt x="4696985" y="6213"/>
                </a:cubicBezTo>
                <a:lnTo>
                  <a:pt x="4713515" y="17358"/>
                </a:lnTo>
                <a:lnTo>
                  <a:pt x="4713515" y="1857445"/>
                </a:lnTo>
                <a:lnTo>
                  <a:pt x="4696985" y="1868590"/>
                </a:lnTo>
                <a:cubicBezTo>
                  <a:pt x="4687526" y="1872591"/>
                  <a:pt x="4677127" y="1874803"/>
                  <a:pt x="4666211" y="1874803"/>
                </a:cubicBezTo>
                <a:lnTo>
                  <a:pt x="79060" y="1874803"/>
                </a:lnTo>
                <a:cubicBezTo>
                  <a:pt x="35396" y="1874803"/>
                  <a:pt x="0" y="1839407"/>
                  <a:pt x="0" y="1795743"/>
                </a:cubicBezTo>
                <a:lnTo>
                  <a:pt x="0" y="79060"/>
                </a:lnTo>
                <a:cubicBezTo>
                  <a:pt x="0" y="35396"/>
                  <a:pt x="35396" y="0"/>
                  <a:pt x="79060" y="0"/>
                </a:cubicBezTo>
                <a:close/>
              </a:path>
            </a:pathLst>
          </a:cu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2C20E84D-7E78-415D-96CE-C83BB995C56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30090" y="2772084"/>
            <a:ext cx="4726210" cy="1873636"/>
          </a:xfrm>
          <a:custGeom>
            <a:avLst/>
            <a:gdLst>
              <a:gd name="connsiteX0" fmla="*/ 47309 w 4713515"/>
              <a:gd name="connsiteY0" fmla="*/ 0 h 1873636"/>
              <a:gd name="connsiteX1" fmla="*/ 4634460 w 4713515"/>
              <a:gd name="connsiteY1" fmla="*/ 0 h 1873636"/>
              <a:gd name="connsiteX2" fmla="*/ 4707307 w 4713515"/>
              <a:gd name="connsiteY2" fmla="*/ 48286 h 1873636"/>
              <a:gd name="connsiteX3" fmla="*/ 4713515 w 4713515"/>
              <a:gd name="connsiteY3" fmla="*/ 79035 h 1873636"/>
              <a:gd name="connsiteX4" fmla="*/ 4713515 w 4713515"/>
              <a:gd name="connsiteY4" fmla="*/ 1795768 h 1873636"/>
              <a:gd name="connsiteX5" fmla="*/ 4707307 w 4713515"/>
              <a:gd name="connsiteY5" fmla="*/ 1826517 h 1873636"/>
              <a:gd name="connsiteX6" fmla="*/ 4665234 w 4713515"/>
              <a:gd name="connsiteY6" fmla="*/ 1868590 h 1873636"/>
              <a:gd name="connsiteX7" fmla="*/ 4640241 w 4713515"/>
              <a:gd name="connsiteY7" fmla="*/ 1873636 h 1873636"/>
              <a:gd name="connsiteX8" fmla="*/ 41529 w 4713515"/>
              <a:gd name="connsiteY8" fmla="*/ 1873636 h 1873636"/>
              <a:gd name="connsiteX9" fmla="*/ 16535 w 4713515"/>
              <a:gd name="connsiteY9" fmla="*/ 1868590 h 1873636"/>
              <a:gd name="connsiteX10" fmla="*/ 0 w 4713515"/>
              <a:gd name="connsiteY10" fmla="*/ 1857442 h 1873636"/>
              <a:gd name="connsiteX11" fmla="*/ 0 w 4713515"/>
              <a:gd name="connsiteY11" fmla="*/ 17361 h 1873636"/>
              <a:gd name="connsiteX12" fmla="*/ 16535 w 4713515"/>
              <a:gd name="connsiteY12" fmla="*/ 6213 h 1873636"/>
              <a:gd name="connsiteX13" fmla="*/ 47309 w 4713515"/>
              <a:gd name="connsiteY13" fmla="*/ 0 h 1873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13515" h="1873636">
                <a:moveTo>
                  <a:pt x="47309" y="0"/>
                </a:moveTo>
                <a:lnTo>
                  <a:pt x="4634460" y="0"/>
                </a:lnTo>
                <a:cubicBezTo>
                  <a:pt x="4667208" y="0"/>
                  <a:pt x="4695306" y="19910"/>
                  <a:pt x="4707307" y="48286"/>
                </a:cubicBezTo>
                <a:lnTo>
                  <a:pt x="4713515" y="79035"/>
                </a:lnTo>
                <a:lnTo>
                  <a:pt x="4713515" y="1795768"/>
                </a:lnTo>
                <a:lnTo>
                  <a:pt x="4707307" y="1826517"/>
                </a:lnTo>
                <a:cubicBezTo>
                  <a:pt x="4699306" y="1845434"/>
                  <a:pt x="4684151" y="1860589"/>
                  <a:pt x="4665234" y="1868590"/>
                </a:cubicBezTo>
                <a:lnTo>
                  <a:pt x="4640241" y="1873636"/>
                </a:lnTo>
                <a:lnTo>
                  <a:pt x="41529" y="1873636"/>
                </a:lnTo>
                <a:lnTo>
                  <a:pt x="16535" y="1868590"/>
                </a:lnTo>
                <a:lnTo>
                  <a:pt x="0" y="1857442"/>
                </a:lnTo>
                <a:lnTo>
                  <a:pt x="0" y="17361"/>
                </a:lnTo>
                <a:lnTo>
                  <a:pt x="16535" y="6213"/>
                </a:lnTo>
                <a:cubicBezTo>
                  <a:pt x="25994" y="2212"/>
                  <a:pt x="36393" y="0"/>
                  <a:pt x="47309" y="0"/>
                </a:cubicBezTo>
                <a:close/>
              </a:path>
            </a:pathLst>
          </a:cu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716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6FA0F-6A0C-4C30-A131-AEB60CA978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066800"/>
            <a:ext cx="2952750" cy="3429000"/>
          </a:xfrm>
          <a:custGeom>
            <a:avLst/>
            <a:gdLst>
              <a:gd name="connsiteX0" fmla="*/ 0 w 2952750"/>
              <a:gd name="connsiteY0" fmla="*/ 0 h 3429000"/>
              <a:gd name="connsiteX1" fmla="*/ 2952750 w 2952750"/>
              <a:gd name="connsiteY1" fmla="*/ 0 h 3429000"/>
              <a:gd name="connsiteX2" fmla="*/ 2952750 w 2952750"/>
              <a:gd name="connsiteY2" fmla="*/ 3429000 h 3429000"/>
              <a:gd name="connsiteX3" fmla="*/ 0 w 29527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2750" h="3429000">
                <a:moveTo>
                  <a:pt x="0" y="0"/>
                </a:moveTo>
                <a:lnTo>
                  <a:pt x="2952750" y="0"/>
                </a:lnTo>
                <a:lnTo>
                  <a:pt x="295275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B83DE7-A5A0-4A15-BE92-F40AE28BAFF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714750" y="1066800"/>
            <a:ext cx="2952750" cy="3429000"/>
          </a:xfrm>
          <a:custGeom>
            <a:avLst/>
            <a:gdLst>
              <a:gd name="connsiteX0" fmla="*/ 0 w 2952750"/>
              <a:gd name="connsiteY0" fmla="*/ 0 h 3429000"/>
              <a:gd name="connsiteX1" fmla="*/ 2952750 w 2952750"/>
              <a:gd name="connsiteY1" fmla="*/ 0 h 3429000"/>
              <a:gd name="connsiteX2" fmla="*/ 2952750 w 2952750"/>
              <a:gd name="connsiteY2" fmla="*/ 3429000 h 3429000"/>
              <a:gd name="connsiteX3" fmla="*/ 0 w 29527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2750" h="3429000">
                <a:moveTo>
                  <a:pt x="0" y="0"/>
                </a:moveTo>
                <a:lnTo>
                  <a:pt x="2952750" y="0"/>
                </a:lnTo>
                <a:lnTo>
                  <a:pt x="295275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A97C839-AEDE-47A6-B209-096F0C022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31959" y="1105125"/>
            <a:ext cx="2411828" cy="4308476"/>
          </a:xfrm>
          <a:custGeom>
            <a:avLst/>
            <a:gdLst>
              <a:gd name="connsiteX0" fmla="*/ 80187 w 2411828"/>
              <a:gd name="connsiteY0" fmla="*/ 0 h 4308476"/>
              <a:gd name="connsiteX1" fmla="*/ 2332179 w 2411828"/>
              <a:gd name="connsiteY1" fmla="*/ 0 h 4308476"/>
              <a:gd name="connsiteX2" fmla="*/ 2406065 w 2411828"/>
              <a:gd name="connsiteY2" fmla="*/ 48975 h 4308476"/>
              <a:gd name="connsiteX3" fmla="*/ 2411828 w 2411828"/>
              <a:gd name="connsiteY3" fmla="*/ 77522 h 4308476"/>
              <a:gd name="connsiteX4" fmla="*/ 2411828 w 2411828"/>
              <a:gd name="connsiteY4" fmla="*/ 4231407 h 4308476"/>
              <a:gd name="connsiteX5" fmla="*/ 2406065 w 2411828"/>
              <a:gd name="connsiteY5" fmla="*/ 4259955 h 4308476"/>
              <a:gd name="connsiteX6" fmla="*/ 2363392 w 2411828"/>
              <a:gd name="connsiteY6" fmla="*/ 4302628 h 4308476"/>
              <a:gd name="connsiteX7" fmla="*/ 2334423 w 2411828"/>
              <a:gd name="connsiteY7" fmla="*/ 4308476 h 4308476"/>
              <a:gd name="connsiteX8" fmla="*/ 77943 w 2411828"/>
              <a:gd name="connsiteY8" fmla="*/ 4308476 h 4308476"/>
              <a:gd name="connsiteX9" fmla="*/ 48975 w 2411828"/>
              <a:gd name="connsiteY9" fmla="*/ 4302628 h 4308476"/>
              <a:gd name="connsiteX10" fmla="*/ 0 w 2411828"/>
              <a:gd name="connsiteY10" fmla="*/ 4228742 h 4308476"/>
              <a:gd name="connsiteX11" fmla="*/ 0 w 2411828"/>
              <a:gd name="connsiteY11" fmla="*/ 80187 h 4308476"/>
              <a:gd name="connsiteX12" fmla="*/ 80187 w 2411828"/>
              <a:gd name="connsiteY12" fmla="*/ 0 h 430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11828" h="4308476">
                <a:moveTo>
                  <a:pt x="80187" y="0"/>
                </a:moveTo>
                <a:lnTo>
                  <a:pt x="2332179" y="0"/>
                </a:lnTo>
                <a:cubicBezTo>
                  <a:pt x="2365394" y="0"/>
                  <a:pt x="2393892" y="20194"/>
                  <a:pt x="2406065" y="48975"/>
                </a:cubicBezTo>
                <a:lnTo>
                  <a:pt x="2411828" y="77522"/>
                </a:lnTo>
                <a:lnTo>
                  <a:pt x="2411828" y="4231407"/>
                </a:lnTo>
                <a:lnTo>
                  <a:pt x="2406065" y="4259955"/>
                </a:lnTo>
                <a:cubicBezTo>
                  <a:pt x="2397949" y="4279141"/>
                  <a:pt x="2382579" y="4294512"/>
                  <a:pt x="2363392" y="4302628"/>
                </a:cubicBezTo>
                <a:lnTo>
                  <a:pt x="2334423" y="4308476"/>
                </a:lnTo>
                <a:lnTo>
                  <a:pt x="77943" y="4308476"/>
                </a:lnTo>
                <a:lnTo>
                  <a:pt x="48975" y="4302628"/>
                </a:lnTo>
                <a:cubicBezTo>
                  <a:pt x="20195" y="4290455"/>
                  <a:pt x="0" y="4261957"/>
                  <a:pt x="0" y="4228742"/>
                </a:cubicBezTo>
                <a:lnTo>
                  <a:pt x="0" y="80187"/>
                </a:lnTo>
                <a:cubicBezTo>
                  <a:pt x="0" y="35901"/>
                  <a:pt x="35901" y="0"/>
                  <a:pt x="801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6FFC989-E860-456A-8CD7-F3FDB5FCB0F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90155" y="1104899"/>
            <a:ext cx="2412366" cy="4308928"/>
          </a:xfrm>
          <a:custGeom>
            <a:avLst/>
            <a:gdLst>
              <a:gd name="connsiteX0" fmla="*/ 80187 w 2412366"/>
              <a:gd name="connsiteY0" fmla="*/ 0 h 4308928"/>
              <a:gd name="connsiteX1" fmla="*/ 2332179 w 2412366"/>
              <a:gd name="connsiteY1" fmla="*/ 0 h 4308928"/>
              <a:gd name="connsiteX2" fmla="*/ 2412366 w 2412366"/>
              <a:gd name="connsiteY2" fmla="*/ 80187 h 4308928"/>
              <a:gd name="connsiteX3" fmla="*/ 2412366 w 2412366"/>
              <a:gd name="connsiteY3" fmla="*/ 4228742 h 4308928"/>
              <a:gd name="connsiteX4" fmla="*/ 2363391 w 2412366"/>
              <a:gd name="connsiteY4" fmla="*/ 4302628 h 4308928"/>
              <a:gd name="connsiteX5" fmla="*/ 2332184 w 2412366"/>
              <a:gd name="connsiteY5" fmla="*/ 4308928 h 4308928"/>
              <a:gd name="connsiteX6" fmla="*/ 80182 w 2412366"/>
              <a:gd name="connsiteY6" fmla="*/ 4308928 h 4308928"/>
              <a:gd name="connsiteX7" fmla="*/ 48975 w 2412366"/>
              <a:gd name="connsiteY7" fmla="*/ 4302628 h 4308928"/>
              <a:gd name="connsiteX8" fmla="*/ 0 w 2412366"/>
              <a:gd name="connsiteY8" fmla="*/ 4228742 h 4308928"/>
              <a:gd name="connsiteX9" fmla="*/ 0 w 2412366"/>
              <a:gd name="connsiteY9" fmla="*/ 80187 h 4308928"/>
              <a:gd name="connsiteX10" fmla="*/ 80187 w 2412366"/>
              <a:gd name="connsiteY10" fmla="*/ 0 h 4308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12366" h="4308928">
                <a:moveTo>
                  <a:pt x="80187" y="0"/>
                </a:moveTo>
                <a:lnTo>
                  <a:pt x="2332179" y="0"/>
                </a:lnTo>
                <a:cubicBezTo>
                  <a:pt x="2376465" y="0"/>
                  <a:pt x="2412366" y="35901"/>
                  <a:pt x="2412366" y="80187"/>
                </a:cubicBezTo>
                <a:lnTo>
                  <a:pt x="2412366" y="4228742"/>
                </a:lnTo>
                <a:cubicBezTo>
                  <a:pt x="2412366" y="4261957"/>
                  <a:pt x="2392172" y="4290455"/>
                  <a:pt x="2363391" y="4302628"/>
                </a:cubicBezTo>
                <a:lnTo>
                  <a:pt x="2332184" y="4308928"/>
                </a:lnTo>
                <a:lnTo>
                  <a:pt x="80182" y="4308928"/>
                </a:lnTo>
                <a:lnTo>
                  <a:pt x="48975" y="4302628"/>
                </a:lnTo>
                <a:cubicBezTo>
                  <a:pt x="20195" y="4290455"/>
                  <a:pt x="0" y="4261957"/>
                  <a:pt x="0" y="4228742"/>
                </a:cubicBezTo>
                <a:lnTo>
                  <a:pt x="0" y="80187"/>
                </a:lnTo>
                <a:cubicBezTo>
                  <a:pt x="0" y="35901"/>
                  <a:pt x="35901" y="0"/>
                  <a:pt x="801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FADC945-2DDF-4FC4-97A2-D4AD3A5040F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148888" y="1105352"/>
            <a:ext cx="2043112" cy="4308022"/>
          </a:xfrm>
          <a:custGeom>
            <a:avLst/>
            <a:gdLst>
              <a:gd name="connsiteX0" fmla="*/ 80007 w 2043112"/>
              <a:gd name="connsiteY0" fmla="*/ 0 h 4308022"/>
              <a:gd name="connsiteX1" fmla="*/ 2043112 w 2043112"/>
              <a:gd name="connsiteY1" fmla="*/ 0 h 4308022"/>
              <a:gd name="connsiteX2" fmla="*/ 2043112 w 2043112"/>
              <a:gd name="connsiteY2" fmla="*/ 4308022 h 4308022"/>
              <a:gd name="connsiteX3" fmla="*/ 75514 w 2043112"/>
              <a:gd name="connsiteY3" fmla="*/ 4308022 h 4308022"/>
              <a:gd name="connsiteX4" fmla="*/ 48826 w 2043112"/>
              <a:gd name="connsiteY4" fmla="*/ 4302634 h 4308022"/>
              <a:gd name="connsiteX5" fmla="*/ 3503 w 2043112"/>
              <a:gd name="connsiteY5" fmla="*/ 4252645 h 4308022"/>
              <a:gd name="connsiteX6" fmla="*/ 0 w 2043112"/>
              <a:gd name="connsiteY6" fmla="*/ 4229472 h 4308022"/>
              <a:gd name="connsiteX7" fmla="*/ 0 w 2043112"/>
              <a:gd name="connsiteY7" fmla="*/ 79620 h 4308022"/>
              <a:gd name="connsiteX8" fmla="*/ 6197 w 2043112"/>
              <a:gd name="connsiteY8" fmla="*/ 48925 h 4308022"/>
              <a:gd name="connsiteX9" fmla="*/ 80007 w 2043112"/>
              <a:gd name="connsiteY9" fmla="*/ 0 h 4308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3112" h="4308022">
                <a:moveTo>
                  <a:pt x="80007" y="0"/>
                </a:moveTo>
                <a:lnTo>
                  <a:pt x="2043112" y="0"/>
                </a:lnTo>
                <a:lnTo>
                  <a:pt x="2043112" y="4308022"/>
                </a:lnTo>
                <a:lnTo>
                  <a:pt x="75514" y="4308022"/>
                </a:lnTo>
                <a:lnTo>
                  <a:pt x="48826" y="4302634"/>
                </a:lnTo>
                <a:cubicBezTo>
                  <a:pt x="27264" y="4293514"/>
                  <a:pt x="10525" y="4275220"/>
                  <a:pt x="3503" y="4252645"/>
                </a:cubicBezTo>
                <a:lnTo>
                  <a:pt x="0" y="4229472"/>
                </a:lnTo>
                <a:lnTo>
                  <a:pt x="0" y="79620"/>
                </a:lnTo>
                <a:lnTo>
                  <a:pt x="6197" y="48925"/>
                </a:lnTo>
                <a:cubicBezTo>
                  <a:pt x="18358" y="20174"/>
                  <a:pt x="46826" y="0"/>
                  <a:pt x="800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50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96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rgraphdesign.com/start-project/" TargetMode="External"/><Relationship Id="rId2" Type="http://schemas.openxmlformats.org/officeDocument/2006/relationships/hyperlink" Target="https://www.rrgraphdesign.com/deals/downloads/category/freebies/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www.rrgraphdesign.com/deals/documentation/" TargetMode="External"/><Relationship Id="rId4" Type="http://schemas.openxmlformats.org/officeDocument/2006/relationships/hyperlink" Target="https://www.rrgraphdesign.com/deals/downloads/category/powerpoint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C0F2373-54B4-4293-95D1-3232EDCAC5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AA514B0-5397-4511-BADB-38516236D95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6A09AE-FF4F-41C9-97D3-6C755143DEDD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FF1D916-486B-4EAF-B255-A8EF40E99D71}"/>
                </a:ext>
              </a:extLst>
            </p:cNvPr>
            <p:cNvGrpSpPr/>
            <p:nvPr/>
          </p:nvGrpSpPr>
          <p:grpSpPr>
            <a:xfrm>
              <a:off x="2578100" y="2079707"/>
              <a:ext cx="7035800" cy="2215991"/>
              <a:chOff x="2565401" y="2079707"/>
              <a:chExt cx="7035800" cy="2215991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6723618-BD54-478D-A257-D7EE71AB5F02}"/>
                  </a:ext>
                </a:extLst>
              </p:cNvPr>
              <p:cNvSpPr/>
              <p:nvPr/>
            </p:nvSpPr>
            <p:spPr>
              <a:xfrm>
                <a:off x="2565401" y="2079707"/>
                <a:ext cx="7035800" cy="22159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3800" spc="300" dirty="0">
                    <a:solidFill>
                      <a:schemeClr val="bg1"/>
                    </a:solidFill>
                    <a:latin typeface="Adobe Arabic" panose="02040503050201020203" pitchFamily="18" charset="-78"/>
                    <a:cs typeface="Adobe Arabic" panose="02040503050201020203" pitchFamily="18" charset="-78"/>
                  </a:rPr>
                  <a:t>O</a:t>
                </a:r>
                <a:r>
                  <a:rPr lang="id-ID" sz="13800" spc="300" dirty="0">
                    <a:solidFill>
                      <a:schemeClr val="bg1"/>
                    </a:solidFill>
                    <a:latin typeface="Adobe Arabic" panose="02040503050201020203" pitchFamily="18" charset="-78"/>
                    <a:cs typeface="Adobe Arabic" panose="02040503050201020203" pitchFamily="18" charset="-78"/>
                  </a:rPr>
                  <a:t>cean Days</a:t>
                </a:r>
                <a:endParaRPr lang="en-US" sz="13800" spc="300" dirty="0">
                  <a:solidFill>
                    <a:schemeClr val="bg1"/>
                  </a:solidFill>
                  <a:latin typeface="Adobe Arabic" panose="02040503050201020203" pitchFamily="18" charset="-78"/>
                  <a:cs typeface="Adobe Arabic" panose="02040503050201020203" pitchFamily="18" charset="-78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397C65B-5D14-4030-80DB-E12575DA0E28}"/>
                  </a:ext>
                </a:extLst>
              </p:cNvPr>
              <p:cNvSpPr/>
              <p:nvPr/>
            </p:nvSpPr>
            <p:spPr>
              <a:xfrm>
                <a:off x="2906290" y="3773708"/>
                <a:ext cx="637942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spc="300" dirty="0">
                    <a:solidFill>
                      <a:schemeClr val="bg1"/>
                    </a:solidFill>
                    <a:latin typeface="Segoe UI "/>
                    <a:cs typeface="Adobe Arabic" panose="02040503050201020203" pitchFamily="18" charset="-78"/>
                  </a:rPr>
                  <a:t>Love The Sea In The World Like You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4725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7FE954-6E0D-49B3-A277-F1402DCFC4D6}"/>
              </a:ext>
            </a:extLst>
          </p:cNvPr>
          <p:cNvSpPr/>
          <p:nvPr/>
        </p:nvSpPr>
        <p:spPr>
          <a:xfrm>
            <a:off x="1295400" y="1885950"/>
            <a:ext cx="4800600" cy="2965450"/>
          </a:xfrm>
          <a:prstGeom prst="roundRect">
            <a:avLst>
              <a:gd name="adj" fmla="val 6790"/>
            </a:avLst>
          </a:prstGeom>
          <a:solidFill>
            <a:schemeClr val="bg1"/>
          </a:solidFill>
          <a:ln>
            <a:noFill/>
          </a:ln>
          <a:effectLst>
            <a:outerShdw blurRad="368300" dist="50800" dir="5400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73" name="Group 7172">
            <a:extLst>
              <a:ext uri="{FF2B5EF4-FFF2-40B4-BE49-F238E27FC236}">
                <a16:creationId xmlns:a16="http://schemas.microsoft.com/office/drawing/2014/main" id="{A9E59092-E39B-46B0-BC35-1FD47BB0E037}"/>
              </a:ext>
            </a:extLst>
          </p:cNvPr>
          <p:cNvGrpSpPr/>
          <p:nvPr/>
        </p:nvGrpSpPr>
        <p:grpSpPr>
          <a:xfrm>
            <a:off x="1446684" y="2315460"/>
            <a:ext cx="4498032" cy="2106430"/>
            <a:chOff x="1533724" y="2374322"/>
            <a:chExt cx="4498032" cy="210643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A64788C-C228-4BC0-A686-65DEA38D61D7}"/>
                </a:ext>
              </a:extLst>
            </p:cNvPr>
            <p:cNvGrpSpPr/>
            <p:nvPr/>
          </p:nvGrpSpPr>
          <p:grpSpPr>
            <a:xfrm>
              <a:off x="1533724" y="2374322"/>
              <a:ext cx="1892300" cy="2106430"/>
              <a:chOff x="1533724" y="2374322"/>
              <a:chExt cx="1892300" cy="210643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C675017-1DE6-4DF9-B76F-6CDEDDD3B9A4}"/>
                  </a:ext>
                </a:extLst>
              </p:cNvPr>
              <p:cNvSpPr/>
              <p:nvPr/>
            </p:nvSpPr>
            <p:spPr>
              <a:xfrm>
                <a:off x="1533724" y="2374322"/>
                <a:ext cx="18923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600" spc="300" dirty="0">
                    <a:latin typeface="Bahnschrift" panose="020B0502040204020203" pitchFamily="34" charset="0"/>
                    <a:cs typeface="Adobe Arabic" panose="02040503050201020203" pitchFamily="18" charset="-78"/>
                  </a:rPr>
                  <a:t>T</a:t>
                </a:r>
                <a:r>
                  <a:rPr lang="id-ID" sz="3600" spc="300" dirty="0">
                    <a:latin typeface="Bahnschrift" panose="020B0502040204020203" pitchFamily="34" charset="0"/>
                    <a:cs typeface="Adobe Arabic" panose="02040503050201020203" pitchFamily="18" charset="-78"/>
                  </a:rPr>
                  <a:t>rip To</a:t>
                </a:r>
              </a:p>
              <a:p>
                <a:r>
                  <a:rPr lang="id-ID" sz="3600" spc="300" dirty="0">
                    <a:solidFill>
                      <a:schemeClr val="accent1"/>
                    </a:solidFill>
                    <a:latin typeface="Bahnschrift" panose="020B0502040204020203" pitchFamily="34" charset="0"/>
                    <a:cs typeface="Adobe Arabic" panose="02040503050201020203" pitchFamily="18" charset="-78"/>
                  </a:rPr>
                  <a:t>Ocean</a:t>
                </a:r>
                <a:endParaRPr lang="en-US" sz="3600" spc="300" dirty="0">
                  <a:solidFill>
                    <a:schemeClr val="accent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C82A341-BF76-453D-98C7-892D791C294F}"/>
                  </a:ext>
                </a:extLst>
              </p:cNvPr>
              <p:cNvSpPr/>
              <p:nvPr/>
            </p:nvSpPr>
            <p:spPr>
              <a:xfrm>
                <a:off x="1543668" y="3587238"/>
                <a:ext cx="1872413" cy="8935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like. </a:t>
                </a:r>
                <a:endParaRPr lang="en-US" sz="1200" dirty="0"/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C8E7511-DE47-48F0-8B5A-1D697A20259B}"/>
                </a:ext>
              </a:extLst>
            </p:cNvPr>
            <p:cNvCxnSpPr/>
            <p:nvPr/>
          </p:nvCxnSpPr>
          <p:spPr>
            <a:xfrm>
              <a:off x="3624947" y="2374322"/>
              <a:ext cx="0" cy="210643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71" name="Group 7170">
              <a:extLst>
                <a:ext uri="{FF2B5EF4-FFF2-40B4-BE49-F238E27FC236}">
                  <a16:creationId xmlns:a16="http://schemas.microsoft.com/office/drawing/2014/main" id="{E03BFCBE-C839-485A-B328-7F2B8DAA5648}"/>
                </a:ext>
              </a:extLst>
            </p:cNvPr>
            <p:cNvGrpSpPr/>
            <p:nvPr/>
          </p:nvGrpSpPr>
          <p:grpSpPr>
            <a:xfrm>
              <a:off x="3823871" y="2616178"/>
              <a:ext cx="2207885" cy="1622718"/>
              <a:chOff x="3823871" y="2448639"/>
              <a:chExt cx="2207885" cy="1622718"/>
            </a:xfrm>
          </p:grpSpPr>
          <p:grpSp>
            <p:nvGrpSpPr>
              <p:cNvPr id="7169" name="Group 7168">
                <a:extLst>
                  <a:ext uri="{FF2B5EF4-FFF2-40B4-BE49-F238E27FC236}">
                    <a16:creationId xmlns:a16="http://schemas.microsoft.com/office/drawing/2014/main" id="{EF12BB99-E985-4AA5-9F63-C7AD8911F8CC}"/>
                  </a:ext>
                </a:extLst>
              </p:cNvPr>
              <p:cNvGrpSpPr/>
              <p:nvPr/>
            </p:nvGrpSpPr>
            <p:grpSpPr>
              <a:xfrm>
                <a:off x="3870533" y="2448639"/>
                <a:ext cx="2114560" cy="676148"/>
                <a:chOff x="3876245" y="2448639"/>
                <a:chExt cx="2114560" cy="676148"/>
              </a:xfrm>
            </p:grpSpPr>
            <p:sp>
              <p:nvSpPr>
                <p:cNvPr id="41" name="Freeform 5">
                  <a:extLst>
                    <a:ext uri="{FF2B5EF4-FFF2-40B4-BE49-F238E27FC236}">
                      <a16:creationId xmlns:a16="http://schemas.microsoft.com/office/drawing/2014/main" id="{232FD05D-BD0F-4BED-947E-2A6318DBABE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6245" y="2632561"/>
                  <a:ext cx="303833" cy="308305"/>
                </a:xfrm>
                <a:custGeom>
                  <a:avLst/>
                  <a:gdLst>
                    <a:gd name="T0" fmla="*/ 672 w 695"/>
                    <a:gd name="T1" fmla="*/ 198 h 706"/>
                    <a:gd name="T2" fmla="*/ 565 w 695"/>
                    <a:gd name="T3" fmla="*/ 165 h 706"/>
                    <a:gd name="T4" fmla="*/ 477 w 695"/>
                    <a:gd name="T5" fmla="*/ 206 h 706"/>
                    <a:gd name="T6" fmla="*/ 481 w 695"/>
                    <a:gd name="T7" fmla="*/ 285 h 706"/>
                    <a:gd name="T8" fmla="*/ 507 w 695"/>
                    <a:gd name="T9" fmla="*/ 269 h 706"/>
                    <a:gd name="T10" fmla="*/ 522 w 695"/>
                    <a:gd name="T11" fmla="*/ 266 h 706"/>
                    <a:gd name="T12" fmla="*/ 464 w 695"/>
                    <a:gd name="T13" fmla="*/ 445 h 706"/>
                    <a:gd name="T14" fmla="*/ 287 w 695"/>
                    <a:gd name="T15" fmla="*/ 185 h 706"/>
                    <a:gd name="T16" fmla="*/ 322 w 695"/>
                    <a:gd name="T17" fmla="*/ 206 h 706"/>
                    <a:gd name="T18" fmla="*/ 369 w 695"/>
                    <a:gd name="T19" fmla="*/ 250 h 706"/>
                    <a:gd name="T20" fmla="*/ 316 w 695"/>
                    <a:gd name="T21" fmla="*/ 88 h 706"/>
                    <a:gd name="T22" fmla="*/ 394 w 695"/>
                    <a:gd name="T23" fmla="*/ 100 h 706"/>
                    <a:gd name="T24" fmla="*/ 140 w 695"/>
                    <a:gd name="T25" fmla="*/ 29 h 706"/>
                    <a:gd name="T26" fmla="*/ 41 w 695"/>
                    <a:gd name="T27" fmla="*/ 70 h 706"/>
                    <a:gd name="T28" fmla="*/ 24 w 695"/>
                    <a:gd name="T29" fmla="*/ 139 h 706"/>
                    <a:gd name="T30" fmla="*/ 82 w 695"/>
                    <a:gd name="T31" fmla="*/ 181 h 706"/>
                    <a:gd name="T32" fmla="*/ 186 w 695"/>
                    <a:gd name="T33" fmla="*/ 314 h 706"/>
                    <a:gd name="T34" fmla="*/ 186 w 695"/>
                    <a:gd name="T35" fmla="*/ 266 h 706"/>
                    <a:gd name="T36" fmla="*/ 197 w 695"/>
                    <a:gd name="T37" fmla="*/ 230 h 706"/>
                    <a:gd name="T38" fmla="*/ 216 w 695"/>
                    <a:gd name="T39" fmla="*/ 211 h 706"/>
                    <a:gd name="T40" fmla="*/ 234 w 695"/>
                    <a:gd name="T41" fmla="*/ 508 h 706"/>
                    <a:gd name="T42" fmla="*/ 143 w 695"/>
                    <a:gd name="T43" fmla="*/ 578 h 706"/>
                    <a:gd name="T44" fmla="*/ 637 w 695"/>
                    <a:gd name="T45" fmla="*/ 663 h 706"/>
                    <a:gd name="T46" fmla="*/ 493 w 695"/>
                    <a:gd name="T47" fmla="*/ 509 h 706"/>
                    <a:gd name="T48" fmla="*/ 562 w 695"/>
                    <a:gd name="T49" fmla="*/ 313 h 706"/>
                    <a:gd name="T50" fmla="*/ 564 w 695"/>
                    <a:gd name="T51" fmla="*/ 347 h 706"/>
                    <a:gd name="T52" fmla="*/ 669 w 695"/>
                    <a:gd name="T53" fmla="*/ 305 h 706"/>
                    <a:gd name="T54" fmla="*/ 139 w 695"/>
                    <a:gd name="T55" fmla="*/ 205 h 706"/>
                    <a:gd name="T56" fmla="*/ 154 w 695"/>
                    <a:gd name="T57" fmla="*/ 165 h 706"/>
                    <a:gd name="T58" fmla="*/ 43 w 695"/>
                    <a:gd name="T59" fmla="*/ 170 h 706"/>
                    <a:gd name="T60" fmla="*/ 58 w 695"/>
                    <a:gd name="T61" fmla="*/ 140 h 706"/>
                    <a:gd name="T62" fmla="*/ 68 w 695"/>
                    <a:gd name="T63" fmla="*/ 130 h 706"/>
                    <a:gd name="T64" fmla="*/ 111 w 695"/>
                    <a:gd name="T65" fmla="*/ 112 h 706"/>
                    <a:gd name="T66" fmla="*/ 138 w 695"/>
                    <a:gd name="T67" fmla="*/ 107 h 706"/>
                    <a:gd name="T68" fmla="*/ 181 w 695"/>
                    <a:gd name="T69" fmla="*/ 93 h 706"/>
                    <a:gd name="T70" fmla="*/ 216 w 695"/>
                    <a:gd name="T71" fmla="*/ 85 h 706"/>
                    <a:gd name="T72" fmla="*/ 241 w 695"/>
                    <a:gd name="T73" fmla="*/ 61 h 706"/>
                    <a:gd name="T74" fmla="*/ 355 w 695"/>
                    <a:gd name="T75" fmla="*/ 58 h 706"/>
                    <a:gd name="T76" fmla="*/ 269 w 695"/>
                    <a:gd name="T77" fmla="*/ 121 h 706"/>
                    <a:gd name="T78" fmla="*/ 303 w 695"/>
                    <a:gd name="T79" fmla="*/ 129 h 706"/>
                    <a:gd name="T80" fmla="*/ 365 w 695"/>
                    <a:gd name="T81" fmla="*/ 202 h 706"/>
                    <a:gd name="T82" fmla="*/ 277 w 695"/>
                    <a:gd name="T83" fmla="*/ 108 h 706"/>
                    <a:gd name="T84" fmla="*/ 236 w 695"/>
                    <a:gd name="T85" fmla="*/ 184 h 706"/>
                    <a:gd name="T86" fmla="*/ 258 w 695"/>
                    <a:gd name="T87" fmla="*/ 196 h 706"/>
                    <a:gd name="T88" fmla="*/ 279 w 695"/>
                    <a:gd name="T89" fmla="*/ 239 h 706"/>
                    <a:gd name="T90" fmla="*/ 587 w 695"/>
                    <a:gd name="T91" fmla="*/ 252 h 706"/>
                    <a:gd name="T92" fmla="*/ 595 w 695"/>
                    <a:gd name="T93" fmla="*/ 288 h 706"/>
                    <a:gd name="T94" fmla="*/ 478 w 695"/>
                    <a:gd name="T95" fmla="*/ 243 h 706"/>
                    <a:gd name="T96" fmla="*/ 512 w 695"/>
                    <a:gd name="T97" fmla="*/ 229 h 706"/>
                    <a:gd name="T98" fmla="*/ 477 w 695"/>
                    <a:gd name="T99" fmla="*/ 175 h 706"/>
                    <a:gd name="T100" fmla="*/ 537 w 695"/>
                    <a:gd name="T101" fmla="*/ 184 h 706"/>
                    <a:gd name="T102" fmla="*/ 574 w 695"/>
                    <a:gd name="T103" fmla="*/ 195 h 706"/>
                    <a:gd name="T104" fmla="*/ 629 w 695"/>
                    <a:gd name="T105" fmla="*/ 180 h 706"/>
                    <a:gd name="T106" fmla="*/ 654 w 695"/>
                    <a:gd name="T107" fmla="*/ 249 h 706"/>
                    <a:gd name="T108" fmla="*/ 587 w 695"/>
                    <a:gd name="T109" fmla="*/ 252 h 7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95" h="706">
                      <a:moveTo>
                        <a:pt x="669" y="305"/>
                      </a:moveTo>
                      <a:cubicBezTo>
                        <a:pt x="677" y="315"/>
                        <a:pt x="695" y="307"/>
                        <a:pt x="694" y="295"/>
                      </a:cubicBezTo>
                      <a:cubicBezTo>
                        <a:pt x="693" y="273"/>
                        <a:pt x="689" y="251"/>
                        <a:pt x="679" y="232"/>
                      </a:cubicBezTo>
                      <a:cubicBezTo>
                        <a:pt x="673" y="220"/>
                        <a:pt x="664" y="210"/>
                        <a:pt x="652" y="203"/>
                      </a:cubicBezTo>
                      <a:cubicBezTo>
                        <a:pt x="658" y="201"/>
                        <a:pt x="665" y="199"/>
                        <a:pt x="672" y="198"/>
                      </a:cubicBezTo>
                      <a:cubicBezTo>
                        <a:pt x="679" y="196"/>
                        <a:pt x="683" y="190"/>
                        <a:pt x="683" y="184"/>
                      </a:cubicBezTo>
                      <a:cubicBezTo>
                        <a:pt x="684" y="180"/>
                        <a:pt x="683" y="177"/>
                        <a:pt x="679" y="173"/>
                      </a:cubicBezTo>
                      <a:cubicBezTo>
                        <a:pt x="679" y="173"/>
                        <a:pt x="679" y="173"/>
                        <a:pt x="679" y="173"/>
                      </a:cubicBezTo>
                      <a:cubicBezTo>
                        <a:pt x="679" y="173"/>
                        <a:pt x="679" y="173"/>
                        <a:pt x="679" y="173"/>
                      </a:cubicBezTo>
                      <a:cubicBezTo>
                        <a:pt x="649" y="142"/>
                        <a:pt x="599" y="143"/>
                        <a:pt x="565" y="165"/>
                      </a:cubicBezTo>
                      <a:cubicBezTo>
                        <a:pt x="561" y="162"/>
                        <a:pt x="556" y="159"/>
                        <a:pt x="551" y="157"/>
                      </a:cubicBezTo>
                      <a:cubicBezTo>
                        <a:pt x="532" y="147"/>
                        <a:pt x="506" y="140"/>
                        <a:pt x="484" y="143"/>
                      </a:cubicBezTo>
                      <a:cubicBezTo>
                        <a:pt x="452" y="147"/>
                        <a:pt x="424" y="168"/>
                        <a:pt x="405" y="193"/>
                      </a:cubicBezTo>
                      <a:cubicBezTo>
                        <a:pt x="398" y="204"/>
                        <a:pt x="410" y="220"/>
                        <a:pt x="422" y="215"/>
                      </a:cubicBezTo>
                      <a:cubicBezTo>
                        <a:pt x="441" y="208"/>
                        <a:pt x="458" y="205"/>
                        <a:pt x="477" y="206"/>
                      </a:cubicBezTo>
                      <a:cubicBezTo>
                        <a:pt x="478" y="206"/>
                        <a:pt x="480" y="206"/>
                        <a:pt x="481" y="207"/>
                      </a:cubicBezTo>
                      <a:cubicBezTo>
                        <a:pt x="467" y="213"/>
                        <a:pt x="455" y="221"/>
                        <a:pt x="445" y="233"/>
                      </a:cubicBezTo>
                      <a:cubicBezTo>
                        <a:pt x="430" y="253"/>
                        <a:pt x="423" y="280"/>
                        <a:pt x="429" y="304"/>
                      </a:cubicBezTo>
                      <a:cubicBezTo>
                        <a:pt x="431" y="315"/>
                        <a:pt x="447" y="319"/>
                        <a:pt x="454" y="311"/>
                      </a:cubicBezTo>
                      <a:cubicBezTo>
                        <a:pt x="462" y="301"/>
                        <a:pt x="471" y="293"/>
                        <a:pt x="481" y="285"/>
                      </a:cubicBezTo>
                      <a:cubicBezTo>
                        <a:pt x="481" y="285"/>
                        <a:pt x="482" y="284"/>
                        <a:pt x="482" y="284"/>
                      </a:cubicBezTo>
                      <a:cubicBezTo>
                        <a:pt x="483" y="283"/>
                        <a:pt x="484" y="282"/>
                        <a:pt x="485" y="282"/>
                      </a:cubicBezTo>
                      <a:cubicBezTo>
                        <a:pt x="487" y="280"/>
                        <a:pt x="489" y="279"/>
                        <a:pt x="491" y="277"/>
                      </a:cubicBezTo>
                      <a:cubicBezTo>
                        <a:pt x="496" y="275"/>
                        <a:pt x="500" y="272"/>
                        <a:pt x="504" y="270"/>
                      </a:cubicBezTo>
                      <a:cubicBezTo>
                        <a:pt x="505" y="270"/>
                        <a:pt x="506" y="269"/>
                        <a:pt x="507" y="269"/>
                      </a:cubicBezTo>
                      <a:cubicBezTo>
                        <a:pt x="508" y="269"/>
                        <a:pt x="509" y="268"/>
                        <a:pt x="510" y="268"/>
                      </a:cubicBezTo>
                      <a:cubicBezTo>
                        <a:pt x="513" y="267"/>
                        <a:pt x="515" y="267"/>
                        <a:pt x="518" y="266"/>
                      </a:cubicBezTo>
                      <a:cubicBezTo>
                        <a:pt x="518" y="266"/>
                        <a:pt x="518" y="266"/>
                        <a:pt x="518" y="266"/>
                      </a:cubicBezTo>
                      <a:cubicBezTo>
                        <a:pt x="518" y="266"/>
                        <a:pt x="518" y="266"/>
                        <a:pt x="519" y="266"/>
                      </a:cubicBezTo>
                      <a:cubicBezTo>
                        <a:pt x="520" y="266"/>
                        <a:pt x="521" y="266"/>
                        <a:pt x="522" y="266"/>
                      </a:cubicBezTo>
                      <a:cubicBezTo>
                        <a:pt x="523" y="266"/>
                        <a:pt x="524" y="266"/>
                        <a:pt x="524" y="266"/>
                      </a:cubicBezTo>
                      <a:cubicBezTo>
                        <a:pt x="524" y="266"/>
                        <a:pt x="526" y="266"/>
                        <a:pt x="527" y="266"/>
                      </a:cubicBezTo>
                      <a:cubicBezTo>
                        <a:pt x="528" y="267"/>
                        <a:pt x="528" y="267"/>
                        <a:pt x="529" y="267"/>
                      </a:cubicBezTo>
                      <a:cubicBezTo>
                        <a:pt x="528" y="268"/>
                        <a:pt x="527" y="269"/>
                        <a:pt x="526" y="270"/>
                      </a:cubicBezTo>
                      <a:cubicBezTo>
                        <a:pt x="489" y="321"/>
                        <a:pt x="471" y="383"/>
                        <a:pt x="464" y="445"/>
                      </a:cubicBezTo>
                      <a:cubicBezTo>
                        <a:pt x="462" y="467"/>
                        <a:pt x="462" y="490"/>
                        <a:pt x="463" y="512"/>
                      </a:cubicBezTo>
                      <a:cubicBezTo>
                        <a:pt x="437" y="505"/>
                        <a:pt x="410" y="500"/>
                        <a:pt x="384" y="497"/>
                      </a:cubicBezTo>
                      <a:cubicBezTo>
                        <a:pt x="369" y="496"/>
                        <a:pt x="354" y="495"/>
                        <a:pt x="340" y="495"/>
                      </a:cubicBezTo>
                      <a:cubicBezTo>
                        <a:pt x="357" y="390"/>
                        <a:pt x="337" y="279"/>
                        <a:pt x="286" y="185"/>
                      </a:cubicBezTo>
                      <a:cubicBezTo>
                        <a:pt x="287" y="185"/>
                        <a:pt x="287" y="185"/>
                        <a:pt x="287" y="185"/>
                      </a:cubicBezTo>
                      <a:cubicBezTo>
                        <a:pt x="287" y="185"/>
                        <a:pt x="289" y="186"/>
                        <a:pt x="290" y="186"/>
                      </a:cubicBezTo>
                      <a:cubicBezTo>
                        <a:pt x="291" y="187"/>
                        <a:pt x="292" y="188"/>
                        <a:pt x="293" y="188"/>
                      </a:cubicBezTo>
                      <a:cubicBezTo>
                        <a:pt x="296" y="189"/>
                        <a:pt x="299" y="191"/>
                        <a:pt x="302" y="192"/>
                      </a:cubicBezTo>
                      <a:cubicBezTo>
                        <a:pt x="306" y="195"/>
                        <a:pt x="311" y="198"/>
                        <a:pt x="315" y="201"/>
                      </a:cubicBezTo>
                      <a:cubicBezTo>
                        <a:pt x="317" y="202"/>
                        <a:pt x="319" y="204"/>
                        <a:pt x="322" y="206"/>
                      </a:cubicBezTo>
                      <a:cubicBezTo>
                        <a:pt x="323" y="206"/>
                        <a:pt x="324" y="207"/>
                        <a:pt x="325" y="208"/>
                      </a:cubicBezTo>
                      <a:cubicBezTo>
                        <a:pt x="325" y="208"/>
                        <a:pt x="325" y="208"/>
                        <a:pt x="325" y="208"/>
                      </a:cubicBezTo>
                      <a:cubicBezTo>
                        <a:pt x="326" y="209"/>
                        <a:pt x="326" y="209"/>
                        <a:pt x="327" y="209"/>
                      </a:cubicBezTo>
                      <a:cubicBezTo>
                        <a:pt x="334" y="215"/>
                        <a:pt x="342" y="222"/>
                        <a:pt x="349" y="229"/>
                      </a:cubicBezTo>
                      <a:cubicBezTo>
                        <a:pt x="356" y="236"/>
                        <a:pt x="363" y="243"/>
                        <a:pt x="369" y="250"/>
                      </a:cubicBezTo>
                      <a:cubicBezTo>
                        <a:pt x="376" y="259"/>
                        <a:pt x="392" y="254"/>
                        <a:pt x="394" y="243"/>
                      </a:cubicBezTo>
                      <a:cubicBezTo>
                        <a:pt x="398" y="225"/>
                        <a:pt x="397" y="206"/>
                        <a:pt x="393" y="188"/>
                      </a:cubicBezTo>
                      <a:cubicBezTo>
                        <a:pt x="385" y="155"/>
                        <a:pt x="363" y="127"/>
                        <a:pt x="334" y="111"/>
                      </a:cubicBezTo>
                      <a:cubicBezTo>
                        <a:pt x="322" y="104"/>
                        <a:pt x="309" y="99"/>
                        <a:pt x="296" y="95"/>
                      </a:cubicBezTo>
                      <a:cubicBezTo>
                        <a:pt x="302" y="92"/>
                        <a:pt x="309" y="89"/>
                        <a:pt x="316" y="88"/>
                      </a:cubicBezTo>
                      <a:cubicBezTo>
                        <a:pt x="322" y="87"/>
                        <a:pt x="327" y="86"/>
                        <a:pt x="334" y="86"/>
                      </a:cubicBezTo>
                      <a:cubicBezTo>
                        <a:pt x="342" y="86"/>
                        <a:pt x="347" y="87"/>
                        <a:pt x="354" y="88"/>
                      </a:cubicBezTo>
                      <a:cubicBezTo>
                        <a:pt x="365" y="90"/>
                        <a:pt x="376" y="94"/>
                        <a:pt x="386" y="97"/>
                      </a:cubicBezTo>
                      <a:cubicBezTo>
                        <a:pt x="388" y="98"/>
                        <a:pt x="390" y="99"/>
                        <a:pt x="392" y="100"/>
                      </a:cubicBezTo>
                      <a:cubicBezTo>
                        <a:pt x="392" y="100"/>
                        <a:pt x="393" y="100"/>
                        <a:pt x="394" y="100"/>
                      </a:cubicBezTo>
                      <a:cubicBezTo>
                        <a:pt x="395" y="101"/>
                        <a:pt x="396" y="102"/>
                        <a:pt x="398" y="102"/>
                      </a:cubicBezTo>
                      <a:cubicBezTo>
                        <a:pt x="411" y="109"/>
                        <a:pt x="426" y="95"/>
                        <a:pt x="418" y="82"/>
                      </a:cubicBezTo>
                      <a:cubicBezTo>
                        <a:pt x="400" y="51"/>
                        <a:pt x="369" y="25"/>
                        <a:pt x="335" y="15"/>
                      </a:cubicBezTo>
                      <a:cubicBezTo>
                        <a:pt x="284" y="0"/>
                        <a:pt x="227" y="24"/>
                        <a:pt x="195" y="64"/>
                      </a:cubicBezTo>
                      <a:cubicBezTo>
                        <a:pt x="179" y="48"/>
                        <a:pt x="160" y="36"/>
                        <a:pt x="140" y="29"/>
                      </a:cubicBezTo>
                      <a:cubicBezTo>
                        <a:pt x="109" y="19"/>
                        <a:pt x="71" y="27"/>
                        <a:pt x="43" y="43"/>
                      </a:cubicBezTo>
                      <a:cubicBezTo>
                        <a:pt x="42" y="44"/>
                        <a:pt x="40" y="45"/>
                        <a:pt x="39" y="46"/>
                      </a:cubicBezTo>
                      <a:cubicBezTo>
                        <a:pt x="37" y="48"/>
                        <a:pt x="35" y="51"/>
                        <a:pt x="35" y="53"/>
                      </a:cubicBezTo>
                      <a:cubicBezTo>
                        <a:pt x="34" y="55"/>
                        <a:pt x="34" y="56"/>
                        <a:pt x="34" y="58"/>
                      </a:cubicBezTo>
                      <a:cubicBezTo>
                        <a:pt x="34" y="63"/>
                        <a:pt x="37" y="67"/>
                        <a:pt x="41" y="70"/>
                      </a:cubicBezTo>
                      <a:cubicBezTo>
                        <a:pt x="43" y="72"/>
                        <a:pt x="47" y="73"/>
                        <a:pt x="50" y="73"/>
                      </a:cubicBezTo>
                      <a:cubicBezTo>
                        <a:pt x="65" y="74"/>
                        <a:pt x="78" y="78"/>
                        <a:pt x="91" y="85"/>
                      </a:cubicBezTo>
                      <a:cubicBezTo>
                        <a:pt x="87" y="87"/>
                        <a:pt x="83" y="88"/>
                        <a:pt x="80" y="89"/>
                      </a:cubicBezTo>
                      <a:cubicBezTo>
                        <a:pt x="66" y="95"/>
                        <a:pt x="53" y="102"/>
                        <a:pt x="42" y="112"/>
                      </a:cubicBezTo>
                      <a:cubicBezTo>
                        <a:pt x="35" y="120"/>
                        <a:pt x="28" y="129"/>
                        <a:pt x="24" y="139"/>
                      </a:cubicBezTo>
                      <a:cubicBezTo>
                        <a:pt x="9" y="167"/>
                        <a:pt x="2" y="200"/>
                        <a:pt x="1" y="231"/>
                      </a:cubicBezTo>
                      <a:cubicBezTo>
                        <a:pt x="0" y="246"/>
                        <a:pt x="22" y="251"/>
                        <a:pt x="29" y="238"/>
                      </a:cubicBezTo>
                      <a:cubicBezTo>
                        <a:pt x="30" y="236"/>
                        <a:pt x="31" y="235"/>
                        <a:pt x="32" y="233"/>
                      </a:cubicBezTo>
                      <a:cubicBezTo>
                        <a:pt x="36" y="228"/>
                        <a:pt x="40" y="221"/>
                        <a:pt x="42" y="219"/>
                      </a:cubicBezTo>
                      <a:cubicBezTo>
                        <a:pt x="53" y="205"/>
                        <a:pt x="66" y="191"/>
                        <a:pt x="82" y="181"/>
                      </a:cubicBezTo>
                      <a:cubicBezTo>
                        <a:pt x="93" y="175"/>
                        <a:pt x="105" y="171"/>
                        <a:pt x="118" y="169"/>
                      </a:cubicBezTo>
                      <a:cubicBezTo>
                        <a:pt x="109" y="191"/>
                        <a:pt x="106" y="215"/>
                        <a:pt x="110" y="238"/>
                      </a:cubicBezTo>
                      <a:cubicBezTo>
                        <a:pt x="113" y="260"/>
                        <a:pt x="125" y="281"/>
                        <a:pt x="137" y="299"/>
                      </a:cubicBezTo>
                      <a:cubicBezTo>
                        <a:pt x="144" y="309"/>
                        <a:pt x="152" y="319"/>
                        <a:pt x="161" y="328"/>
                      </a:cubicBezTo>
                      <a:cubicBezTo>
                        <a:pt x="172" y="339"/>
                        <a:pt x="188" y="328"/>
                        <a:pt x="186" y="314"/>
                      </a:cubicBezTo>
                      <a:cubicBezTo>
                        <a:pt x="186" y="314"/>
                        <a:pt x="186" y="309"/>
                        <a:pt x="185" y="308"/>
                      </a:cubicBezTo>
                      <a:cubicBezTo>
                        <a:pt x="185" y="300"/>
                        <a:pt x="185" y="293"/>
                        <a:pt x="185" y="285"/>
                      </a:cubicBezTo>
                      <a:cubicBezTo>
                        <a:pt x="185" y="281"/>
                        <a:pt x="185" y="276"/>
                        <a:pt x="186" y="271"/>
                      </a:cubicBezTo>
                      <a:cubicBezTo>
                        <a:pt x="186" y="270"/>
                        <a:pt x="186" y="270"/>
                        <a:pt x="186" y="269"/>
                      </a:cubicBezTo>
                      <a:cubicBezTo>
                        <a:pt x="186" y="269"/>
                        <a:pt x="186" y="266"/>
                        <a:pt x="186" y="266"/>
                      </a:cubicBezTo>
                      <a:cubicBezTo>
                        <a:pt x="187" y="263"/>
                        <a:pt x="188" y="260"/>
                        <a:pt x="188" y="257"/>
                      </a:cubicBezTo>
                      <a:cubicBezTo>
                        <a:pt x="189" y="251"/>
                        <a:pt x="191" y="246"/>
                        <a:pt x="193" y="240"/>
                      </a:cubicBezTo>
                      <a:cubicBezTo>
                        <a:pt x="193" y="238"/>
                        <a:pt x="195" y="235"/>
                        <a:pt x="196" y="232"/>
                      </a:cubicBezTo>
                      <a:cubicBezTo>
                        <a:pt x="196" y="232"/>
                        <a:pt x="196" y="232"/>
                        <a:pt x="196" y="231"/>
                      </a:cubicBezTo>
                      <a:cubicBezTo>
                        <a:pt x="196" y="231"/>
                        <a:pt x="196" y="231"/>
                        <a:pt x="197" y="230"/>
                      </a:cubicBezTo>
                      <a:cubicBezTo>
                        <a:pt x="197" y="228"/>
                        <a:pt x="198" y="226"/>
                        <a:pt x="199" y="225"/>
                      </a:cubicBezTo>
                      <a:cubicBezTo>
                        <a:pt x="203" y="216"/>
                        <a:pt x="207" y="210"/>
                        <a:pt x="213" y="204"/>
                      </a:cubicBezTo>
                      <a:cubicBezTo>
                        <a:pt x="213" y="206"/>
                        <a:pt x="214" y="208"/>
                        <a:pt x="215" y="209"/>
                      </a:cubicBezTo>
                      <a:cubicBezTo>
                        <a:pt x="215" y="210"/>
                        <a:pt x="215" y="210"/>
                        <a:pt x="215" y="210"/>
                      </a:cubicBezTo>
                      <a:cubicBezTo>
                        <a:pt x="215" y="210"/>
                        <a:pt x="216" y="211"/>
                        <a:pt x="216" y="211"/>
                      </a:cubicBezTo>
                      <a:cubicBezTo>
                        <a:pt x="216" y="213"/>
                        <a:pt x="217" y="215"/>
                        <a:pt x="218" y="217"/>
                      </a:cubicBezTo>
                      <a:cubicBezTo>
                        <a:pt x="220" y="221"/>
                        <a:pt x="221" y="225"/>
                        <a:pt x="223" y="229"/>
                      </a:cubicBezTo>
                      <a:cubicBezTo>
                        <a:pt x="226" y="239"/>
                        <a:pt x="230" y="250"/>
                        <a:pt x="233" y="260"/>
                      </a:cubicBezTo>
                      <a:cubicBezTo>
                        <a:pt x="249" y="317"/>
                        <a:pt x="255" y="376"/>
                        <a:pt x="249" y="436"/>
                      </a:cubicBezTo>
                      <a:cubicBezTo>
                        <a:pt x="246" y="461"/>
                        <a:pt x="241" y="485"/>
                        <a:pt x="234" y="508"/>
                      </a:cubicBezTo>
                      <a:cubicBezTo>
                        <a:pt x="160" y="527"/>
                        <a:pt x="91" y="566"/>
                        <a:pt x="41" y="624"/>
                      </a:cubicBezTo>
                      <a:cubicBezTo>
                        <a:pt x="27" y="641"/>
                        <a:pt x="14" y="660"/>
                        <a:pt x="4" y="681"/>
                      </a:cubicBezTo>
                      <a:cubicBezTo>
                        <a:pt x="0" y="688"/>
                        <a:pt x="2" y="697"/>
                        <a:pt x="9" y="701"/>
                      </a:cubicBezTo>
                      <a:cubicBezTo>
                        <a:pt x="16" y="705"/>
                        <a:pt x="26" y="703"/>
                        <a:pt x="30" y="696"/>
                      </a:cubicBezTo>
                      <a:cubicBezTo>
                        <a:pt x="55" y="646"/>
                        <a:pt x="95" y="607"/>
                        <a:pt x="143" y="578"/>
                      </a:cubicBezTo>
                      <a:cubicBezTo>
                        <a:pt x="196" y="547"/>
                        <a:pt x="257" y="530"/>
                        <a:pt x="319" y="526"/>
                      </a:cubicBezTo>
                      <a:cubicBezTo>
                        <a:pt x="371" y="523"/>
                        <a:pt x="425" y="530"/>
                        <a:pt x="475" y="547"/>
                      </a:cubicBezTo>
                      <a:cubicBezTo>
                        <a:pt x="475" y="547"/>
                        <a:pt x="476" y="547"/>
                        <a:pt x="476" y="547"/>
                      </a:cubicBezTo>
                      <a:cubicBezTo>
                        <a:pt x="486" y="551"/>
                        <a:pt x="496" y="555"/>
                        <a:pt x="506" y="559"/>
                      </a:cubicBezTo>
                      <a:cubicBezTo>
                        <a:pt x="558" y="582"/>
                        <a:pt x="605" y="618"/>
                        <a:pt x="637" y="663"/>
                      </a:cubicBezTo>
                      <a:cubicBezTo>
                        <a:pt x="645" y="674"/>
                        <a:pt x="652" y="685"/>
                        <a:pt x="658" y="697"/>
                      </a:cubicBezTo>
                      <a:cubicBezTo>
                        <a:pt x="662" y="704"/>
                        <a:pt x="672" y="706"/>
                        <a:pt x="678" y="702"/>
                      </a:cubicBezTo>
                      <a:cubicBezTo>
                        <a:pt x="686" y="698"/>
                        <a:pt x="688" y="689"/>
                        <a:pt x="684" y="682"/>
                      </a:cubicBezTo>
                      <a:cubicBezTo>
                        <a:pt x="645" y="605"/>
                        <a:pt x="574" y="552"/>
                        <a:pt x="494" y="522"/>
                      </a:cubicBezTo>
                      <a:cubicBezTo>
                        <a:pt x="494" y="518"/>
                        <a:pt x="494" y="514"/>
                        <a:pt x="493" y="509"/>
                      </a:cubicBezTo>
                      <a:cubicBezTo>
                        <a:pt x="492" y="489"/>
                        <a:pt x="493" y="469"/>
                        <a:pt x="494" y="448"/>
                      </a:cubicBezTo>
                      <a:cubicBezTo>
                        <a:pt x="496" y="435"/>
                        <a:pt x="497" y="426"/>
                        <a:pt x="499" y="412"/>
                      </a:cubicBezTo>
                      <a:cubicBezTo>
                        <a:pt x="502" y="398"/>
                        <a:pt x="506" y="383"/>
                        <a:pt x="510" y="369"/>
                      </a:cubicBezTo>
                      <a:cubicBezTo>
                        <a:pt x="520" y="339"/>
                        <a:pt x="533" y="311"/>
                        <a:pt x="552" y="286"/>
                      </a:cubicBezTo>
                      <a:cubicBezTo>
                        <a:pt x="558" y="295"/>
                        <a:pt x="560" y="302"/>
                        <a:pt x="562" y="313"/>
                      </a:cubicBezTo>
                      <a:cubicBezTo>
                        <a:pt x="563" y="315"/>
                        <a:pt x="563" y="316"/>
                        <a:pt x="563" y="317"/>
                      </a:cubicBezTo>
                      <a:cubicBezTo>
                        <a:pt x="563" y="318"/>
                        <a:pt x="563" y="319"/>
                        <a:pt x="564" y="320"/>
                      </a:cubicBezTo>
                      <a:cubicBezTo>
                        <a:pt x="564" y="322"/>
                        <a:pt x="564" y="324"/>
                        <a:pt x="564" y="326"/>
                      </a:cubicBezTo>
                      <a:cubicBezTo>
                        <a:pt x="564" y="330"/>
                        <a:pt x="564" y="334"/>
                        <a:pt x="564" y="338"/>
                      </a:cubicBezTo>
                      <a:cubicBezTo>
                        <a:pt x="564" y="341"/>
                        <a:pt x="564" y="344"/>
                        <a:pt x="564" y="347"/>
                      </a:cubicBezTo>
                      <a:cubicBezTo>
                        <a:pt x="564" y="347"/>
                        <a:pt x="564" y="347"/>
                        <a:pt x="564" y="347"/>
                      </a:cubicBezTo>
                      <a:cubicBezTo>
                        <a:pt x="562" y="361"/>
                        <a:pt x="578" y="373"/>
                        <a:pt x="589" y="361"/>
                      </a:cubicBezTo>
                      <a:cubicBezTo>
                        <a:pt x="605" y="345"/>
                        <a:pt x="619" y="324"/>
                        <a:pt x="623" y="302"/>
                      </a:cubicBezTo>
                      <a:cubicBezTo>
                        <a:pt x="626" y="291"/>
                        <a:pt x="625" y="280"/>
                        <a:pt x="623" y="268"/>
                      </a:cubicBezTo>
                      <a:cubicBezTo>
                        <a:pt x="640" y="277"/>
                        <a:pt x="655" y="291"/>
                        <a:pt x="669" y="305"/>
                      </a:cubicBezTo>
                      <a:close/>
                      <a:moveTo>
                        <a:pt x="185" y="191"/>
                      </a:moveTo>
                      <a:cubicBezTo>
                        <a:pt x="168" y="213"/>
                        <a:pt x="158" y="242"/>
                        <a:pt x="155" y="271"/>
                      </a:cubicBezTo>
                      <a:cubicBezTo>
                        <a:pt x="148" y="260"/>
                        <a:pt x="142" y="247"/>
                        <a:pt x="139" y="233"/>
                      </a:cubicBezTo>
                      <a:cubicBezTo>
                        <a:pt x="138" y="229"/>
                        <a:pt x="138" y="226"/>
                        <a:pt x="138" y="221"/>
                      </a:cubicBezTo>
                      <a:cubicBezTo>
                        <a:pt x="138" y="215"/>
                        <a:pt x="139" y="210"/>
                        <a:pt x="139" y="205"/>
                      </a:cubicBezTo>
                      <a:cubicBezTo>
                        <a:pt x="140" y="199"/>
                        <a:pt x="141" y="194"/>
                        <a:pt x="143" y="189"/>
                      </a:cubicBezTo>
                      <a:cubicBezTo>
                        <a:pt x="143" y="187"/>
                        <a:pt x="144" y="185"/>
                        <a:pt x="145" y="183"/>
                      </a:cubicBezTo>
                      <a:cubicBezTo>
                        <a:pt x="145" y="182"/>
                        <a:pt x="147" y="178"/>
                        <a:pt x="147" y="178"/>
                      </a:cubicBezTo>
                      <a:cubicBezTo>
                        <a:pt x="148" y="175"/>
                        <a:pt x="149" y="172"/>
                        <a:pt x="151" y="170"/>
                      </a:cubicBezTo>
                      <a:cubicBezTo>
                        <a:pt x="151" y="169"/>
                        <a:pt x="154" y="165"/>
                        <a:pt x="154" y="165"/>
                      </a:cubicBezTo>
                      <a:cubicBezTo>
                        <a:pt x="155" y="164"/>
                        <a:pt x="156" y="163"/>
                        <a:pt x="157" y="162"/>
                      </a:cubicBezTo>
                      <a:cubicBezTo>
                        <a:pt x="168" y="153"/>
                        <a:pt x="158" y="136"/>
                        <a:pt x="146" y="136"/>
                      </a:cubicBezTo>
                      <a:cubicBezTo>
                        <a:pt x="120" y="135"/>
                        <a:pt x="91" y="142"/>
                        <a:pt x="68" y="154"/>
                      </a:cubicBezTo>
                      <a:cubicBezTo>
                        <a:pt x="58" y="160"/>
                        <a:pt x="50" y="167"/>
                        <a:pt x="42" y="174"/>
                      </a:cubicBezTo>
                      <a:cubicBezTo>
                        <a:pt x="42" y="173"/>
                        <a:pt x="43" y="172"/>
                        <a:pt x="43" y="170"/>
                      </a:cubicBezTo>
                      <a:cubicBezTo>
                        <a:pt x="44" y="168"/>
                        <a:pt x="45" y="166"/>
                        <a:pt x="45" y="164"/>
                      </a:cubicBezTo>
                      <a:cubicBezTo>
                        <a:pt x="45" y="163"/>
                        <a:pt x="46" y="162"/>
                        <a:pt x="46" y="161"/>
                      </a:cubicBezTo>
                      <a:cubicBezTo>
                        <a:pt x="47" y="160"/>
                        <a:pt x="47" y="159"/>
                        <a:pt x="48" y="158"/>
                      </a:cubicBezTo>
                      <a:cubicBezTo>
                        <a:pt x="50" y="154"/>
                        <a:pt x="52" y="150"/>
                        <a:pt x="54" y="146"/>
                      </a:cubicBezTo>
                      <a:cubicBezTo>
                        <a:pt x="56" y="144"/>
                        <a:pt x="57" y="142"/>
                        <a:pt x="58" y="140"/>
                      </a:cubicBezTo>
                      <a:cubicBezTo>
                        <a:pt x="58" y="140"/>
                        <a:pt x="59" y="140"/>
                        <a:pt x="59" y="139"/>
                      </a:cubicBezTo>
                      <a:cubicBezTo>
                        <a:pt x="59" y="138"/>
                        <a:pt x="60" y="138"/>
                        <a:pt x="61" y="137"/>
                      </a:cubicBezTo>
                      <a:cubicBezTo>
                        <a:pt x="62" y="135"/>
                        <a:pt x="64" y="134"/>
                        <a:pt x="66" y="132"/>
                      </a:cubicBezTo>
                      <a:cubicBezTo>
                        <a:pt x="66" y="131"/>
                        <a:pt x="67" y="131"/>
                        <a:pt x="67" y="130"/>
                      </a:cubicBezTo>
                      <a:cubicBezTo>
                        <a:pt x="68" y="130"/>
                        <a:pt x="68" y="130"/>
                        <a:pt x="68" y="130"/>
                      </a:cubicBezTo>
                      <a:cubicBezTo>
                        <a:pt x="68" y="130"/>
                        <a:pt x="68" y="130"/>
                        <a:pt x="69" y="129"/>
                      </a:cubicBezTo>
                      <a:cubicBezTo>
                        <a:pt x="74" y="125"/>
                        <a:pt x="81" y="122"/>
                        <a:pt x="87" y="119"/>
                      </a:cubicBezTo>
                      <a:cubicBezTo>
                        <a:pt x="92" y="116"/>
                        <a:pt x="98" y="115"/>
                        <a:pt x="103" y="113"/>
                      </a:cubicBezTo>
                      <a:cubicBezTo>
                        <a:pt x="105" y="113"/>
                        <a:pt x="108" y="112"/>
                        <a:pt x="110" y="112"/>
                      </a:cubicBezTo>
                      <a:cubicBezTo>
                        <a:pt x="111" y="112"/>
                        <a:pt x="111" y="112"/>
                        <a:pt x="111" y="112"/>
                      </a:cubicBezTo>
                      <a:cubicBezTo>
                        <a:pt x="112" y="112"/>
                        <a:pt x="113" y="112"/>
                        <a:pt x="114" y="112"/>
                      </a:cubicBezTo>
                      <a:cubicBezTo>
                        <a:pt x="117" y="111"/>
                        <a:pt x="120" y="111"/>
                        <a:pt x="123" y="111"/>
                      </a:cubicBezTo>
                      <a:cubicBezTo>
                        <a:pt x="124" y="111"/>
                        <a:pt x="125" y="112"/>
                        <a:pt x="126" y="112"/>
                      </a:cubicBezTo>
                      <a:cubicBezTo>
                        <a:pt x="126" y="112"/>
                        <a:pt x="126" y="112"/>
                        <a:pt x="126" y="112"/>
                      </a:cubicBezTo>
                      <a:cubicBezTo>
                        <a:pt x="130" y="112"/>
                        <a:pt x="134" y="111"/>
                        <a:pt x="138" y="107"/>
                      </a:cubicBezTo>
                      <a:cubicBezTo>
                        <a:pt x="142" y="103"/>
                        <a:pt x="144" y="95"/>
                        <a:pt x="140" y="89"/>
                      </a:cubicBezTo>
                      <a:cubicBezTo>
                        <a:pt x="130" y="75"/>
                        <a:pt x="115" y="63"/>
                        <a:pt x="99" y="56"/>
                      </a:cubicBezTo>
                      <a:cubicBezTo>
                        <a:pt x="110" y="54"/>
                        <a:pt x="121" y="55"/>
                        <a:pt x="132" y="58"/>
                      </a:cubicBezTo>
                      <a:cubicBezTo>
                        <a:pt x="146" y="62"/>
                        <a:pt x="159" y="72"/>
                        <a:pt x="169" y="81"/>
                      </a:cubicBezTo>
                      <a:cubicBezTo>
                        <a:pt x="173" y="85"/>
                        <a:pt x="177" y="89"/>
                        <a:pt x="181" y="93"/>
                      </a:cubicBezTo>
                      <a:cubicBezTo>
                        <a:pt x="182" y="94"/>
                        <a:pt x="189" y="103"/>
                        <a:pt x="184" y="96"/>
                      </a:cubicBezTo>
                      <a:cubicBezTo>
                        <a:pt x="187" y="100"/>
                        <a:pt x="191" y="103"/>
                        <a:pt x="197" y="103"/>
                      </a:cubicBezTo>
                      <a:cubicBezTo>
                        <a:pt x="202" y="103"/>
                        <a:pt x="208" y="100"/>
                        <a:pt x="210" y="96"/>
                      </a:cubicBezTo>
                      <a:cubicBezTo>
                        <a:pt x="211" y="93"/>
                        <a:pt x="212" y="91"/>
                        <a:pt x="214" y="88"/>
                      </a:cubicBezTo>
                      <a:cubicBezTo>
                        <a:pt x="215" y="87"/>
                        <a:pt x="215" y="86"/>
                        <a:pt x="216" y="85"/>
                      </a:cubicBezTo>
                      <a:cubicBezTo>
                        <a:pt x="217" y="84"/>
                        <a:pt x="218" y="83"/>
                        <a:pt x="218" y="82"/>
                      </a:cubicBezTo>
                      <a:cubicBezTo>
                        <a:pt x="221" y="79"/>
                        <a:pt x="223" y="76"/>
                        <a:pt x="226" y="73"/>
                      </a:cubicBezTo>
                      <a:cubicBezTo>
                        <a:pt x="229" y="70"/>
                        <a:pt x="232" y="67"/>
                        <a:pt x="236" y="65"/>
                      </a:cubicBezTo>
                      <a:cubicBezTo>
                        <a:pt x="236" y="65"/>
                        <a:pt x="238" y="63"/>
                        <a:pt x="238" y="63"/>
                      </a:cubicBezTo>
                      <a:cubicBezTo>
                        <a:pt x="239" y="62"/>
                        <a:pt x="240" y="61"/>
                        <a:pt x="241" y="61"/>
                      </a:cubicBezTo>
                      <a:cubicBezTo>
                        <a:pt x="244" y="59"/>
                        <a:pt x="247" y="57"/>
                        <a:pt x="250" y="55"/>
                      </a:cubicBezTo>
                      <a:cubicBezTo>
                        <a:pt x="262" y="49"/>
                        <a:pt x="274" y="45"/>
                        <a:pt x="288" y="43"/>
                      </a:cubicBezTo>
                      <a:cubicBezTo>
                        <a:pt x="302" y="40"/>
                        <a:pt x="314" y="41"/>
                        <a:pt x="326" y="44"/>
                      </a:cubicBezTo>
                      <a:cubicBezTo>
                        <a:pt x="332" y="46"/>
                        <a:pt x="336" y="47"/>
                        <a:pt x="340" y="49"/>
                      </a:cubicBezTo>
                      <a:cubicBezTo>
                        <a:pt x="345" y="52"/>
                        <a:pt x="350" y="55"/>
                        <a:pt x="355" y="58"/>
                      </a:cubicBezTo>
                      <a:cubicBezTo>
                        <a:pt x="343" y="56"/>
                        <a:pt x="331" y="55"/>
                        <a:pt x="319" y="57"/>
                      </a:cubicBezTo>
                      <a:cubicBezTo>
                        <a:pt x="302" y="59"/>
                        <a:pt x="287" y="66"/>
                        <a:pt x="272" y="74"/>
                      </a:cubicBezTo>
                      <a:cubicBezTo>
                        <a:pt x="263" y="80"/>
                        <a:pt x="253" y="87"/>
                        <a:pt x="249" y="97"/>
                      </a:cubicBezTo>
                      <a:cubicBezTo>
                        <a:pt x="246" y="105"/>
                        <a:pt x="250" y="115"/>
                        <a:pt x="258" y="118"/>
                      </a:cubicBezTo>
                      <a:cubicBezTo>
                        <a:pt x="262" y="120"/>
                        <a:pt x="265" y="121"/>
                        <a:pt x="269" y="121"/>
                      </a:cubicBezTo>
                      <a:cubicBezTo>
                        <a:pt x="271" y="121"/>
                        <a:pt x="272" y="121"/>
                        <a:pt x="273" y="121"/>
                      </a:cubicBezTo>
                      <a:cubicBezTo>
                        <a:pt x="274" y="122"/>
                        <a:pt x="274" y="122"/>
                        <a:pt x="275" y="122"/>
                      </a:cubicBezTo>
                      <a:cubicBezTo>
                        <a:pt x="280" y="123"/>
                        <a:pt x="285" y="124"/>
                        <a:pt x="289" y="125"/>
                      </a:cubicBezTo>
                      <a:cubicBezTo>
                        <a:pt x="293" y="126"/>
                        <a:pt x="296" y="127"/>
                        <a:pt x="299" y="128"/>
                      </a:cubicBezTo>
                      <a:cubicBezTo>
                        <a:pt x="300" y="128"/>
                        <a:pt x="302" y="129"/>
                        <a:pt x="303" y="129"/>
                      </a:cubicBezTo>
                      <a:cubicBezTo>
                        <a:pt x="304" y="130"/>
                        <a:pt x="305" y="130"/>
                        <a:pt x="306" y="130"/>
                      </a:cubicBezTo>
                      <a:cubicBezTo>
                        <a:pt x="305" y="130"/>
                        <a:pt x="305" y="130"/>
                        <a:pt x="307" y="131"/>
                      </a:cubicBezTo>
                      <a:cubicBezTo>
                        <a:pt x="314" y="134"/>
                        <a:pt x="321" y="138"/>
                        <a:pt x="327" y="142"/>
                      </a:cubicBezTo>
                      <a:cubicBezTo>
                        <a:pt x="341" y="152"/>
                        <a:pt x="352" y="166"/>
                        <a:pt x="359" y="181"/>
                      </a:cubicBezTo>
                      <a:cubicBezTo>
                        <a:pt x="362" y="187"/>
                        <a:pt x="364" y="195"/>
                        <a:pt x="365" y="202"/>
                      </a:cubicBezTo>
                      <a:cubicBezTo>
                        <a:pt x="351" y="189"/>
                        <a:pt x="335" y="177"/>
                        <a:pt x="319" y="168"/>
                      </a:cubicBezTo>
                      <a:cubicBezTo>
                        <a:pt x="299" y="156"/>
                        <a:pt x="276" y="147"/>
                        <a:pt x="253" y="149"/>
                      </a:cubicBezTo>
                      <a:cubicBezTo>
                        <a:pt x="224" y="151"/>
                        <a:pt x="202" y="169"/>
                        <a:pt x="185" y="191"/>
                      </a:cubicBezTo>
                      <a:close/>
                      <a:moveTo>
                        <a:pt x="277" y="108"/>
                      </a:moveTo>
                      <a:cubicBezTo>
                        <a:pt x="277" y="108"/>
                        <a:pt x="277" y="108"/>
                        <a:pt x="277" y="108"/>
                      </a:cubicBezTo>
                      <a:cubicBezTo>
                        <a:pt x="277" y="108"/>
                        <a:pt x="277" y="108"/>
                        <a:pt x="277" y="108"/>
                      </a:cubicBezTo>
                      <a:close/>
                      <a:moveTo>
                        <a:pt x="309" y="496"/>
                      </a:moveTo>
                      <a:cubicBezTo>
                        <a:pt x="295" y="497"/>
                        <a:pt x="281" y="499"/>
                        <a:pt x="268" y="501"/>
                      </a:cubicBezTo>
                      <a:cubicBezTo>
                        <a:pt x="293" y="398"/>
                        <a:pt x="282" y="286"/>
                        <a:pt x="239" y="189"/>
                      </a:cubicBezTo>
                      <a:cubicBezTo>
                        <a:pt x="238" y="187"/>
                        <a:pt x="237" y="186"/>
                        <a:pt x="236" y="184"/>
                      </a:cubicBezTo>
                      <a:cubicBezTo>
                        <a:pt x="237" y="183"/>
                        <a:pt x="238" y="183"/>
                        <a:pt x="239" y="183"/>
                      </a:cubicBezTo>
                      <a:cubicBezTo>
                        <a:pt x="239" y="182"/>
                        <a:pt x="239" y="182"/>
                        <a:pt x="240" y="182"/>
                      </a:cubicBezTo>
                      <a:cubicBezTo>
                        <a:pt x="240" y="182"/>
                        <a:pt x="240" y="182"/>
                        <a:pt x="240" y="182"/>
                      </a:cubicBezTo>
                      <a:cubicBezTo>
                        <a:pt x="243" y="181"/>
                        <a:pt x="245" y="180"/>
                        <a:pt x="248" y="180"/>
                      </a:cubicBezTo>
                      <a:cubicBezTo>
                        <a:pt x="251" y="185"/>
                        <a:pt x="255" y="190"/>
                        <a:pt x="258" y="196"/>
                      </a:cubicBezTo>
                      <a:cubicBezTo>
                        <a:pt x="261" y="202"/>
                        <a:pt x="265" y="208"/>
                        <a:pt x="268" y="215"/>
                      </a:cubicBezTo>
                      <a:cubicBezTo>
                        <a:pt x="270" y="219"/>
                        <a:pt x="272" y="223"/>
                        <a:pt x="274" y="227"/>
                      </a:cubicBezTo>
                      <a:cubicBezTo>
                        <a:pt x="275" y="229"/>
                        <a:pt x="276" y="231"/>
                        <a:pt x="276" y="233"/>
                      </a:cubicBezTo>
                      <a:cubicBezTo>
                        <a:pt x="277" y="234"/>
                        <a:pt x="277" y="235"/>
                        <a:pt x="278" y="237"/>
                      </a:cubicBezTo>
                      <a:cubicBezTo>
                        <a:pt x="278" y="237"/>
                        <a:pt x="279" y="239"/>
                        <a:pt x="279" y="239"/>
                      </a:cubicBezTo>
                      <a:cubicBezTo>
                        <a:pt x="300" y="290"/>
                        <a:pt x="313" y="344"/>
                        <a:pt x="316" y="397"/>
                      </a:cubicBezTo>
                      <a:cubicBezTo>
                        <a:pt x="317" y="430"/>
                        <a:pt x="315" y="464"/>
                        <a:pt x="309" y="496"/>
                      </a:cubicBezTo>
                      <a:close/>
                      <a:moveTo>
                        <a:pt x="603" y="229"/>
                      </a:moveTo>
                      <a:cubicBezTo>
                        <a:pt x="588" y="226"/>
                        <a:pt x="578" y="243"/>
                        <a:pt x="588" y="254"/>
                      </a:cubicBezTo>
                      <a:cubicBezTo>
                        <a:pt x="588" y="253"/>
                        <a:pt x="587" y="253"/>
                        <a:pt x="587" y="252"/>
                      </a:cubicBezTo>
                      <a:cubicBezTo>
                        <a:pt x="587" y="253"/>
                        <a:pt x="588" y="253"/>
                        <a:pt x="588" y="254"/>
                      </a:cubicBezTo>
                      <a:cubicBezTo>
                        <a:pt x="588" y="254"/>
                        <a:pt x="588" y="255"/>
                        <a:pt x="589" y="256"/>
                      </a:cubicBezTo>
                      <a:cubicBezTo>
                        <a:pt x="588" y="254"/>
                        <a:pt x="590" y="259"/>
                        <a:pt x="590" y="260"/>
                      </a:cubicBezTo>
                      <a:cubicBezTo>
                        <a:pt x="592" y="265"/>
                        <a:pt x="593" y="271"/>
                        <a:pt x="594" y="276"/>
                      </a:cubicBezTo>
                      <a:cubicBezTo>
                        <a:pt x="594" y="280"/>
                        <a:pt x="595" y="284"/>
                        <a:pt x="595" y="288"/>
                      </a:cubicBezTo>
                      <a:cubicBezTo>
                        <a:pt x="595" y="292"/>
                        <a:pt x="595" y="292"/>
                        <a:pt x="594" y="296"/>
                      </a:cubicBezTo>
                      <a:cubicBezTo>
                        <a:pt x="593" y="299"/>
                        <a:pt x="592" y="301"/>
                        <a:pt x="591" y="304"/>
                      </a:cubicBezTo>
                      <a:cubicBezTo>
                        <a:pt x="585" y="278"/>
                        <a:pt x="571" y="254"/>
                        <a:pt x="547" y="242"/>
                      </a:cubicBezTo>
                      <a:cubicBezTo>
                        <a:pt x="519" y="228"/>
                        <a:pt x="489" y="241"/>
                        <a:pt x="464" y="259"/>
                      </a:cubicBezTo>
                      <a:cubicBezTo>
                        <a:pt x="468" y="253"/>
                        <a:pt x="472" y="248"/>
                        <a:pt x="478" y="243"/>
                      </a:cubicBezTo>
                      <a:cubicBezTo>
                        <a:pt x="481" y="240"/>
                        <a:pt x="487" y="237"/>
                        <a:pt x="493" y="234"/>
                      </a:cubicBezTo>
                      <a:cubicBezTo>
                        <a:pt x="492" y="235"/>
                        <a:pt x="495" y="233"/>
                        <a:pt x="495" y="233"/>
                      </a:cubicBezTo>
                      <a:cubicBezTo>
                        <a:pt x="497" y="233"/>
                        <a:pt x="498" y="232"/>
                        <a:pt x="500" y="232"/>
                      </a:cubicBezTo>
                      <a:cubicBezTo>
                        <a:pt x="502" y="231"/>
                        <a:pt x="505" y="230"/>
                        <a:pt x="508" y="230"/>
                      </a:cubicBezTo>
                      <a:cubicBezTo>
                        <a:pt x="509" y="229"/>
                        <a:pt x="511" y="229"/>
                        <a:pt x="512" y="229"/>
                      </a:cubicBezTo>
                      <a:cubicBezTo>
                        <a:pt x="513" y="229"/>
                        <a:pt x="514" y="229"/>
                        <a:pt x="515" y="229"/>
                      </a:cubicBezTo>
                      <a:cubicBezTo>
                        <a:pt x="517" y="228"/>
                        <a:pt x="519" y="228"/>
                        <a:pt x="521" y="228"/>
                      </a:cubicBezTo>
                      <a:cubicBezTo>
                        <a:pt x="532" y="225"/>
                        <a:pt x="537" y="212"/>
                        <a:pt x="531" y="202"/>
                      </a:cubicBezTo>
                      <a:cubicBezTo>
                        <a:pt x="524" y="190"/>
                        <a:pt x="508" y="183"/>
                        <a:pt x="495" y="179"/>
                      </a:cubicBezTo>
                      <a:cubicBezTo>
                        <a:pt x="489" y="177"/>
                        <a:pt x="483" y="176"/>
                        <a:pt x="477" y="175"/>
                      </a:cubicBezTo>
                      <a:cubicBezTo>
                        <a:pt x="480" y="174"/>
                        <a:pt x="483" y="174"/>
                        <a:pt x="487" y="173"/>
                      </a:cubicBezTo>
                      <a:cubicBezTo>
                        <a:pt x="485" y="173"/>
                        <a:pt x="490" y="173"/>
                        <a:pt x="491" y="173"/>
                      </a:cubicBezTo>
                      <a:cubicBezTo>
                        <a:pt x="493" y="173"/>
                        <a:pt x="495" y="173"/>
                        <a:pt x="497" y="173"/>
                      </a:cubicBezTo>
                      <a:cubicBezTo>
                        <a:pt x="503" y="173"/>
                        <a:pt x="508" y="174"/>
                        <a:pt x="514" y="175"/>
                      </a:cubicBezTo>
                      <a:cubicBezTo>
                        <a:pt x="523" y="178"/>
                        <a:pt x="530" y="180"/>
                        <a:pt x="537" y="184"/>
                      </a:cubicBezTo>
                      <a:cubicBezTo>
                        <a:pt x="540" y="185"/>
                        <a:pt x="543" y="187"/>
                        <a:pt x="545" y="189"/>
                      </a:cubicBezTo>
                      <a:cubicBezTo>
                        <a:pt x="546" y="189"/>
                        <a:pt x="546" y="189"/>
                        <a:pt x="547" y="190"/>
                      </a:cubicBezTo>
                      <a:cubicBezTo>
                        <a:pt x="547" y="190"/>
                        <a:pt x="549" y="191"/>
                        <a:pt x="549" y="191"/>
                      </a:cubicBezTo>
                      <a:cubicBezTo>
                        <a:pt x="550" y="193"/>
                        <a:pt x="552" y="194"/>
                        <a:pt x="553" y="195"/>
                      </a:cubicBezTo>
                      <a:cubicBezTo>
                        <a:pt x="558" y="202"/>
                        <a:pt x="569" y="200"/>
                        <a:pt x="574" y="195"/>
                      </a:cubicBezTo>
                      <a:cubicBezTo>
                        <a:pt x="574" y="195"/>
                        <a:pt x="575" y="195"/>
                        <a:pt x="575" y="195"/>
                      </a:cubicBezTo>
                      <a:cubicBezTo>
                        <a:pt x="575" y="195"/>
                        <a:pt x="575" y="195"/>
                        <a:pt x="576" y="194"/>
                      </a:cubicBezTo>
                      <a:cubicBezTo>
                        <a:pt x="580" y="192"/>
                        <a:pt x="584" y="189"/>
                        <a:pt x="588" y="187"/>
                      </a:cubicBezTo>
                      <a:cubicBezTo>
                        <a:pt x="599" y="182"/>
                        <a:pt x="612" y="179"/>
                        <a:pt x="624" y="179"/>
                      </a:cubicBezTo>
                      <a:cubicBezTo>
                        <a:pt x="626" y="179"/>
                        <a:pt x="627" y="180"/>
                        <a:pt x="629" y="180"/>
                      </a:cubicBezTo>
                      <a:cubicBezTo>
                        <a:pt x="619" y="184"/>
                        <a:pt x="609" y="189"/>
                        <a:pt x="600" y="193"/>
                      </a:cubicBezTo>
                      <a:cubicBezTo>
                        <a:pt x="586" y="200"/>
                        <a:pt x="593" y="222"/>
                        <a:pt x="608" y="221"/>
                      </a:cubicBezTo>
                      <a:cubicBezTo>
                        <a:pt x="609" y="221"/>
                        <a:pt x="613" y="222"/>
                        <a:pt x="613" y="222"/>
                      </a:cubicBezTo>
                      <a:cubicBezTo>
                        <a:pt x="619" y="223"/>
                        <a:pt x="624" y="224"/>
                        <a:pt x="630" y="227"/>
                      </a:cubicBezTo>
                      <a:cubicBezTo>
                        <a:pt x="643" y="231"/>
                        <a:pt x="649" y="238"/>
                        <a:pt x="654" y="249"/>
                      </a:cubicBezTo>
                      <a:cubicBezTo>
                        <a:pt x="655" y="250"/>
                        <a:pt x="655" y="250"/>
                        <a:pt x="655" y="250"/>
                      </a:cubicBezTo>
                      <a:cubicBezTo>
                        <a:pt x="655" y="250"/>
                        <a:pt x="655" y="251"/>
                        <a:pt x="655" y="251"/>
                      </a:cubicBezTo>
                      <a:cubicBezTo>
                        <a:pt x="655" y="252"/>
                        <a:pt x="656" y="252"/>
                        <a:pt x="656" y="253"/>
                      </a:cubicBezTo>
                      <a:cubicBezTo>
                        <a:pt x="640" y="242"/>
                        <a:pt x="622" y="233"/>
                        <a:pt x="603" y="229"/>
                      </a:cubicBezTo>
                      <a:close/>
                      <a:moveTo>
                        <a:pt x="587" y="252"/>
                      </a:moveTo>
                      <a:cubicBezTo>
                        <a:pt x="586" y="252"/>
                        <a:pt x="586" y="251"/>
                        <a:pt x="587" y="2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8F6043FC-CBAE-48E6-A674-ED0CD5179CEA}"/>
                    </a:ext>
                  </a:extLst>
                </p:cNvPr>
                <p:cNvGrpSpPr/>
                <p:nvPr/>
              </p:nvGrpSpPr>
              <p:grpSpPr>
                <a:xfrm>
                  <a:off x="4265164" y="2448639"/>
                  <a:ext cx="1725641" cy="676148"/>
                  <a:chOff x="4285273" y="2448639"/>
                  <a:chExt cx="1725641" cy="676148"/>
                </a:xfrm>
              </p:grpSpPr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E99B0D13-4547-4A9C-AEC9-BE3C60D00303}"/>
                      </a:ext>
                    </a:extLst>
                  </p:cNvPr>
                  <p:cNvSpPr/>
                  <p:nvPr/>
                </p:nvSpPr>
                <p:spPr>
                  <a:xfrm>
                    <a:off x="4285273" y="2663122"/>
                    <a:ext cx="1725641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:r>
                      <a:rPr lang="en-US" sz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a:t>A wonderful serenity has taken possession of</a:t>
                    </a:r>
                    <a:endParaRPr lang="en-US" sz="1200" dirty="0"/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9ADFCAE8-014E-457D-A75A-6A29A0054191}"/>
                      </a:ext>
                    </a:extLst>
                  </p:cNvPr>
                  <p:cNvSpPr/>
                  <p:nvPr/>
                </p:nvSpPr>
                <p:spPr>
                  <a:xfrm>
                    <a:off x="4285274" y="2448639"/>
                    <a:ext cx="1024361" cy="2769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:r>
                      <a:rPr lang="id-ID" sz="1200" spc="300" dirty="0">
                        <a:latin typeface="Bahnschrift" panose="020B0502040204020203" pitchFamily="34" charset="0"/>
                        <a:cs typeface="Segoe UI Light" panose="020B0502040204020203" pitchFamily="34" charset="0"/>
                      </a:rPr>
                      <a:t>Option 1</a:t>
                    </a:r>
                    <a:endParaRPr lang="en-US" sz="1200" spc="300" dirty="0">
                      <a:latin typeface="Bahnschrift" panose="020B0502040204020203" pitchFamily="34" charset="0"/>
                    </a:endParaRPr>
                  </a:p>
                </p:txBody>
              </p:sp>
            </p:grpSp>
          </p:grpSp>
          <p:grpSp>
            <p:nvGrpSpPr>
              <p:cNvPr id="7168" name="Group 7167">
                <a:extLst>
                  <a:ext uri="{FF2B5EF4-FFF2-40B4-BE49-F238E27FC236}">
                    <a16:creationId xmlns:a16="http://schemas.microsoft.com/office/drawing/2014/main" id="{7A574124-7469-4D93-A941-EE904016E96B}"/>
                  </a:ext>
                </a:extLst>
              </p:cNvPr>
              <p:cNvGrpSpPr/>
              <p:nvPr/>
            </p:nvGrpSpPr>
            <p:grpSpPr>
              <a:xfrm>
                <a:off x="3823871" y="3395209"/>
                <a:ext cx="2207885" cy="676148"/>
                <a:chOff x="3823871" y="3395209"/>
                <a:chExt cx="2207885" cy="676148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5139D7C6-2C76-4908-B9F8-B229608C8468}"/>
                    </a:ext>
                  </a:extLst>
                </p:cNvPr>
                <p:cNvGrpSpPr/>
                <p:nvPr/>
              </p:nvGrpSpPr>
              <p:grpSpPr>
                <a:xfrm>
                  <a:off x="3823871" y="3601548"/>
                  <a:ext cx="425424" cy="263471"/>
                  <a:chOff x="7367588" y="6342063"/>
                  <a:chExt cx="1709737" cy="1058863"/>
                </a:xfrm>
                <a:solidFill>
                  <a:schemeClr val="tx1"/>
                </a:solidFill>
              </p:grpSpPr>
              <p:sp>
                <p:nvSpPr>
                  <p:cNvPr id="28" name="Freeform 114">
                    <a:extLst>
                      <a:ext uri="{FF2B5EF4-FFF2-40B4-BE49-F238E27FC236}">
                        <a16:creationId xmlns:a16="http://schemas.microsoft.com/office/drawing/2014/main" id="{76C5C4AB-8E48-491C-BE78-122C2C07E2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91500" y="6834188"/>
                    <a:ext cx="93662" cy="74613"/>
                  </a:xfrm>
                  <a:custGeom>
                    <a:avLst/>
                    <a:gdLst>
                      <a:gd name="T0" fmla="*/ 19 w 38"/>
                      <a:gd name="T1" fmla="*/ 0 h 30"/>
                      <a:gd name="T2" fmla="*/ 19 w 38"/>
                      <a:gd name="T3" fmla="*/ 30 h 30"/>
                      <a:gd name="T4" fmla="*/ 19 w 38"/>
                      <a:gd name="T5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8" h="30">
                        <a:moveTo>
                          <a:pt x="19" y="0"/>
                        </a:moveTo>
                        <a:cubicBezTo>
                          <a:pt x="0" y="0"/>
                          <a:pt x="0" y="30"/>
                          <a:pt x="19" y="30"/>
                        </a:cubicBezTo>
                        <a:cubicBezTo>
                          <a:pt x="38" y="30"/>
                          <a:pt x="38" y="0"/>
                          <a:pt x="19" y="0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" name="Freeform 115">
                    <a:extLst>
                      <a:ext uri="{FF2B5EF4-FFF2-40B4-BE49-F238E27FC236}">
                        <a16:creationId xmlns:a16="http://schemas.microsoft.com/office/drawing/2014/main" id="{79BD8017-F9C6-44D7-9A10-BC76FEE2BB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61250" y="6342063"/>
                    <a:ext cx="395287" cy="293688"/>
                  </a:xfrm>
                  <a:custGeom>
                    <a:avLst/>
                    <a:gdLst>
                      <a:gd name="T0" fmla="*/ 15 w 159"/>
                      <a:gd name="T1" fmla="*/ 30 h 118"/>
                      <a:gd name="T2" fmla="*/ 40 w 159"/>
                      <a:gd name="T3" fmla="*/ 33 h 118"/>
                      <a:gd name="T4" fmla="*/ 51 w 159"/>
                      <a:gd name="T5" fmla="*/ 37 h 118"/>
                      <a:gd name="T6" fmla="*/ 61 w 159"/>
                      <a:gd name="T7" fmla="*/ 41 h 118"/>
                      <a:gd name="T8" fmla="*/ 70 w 159"/>
                      <a:gd name="T9" fmla="*/ 47 h 118"/>
                      <a:gd name="T10" fmla="*/ 73 w 159"/>
                      <a:gd name="T11" fmla="*/ 49 h 118"/>
                      <a:gd name="T12" fmla="*/ 75 w 159"/>
                      <a:gd name="T13" fmla="*/ 51 h 118"/>
                      <a:gd name="T14" fmla="*/ 89 w 159"/>
                      <a:gd name="T15" fmla="*/ 65 h 118"/>
                      <a:gd name="T16" fmla="*/ 89 w 159"/>
                      <a:gd name="T17" fmla="*/ 65 h 118"/>
                      <a:gd name="T18" fmla="*/ 90 w 159"/>
                      <a:gd name="T19" fmla="*/ 66 h 118"/>
                      <a:gd name="T20" fmla="*/ 92 w 159"/>
                      <a:gd name="T21" fmla="*/ 69 h 118"/>
                      <a:gd name="T22" fmla="*/ 96 w 159"/>
                      <a:gd name="T23" fmla="*/ 76 h 118"/>
                      <a:gd name="T24" fmla="*/ 100 w 159"/>
                      <a:gd name="T25" fmla="*/ 84 h 118"/>
                      <a:gd name="T26" fmla="*/ 94 w 159"/>
                      <a:gd name="T27" fmla="*/ 86 h 118"/>
                      <a:gd name="T28" fmla="*/ 84 w 159"/>
                      <a:gd name="T29" fmla="*/ 105 h 118"/>
                      <a:gd name="T30" fmla="*/ 102 w 159"/>
                      <a:gd name="T31" fmla="*/ 115 h 118"/>
                      <a:gd name="T32" fmla="*/ 146 w 159"/>
                      <a:gd name="T33" fmla="*/ 97 h 118"/>
                      <a:gd name="T34" fmla="*/ 157 w 159"/>
                      <a:gd name="T35" fmla="*/ 79 h 118"/>
                      <a:gd name="T36" fmla="*/ 138 w 159"/>
                      <a:gd name="T37" fmla="*/ 69 h 118"/>
                      <a:gd name="T38" fmla="*/ 128 w 159"/>
                      <a:gd name="T39" fmla="*/ 73 h 118"/>
                      <a:gd name="T40" fmla="*/ 110 w 159"/>
                      <a:gd name="T41" fmla="*/ 44 h 118"/>
                      <a:gd name="T42" fmla="*/ 15 w 159"/>
                      <a:gd name="T43" fmla="*/ 0 h 118"/>
                      <a:gd name="T44" fmla="*/ 0 w 159"/>
                      <a:gd name="T45" fmla="*/ 15 h 118"/>
                      <a:gd name="T46" fmla="*/ 15 w 159"/>
                      <a:gd name="T47" fmla="*/ 30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59" h="118">
                        <a:moveTo>
                          <a:pt x="15" y="30"/>
                        </a:moveTo>
                        <a:cubicBezTo>
                          <a:pt x="24" y="30"/>
                          <a:pt x="31" y="31"/>
                          <a:pt x="40" y="33"/>
                        </a:cubicBezTo>
                        <a:cubicBezTo>
                          <a:pt x="44" y="34"/>
                          <a:pt x="48" y="36"/>
                          <a:pt x="51" y="37"/>
                        </a:cubicBezTo>
                        <a:cubicBezTo>
                          <a:pt x="54" y="38"/>
                          <a:pt x="56" y="39"/>
                          <a:pt x="61" y="41"/>
                        </a:cubicBezTo>
                        <a:cubicBezTo>
                          <a:pt x="64" y="43"/>
                          <a:pt x="67" y="45"/>
                          <a:pt x="70" y="47"/>
                        </a:cubicBezTo>
                        <a:cubicBezTo>
                          <a:pt x="71" y="48"/>
                          <a:pt x="72" y="48"/>
                          <a:pt x="73" y="49"/>
                        </a:cubicBezTo>
                        <a:cubicBezTo>
                          <a:pt x="72" y="49"/>
                          <a:pt x="75" y="51"/>
                          <a:pt x="75" y="51"/>
                        </a:cubicBezTo>
                        <a:cubicBezTo>
                          <a:pt x="80" y="55"/>
                          <a:pt x="85" y="60"/>
                          <a:pt x="89" y="65"/>
                        </a:cubicBezTo>
                        <a:cubicBezTo>
                          <a:pt x="89" y="65"/>
                          <a:pt x="89" y="65"/>
                          <a:pt x="89" y="65"/>
                        </a:cubicBezTo>
                        <a:cubicBezTo>
                          <a:pt x="89" y="66"/>
                          <a:pt x="89" y="66"/>
                          <a:pt x="90" y="66"/>
                        </a:cubicBezTo>
                        <a:cubicBezTo>
                          <a:pt x="90" y="67"/>
                          <a:pt x="91" y="68"/>
                          <a:pt x="92" y="69"/>
                        </a:cubicBezTo>
                        <a:cubicBezTo>
                          <a:pt x="93" y="71"/>
                          <a:pt x="95" y="73"/>
                          <a:pt x="96" y="76"/>
                        </a:cubicBezTo>
                        <a:cubicBezTo>
                          <a:pt x="97" y="78"/>
                          <a:pt x="99" y="81"/>
                          <a:pt x="100" y="84"/>
                        </a:cubicBezTo>
                        <a:cubicBezTo>
                          <a:pt x="98" y="85"/>
                          <a:pt x="96" y="86"/>
                          <a:pt x="94" y="86"/>
                        </a:cubicBezTo>
                        <a:cubicBezTo>
                          <a:pt x="87" y="89"/>
                          <a:pt x="82" y="96"/>
                          <a:pt x="84" y="105"/>
                        </a:cubicBezTo>
                        <a:cubicBezTo>
                          <a:pt x="86" y="112"/>
                          <a:pt x="95" y="118"/>
                          <a:pt x="102" y="115"/>
                        </a:cubicBezTo>
                        <a:cubicBezTo>
                          <a:pt x="117" y="109"/>
                          <a:pt x="132" y="103"/>
                          <a:pt x="146" y="97"/>
                        </a:cubicBezTo>
                        <a:cubicBezTo>
                          <a:pt x="154" y="94"/>
                          <a:pt x="159" y="87"/>
                          <a:pt x="157" y="79"/>
                        </a:cubicBezTo>
                        <a:cubicBezTo>
                          <a:pt x="155" y="72"/>
                          <a:pt x="146" y="66"/>
                          <a:pt x="138" y="69"/>
                        </a:cubicBezTo>
                        <a:cubicBezTo>
                          <a:pt x="135" y="70"/>
                          <a:pt x="131" y="71"/>
                          <a:pt x="128" y="73"/>
                        </a:cubicBezTo>
                        <a:cubicBezTo>
                          <a:pt x="123" y="62"/>
                          <a:pt x="117" y="53"/>
                          <a:pt x="110" y="44"/>
                        </a:cubicBezTo>
                        <a:cubicBezTo>
                          <a:pt x="87" y="15"/>
                          <a:pt x="51" y="2"/>
                          <a:pt x="15" y="0"/>
                        </a:cubicBezTo>
                        <a:cubicBezTo>
                          <a:pt x="7" y="0"/>
                          <a:pt x="0" y="7"/>
                          <a:pt x="0" y="15"/>
                        </a:cubicBezTo>
                        <a:cubicBezTo>
                          <a:pt x="0" y="23"/>
                          <a:pt x="7" y="30"/>
                          <a:pt x="15" y="30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" name="Freeform 116">
                    <a:extLst>
                      <a:ext uri="{FF2B5EF4-FFF2-40B4-BE49-F238E27FC236}">
                        <a16:creationId xmlns:a16="http://schemas.microsoft.com/office/drawing/2014/main" id="{F1905DEB-C9A3-4596-B5F9-67B2E16C51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367588" y="7239001"/>
                    <a:ext cx="1709737" cy="161925"/>
                  </a:xfrm>
                  <a:custGeom>
                    <a:avLst/>
                    <a:gdLst>
                      <a:gd name="T0" fmla="*/ 670 w 689"/>
                      <a:gd name="T1" fmla="*/ 34 h 65"/>
                      <a:gd name="T2" fmla="*/ 652 w 689"/>
                      <a:gd name="T3" fmla="*/ 33 h 65"/>
                      <a:gd name="T4" fmla="*/ 651 w 689"/>
                      <a:gd name="T5" fmla="*/ 33 h 65"/>
                      <a:gd name="T6" fmla="*/ 650 w 689"/>
                      <a:gd name="T7" fmla="*/ 33 h 65"/>
                      <a:gd name="T8" fmla="*/ 646 w 689"/>
                      <a:gd name="T9" fmla="*/ 32 h 65"/>
                      <a:gd name="T10" fmla="*/ 637 w 689"/>
                      <a:gd name="T11" fmla="*/ 30 h 65"/>
                      <a:gd name="T12" fmla="*/ 608 w 689"/>
                      <a:gd name="T13" fmla="*/ 21 h 65"/>
                      <a:gd name="T14" fmla="*/ 534 w 689"/>
                      <a:gd name="T15" fmla="*/ 3 h 65"/>
                      <a:gd name="T16" fmla="*/ 439 w 689"/>
                      <a:gd name="T17" fmla="*/ 11 h 65"/>
                      <a:gd name="T18" fmla="*/ 376 w 689"/>
                      <a:gd name="T19" fmla="*/ 31 h 65"/>
                      <a:gd name="T20" fmla="*/ 337 w 689"/>
                      <a:gd name="T21" fmla="*/ 34 h 65"/>
                      <a:gd name="T22" fmla="*/ 292 w 689"/>
                      <a:gd name="T23" fmla="*/ 29 h 65"/>
                      <a:gd name="T24" fmla="*/ 214 w 689"/>
                      <a:gd name="T25" fmla="*/ 6 h 65"/>
                      <a:gd name="T26" fmla="*/ 118 w 689"/>
                      <a:gd name="T27" fmla="*/ 9 h 65"/>
                      <a:gd name="T28" fmla="*/ 54 w 689"/>
                      <a:gd name="T29" fmla="*/ 31 h 65"/>
                      <a:gd name="T30" fmla="*/ 19 w 689"/>
                      <a:gd name="T31" fmla="*/ 34 h 65"/>
                      <a:gd name="T32" fmla="*/ 19 w 689"/>
                      <a:gd name="T33" fmla="*/ 64 h 65"/>
                      <a:gd name="T34" fmla="*/ 99 w 689"/>
                      <a:gd name="T35" fmla="*/ 48 h 65"/>
                      <a:gd name="T36" fmla="*/ 130 w 689"/>
                      <a:gd name="T37" fmla="*/ 36 h 65"/>
                      <a:gd name="T38" fmla="*/ 173 w 689"/>
                      <a:gd name="T39" fmla="*/ 32 h 65"/>
                      <a:gd name="T40" fmla="*/ 256 w 689"/>
                      <a:gd name="T41" fmla="*/ 49 h 65"/>
                      <a:gd name="T42" fmla="*/ 347 w 689"/>
                      <a:gd name="T43" fmla="*/ 64 h 65"/>
                      <a:gd name="T44" fmla="*/ 419 w 689"/>
                      <a:gd name="T45" fmla="*/ 49 h 65"/>
                      <a:gd name="T46" fmla="*/ 491 w 689"/>
                      <a:gd name="T47" fmla="*/ 32 h 65"/>
                      <a:gd name="T48" fmla="*/ 578 w 689"/>
                      <a:gd name="T49" fmla="*/ 42 h 65"/>
                      <a:gd name="T50" fmla="*/ 638 w 689"/>
                      <a:gd name="T51" fmla="*/ 61 h 65"/>
                      <a:gd name="T52" fmla="*/ 670 w 689"/>
                      <a:gd name="T53" fmla="*/ 64 h 65"/>
                      <a:gd name="T54" fmla="*/ 670 w 689"/>
                      <a:gd name="T55" fmla="*/ 34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689" h="65">
                        <a:moveTo>
                          <a:pt x="670" y="34"/>
                        </a:moveTo>
                        <a:cubicBezTo>
                          <a:pt x="664" y="34"/>
                          <a:pt x="658" y="34"/>
                          <a:pt x="652" y="33"/>
                        </a:cubicBezTo>
                        <a:cubicBezTo>
                          <a:pt x="651" y="33"/>
                          <a:pt x="651" y="33"/>
                          <a:pt x="651" y="33"/>
                        </a:cubicBezTo>
                        <a:cubicBezTo>
                          <a:pt x="651" y="33"/>
                          <a:pt x="650" y="33"/>
                          <a:pt x="650" y="33"/>
                        </a:cubicBezTo>
                        <a:cubicBezTo>
                          <a:pt x="649" y="33"/>
                          <a:pt x="647" y="33"/>
                          <a:pt x="646" y="32"/>
                        </a:cubicBezTo>
                        <a:cubicBezTo>
                          <a:pt x="643" y="32"/>
                          <a:pt x="640" y="31"/>
                          <a:pt x="637" y="30"/>
                        </a:cubicBezTo>
                        <a:cubicBezTo>
                          <a:pt x="627" y="28"/>
                          <a:pt x="618" y="24"/>
                          <a:pt x="608" y="21"/>
                        </a:cubicBezTo>
                        <a:cubicBezTo>
                          <a:pt x="584" y="12"/>
                          <a:pt x="560" y="6"/>
                          <a:pt x="534" y="3"/>
                        </a:cubicBezTo>
                        <a:cubicBezTo>
                          <a:pt x="502" y="0"/>
                          <a:pt x="470" y="3"/>
                          <a:pt x="439" y="11"/>
                        </a:cubicBezTo>
                        <a:cubicBezTo>
                          <a:pt x="418" y="17"/>
                          <a:pt x="398" y="26"/>
                          <a:pt x="376" y="31"/>
                        </a:cubicBezTo>
                        <a:cubicBezTo>
                          <a:pt x="364" y="33"/>
                          <a:pt x="352" y="34"/>
                          <a:pt x="337" y="34"/>
                        </a:cubicBezTo>
                        <a:cubicBezTo>
                          <a:pt x="321" y="34"/>
                          <a:pt x="307" y="32"/>
                          <a:pt x="292" y="29"/>
                        </a:cubicBezTo>
                        <a:cubicBezTo>
                          <a:pt x="265" y="22"/>
                          <a:pt x="241" y="11"/>
                          <a:pt x="214" y="6"/>
                        </a:cubicBezTo>
                        <a:cubicBezTo>
                          <a:pt x="182" y="0"/>
                          <a:pt x="149" y="0"/>
                          <a:pt x="118" y="9"/>
                        </a:cubicBezTo>
                        <a:cubicBezTo>
                          <a:pt x="96" y="15"/>
                          <a:pt x="76" y="26"/>
                          <a:pt x="54" y="31"/>
                        </a:cubicBezTo>
                        <a:cubicBezTo>
                          <a:pt x="43" y="33"/>
                          <a:pt x="31" y="34"/>
                          <a:pt x="19" y="34"/>
                        </a:cubicBezTo>
                        <a:cubicBezTo>
                          <a:pt x="0" y="34"/>
                          <a:pt x="0" y="64"/>
                          <a:pt x="19" y="64"/>
                        </a:cubicBezTo>
                        <a:cubicBezTo>
                          <a:pt x="47" y="64"/>
                          <a:pt x="73" y="58"/>
                          <a:pt x="99" y="48"/>
                        </a:cubicBezTo>
                        <a:cubicBezTo>
                          <a:pt x="109" y="43"/>
                          <a:pt x="119" y="39"/>
                          <a:pt x="130" y="36"/>
                        </a:cubicBezTo>
                        <a:cubicBezTo>
                          <a:pt x="144" y="33"/>
                          <a:pt x="157" y="32"/>
                          <a:pt x="173" y="32"/>
                        </a:cubicBezTo>
                        <a:cubicBezTo>
                          <a:pt x="202" y="32"/>
                          <a:pt x="228" y="40"/>
                          <a:pt x="256" y="49"/>
                        </a:cubicBezTo>
                        <a:cubicBezTo>
                          <a:pt x="286" y="59"/>
                          <a:pt x="316" y="65"/>
                          <a:pt x="347" y="64"/>
                        </a:cubicBezTo>
                        <a:cubicBezTo>
                          <a:pt x="372" y="63"/>
                          <a:pt x="396" y="57"/>
                          <a:pt x="419" y="49"/>
                        </a:cubicBezTo>
                        <a:cubicBezTo>
                          <a:pt x="443" y="40"/>
                          <a:pt x="467" y="34"/>
                          <a:pt x="491" y="32"/>
                        </a:cubicBezTo>
                        <a:cubicBezTo>
                          <a:pt x="521" y="31"/>
                          <a:pt x="550" y="33"/>
                          <a:pt x="578" y="42"/>
                        </a:cubicBezTo>
                        <a:cubicBezTo>
                          <a:pt x="598" y="48"/>
                          <a:pt x="617" y="57"/>
                          <a:pt x="638" y="61"/>
                        </a:cubicBezTo>
                        <a:cubicBezTo>
                          <a:pt x="649" y="63"/>
                          <a:pt x="659" y="64"/>
                          <a:pt x="670" y="64"/>
                        </a:cubicBezTo>
                        <a:cubicBezTo>
                          <a:pt x="689" y="64"/>
                          <a:pt x="689" y="34"/>
                          <a:pt x="670" y="34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" name="Freeform 117">
                    <a:extLst>
                      <a:ext uri="{FF2B5EF4-FFF2-40B4-BE49-F238E27FC236}">
                        <a16:creationId xmlns:a16="http://schemas.microsoft.com/office/drawing/2014/main" id="{60DF9964-A2AD-48F6-B1F6-73542B4BEB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50250" y="6805613"/>
                    <a:ext cx="93662" cy="71438"/>
                  </a:xfrm>
                  <a:custGeom>
                    <a:avLst/>
                    <a:gdLst>
                      <a:gd name="T0" fmla="*/ 19 w 38"/>
                      <a:gd name="T1" fmla="*/ 0 h 29"/>
                      <a:gd name="T2" fmla="*/ 19 w 38"/>
                      <a:gd name="T3" fmla="*/ 29 h 29"/>
                      <a:gd name="T4" fmla="*/ 19 w 38"/>
                      <a:gd name="T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8" h="29">
                        <a:moveTo>
                          <a:pt x="19" y="0"/>
                        </a:moveTo>
                        <a:cubicBezTo>
                          <a:pt x="0" y="0"/>
                          <a:pt x="0" y="29"/>
                          <a:pt x="19" y="29"/>
                        </a:cubicBezTo>
                        <a:cubicBezTo>
                          <a:pt x="38" y="29"/>
                          <a:pt x="38" y="0"/>
                          <a:pt x="19" y="0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" name="Freeform 118">
                    <a:extLst>
                      <a:ext uri="{FF2B5EF4-FFF2-40B4-BE49-F238E27FC236}">
                        <a16:creationId xmlns:a16="http://schemas.microsoft.com/office/drawing/2014/main" id="{C5CC6188-CB8B-4E4B-B42C-060EEB974F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07413" y="6772276"/>
                    <a:ext cx="93662" cy="74613"/>
                  </a:xfrm>
                  <a:custGeom>
                    <a:avLst/>
                    <a:gdLst>
                      <a:gd name="T0" fmla="*/ 19 w 38"/>
                      <a:gd name="T1" fmla="*/ 0 h 30"/>
                      <a:gd name="T2" fmla="*/ 19 w 38"/>
                      <a:gd name="T3" fmla="*/ 30 h 30"/>
                      <a:gd name="T4" fmla="*/ 19 w 38"/>
                      <a:gd name="T5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8" h="30">
                        <a:moveTo>
                          <a:pt x="19" y="0"/>
                        </a:moveTo>
                        <a:cubicBezTo>
                          <a:pt x="0" y="0"/>
                          <a:pt x="0" y="30"/>
                          <a:pt x="19" y="30"/>
                        </a:cubicBezTo>
                        <a:cubicBezTo>
                          <a:pt x="38" y="30"/>
                          <a:pt x="38" y="0"/>
                          <a:pt x="19" y="0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" name="Freeform 119">
                    <a:extLst>
                      <a:ext uri="{FF2B5EF4-FFF2-40B4-BE49-F238E27FC236}">
                        <a16:creationId xmlns:a16="http://schemas.microsoft.com/office/drawing/2014/main" id="{74C91084-BD2E-4FA3-AA0E-7BA2B04CB25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367588" y="6459538"/>
                    <a:ext cx="1709737" cy="790575"/>
                  </a:xfrm>
                  <a:custGeom>
                    <a:avLst/>
                    <a:gdLst>
                      <a:gd name="T0" fmla="*/ 668 w 689"/>
                      <a:gd name="T1" fmla="*/ 38 h 318"/>
                      <a:gd name="T2" fmla="*/ 464 w 689"/>
                      <a:gd name="T3" fmla="*/ 14 h 318"/>
                      <a:gd name="T4" fmla="*/ 422 w 689"/>
                      <a:gd name="T5" fmla="*/ 1 h 318"/>
                      <a:gd name="T6" fmla="*/ 170 w 689"/>
                      <a:gd name="T7" fmla="*/ 67 h 318"/>
                      <a:gd name="T8" fmla="*/ 97 w 689"/>
                      <a:gd name="T9" fmla="*/ 116 h 318"/>
                      <a:gd name="T10" fmla="*/ 110 w 689"/>
                      <a:gd name="T11" fmla="*/ 181 h 318"/>
                      <a:gd name="T12" fmla="*/ 77 w 689"/>
                      <a:gd name="T13" fmla="*/ 198 h 318"/>
                      <a:gd name="T14" fmla="*/ 42 w 689"/>
                      <a:gd name="T15" fmla="*/ 283 h 318"/>
                      <a:gd name="T16" fmla="*/ 19 w 689"/>
                      <a:gd name="T17" fmla="*/ 288 h 318"/>
                      <a:gd name="T18" fmla="*/ 99 w 689"/>
                      <a:gd name="T19" fmla="*/ 301 h 318"/>
                      <a:gd name="T20" fmla="*/ 173 w 689"/>
                      <a:gd name="T21" fmla="*/ 286 h 318"/>
                      <a:gd name="T22" fmla="*/ 347 w 689"/>
                      <a:gd name="T23" fmla="*/ 317 h 318"/>
                      <a:gd name="T24" fmla="*/ 491 w 689"/>
                      <a:gd name="T25" fmla="*/ 286 h 318"/>
                      <a:gd name="T26" fmla="*/ 638 w 689"/>
                      <a:gd name="T27" fmla="*/ 315 h 318"/>
                      <a:gd name="T28" fmla="*/ 670 w 689"/>
                      <a:gd name="T29" fmla="*/ 288 h 318"/>
                      <a:gd name="T30" fmla="*/ 651 w 689"/>
                      <a:gd name="T31" fmla="*/ 287 h 318"/>
                      <a:gd name="T32" fmla="*/ 646 w 689"/>
                      <a:gd name="T33" fmla="*/ 286 h 318"/>
                      <a:gd name="T34" fmla="*/ 608 w 689"/>
                      <a:gd name="T35" fmla="*/ 275 h 318"/>
                      <a:gd name="T36" fmla="*/ 664 w 689"/>
                      <a:gd name="T37" fmla="*/ 134 h 318"/>
                      <a:gd name="T38" fmla="*/ 194 w 689"/>
                      <a:gd name="T39" fmla="*/ 89 h 318"/>
                      <a:gd name="T40" fmla="*/ 201 w 689"/>
                      <a:gd name="T41" fmla="*/ 86 h 318"/>
                      <a:gd name="T42" fmla="*/ 230 w 689"/>
                      <a:gd name="T43" fmla="*/ 75 h 318"/>
                      <a:gd name="T44" fmla="*/ 365 w 689"/>
                      <a:gd name="T45" fmla="*/ 37 h 318"/>
                      <a:gd name="T46" fmla="*/ 498 w 689"/>
                      <a:gd name="T47" fmla="*/ 68 h 318"/>
                      <a:gd name="T48" fmla="*/ 136 w 689"/>
                      <a:gd name="T49" fmla="*/ 169 h 318"/>
                      <a:gd name="T50" fmla="*/ 128 w 689"/>
                      <a:gd name="T51" fmla="*/ 120 h 318"/>
                      <a:gd name="T52" fmla="*/ 637 w 689"/>
                      <a:gd name="T53" fmla="*/ 122 h 318"/>
                      <a:gd name="T54" fmla="*/ 549 w 689"/>
                      <a:gd name="T55" fmla="*/ 259 h 318"/>
                      <a:gd name="T56" fmla="*/ 439 w 689"/>
                      <a:gd name="T57" fmla="*/ 265 h 318"/>
                      <a:gd name="T58" fmla="*/ 337 w 689"/>
                      <a:gd name="T59" fmla="*/ 288 h 318"/>
                      <a:gd name="T60" fmla="*/ 214 w 689"/>
                      <a:gd name="T61" fmla="*/ 260 h 318"/>
                      <a:gd name="T62" fmla="*/ 75 w 689"/>
                      <a:gd name="T63" fmla="*/ 279 h 318"/>
                      <a:gd name="T64" fmla="*/ 135 w 689"/>
                      <a:gd name="T65" fmla="*/ 202 h 318"/>
                      <a:gd name="T66" fmla="*/ 280 w 689"/>
                      <a:gd name="T67" fmla="*/ 148 h 318"/>
                      <a:gd name="T68" fmla="*/ 641 w 689"/>
                      <a:gd name="T69" fmla="*/ 72 h 318"/>
                      <a:gd name="T70" fmla="*/ 637 w 689"/>
                      <a:gd name="T71" fmla="*/ 122 h 3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89" h="318">
                        <a:moveTo>
                          <a:pt x="686" y="56"/>
                        </a:moveTo>
                        <a:cubicBezTo>
                          <a:pt x="688" y="44"/>
                          <a:pt x="680" y="36"/>
                          <a:pt x="668" y="38"/>
                        </a:cubicBezTo>
                        <a:cubicBezTo>
                          <a:pt x="626" y="44"/>
                          <a:pt x="584" y="51"/>
                          <a:pt x="542" y="59"/>
                        </a:cubicBezTo>
                        <a:cubicBezTo>
                          <a:pt x="516" y="44"/>
                          <a:pt x="490" y="29"/>
                          <a:pt x="464" y="14"/>
                        </a:cubicBezTo>
                        <a:cubicBezTo>
                          <a:pt x="459" y="11"/>
                          <a:pt x="453" y="8"/>
                          <a:pt x="448" y="5"/>
                        </a:cubicBezTo>
                        <a:cubicBezTo>
                          <a:pt x="440" y="0"/>
                          <a:pt x="431" y="1"/>
                          <a:pt x="422" y="1"/>
                        </a:cubicBezTo>
                        <a:cubicBezTo>
                          <a:pt x="389" y="2"/>
                          <a:pt x="356" y="8"/>
                          <a:pt x="324" y="15"/>
                        </a:cubicBezTo>
                        <a:cubicBezTo>
                          <a:pt x="271" y="27"/>
                          <a:pt x="220" y="46"/>
                          <a:pt x="170" y="67"/>
                        </a:cubicBezTo>
                        <a:cubicBezTo>
                          <a:pt x="148" y="77"/>
                          <a:pt x="126" y="87"/>
                          <a:pt x="104" y="99"/>
                        </a:cubicBezTo>
                        <a:cubicBezTo>
                          <a:pt x="98" y="103"/>
                          <a:pt x="96" y="109"/>
                          <a:pt x="97" y="116"/>
                        </a:cubicBezTo>
                        <a:cubicBezTo>
                          <a:pt x="101" y="136"/>
                          <a:pt x="104" y="155"/>
                          <a:pt x="107" y="175"/>
                        </a:cubicBezTo>
                        <a:cubicBezTo>
                          <a:pt x="108" y="177"/>
                          <a:pt x="109" y="179"/>
                          <a:pt x="110" y="181"/>
                        </a:cubicBezTo>
                        <a:cubicBezTo>
                          <a:pt x="107" y="183"/>
                          <a:pt x="103" y="184"/>
                          <a:pt x="100" y="186"/>
                        </a:cubicBezTo>
                        <a:cubicBezTo>
                          <a:pt x="92" y="190"/>
                          <a:pt x="85" y="194"/>
                          <a:pt x="77" y="198"/>
                        </a:cubicBezTo>
                        <a:cubicBezTo>
                          <a:pt x="72" y="201"/>
                          <a:pt x="67" y="204"/>
                          <a:pt x="65" y="211"/>
                        </a:cubicBezTo>
                        <a:cubicBezTo>
                          <a:pt x="42" y="283"/>
                          <a:pt x="42" y="283"/>
                          <a:pt x="42" y="283"/>
                        </a:cubicBezTo>
                        <a:cubicBezTo>
                          <a:pt x="42" y="284"/>
                          <a:pt x="42" y="285"/>
                          <a:pt x="42" y="287"/>
                        </a:cubicBezTo>
                        <a:cubicBezTo>
                          <a:pt x="34" y="288"/>
                          <a:pt x="27" y="288"/>
                          <a:pt x="19" y="288"/>
                        </a:cubicBezTo>
                        <a:cubicBezTo>
                          <a:pt x="0" y="288"/>
                          <a:pt x="0" y="318"/>
                          <a:pt x="19" y="318"/>
                        </a:cubicBezTo>
                        <a:cubicBezTo>
                          <a:pt x="47" y="317"/>
                          <a:pt x="73" y="312"/>
                          <a:pt x="99" y="301"/>
                        </a:cubicBezTo>
                        <a:cubicBezTo>
                          <a:pt x="109" y="297"/>
                          <a:pt x="119" y="293"/>
                          <a:pt x="130" y="290"/>
                        </a:cubicBezTo>
                        <a:cubicBezTo>
                          <a:pt x="144" y="286"/>
                          <a:pt x="157" y="286"/>
                          <a:pt x="173" y="286"/>
                        </a:cubicBezTo>
                        <a:cubicBezTo>
                          <a:pt x="202" y="286"/>
                          <a:pt x="228" y="294"/>
                          <a:pt x="256" y="303"/>
                        </a:cubicBezTo>
                        <a:cubicBezTo>
                          <a:pt x="286" y="313"/>
                          <a:pt x="316" y="318"/>
                          <a:pt x="347" y="317"/>
                        </a:cubicBezTo>
                        <a:cubicBezTo>
                          <a:pt x="372" y="317"/>
                          <a:pt x="396" y="311"/>
                          <a:pt x="419" y="302"/>
                        </a:cubicBezTo>
                        <a:cubicBezTo>
                          <a:pt x="443" y="294"/>
                          <a:pt x="467" y="288"/>
                          <a:pt x="491" y="286"/>
                        </a:cubicBezTo>
                        <a:cubicBezTo>
                          <a:pt x="521" y="284"/>
                          <a:pt x="550" y="287"/>
                          <a:pt x="578" y="296"/>
                        </a:cubicBezTo>
                        <a:cubicBezTo>
                          <a:pt x="598" y="302"/>
                          <a:pt x="617" y="311"/>
                          <a:pt x="638" y="315"/>
                        </a:cubicBezTo>
                        <a:cubicBezTo>
                          <a:pt x="649" y="317"/>
                          <a:pt x="659" y="318"/>
                          <a:pt x="670" y="318"/>
                        </a:cubicBezTo>
                        <a:cubicBezTo>
                          <a:pt x="689" y="318"/>
                          <a:pt x="689" y="288"/>
                          <a:pt x="670" y="288"/>
                        </a:cubicBezTo>
                        <a:cubicBezTo>
                          <a:pt x="664" y="288"/>
                          <a:pt x="658" y="288"/>
                          <a:pt x="652" y="287"/>
                        </a:cubicBezTo>
                        <a:cubicBezTo>
                          <a:pt x="651" y="287"/>
                          <a:pt x="651" y="287"/>
                          <a:pt x="651" y="287"/>
                        </a:cubicBezTo>
                        <a:cubicBezTo>
                          <a:pt x="651" y="287"/>
                          <a:pt x="650" y="287"/>
                          <a:pt x="650" y="287"/>
                        </a:cubicBezTo>
                        <a:cubicBezTo>
                          <a:pt x="649" y="286"/>
                          <a:pt x="647" y="286"/>
                          <a:pt x="646" y="286"/>
                        </a:cubicBezTo>
                        <a:cubicBezTo>
                          <a:pt x="643" y="285"/>
                          <a:pt x="640" y="285"/>
                          <a:pt x="637" y="284"/>
                        </a:cubicBezTo>
                        <a:cubicBezTo>
                          <a:pt x="627" y="282"/>
                          <a:pt x="618" y="278"/>
                          <a:pt x="608" y="275"/>
                        </a:cubicBezTo>
                        <a:cubicBezTo>
                          <a:pt x="600" y="272"/>
                          <a:pt x="591" y="269"/>
                          <a:pt x="583" y="266"/>
                        </a:cubicBezTo>
                        <a:cubicBezTo>
                          <a:pt x="618" y="228"/>
                          <a:pt x="645" y="182"/>
                          <a:pt x="664" y="134"/>
                        </a:cubicBezTo>
                        <a:cubicBezTo>
                          <a:pt x="674" y="109"/>
                          <a:pt x="682" y="83"/>
                          <a:pt x="686" y="56"/>
                        </a:cubicBezTo>
                        <a:close/>
                        <a:moveTo>
                          <a:pt x="194" y="89"/>
                        </a:moveTo>
                        <a:cubicBezTo>
                          <a:pt x="194" y="89"/>
                          <a:pt x="197" y="88"/>
                          <a:pt x="197" y="88"/>
                        </a:cubicBezTo>
                        <a:cubicBezTo>
                          <a:pt x="198" y="87"/>
                          <a:pt x="200" y="87"/>
                          <a:pt x="201" y="86"/>
                        </a:cubicBezTo>
                        <a:cubicBezTo>
                          <a:pt x="204" y="85"/>
                          <a:pt x="207" y="84"/>
                          <a:pt x="210" y="83"/>
                        </a:cubicBezTo>
                        <a:cubicBezTo>
                          <a:pt x="217" y="80"/>
                          <a:pt x="223" y="77"/>
                          <a:pt x="230" y="75"/>
                        </a:cubicBezTo>
                        <a:cubicBezTo>
                          <a:pt x="244" y="70"/>
                          <a:pt x="258" y="65"/>
                          <a:pt x="272" y="60"/>
                        </a:cubicBezTo>
                        <a:cubicBezTo>
                          <a:pt x="302" y="51"/>
                          <a:pt x="333" y="43"/>
                          <a:pt x="365" y="37"/>
                        </a:cubicBezTo>
                        <a:cubicBezTo>
                          <a:pt x="387" y="33"/>
                          <a:pt x="410" y="31"/>
                          <a:pt x="433" y="31"/>
                        </a:cubicBezTo>
                        <a:cubicBezTo>
                          <a:pt x="455" y="43"/>
                          <a:pt x="476" y="55"/>
                          <a:pt x="498" y="68"/>
                        </a:cubicBezTo>
                        <a:cubicBezTo>
                          <a:pt x="477" y="72"/>
                          <a:pt x="457" y="76"/>
                          <a:pt x="436" y="80"/>
                        </a:cubicBezTo>
                        <a:cubicBezTo>
                          <a:pt x="334" y="102"/>
                          <a:pt x="232" y="126"/>
                          <a:pt x="136" y="169"/>
                        </a:cubicBezTo>
                        <a:cubicBezTo>
                          <a:pt x="136" y="168"/>
                          <a:pt x="136" y="168"/>
                          <a:pt x="136" y="167"/>
                        </a:cubicBezTo>
                        <a:cubicBezTo>
                          <a:pt x="133" y="152"/>
                          <a:pt x="131" y="136"/>
                          <a:pt x="128" y="120"/>
                        </a:cubicBezTo>
                        <a:cubicBezTo>
                          <a:pt x="149" y="109"/>
                          <a:pt x="172" y="99"/>
                          <a:pt x="194" y="89"/>
                        </a:cubicBezTo>
                        <a:close/>
                        <a:moveTo>
                          <a:pt x="637" y="122"/>
                        </a:moveTo>
                        <a:cubicBezTo>
                          <a:pt x="629" y="144"/>
                          <a:pt x="617" y="167"/>
                          <a:pt x="604" y="190"/>
                        </a:cubicBezTo>
                        <a:cubicBezTo>
                          <a:pt x="589" y="215"/>
                          <a:pt x="570" y="238"/>
                          <a:pt x="549" y="259"/>
                        </a:cubicBezTo>
                        <a:cubicBezTo>
                          <a:pt x="544" y="258"/>
                          <a:pt x="539" y="257"/>
                          <a:pt x="534" y="257"/>
                        </a:cubicBezTo>
                        <a:cubicBezTo>
                          <a:pt x="502" y="254"/>
                          <a:pt x="470" y="256"/>
                          <a:pt x="439" y="265"/>
                        </a:cubicBezTo>
                        <a:cubicBezTo>
                          <a:pt x="418" y="270"/>
                          <a:pt x="398" y="280"/>
                          <a:pt x="376" y="284"/>
                        </a:cubicBezTo>
                        <a:cubicBezTo>
                          <a:pt x="364" y="287"/>
                          <a:pt x="352" y="288"/>
                          <a:pt x="337" y="288"/>
                        </a:cubicBezTo>
                        <a:cubicBezTo>
                          <a:pt x="321" y="288"/>
                          <a:pt x="307" y="286"/>
                          <a:pt x="292" y="282"/>
                        </a:cubicBezTo>
                        <a:cubicBezTo>
                          <a:pt x="265" y="276"/>
                          <a:pt x="241" y="265"/>
                          <a:pt x="214" y="260"/>
                        </a:cubicBezTo>
                        <a:cubicBezTo>
                          <a:pt x="182" y="254"/>
                          <a:pt x="149" y="254"/>
                          <a:pt x="118" y="263"/>
                        </a:cubicBezTo>
                        <a:cubicBezTo>
                          <a:pt x="103" y="267"/>
                          <a:pt x="89" y="273"/>
                          <a:pt x="75" y="279"/>
                        </a:cubicBezTo>
                        <a:cubicBezTo>
                          <a:pt x="80" y="260"/>
                          <a:pt x="86" y="242"/>
                          <a:pt x="92" y="224"/>
                        </a:cubicBezTo>
                        <a:cubicBezTo>
                          <a:pt x="106" y="216"/>
                          <a:pt x="121" y="208"/>
                          <a:pt x="135" y="202"/>
                        </a:cubicBezTo>
                        <a:cubicBezTo>
                          <a:pt x="157" y="192"/>
                          <a:pt x="172" y="185"/>
                          <a:pt x="194" y="177"/>
                        </a:cubicBezTo>
                        <a:cubicBezTo>
                          <a:pt x="222" y="166"/>
                          <a:pt x="251" y="157"/>
                          <a:pt x="280" y="148"/>
                        </a:cubicBezTo>
                        <a:cubicBezTo>
                          <a:pt x="351" y="127"/>
                          <a:pt x="424" y="113"/>
                          <a:pt x="497" y="98"/>
                        </a:cubicBezTo>
                        <a:cubicBezTo>
                          <a:pt x="545" y="89"/>
                          <a:pt x="593" y="80"/>
                          <a:pt x="641" y="72"/>
                        </a:cubicBezTo>
                        <a:cubicBezTo>
                          <a:pt x="645" y="71"/>
                          <a:pt x="649" y="71"/>
                          <a:pt x="653" y="70"/>
                        </a:cubicBezTo>
                        <a:cubicBezTo>
                          <a:pt x="649" y="88"/>
                          <a:pt x="643" y="105"/>
                          <a:pt x="637" y="122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" name="Freeform 120">
                    <a:extLst>
                      <a:ext uri="{FF2B5EF4-FFF2-40B4-BE49-F238E27FC236}">
                        <a16:creationId xmlns:a16="http://schemas.microsoft.com/office/drawing/2014/main" id="{6DA51A3A-B097-4978-93D3-7DB7825882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683625" y="6748463"/>
                    <a:ext cx="93662" cy="71438"/>
                  </a:xfrm>
                  <a:custGeom>
                    <a:avLst/>
                    <a:gdLst>
                      <a:gd name="T0" fmla="*/ 19 w 38"/>
                      <a:gd name="T1" fmla="*/ 0 h 29"/>
                      <a:gd name="T2" fmla="*/ 19 w 38"/>
                      <a:gd name="T3" fmla="*/ 29 h 29"/>
                      <a:gd name="T4" fmla="*/ 19 w 38"/>
                      <a:gd name="T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8" h="29">
                        <a:moveTo>
                          <a:pt x="19" y="0"/>
                        </a:moveTo>
                        <a:cubicBezTo>
                          <a:pt x="0" y="0"/>
                          <a:pt x="0" y="29"/>
                          <a:pt x="19" y="29"/>
                        </a:cubicBezTo>
                        <a:cubicBezTo>
                          <a:pt x="38" y="29"/>
                          <a:pt x="38" y="0"/>
                          <a:pt x="19" y="0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4045FE6A-78F3-4C6E-8DCC-25AB3A7AEBE6}"/>
                    </a:ext>
                  </a:extLst>
                </p:cNvPr>
                <p:cNvGrpSpPr/>
                <p:nvPr/>
              </p:nvGrpSpPr>
              <p:grpSpPr>
                <a:xfrm>
                  <a:off x="4306115" y="3395209"/>
                  <a:ext cx="1725641" cy="676148"/>
                  <a:chOff x="4285273" y="2448639"/>
                  <a:chExt cx="1725641" cy="676148"/>
                </a:xfrm>
              </p:grpSpPr>
              <p:sp>
                <p:nvSpPr>
                  <p:cNvPr id="48" name="Rectangle 47">
                    <a:extLst>
                      <a:ext uri="{FF2B5EF4-FFF2-40B4-BE49-F238E27FC236}">
                        <a16:creationId xmlns:a16="http://schemas.microsoft.com/office/drawing/2014/main" id="{4ED28C83-1438-4037-95F0-458A6FC7F4E3}"/>
                      </a:ext>
                    </a:extLst>
                  </p:cNvPr>
                  <p:cNvSpPr/>
                  <p:nvPr/>
                </p:nvSpPr>
                <p:spPr>
                  <a:xfrm>
                    <a:off x="4285273" y="2663122"/>
                    <a:ext cx="1725641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:r>
                      <a:rPr lang="en-US" sz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a:t>A wonderful serenity has taken possession of</a:t>
                    </a:r>
                    <a:endParaRPr lang="en-US" sz="1200" dirty="0"/>
                  </a:p>
                </p:txBody>
              </p:sp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BC54E76B-5F1E-4EFF-9552-D973C9607CCB}"/>
                      </a:ext>
                    </a:extLst>
                  </p:cNvPr>
                  <p:cNvSpPr/>
                  <p:nvPr/>
                </p:nvSpPr>
                <p:spPr>
                  <a:xfrm>
                    <a:off x="4285274" y="2448639"/>
                    <a:ext cx="1123134" cy="2769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:r>
                      <a:rPr lang="id-ID" sz="1200" spc="300" dirty="0">
                        <a:latin typeface="Bahnschrift" panose="020B0502040204020203" pitchFamily="34" charset="0"/>
                        <a:cs typeface="Segoe UI Light" panose="020B0502040204020203" pitchFamily="34" charset="0"/>
                      </a:rPr>
                      <a:t>Option 2</a:t>
                    </a:r>
                    <a:endParaRPr lang="en-US" sz="1200" spc="300" dirty="0">
                      <a:latin typeface="Bahnschrift" panose="020B0502040204020203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AAC9C6-6B46-4A31-A258-55982E0798ED}"/>
              </a:ext>
            </a:extLst>
          </p:cNvPr>
          <p:cNvGrpSpPr/>
          <p:nvPr/>
        </p:nvGrpSpPr>
        <p:grpSpPr>
          <a:xfrm>
            <a:off x="3140200" y="4633352"/>
            <a:ext cx="1111001" cy="353259"/>
            <a:chOff x="812564" y="4443931"/>
            <a:chExt cx="1111001" cy="353259"/>
          </a:xfrm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1AAC61A5-2A04-4646-82FD-697052EE4CC7}"/>
                </a:ext>
              </a:extLst>
            </p:cNvPr>
            <p:cNvSpPr/>
            <p:nvPr/>
          </p:nvSpPr>
          <p:spPr>
            <a:xfrm>
              <a:off x="872020" y="4474902"/>
              <a:ext cx="992088" cy="322288"/>
            </a:xfrm>
            <a:prstGeom prst="roundRect">
              <a:avLst>
                <a:gd name="adj" fmla="val 1752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26688D5-FB4A-4EBD-8B80-DA98318F9935}"/>
                </a:ext>
              </a:extLst>
            </p:cNvPr>
            <p:cNvSpPr/>
            <p:nvPr/>
          </p:nvSpPr>
          <p:spPr>
            <a:xfrm>
              <a:off x="812564" y="4443931"/>
              <a:ext cx="1111001" cy="339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Search Now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BDFBCF-8214-4AD5-A48B-09CF5D967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84193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32708F9C-373C-4488-BF70-8BEEF08247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02D9106-AE20-42FE-9870-888364985B74}"/>
              </a:ext>
            </a:extLst>
          </p:cNvPr>
          <p:cNvGrpSpPr/>
          <p:nvPr/>
        </p:nvGrpSpPr>
        <p:grpSpPr>
          <a:xfrm>
            <a:off x="240366" y="1229366"/>
            <a:ext cx="4350225" cy="2781833"/>
            <a:chOff x="240366" y="1387208"/>
            <a:chExt cx="4350225" cy="278183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0C15B08-4D8C-4285-ADCA-3571CB487F62}"/>
                </a:ext>
              </a:extLst>
            </p:cNvPr>
            <p:cNvSpPr/>
            <p:nvPr/>
          </p:nvSpPr>
          <p:spPr>
            <a:xfrm>
              <a:off x="240366" y="2726145"/>
              <a:ext cx="3649463" cy="14428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B0F5F2B-E5C2-49A7-8D71-DC87673DE249}"/>
                </a:ext>
              </a:extLst>
            </p:cNvPr>
            <p:cNvSpPr/>
            <p:nvPr/>
          </p:nvSpPr>
          <p:spPr>
            <a:xfrm>
              <a:off x="240367" y="1387208"/>
              <a:ext cx="435022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S</a:t>
              </a:r>
              <a:r>
                <a:rPr lang="id-ID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ave The</a:t>
              </a:r>
            </a:p>
            <a:p>
              <a:pPr algn="just"/>
              <a:r>
                <a:rPr lang="id-ID" sz="3600" spc="300" dirty="0">
                  <a:solidFill>
                    <a:schemeClr val="accent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rPr>
                <a:t>Beatiful Ocean</a:t>
              </a:r>
              <a:endParaRPr lang="en-US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CC3FDB9-BB12-4A37-8A9D-3DB465183595}"/>
              </a:ext>
            </a:extLst>
          </p:cNvPr>
          <p:cNvGrpSpPr/>
          <p:nvPr/>
        </p:nvGrpSpPr>
        <p:grpSpPr>
          <a:xfrm>
            <a:off x="4358364" y="5396887"/>
            <a:ext cx="3654000" cy="951570"/>
            <a:chOff x="7179132" y="2724446"/>
            <a:chExt cx="3654000" cy="95157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660C459-B915-471D-A6F5-D4BCAE65DF30}"/>
                </a:ext>
              </a:extLst>
            </p:cNvPr>
            <p:cNvSpPr/>
            <p:nvPr/>
          </p:nvSpPr>
          <p:spPr>
            <a:xfrm>
              <a:off x="7848899" y="2782502"/>
              <a:ext cx="2984233" cy="893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2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F146FF4-A147-4F2D-A0C2-44B8EDD747DF}"/>
                </a:ext>
              </a:extLst>
            </p:cNvPr>
            <p:cNvSpPr/>
            <p:nvPr/>
          </p:nvSpPr>
          <p:spPr>
            <a:xfrm>
              <a:off x="7179132" y="2724446"/>
              <a:ext cx="745671" cy="810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3600" dirty="0">
                  <a:solidFill>
                    <a:schemeClr val="bg1">
                      <a:lumMod val="65000"/>
                    </a:schemeClr>
                  </a:solidFill>
                  <a:latin typeface="Bahnschrift" panose="020B0502040204020203" pitchFamily="34" charset="0"/>
                  <a:cs typeface="Segoe UI Light" panose="020B0502040204020203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Bahnschrift" panose="020B0502040204020203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FF4B929-43C1-44F3-A044-05C663E3A93F}"/>
              </a:ext>
            </a:extLst>
          </p:cNvPr>
          <p:cNvGrpSpPr/>
          <p:nvPr/>
        </p:nvGrpSpPr>
        <p:grpSpPr>
          <a:xfrm>
            <a:off x="8280551" y="5396887"/>
            <a:ext cx="3654000" cy="951570"/>
            <a:chOff x="7284062" y="2724446"/>
            <a:chExt cx="3654000" cy="95157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440DE51-9B84-48F7-A5DE-88EE5EAFD2BB}"/>
                </a:ext>
              </a:extLst>
            </p:cNvPr>
            <p:cNvSpPr/>
            <p:nvPr/>
          </p:nvSpPr>
          <p:spPr>
            <a:xfrm>
              <a:off x="7953829" y="2782502"/>
              <a:ext cx="2984233" cy="893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  <a:endParaRPr lang="en-US" sz="12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B7BB734-A15E-4F5A-8FF0-2B3A19918572}"/>
                </a:ext>
              </a:extLst>
            </p:cNvPr>
            <p:cNvSpPr/>
            <p:nvPr/>
          </p:nvSpPr>
          <p:spPr>
            <a:xfrm>
              <a:off x="7284062" y="2724446"/>
              <a:ext cx="745671" cy="810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3600" dirty="0">
                  <a:solidFill>
                    <a:schemeClr val="bg1">
                      <a:lumMod val="65000"/>
                    </a:schemeClr>
                  </a:solidFill>
                  <a:latin typeface="Bahnschrift" panose="020B0502040204020203" pitchFamily="34" charset="0"/>
                  <a:cs typeface="Segoe UI Light" panose="020B0502040204020203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Bahnschrift" panose="020B0502040204020203" pitchFamily="34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12471AC-78BF-4CE2-865E-7BFEA8755A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6D1BEFE-6619-4AE8-AB94-4A6B38F715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013119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A11FF67-93EA-47C4-B5BE-7C467B7E3E30}"/>
              </a:ext>
            </a:extLst>
          </p:cNvPr>
          <p:cNvSpPr/>
          <p:nvPr/>
        </p:nvSpPr>
        <p:spPr>
          <a:xfrm>
            <a:off x="457200" y="1066800"/>
            <a:ext cx="2933700" cy="4724400"/>
          </a:xfrm>
          <a:prstGeom prst="rect">
            <a:avLst/>
          </a:prstGeom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8928A9-04B5-4FAD-A2E3-5B38806DB087}"/>
              </a:ext>
            </a:extLst>
          </p:cNvPr>
          <p:cNvSpPr/>
          <p:nvPr/>
        </p:nvSpPr>
        <p:spPr>
          <a:xfrm>
            <a:off x="3714750" y="1066800"/>
            <a:ext cx="2952750" cy="4724400"/>
          </a:xfrm>
          <a:prstGeom prst="rect">
            <a:avLst/>
          </a:prstGeom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A2B168-00B5-49F8-B41F-E38DCE1B5009}"/>
              </a:ext>
            </a:extLst>
          </p:cNvPr>
          <p:cNvGrpSpPr/>
          <p:nvPr/>
        </p:nvGrpSpPr>
        <p:grpSpPr>
          <a:xfrm>
            <a:off x="4011538" y="4642061"/>
            <a:ext cx="2359174" cy="973650"/>
            <a:chOff x="3889226" y="4614747"/>
            <a:chExt cx="2359174" cy="97365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310D64F-0128-4646-B03A-910F39ED94F5}"/>
                </a:ext>
              </a:extLst>
            </p:cNvPr>
            <p:cNvSpPr/>
            <p:nvPr/>
          </p:nvSpPr>
          <p:spPr>
            <a:xfrm>
              <a:off x="3889227" y="4971882"/>
              <a:ext cx="2359173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9E3D885-80D3-45D8-94F1-3ADA441B04A9}"/>
                </a:ext>
              </a:extLst>
            </p:cNvPr>
            <p:cNvSpPr/>
            <p:nvPr/>
          </p:nvSpPr>
          <p:spPr>
            <a:xfrm>
              <a:off x="3889226" y="4614747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400" spc="300" dirty="0">
                  <a:solidFill>
                    <a:schemeClr val="bg1">
                      <a:lumMod val="95000"/>
                    </a:schemeClr>
                  </a:solidFill>
                  <a:latin typeface="Bahnschrift" panose="020B0502040204020203" pitchFamily="34" charset="0"/>
                  <a:cs typeface="Segoe UI Light" panose="020B0502040204020203" pitchFamily="34" charset="0"/>
                </a:rPr>
                <a:t>Johy Stwart</a:t>
              </a:r>
              <a:endParaRPr lang="en-US" sz="1400" spc="300" dirty="0">
                <a:solidFill>
                  <a:schemeClr val="bg1">
                    <a:lumMod val="95000"/>
                  </a:schemeClr>
                </a:solidFill>
                <a:latin typeface="Bahnschrift" panose="020B0502040204020203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F8097CD-531D-4CE3-A749-342F0A2808AE}"/>
              </a:ext>
            </a:extLst>
          </p:cNvPr>
          <p:cNvGrpSpPr/>
          <p:nvPr/>
        </p:nvGrpSpPr>
        <p:grpSpPr>
          <a:xfrm>
            <a:off x="744463" y="4642061"/>
            <a:ext cx="2359174" cy="973650"/>
            <a:chOff x="3889226" y="4614747"/>
            <a:chExt cx="2359174" cy="97365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43401E1-C4C4-4228-AD7B-ABDE02546253}"/>
                </a:ext>
              </a:extLst>
            </p:cNvPr>
            <p:cNvSpPr/>
            <p:nvPr/>
          </p:nvSpPr>
          <p:spPr>
            <a:xfrm>
              <a:off x="3889227" y="4971882"/>
              <a:ext cx="2359173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E333E3D-5E2E-40E7-9850-632E83497108}"/>
                </a:ext>
              </a:extLst>
            </p:cNvPr>
            <p:cNvSpPr/>
            <p:nvPr/>
          </p:nvSpPr>
          <p:spPr>
            <a:xfrm>
              <a:off x="3889226" y="4614747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400" spc="300" dirty="0">
                  <a:solidFill>
                    <a:schemeClr val="bg1">
                      <a:lumMod val="95000"/>
                    </a:schemeClr>
                  </a:solidFill>
                  <a:latin typeface="Bahnschrift" panose="020B0502040204020203" pitchFamily="34" charset="0"/>
                  <a:cs typeface="Segoe UI Light" panose="020B0502040204020203" pitchFamily="34" charset="0"/>
                </a:rPr>
                <a:t>Stefani Yoli</a:t>
              </a:r>
              <a:endParaRPr lang="en-US" sz="1400" spc="300" dirty="0">
                <a:solidFill>
                  <a:schemeClr val="bg1">
                    <a:lumMod val="95000"/>
                  </a:schemeClr>
                </a:solidFill>
                <a:latin typeface="Bahnschrift" panose="020B0502040204020203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F2F4254-C18A-423F-8460-6197BAAFDD5C}"/>
              </a:ext>
            </a:extLst>
          </p:cNvPr>
          <p:cNvGrpSpPr/>
          <p:nvPr/>
        </p:nvGrpSpPr>
        <p:grpSpPr>
          <a:xfrm>
            <a:off x="7425276" y="2179041"/>
            <a:ext cx="3966624" cy="2423718"/>
            <a:chOff x="7425276" y="2381071"/>
            <a:chExt cx="3966624" cy="242371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1C35E6-4D35-4B89-93EF-879B7F1F0652}"/>
                </a:ext>
              </a:extLst>
            </p:cNvPr>
            <p:cNvSpPr/>
            <p:nvPr/>
          </p:nvSpPr>
          <p:spPr>
            <a:xfrm>
              <a:off x="7437976" y="3638892"/>
              <a:ext cx="3953924" cy="1165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22B3959-08B3-4F64-AB96-818F2EFE0CC5}"/>
                </a:ext>
              </a:extLst>
            </p:cNvPr>
            <p:cNvSpPr/>
            <p:nvPr/>
          </p:nvSpPr>
          <p:spPr>
            <a:xfrm>
              <a:off x="7425276" y="2381071"/>
              <a:ext cx="269662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M</a:t>
              </a:r>
              <a:r>
                <a:rPr lang="id-ID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eet Our </a:t>
              </a:r>
            </a:p>
            <a:p>
              <a:pPr algn="just"/>
              <a:r>
                <a:rPr lang="id-ID" sz="3600" spc="300" dirty="0">
                  <a:solidFill>
                    <a:schemeClr val="accent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rPr>
                <a:t>The Team</a:t>
              </a:r>
              <a:endParaRPr lang="en-US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endParaRP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23BFE4C-DDE2-4C6D-94C4-B0EF462230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A69E36-016F-4E1E-947A-1CD2E83136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82282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F14B109-7555-4F34-8A18-1AC525DA6FDF}"/>
              </a:ext>
            </a:extLst>
          </p:cNvPr>
          <p:cNvSpPr/>
          <p:nvPr/>
        </p:nvSpPr>
        <p:spPr>
          <a:xfrm>
            <a:off x="911808" y="2645765"/>
            <a:ext cx="2368446" cy="3249118"/>
          </a:xfrm>
          <a:prstGeom prst="roundRect">
            <a:avLst>
              <a:gd name="adj" fmla="val 2743"/>
            </a:avLst>
          </a:prstGeom>
          <a:solidFill>
            <a:schemeClr val="bg1"/>
          </a:solidFill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7758B8E-6047-41DE-879A-9A4B0891CCEF}"/>
              </a:ext>
            </a:extLst>
          </p:cNvPr>
          <p:cNvSpPr/>
          <p:nvPr/>
        </p:nvSpPr>
        <p:spPr>
          <a:xfrm>
            <a:off x="3571907" y="2645764"/>
            <a:ext cx="2363810" cy="3252865"/>
          </a:xfrm>
          <a:prstGeom prst="roundRect">
            <a:avLst>
              <a:gd name="adj" fmla="val 27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3837AA4-A178-476A-A370-1F5DA920AC47}"/>
              </a:ext>
            </a:extLst>
          </p:cNvPr>
          <p:cNvSpPr/>
          <p:nvPr/>
        </p:nvSpPr>
        <p:spPr>
          <a:xfrm>
            <a:off x="6256282" y="2645765"/>
            <a:ext cx="2361218" cy="3249118"/>
          </a:xfrm>
          <a:prstGeom prst="roundRect">
            <a:avLst>
              <a:gd name="adj" fmla="val 2743"/>
            </a:avLst>
          </a:prstGeom>
          <a:solidFill>
            <a:schemeClr val="bg1"/>
          </a:solidFill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B7EBE05-1308-45F7-B887-969C962C4FD4}"/>
              </a:ext>
            </a:extLst>
          </p:cNvPr>
          <p:cNvSpPr/>
          <p:nvPr/>
        </p:nvSpPr>
        <p:spPr>
          <a:xfrm>
            <a:off x="8911745" y="2645765"/>
            <a:ext cx="2368446" cy="3249118"/>
          </a:xfrm>
          <a:prstGeom prst="roundRect">
            <a:avLst>
              <a:gd name="adj" fmla="val 2743"/>
            </a:avLst>
          </a:prstGeom>
          <a:solidFill>
            <a:schemeClr val="bg1"/>
          </a:solidFill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C5B2E3D-6E47-482C-BD9E-EE6A74B3D05A}"/>
              </a:ext>
            </a:extLst>
          </p:cNvPr>
          <p:cNvGrpSpPr/>
          <p:nvPr/>
        </p:nvGrpSpPr>
        <p:grpSpPr>
          <a:xfrm>
            <a:off x="8916382" y="2802643"/>
            <a:ext cx="2359173" cy="990387"/>
            <a:chOff x="8923609" y="2769192"/>
            <a:chExt cx="2359173" cy="990387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D36774F-85F5-4B75-8FA0-CD6EB1655557}"/>
                </a:ext>
              </a:extLst>
            </p:cNvPr>
            <p:cNvSpPr/>
            <p:nvPr/>
          </p:nvSpPr>
          <p:spPr>
            <a:xfrm>
              <a:off x="8923609" y="3143064"/>
              <a:ext cx="2359173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08B5039-8CC7-44EF-AE50-A7889FD744FA}"/>
                </a:ext>
              </a:extLst>
            </p:cNvPr>
            <p:cNvSpPr/>
            <p:nvPr/>
          </p:nvSpPr>
          <p:spPr>
            <a:xfrm>
              <a:off x="8923609" y="2769192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400" spc="3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Project Four</a:t>
              </a:r>
              <a:endParaRPr lang="en-US" sz="1400" spc="300" dirty="0">
                <a:latin typeface="Bahnschrift" panose="020B0502040204020203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B18E25A-369C-4B46-963A-CFCD99FB501E}"/>
              </a:ext>
            </a:extLst>
          </p:cNvPr>
          <p:cNvGrpSpPr/>
          <p:nvPr/>
        </p:nvGrpSpPr>
        <p:grpSpPr>
          <a:xfrm>
            <a:off x="6260919" y="4701165"/>
            <a:ext cx="2359173" cy="990387"/>
            <a:chOff x="8923609" y="2769192"/>
            <a:chExt cx="2359173" cy="990387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9B9B9C5-92B0-40C0-AED4-FA60E8DB0383}"/>
                </a:ext>
              </a:extLst>
            </p:cNvPr>
            <p:cNvSpPr/>
            <p:nvPr/>
          </p:nvSpPr>
          <p:spPr>
            <a:xfrm>
              <a:off x="8923609" y="3143064"/>
              <a:ext cx="2359173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7E7DD16-74C3-4222-9449-A8B39517716E}"/>
                </a:ext>
              </a:extLst>
            </p:cNvPr>
            <p:cNvSpPr/>
            <p:nvPr/>
          </p:nvSpPr>
          <p:spPr>
            <a:xfrm>
              <a:off x="8923609" y="2769192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400" spc="3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Project Three</a:t>
              </a:r>
              <a:endParaRPr lang="en-US" sz="1400" spc="300" dirty="0">
                <a:latin typeface="Bahnschrift" panose="020B0502040204020203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F3E98F6-8AB4-462E-B712-5FAC4BDF8E51}"/>
              </a:ext>
            </a:extLst>
          </p:cNvPr>
          <p:cNvGrpSpPr/>
          <p:nvPr/>
        </p:nvGrpSpPr>
        <p:grpSpPr>
          <a:xfrm>
            <a:off x="3571908" y="2802643"/>
            <a:ext cx="2359173" cy="990387"/>
            <a:chOff x="8923609" y="2769192"/>
            <a:chExt cx="2359173" cy="99038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CB023F1-C5CC-4F9F-996F-416654B069E5}"/>
                </a:ext>
              </a:extLst>
            </p:cNvPr>
            <p:cNvSpPr/>
            <p:nvPr/>
          </p:nvSpPr>
          <p:spPr>
            <a:xfrm>
              <a:off x="8923609" y="3143064"/>
              <a:ext cx="2359173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188D71C-E555-484D-8D95-CA7479540D72}"/>
                </a:ext>
              </a:extLst>
            </p:cNvPr>
            <p:cNvSpPr/>
            <p:nvPr/>
          </p:nvSpPr>
          <p:spPr>
            <a:xfrm>
              <a:off x="8923609" y="2769192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400" spc="300" dirty="0">
                  <a:solidFill>
                    <a:schemeClr val="bg1"/>
                  </a:solidFill>
                  <a:latin typeface="Bahnschrift" panose="020B0502040204020203" pitchFamily="34" charset="0"/>
                  <a:cs typeface="Segoe UI Light" panose="020B0502040204020203" pitchFamily="34" charset="0"/>
                </a:rPr>
                <a:t>Project Two</a:t>
              </a:r>
              <a:endParaRPr lang="en-US" sz="1400" spc="300" dirty="0">
                <a:solidFill>
                  <a:schemeClr val="bg1"/>
                </a:solidFill>
                <a:latin typeface="Bahnschrift" panose="020B0502040204020203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5156A65-9811-4AFF-B9D0-BF2E02FC5FD7}"/>
              </a:ext>
            </a:extLst>
          </p:cNvPr>
          <p:cNvGrpSpPr/>
          <p:nvPr/>
        </p:nvGrpSpPr>
        <p:grpSpPr>
          <a:xfrm>
            <a:off x="916445" y="4705352"/>
            <a:ext cx="2359173" cy="990387"/>
            <a:chOff x="8923609" y="2769192"/>
            <a:chExt cx="2359173" cy="99038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17ED440-9F66-4905-B522-A2812A8D16B9}"/>
                </a:ext>
              </a:extLst>
            </p:cNvPr>
            <p:cNvSpPr/>
            <p:nvPr/>
          </p:nvSpPr>
          <p:spPr>
            <a:xfrm>
              <a:off x="8923609" y="3143064"/>
              <a:ext cx="2359173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21DF720-15C0-4E0F-8EA1-2D0867131AA0}"/>
                </a:ext>
              </a:extLst>
            </p:cNvPr>
            <p:cNvSpPr/>
            <p:nvPr/>
          </p:nvSpPr>
          <p:spPr>
            <a:xfrm>
              <a:off x="8923609" y="2769192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400" spc="3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Project One</a:t>
              </a:r>
              <a:endParaRPr lang="en-US" sz="1400" spc="300" dirty="0">
                <a:latin typeface="Bahnschrift" panose="020B0502040204020203" pitchFamily="34" charset="0"/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6A8EC522-2170-4E70-9827-B94F4C6B4F79}"/>
              </a:ext>
            </a:extLst>
          </p:cNvPr>
          <p:cNvSpPr/>
          <p:nvPr/>
        </p:nvSpPr>
        <p:spPr>
          <a:xfrm>
            <a:off x="927267" y="1363694"/>
            <a:ext cx="10337467" cy="888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alone, and feel the charm of existence in this spot, which was created for the bliss of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charm of existence in this spot, which was created for the bliss of souls like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alone, and feel the charm of existence in this spot, which was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7A0379F-507E-4AAB-A7F1-98805132A31F}"/>
              </a:ext>
            </a:extLst>
          </p:cNvPr>
          <p:cNvSpPr/>
          <p:nvPr/>
        </p:nvSpPr>
        <p:spPr>
          <a:xfrm>
            <a:off x="2873754" y="637772"/>
            <a:ext cx="6444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spc="300" dirty="0">
                <a:latin typeface="Bahnschrift" panose="020B0502040204020203" pitchFamily="34" charset="0"/>
                <a:cs typeface="Adobe Arabic" panose="02040503050201020203" pitchFamily="18" charset="-78"/>
              </a:rPr>
              <a:t>O</a:t>
            </a:r>
            <a:r>
              <a:rPr lang="id-ID" sz="3600" spc="300" dirty="0">
                <a:latin typeface="Bahnschrift" panose="020B0502040204020203" pitchFamily="34" charset="0"/>
                <a:cs typeface="Adobe Arabic" panose="02040503050201020203" pitchFamily="18" charset="-78"/>
              </a:rPr>
              <a:t>ur Project </a:t>
            </a:r>
            <a:r>
              <a:rPr lang="id-ID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rPr>
              <a:t>Details Sea</a:t>
            </a:r>
            <a:endParaRPr lang="en-US" sz="3600" spc="300" dirty="0">
              <a:solidFill>
                <a:schemeClr val="accent1"/>
              </a:solidFill>
              <a:latin typeface="Bahnschrift" panose="020B0502040204020203" pitchFamily="34" charset="0"/>
              <a:cs typeface="Adobe Arabic" panose="02040503050201020203" pitchFamily="18" charset="-78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24E4CEE-8A7F-49FB-A23B-F06DD1F95AD1}"/>
              </a:ext>
            </a:extLst>
          </p:cNvPr>
          <p:cNvGrpSpPr/>
          <p:nvPr/>
        </p:nvGrpSpPr>
        <p:grpSpPr>
          <a:xfrm>
            <a:off x="1540531" y="5719337"/>
            <a:ext cx="1111001" cy="353259"/>
            <a:chOff x="812564" y="4443931"/>
            <a:chExt cx="1111001" cy="353259"/>
          </a:xfrm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F41ED4B5-A5D0-4BBF-9240-B5FE35C8EBFB}"/>
                </a:ext>
              </a:extLst>
            </p:cNvPr>
            <p:cNvSpPr/>
            <p:nvPr/>
          </p:nvSpPr>
          <p:spPr>
            <a:xfrm>
              <a:off x="872020" y="4474902"/>
              <a:ext cx="992088" cy="322288"/>
            </a:xfrm>
            <a:prstGeom prst="roundRect">
              <a:avLst>
                <a:gd name="adj" fmla="val 1752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FB49B19-FA33-4DE5-AAC3-73DCFD75D1D3}"/>
                </a:ext>
              </a:extLst>
            </p:cNvPr>
            <p:cNvSpPr/>
            <p:nvPr/>
          </p:nvSpPr>
          <p:spPr>
            <a:xfrm>
              <a:off x="812564" y="4443931"/>
              <a:ext cx="1111001" cy="339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Learn More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9A09BAA-67AB-414B-B257-D95136EE6B79}"/>
              </a:ext>
            </a:extLst>
          </p:cNvPr>
          <p:cNvGrpSpPr/>
          <p:nvPr/>
        </p:nvGrpSpPr>
        <p:grpSpPr>
          <a:xfrm>
            <a:off x="4203221" y="3836002"/>
            <a:ext cx="1111001" cy="353829"/>
            <a:chOff x="812563" y="4443361"/>
            <a:chExt cx="1111001" cy="353829"/>
          </a:xfrm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06018678-13B1-4A27-B52A-F1841E2EF5A5}"/>
                </a:ext>
              </a:extLst>
            </p:cNvPr>
            <p:cNvSpPr/>
            <p:nvPr/>
          </p:nvSpPr>
          <p:spPr>
            <a:xfrm>
              <a:off x="872020" y="4474902"/>
              <a:ext cx="992088" cy="322288"/>
            </a:xfrm>
            <a:prstGeom prst="roundRect">
              <a:avLst>
                <a:gd name="adj" fmla="val 1752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775F3C7-9405-441C-A6F6-1CD2C84B49FE}"/>
                </a:ext>
              </a:extLst>
            </p:cNvPr>
            <p:cNvSpPr/>
            <p:nvPr/>
          </p:nvSpPr>
          <p:spPr>
            <a:xfrm>
              <a:off x="812563" y="4443361"/>
              <a:ext cx="1111001" cy="318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1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Learn More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8A41906-E755-4974-A362-59EB177F4CC6}"/>
              </a:ext>
            </a:extLst>
          </p:cNvPr>
          <p:cNvGrpSpPr/>
          <p:nvPr/>
        </p:nvGrpSpPr>
        <p:grpSpPr>
          <a:xfrm>
            <a:off x="6881391" y="5711919"/>
            <a:ext cx="1111001" cy="353259"/>
            <a:chOff x="812564" y="4443931"/>
            <a:chExt cx="1111001" cy="353259"/>
          </a:xfrm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grpSpPr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4B91A696-4C1F-4771-A2A5-E3EC93AC4339}"/>
                </a:ext>
              </a:extLst>
            </p:cNvPr>
            <p:cNvSpPr/>
            <p:nvPr/>
          </p:nvSpPr>
          <p:spPr>
            <a:xfrm>
              <a:off x="872020" y="4474902"/>
              <a:ext cx="992088" cy="322288"/>
            </a:xfrm>
            <a:prstGeom prst="roundRect">
              <a:avLst>
                <a:gd name="adj" fmla="val 1752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F6BCD7A-6E24-493A-88B6-48E46822BB78}"/>
                </a:ext>
              </a:extLst>
            </p:cNvPr>
            <p:cNvSpPr/>
            <p:nvPr/>
          </p:nvSpPr>
          <p:spPr>
            <a:xfrm>
              <a:off x="812564" y="4443931"/>
              <a:ext cx="1111001" cy="339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Learn More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002B00-E959-40DC-98E6-AB9DAAE34D5F}"/>
              </a:ext>
            </a:extLst>
          </p:cNvPr>
          <p:cNvGrpSpPr/>
          <p:nvPr/>
        </p:nvGrpSpPr>
        <p:grpSpPr>
          <a:xfrm>
            <a:off x="9545105" y="3891665"/>
            <a:ext cx="1111001" cy="353259"/>
            <a:chOff x="812564" y="4443931"/>
            <a:chExt cx="1111001" cy="353259"/>
          </a:xfrm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E647ACA9-C186-4850-9BBF-B53C78937209}"/>
                </a:ext>
              </a:extLst>
            </p:cNvPr>
            <p:cNvSpPr/>
            <p:nvPr/>
          </p:nvSpPr>
          <p:spPr>
            <a:xfrm>
              <a:off x="872020" y="4474902"/>
              <a:ext cx="992088" cy="322288"/>
            </a:xfrm>
            <a:prstGeom prst="roundRect">
              <a:avLst>
                <a:gd name="adj" fmla="val 1752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42C8E58-4819-4E8F-8339-B80CE1AA9725}"/>
                </a:ext>
              </a:extLst>
            </p:cNvPr>
            <p:cNvSpPr/>
            <p:nvPr/>
          </p:nvSpPr>
          <p:spPr>
            <a:xfrm>
              <a:off x="812564" y="4443931"/>
              <a:ext cx="1111001" cy="339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Learn More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8E94EA8-06C5-4976-BA69-004609482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341396F-4BA8-487C-8990-CEB94FEB0A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0724F12-BFD1-4C81-9536-549D629A3C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889CE0D-2BA0-4B31-9938-1F4B29B438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32948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63629BE-6A19-4111-A9EA-EDAAF0594449}"/>
              </a:ext>
            </a:extLst>
          </p:cNvPr>
          <p:cNvSpPr/>
          <p:nvPr/>
        </p:nvSpPr>
        <p:spPr>
          <a:xfrm>
            <a:off x="571500" y="3043003"/>
            <a:ext cx="6488867" cy="3014897"/>
          </a:xfrm>
          <a:prstGeom prst="roundRect">
            <a:avLst>
              <a:gd name="adj" fmla="val 423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92" name="Group 8191">
            <a:extLst>
              <a:ext uri="{FF2B5EF4-FFF2-40B4-BE49-F238E27FC236}">
                <a16:creationId xmlns:a16="http://schemas.microsoft.com/office/drawing/2014/main" id="{0C43E466-58BF-4DBF-B274-992D8AB43BD7}"/>
              </a:ext>
            </a:extLst>
          </p:cNvPr>
          <p:cNvGrpSpPr/>
          <p:nvPr/>
        </p:nvGrpSpPr>
        <p:grpSpPr>
          <a:xfrm>
            <a:off x="702540" y="3407153"/>
            <a:ext cx="4361104" cy="2286597"/>
            <a:chOff x="702540" y="3328212"/>
            <a:chExt cx="4361104" cy="228659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27C212F-4B0A-4EF0-A3B7-4C1C9606DE73}"/>
                </a:ext>
              </a:extLst>
            </p:cNvPr>
            <p:cNvSpPr/>
            <p:nvPr/>
          </p:nvSpPr>
          <p:spPr>
            <a:xfrm>
              <a:off x="708890" y="4189379"/>
              <a:ext cx="4294910" cy="888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F263464-C664-4F01-96F2-34F43C6500D4}"/>
                </a:ext>
              </a:extLst>
            </p:cNvPr>
            <p:cNvGrpSpPr/>
            <p:nvPr/>
          </p:nvGrpSpPr>
          <p:grpSpPr>
            <a:xfrm>
              <a:off x="708891" y="3328212"/>
              <a:ext cx="4354753" cy="680007"/>
              <a:chOff x="731751" y="3168554"/>
              <a:chExt cx="4354753" cy="680007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37DEF39C-F763-4340-A11A-03383F5AE295}"/>
                  </a:ext>
                </a:extLst>
              </p:cNvPr>
              <p:cNvGrpSpPr/>
              <p:nvPr/>
            </p:nvGrpSpPr>
            <p:grpSpPr>
              <a:xfrm>
                <a:off x="731751" y="3168554"/>
                <a:ext cx="1233031" cy="680007"/>
                <a:chOff x="731751" y="3168554"/>
                <a:chExt cx="1233031" cy="680007"/>
              </a:xfrm>
            </p:grpSpPr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61E78DE-950D-4960-AE31-CE36784655A8}"/>
                    </a:ext>
                  </a:extLst>
                </p:cNvPr>
                <p:cNvSpPr txBox="1"/>
                <p:nvPr/>
              </p:nvSpPr>
              <p:spPr>
                <a:xfrm>
                  <a:off x="1011473" y="3168554"/>
                  <a:ext cx="67358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id-ID" sz="2400" dirty="0">
                      <a:solidFill>
                        <a:schemeClr val="bg1"/>
                      </a:solidFill>
                      <a:latin typeface="Bahnschrift" panose="020B0502040204020203" pitchFamily="34" charset="0"/>
                    </a:rPr>
                    <a:t>+95</a:t>
                  </a:r>
                  <a:endParaRPr lang="en-US" sz="2400" dirty="0">
                    <a:solidFill>
                      <a:schemeClr val="bg1"/>
                    </a:solidFill>
                    <a:latin typeface="Bahnschrift" panose="020B0502040204020203" pitchFamily="34" charset="0"/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DCCE895-B5FE-42A5-93D6-CF52A6342D17}"/>
                    </a:ext>
                  </a:extLst>
                </p:cNvPr>
                <p:cNvSpPr txBox="1"/>
                <p:nvPr/>
              </p:nvSpPr>
              <p:spPr>
                <a:xfrm>
                  <a:off x="731751" y="3513661"/>
                  <a:ext cx="1233031" cy="3349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id-ID" sz="1200" spc="300" dirty="0">
                      <a:solidFill>
                        <a:schemeClr val="bg1">
                          <a:lumMod val="95000"/>
                        </a:schemeClr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Static One</a:t>
                  </a:r>
                  <a:endParaRPr lang="en-US" sz="1200" spc="300" dirty="0">
                    <a:solidFill>
                      <a:schemeClr val="bg1">
                        <a:lumMod val="9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0535FFE3-EE15-4AEB-A035-A13237417678}"/>
                  </a:ext>
                </a:extLst>
              </p:cNvPr>
              <p:cNvGrpSpPr/>
              <p:nvPr/>
            </p:nvGrpSpPr>
            <p:grpSpPr>
              <a:xfrm>
                <a:off x="2261386" y="3180708"/>
                <a:ext cx="1213667" cy="655698"/>
                <a:chOff x="2261385" y="3192863"/>
                <a:chExt cx="1213667" cy="655698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59B874B-41B6-48AD-B99D-7355FD37C081}"/>
                    </a:ext>
                  </a:extLst>
                </p:cNvPr>
                <p:cNvSpPr txBox="1"/>
                <p:nvPr/>
              </p:nvSpPr>
              <p:spPr>
                <a:xfrm>
                  <a:off x="2452076" y="3192863"/>
                  <a:ext cx="83227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id-ID" sz="2400" dirty="0">
                      <a:solidFill>
                        <a:schemeClr val="bg1"/>
                      </a:solidFill>
                      <a:latin typeface="Bahnschrift" panose="020B0502040204020203" pitchFamily="34" charset="0"/>
                    </a:rPr>
                    <a:t>5.5M</a:t>
                  </a:r>
                  <a:endParaRPr lang="en-US" sz="2400" dirty="0">
                    <a:solidFill>
                      <a:schemeClr val="bg1"/>
                    </a:solidFill>
                    <a:latin typeface="Bahnschrift" panose="020B0502040204020203" pitchFamily="34" charset="0"/>
                  </a:endParaRP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7615E95D-8898-4FD8-9049-D2F86D7E7726}"/>
                    </a:ext>
                  </a:extLst>
                </p:cNvPr>
                <p:cNvSpPr txBox="1"/>
                <p:nvPr/>
              </p:nvSpPr>
              <p:spPr>
                <a:xfrm>
                  <a:off x="2261385" y="3513661"/>
                  <a:ext cx="1213667" cy="3349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id-ID" sz="1200" spc="300" dirty="0">
                      <a:solidFill>
                        <a:schemeClr val="bg1">
                          <a:lumMod val="95000"/>
                        </a:schemeClr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Static Two</a:t>
                  </a:r>
                  <a:endParaRPr lang="en-US" sz="1200" spc="300" dirty="0">
                    <a:solidFill>
                      <a:schemeClr val="bg1">
                        <a:lumMod val="9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955163DD-D4FC-4B23-930F-4D5FFB666C89}"/>
                  </a:ext>
                </a:extLst>
              </p:cNvPr>
              <p:cNvGrpSpPr/>
              <p:nvPr/>
            </p:nvGrpSpPr>
            <p:grpSpPr>
              <a:xfrm>
                <a:off x="3689840" y="3180708"/>
                <a:ext cx="1396664" cy="655698"/>
                <a:chOff x="3689840" y="3192863"/>
                <a:chExt cx="1396664" cy="655698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43FE133-B226-4A41-AF4A-E88DEDEA2CE2}"/>
                    </a:ext>
                  </a:extLst>
                </p:cNvPr>
                <p:cNvSpPr txBox="1"/>
                <p:nvPr/>
              </p:nvSpPr>
              <p:spPr>
                <a:xfrm>
                  <a:off x="3945579" y="3192863"/>
                  <a:ext cx="88517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id-ID" sz="2400" dirty="0">
                      <a:solidFill>
                        <a:schemeClr val="bg1"/>
                      </a:solidFill>
                      <a:latin typeface="Bahnschrift" panose="020B0502040204020203" pitchFamily="34" charset="0"/>
                    </a:rPr>
                    <a:t>204K</a:t>
                  </a:r>
                  <a:endParaRPr lang="en-US" sz="2400" dirty="0">
                    <a:solidFill>
                      <a:schemeClr val="bg1"/>
                    </a:solidFill>
                    <a:latin typeface="Bahnschrift" panose="020B0502040204020203" pitchFamily="34" charset="0"/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5034501-18F2-4A6F-BA35-31ADE1746BFD}"/>
                    </a:ext>
                  </a:extLst>
                </p:cNvPr>
                <p:cNvSpPr txBox="1"/>
                <p:nvPr/>
              </p:nvSpPr>
              <p:spPr>
                <a:xfrm>
                  <a:off x="3689840" y="3513661"/>
                  <a:ext cx="1396664" cy="3349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id-ID" sz="1200" spc="300" dirty="0">
                      <a:solidFill>
                        <a:schemeClr val="bg1">
                          <a:lumMod val="95000"/>
                        </a:schemeClr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Static Three</a:t>
                  </a:r>
                  <a:endParaRPr lang="en-US" sz="1200" spc="300" dirty="0">
                    <a:solidFill>
                      <a:schemeClr val="bg1">
                        <a:lumMod val="9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2897710-7C30-4778-B0EB-1701F7FBAE8D}"/>
                </a:ext>
              </a:extLst>
            </p:cNvPr>
            <p:cNvGrpSpPr/>
            <p:nvPr/>
          </p:nvGrpSpPr>
          <p:grpSpPr>
            <a:xfrm>
              <a:off x="702540" y="5259437"/>
              <a:ext cx="2126715" cy="355372"/>
              <a:chOff x="702540" y="5259437"/>
              <a:chExt cx="2126715" cy="355372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BBE6FF22-F3F8-4DD9-9A40-CE44EA555DBF}"/>
                  </a:ext>
                </a:extLst>
              </p:cNvPr>
              <p:cNvGrpSpPr/>
              <p:nvPr/>
            </p:nvGrpSpPr>
            <p:grpSpPr>
              <a:xfrm>
                <a:off x="702540" y="5259437"/>
                <a:ext cx="1111001" cy="355372"/>
                <a:chOff x="4208369" y="3916824"/>
                <a:chExt cx="1111001" cy="355372"/>
              </a:xfrm>
            </p:grpSpPr>
            <p:sp>
              <p:nvSpPr>
                <p:cNvPr id="27" name="Rectangle: Rounded Corners 26">
                  <a:extLst>
                    <a:ext uri="{FF2B5EF4-FFF2-40B4-BE49-F238E27FC236}">
                      <a16:creationId xmlns:a16="http://schemas.microsoft.com/office/drawing/2014/main" id="{789ECAAB-18E1-467E-B2D9-D9334EC99128}"/>
                    </a:ext>
                  </a:extLst>
                </p:cNvPr>
                <p:cNvSpPr/>
                <p:nvPr/>
              </p:nvSpPr>
              <p:spPr>
                <a:xfrm>
                  <a:off x="4309434" y="3949908"/>
                  <a:ext cx="898577" cy="322288"/>
                </a:xfrm>
                <a:prstGeom prst="roundRect">
                  <a:avLst>
                    <a:gd name="adj" fmla="val 1752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14BB9F05-9D43-44B1-8180-9D5150DA452C}"/>
                    </a:ext>
                  </a:extLst>
                </p:cNvPr>
                <p:cNvSpPr/>
                <p:nvPr/>
              </p:nvSpPr>
              <p:spPr>
                <a:xfrm>
                  <a:off x="4208369" y="3916824"/>
                  <a:ext cx="1111001" cy="33951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id-ID" sz="1200" dirty="0">
                      <a:solidFill>
                        <a:schemeClr val="bg1">
                          <a:lumMod val="65000"/>
                        </a:schemeClr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Learn More</a:t>
                  </a:r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D586E069-791D-43FD-B6F8-DAC277FF560C}"/>
                  </a:ext>
                </a:extLst>
              </p:cNvPr>
              <p:cNvGrpSpPr/>
              <p:nvPr/>
            </p:nvGrpSpPr>
            <p:grpSpPr>
              <a:xfrm>
                <a:off x="1718254" y="5259437"/>
                <a:ext cx="1111001" cy="355372"/>
                <a:chOff x="4208369" y="3916824"/>
                <a:chExt cx="1111001" cy="355372"/>
              </a:xfrm>
            </p:grpSpPr>
            <p:sp>
              <p:nvSpPr>
                <p:cNvPr id="30" name="Rectangle: Rounded Corners 29">
                  <a:extLst>
                    <a:ext uri="{FF2B5EF4-FFF2-40B4-BE49-F238E27FC236}">
                      <a16:creationId xmlns:a16="http://schemas.microsoft.com/office/drawing/2014/main" id="{227D2CBA-E255-4D6E-9C01-4CF72ABC1940}"/>
                    </a:ext>
                  </a:extLst>
                </p:cNvPr>
                <p:cNvSpPr/>
                <p:nvPr/>
              </p:nvSpPr>
              <p:spPr>
                <a:xfrm>
                  <a:off x="4309434" y="3949908"/>
                  <a:ext cx="898577" cy="322288"/>
                </a:xfrm>
                <a:prstGeom prst="roundRect">
                  <a:avLst>
                    <a:gd name="adj" fmla="val 17520"/>
                  </a:avLst>
                </a:prstGeom>
                <a:noFill/>
                <a:ln w="222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6FB03CE3-D045-468F-9FCA-A00B73CC4286}"/>
                    </a:ext>
                  </a:extLst>
                </p:cNvPr>
                <p:cNvSpPr/>
                <p:nvPr/>
              </p:nvSpPr>
              <p:spPr>
                <a:xfrm>
                  <a:off x="4208369" y="3916824"/>
                  <a:ext cx="1111001" cy="33951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id-ID" sz="1200" dirty="0">
                      <a:solidFill>
                        <a:schemeClr val="bg1">
                          <a:lumMod val="95000"/>
                        </a:schemeClr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Read More</a:t>
                  </a:r>
                  <a:endParaRPr lang="en-US" sz="1200" dirty="0">
                    <a:solidFill>
                      <a:schemeClr val="bg1">
                        <a:lumMod val="95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612F62ED-E4E4-4B49-9B51-EB88D7051E8B}"/>
              </a:ext>
            </a:extLst>
          </p:cNvPr>
          <p:cNvSpPr/>
          <p:nvPr/>
        </p:nvSpPr>
        <p:spPr>
          <a:xfrm>
            <a:off x="896237" y="639643"/>
            <a:ext cx="10399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spc="300" dirty="0">
                <a:latin typeface="Bahnschrift" panose="020B0502040204020203" pitchFamily="34" charset="0"/>
                <a:cs typeface="Adobe Arabic" panose="02040503050201020203" pitchFamily="18" charset="-78"/>
              </a:rPr>
              <a:t>The Sea With A </a:t>
            </a:r>
            <a:r>
              <a:rPr lang="en-US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rPr>
              <a:t>Beautiful Ecosystem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0E21385-DACE-49A9-B455-FBEB77541C02}"/>
              </a:ext>
            </a:extLst>
          </p:cNvPr>
          <p:cNvSpPr/>
          <p:nvPr/>
        </p:nvSpPr>
        <p:spPr>
          <a:xfrm>
            <a:off x="881016" y="1402792"/>
            <a:ext cx="10429965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alone, and feel the charm of existence in this spot, which was created for the bliss of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4B3FF00-A83D-4C12-96C5-57522522BD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20054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3168F37-CF18-4318-84C2-698658E0A1FB}"/>
              </a:ext>
            </a:extLst>
          </p:cNvPr>
          <p:cNvSpPr/>
          <p:nvPr/>
        </p:nvSpPr>
        <p:spPr>
          <a:xfrm>
            <a:off x="8052619" y="0"/>
            <a:ext cx="4139383" cy="4041059"/>
          </a:xfrm>
          <a:custGeom>
            <a:avLst/>
            <a:gdLst>
              <a:gd name="connsiteX0" fmla="*/ 248010 w 4139383"/>
              <a:gd name="connsiteY0" fmla="*/ 0 h 4041059"/>
              <a:gd name="connsiteX1" fmla="*/ 4139382 w 4139383"/>
              <a:gd name="connsiteY1" fmla="*/ 0 h 4041059"/>
              <a:gd name="connsiteX2" fmla="*/ 4139383 w 4139383"/>
              <a:gd name="connsiteY2" fmla="*/ 3745684 h 4041059"/>
              <a:gd name="connsiteX3" fmla="*/ 3995380 w 4139383"/>
              <a:gd name="connsiteY3" fmla="*/ 3815054 h 4041059"/>
              <a:gd name="connsiteX4" fmla="*/ 2875936 w 4139383"/>
              <a:gd name="connsiteY4" fmla="*/ 4041059 h 4041059"/>
              <a:gd name="connsiteX5" fmla="*/ 0 w 4139383"/>
              <a:gd name="connsiteY5" fmla="*/ 1165123 h 4041059"/>
              <a:gd name="connsiteX6" fmla="*/ 226005 w 4139383"/>
              <a:gd name="connsiteY6" fmla="*/ 45679 h 4041059"/>
              <a:gd name="connsiteX7" fmla="*/ 248010 w 4139383"/>
              <a:gd name="connsiteY7" fmla="*/ 0 h 4041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9383" h="4041059">
                <a:moveTo>
                  <a:pt x="248010" y="0"/>
                </a:moveTo>
                <a:lnTo>
                  <a:pt x="4139382" y="0"/>
                </a:lnTo>
                <a:lnTo>
                  <a:pt x="4139383" y="3745684"/>
                </a:lnTo>
                <a:lnTo>
                  <a:pt x="3995380" y="3815054"/>
                </a:lnTo>
                <a:cubicBezTo>
                  <a:pt x="3651308" y="3960584"/>
                  <a:pt x="3273020" y="4041059"/>
                  <a:pt x="2875936" y="4041059"/>
                </a:cubicBezTo>
                <a:cubicBezTo>
                  <a:pt x="1287600" y="4041059"/>
                  <a:pt x="0" y="2753459"/>
                  <a:pt x="0" y="1165123"/>
                </a:cubicBezTo>
                <a:cubicBezTo>
                  <a:pt x="0" y="768039"/>
                  <a:pt x="80475" y="389751"/>
                  <a:pt x="226005" y="45679"/>
                </a:cubicBezTo>
                <a:lnTo>
                  <a:pt x="24801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A35FCF5-9A4D-4101-89C2-FAF433DE57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2266949"/>
            <a:ext cx="6974620" cy="3905251"/>
          </a:xfrm>
          <a:prstGeom prst="rect">
            <a:avLst/>
          </a:prstGeom>
          <a:effectLst>
            <a:outerShdw blurRad="1270000" dist="1028700" dir="9120000" algn="tl" rotWithShape="0">
              <a:prstClr val="black">
                <a:alpha val="15000"/>
              </a:prstClr>
            </a:outerShdw>
          </a:effec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52BC90A-C58D-4F10-9231-E4DB18C464F2}"/>
              </a:ext>
            </a:extLst>
          </p:cNvPr>
          <p:cNvGrpSpPr/>
          <p:nvPr/>
        </p:nvGrpSpPr>
        <p:grpSpPr>
          <a:xfrm>
            <a:off x="518886" y="2089766"/>
            <a:ext cx="4350224" cy="2649441"/>
            <a:chOff x="518886" y="2211049"/>
            <a:chExt cx="4350224" cy="264944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C2C4D90-262C-44F3-A7C4-62EEB435A88D}"/>
                </a:ext>
              </a:extLst>
            </p:cNvPr>
            <p:cNvSpPr/>
            <p:nvPr/>
          </p:nvSpPr>
          <p:spPr>
            <a:xfrm>
              <a:off x="518886" y="3417594"/>
              <a:ext cx="3976052" cy="14428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</a:t>
              </a: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in this spot, which was created for the bliss of souls like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25375E2-E3F5-4F01-9EE6-9EDB936E662C}"/>
                </a:ext>
              </a:extLst>
            </p:cNvPr>
            <p:cNvSpPr/>
            <p:nvPr/>
          </p:nvSpPr>
          <p:spPr>
            <a:xfrm>
              <a:off x="518886" y="2211049"/>
              <a:ext cx="435022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L</a:t>
              </a:r>
              <a:r>
                <a:rPr lang="id-ID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aptop Ocean </a:t>
              </a:r>
            </a:p>
            <a:p>
              <a:pPr algn="just"/>
              <a:r>
                <a:rPr lang="id-ID" sz="3600" spc="300" dirty="0">
                  <a:solidFill>
                    <a:schemeClr val="accent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rPr>
                <a:t>Mockups</a:t>
              </a:r>
              <a:endParaRPr lang="en-US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264A89-61DD-45C0-92E5-A2C15A8074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A2840CC-DE93-46DE-B57A-7366EE006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42614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8B01B11-05C2-40B3-901D-398DB3558B0E}"/>
              </a:ext>
            </a:extLst>
          </p:cNvPr>
          <p:cNvGrpSpPr/>
          <p:nvPr/>
        </p:nvGrpSpPr>
        <p:grpSpPr>
          <a:xfrm>
            <a:off x="5766996" y="1540525"/>
            <a:ext cx="5777304" cy="3776950"/>
            <a:chOff x="5157992" y="1665629"/>
            <a:chExt cx="2936367" cy="1919171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D70F149B-4D82-4B37-AB02-99EE349EA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188" y="1665629"/>
              <a:ext cx="365958" cy="271518"/>
            </a:xfrm>
            <a:custGeom>
              <a:avLst/>
              <a:gdLst>
                <a:gd name="T0" fmla="*/ 228 w 257"/>
                <a:gd name="T1" fmla="*/ 167 h 190"/>
                <a:gd name="T2" fmla="*/ 227 w 257"/>
                <a:gd name="T3" fmla="*/ 190 h 190"/>
                <a:gd name="T4" fmla="*/ 150 w 257"/>
                <a:gd name="T5" fmla="*/ 172 h 190"/>
                <a:gd name="T6" fmla="*/ 141 w 257"/>
                <a:gd name="T7" fmla="*/ 172 h 190"/>
                <a:gd name="T8" fmla="*/ 108 w 257"/>
                <a:gd name="T9" fmla="*/ 174 h 190"/>
                <a:gd name="T10" fmla="*/ 102 w 257"/>
                <a:gd name="T11" fmla="*/ 173 h 190"/>
                <a:gd name="T12" fmla="*/ 97 w 257"/>
                <a:gd name="T13" fmla="*/ 174 h 190"/>
                <a:gd name="T14" fmla="*/ 94 w 257"/>
                <a:gd name="T15" fmla="*/ 172 h 190"/>
                <a:gd name="T16" fmla="*/ 86 w 257"/>
                <a:gd name="T17" fmla="*/ 171 h 190"/>
                <a:gd name="T18" fmla="*/ 85 w 257"/>
                <a:gd name="T19" fmla="*/ 168 h 190"/>
                <a:gd name="T20" fmla="*/ 73 w 257"/>
                <a:gd name="T21" fmla="*/ 165 h 190"/>
                <a:gd name="T22" fmla="*/ 66 w 257"/>
                <a:gd name="T23" fmla="*/ 162 h 190"/>
                <a:gd name="T24" fmla="*/ 51 w 257"/>
                <a:gd name="T25" fmla="*/ 165 h 190"/>
                <a:gd name="T26" fmla="*/ 33 w 257"/>
                <a:gd name="T27" fmla="*/ 156 h 190"/>
                <a:gd name="T28" fmla="*/ 29 w 257"/>
                <a:gd name="T29" fmla="*/ 128 h 190"/>
                <a:gd name="T30" fmla="*/ 20 w 257"/>
                <a:gd name="T31" fmla="*/ 126 h 190"/>
                <a:gd name="T32" fmla="*/ 10 w 257"/>
                <a:gd name="T33" fmla="*/ 120 h 190"/>
                <a:gd name="T34" fmla="*/ 0 w 257"/>
                <a:gd name="T35" fmla="*/ 116 h 190"/>
                <a:gd name="T36" fmla="*/ 3 w 257"/>
                <a:gd name="T37" fmla="*/ 103 h 190"/>
                <a:gd name="T38" fmla="*/ 5 w 257"/>
                <a:gd name="T39" fmla="*/ 105 h 190"/>
                <a:gd name="T40" fmla="*/ 7 w 257"/>
                <a:gd name="T41" fmla="*/ 105 h 190"/>
                <a:gd name="T42" fmla="*/ 11 w 257"/>
                <a:gd name="T43" fmla="*/ 99 h 190"/>
                <a:gd name="T44" fmla="*/ 9 w 257"/>
                <a:gd name="T45" fmla="*/ 96 h 190"/>
                <a:gd name="T46" fmla="*/ 7 w 257"/>
                <a:gd name="T47" fmla="*/ 88 h 190"/>
                <a:gd name="T48" fmla="*/ 16 w 257"/>
                <a:gd name="T49" fmla="*/ 85 h 190"/>
                <a:gd name="T50" fmla="*/ 8 w 257"/>
                <a:gd name="T51" fmla="*/ 78 h 190"/>
                <a:gd name="T52" fmla="*/ 6 w 257"/>
                <a:gd name="T53" fmla="*/ 60 h 190"/>
                <a:gd name="T54" fmla="*/ 8 w 257"/>
                <a:gd name="T55" fmla="*/ 41 h 190"/>
                <a:gd name="T56" fmla="*/ 3 w 257"/>
                <a:gd name="T57" fmla="*/ 23 h 190"/>
                <a:gd name="T58" fmla="*/ 10 w 257"/>
                <a:gd name="T59" fmla="*/ 10 h 190"/>
                <a:gd name="T60" fmla="*/ 33 w 257"/>
                <a:gd name="T61" fmla="*/ 30 h 190"/>
                <a:gd name="T62" fmla="*/ 49 w 257"/>
                <a:gd name="T63" fmla="*/ 36 h 190"/>
                <a:gd name="T64" fmla="*/ 55 w 257"/>
                <a:gd name="T65" fmla="*/ 36 h 190"/>
                <a:gd name="T66" fmla="*/ 65 w 257"/>
                <a:gd name="T67" fmla="*/ 42 h 190"/>
                <a:gd name="T68" fmla="*/ 63 w 257"/>
                <a:gd name="T69" fmla="*/ 56 h 190"/>
                <a:gd name="T70" fmla="*/ 48 w 257"/>
                <a:gd name="T71" fmla="*/ 69 h 190"/>
                <a:gd name="T72" fmla="*/ 48 w 257"/>
                <a:gd name="T73" fmla="*/ 74 h 190"/>
                <a:gd name="T74" fmla="*/ 55 w 257"/>
                <a:gd name="T75" fmla="*/ 66 h 190"/>
                <a:gd name="T76" fmla="*/ 70 w 257"/>
                <a:gd name="T77" fmla="*/ 57 h 190"/>
                <a:gd name="T78" fmla="*/ 66 w 257"/>
                <a:gd name="T79" fmla="*/ 64 h 190"/>
                <a:gd name="T80" fmla="*/ 52 w 257"/>
                <a:gd name="T81" fmla="*/ 80 h 190"/>
                <a:gd name="T82" fmla="*/ 46 w 257"/>
                <a:gd name="T83" fmla="*/ 91 h 190"/>
                <a:gd name="T84" fmla="*/ 55 w 257"/>
                <a:gd name="T85" fmla="*/ 87 h 190"/>
                <a:gd name="T86" fmla="*/ 65 w 257"/>
                <a:gd name="T87" fmla="*/ 82 h 190"/>
                <a:gd name="T88" fmla="*/ 71 w 257"/>
                <a:gd name="T89" fmla="*/ 68 h 190"/>
                <a:gd name="T90" fmla="*/ 80 w 257"/>
                <a:gd name="T91" fmla="*/ 54 h 190"/>
                <a:gd name="T92" fmla="*/ 78 w 257"/>
                <a:gd name="T93" fmla="*/ 42 h 190"/>
                <a:gd name="T94" fmla="*/ 75 w 257"/>
                <a:gd name="T95" fmla="*/ 35 h 190"/>
                <a:gd name="T96" fmla="*/ 74 w 257"/>
                <a:gd name="T97" fmla="*/ 46 h 190"/>
                <a:gd name="T98" fmla="*/ 76 w 257"/>
                <a:gd name="T99" fmla="*/ 54 h 190"/>
                <a:gd name="T100" fmla="*/ 72 w 257"/>
                <a:gd name="T101" fmla="*/ 51 h 190"/>
                <a:gd name="T102" fmla="*/ 68 w 257"/>
                <a:gd name="T103" fmla="*/ 41 h 190"/>
                <a:gd name="T104" fmla="*/ 73 w 257"/>
                <a:gd name="T105" fmla="*/ 32 h 190"/>
                <a:gd name="T106" fmla="*/ 74 w 257"/>
                <a:gd name="T107" fmla="*/ 24 h 190"/>
                <a:gd name="T108" fmla="*/ 80 w 257"/>
                <a:gd name="T109" fmla="*/ 30 h 190"/>
                <a:gd name="T110" fmla="*/ 79 w 257"/>
                <a:gd name="T111" fmla="*/ 15 h 190"/>
                <a:gd name="T112" fmla="*/ 77 w 257"/>
                <a:gd name="T113" fmla="*/ 11 h 190"/>
                <a:gd name="T114" fmla="*/ 145 w 257"/>
                <a:gd name="T115" fmla="*/ 19 h 190"/>
                <a:gd name="T116" fmla="*/ 246 w 257"/>
                <a:gd name="T117" fmla="*/ 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190">
                  <a:moveTo>
                    <a:pt x="257" y="47"/>
                  </a:moveTo>
                  <a:cubicBezTo>
                    <a:pt x="257" y="47"/>
                    <a:pt x="233" y="161"/>
                    <a:pt x="228" y="167"/>
                  </a:cubicBezTo>
                  <a:cubicBezTo>
                    <a:pt x="224" y="174"/>
                    <a:pt x="229" y="172"/>
                    <a:pt x="229" y="179"/>
                  </a:cubicBezTo>
                  <a:cubicBezTo>
                    <a:pt x="229" y="185"/>
                    <a:pt x="227" y="190"/>
                    <a:pt x="227" y="190"/>
                  </a:cubicBezTo>
                  <a:cubicBezTo>
                    <a:pt x="161" y="173"/>
                    <a:pt x="161" y="173"/>
                    <a:pt x="161" y="173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137" y="173"/>
                    <a:pt x="137" y="173"/>
                    <a:pt x="137" y="173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73" y="165"/>
                    <a:pt x="73" y="165"/>
                    <a:pt x="73" y="165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36" y="149"/>
                    <a:pt x="35" y="140"/>
                  </a:cubicBezTo>
                  <a:cubicBezTo>
                    <a:pt x="34" y="130"/>
                    <a:pt x="29" y="128"/>
                    <a:pt x="29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0"/>
                    <a:pt x="15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133" y="16"/>
                    <a:pt x="145" y="19"/>
                  </a:cubicBezTo>
                  <a:cubicBezTo>
                    <a:pt x="156" y="22"/>
                    <a:pt x="230" y="42"/>
                    <a:pt x="235" y="43"/>
                  </a:cubicBezTo>
                  <a:cubicBezTo>
                    <a:pt x="240" y="45"/>
                    <a:pt x="246" y="45"/>
                    <a:pt x="246" y="45"/>
                  </a:cubicBezTo>
                  <a:lnTo>
                    <a:pt x="257" y="4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46097231-964E-4BD6-A688-AABD6FE7A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595" y="2621841"/>
              <a:ext cx="384509" cy="394627"/>
            </a:xfrm>
            <a:custGeom>
              <a:avLst/>
              <a:gdLst>
                <a:gd name="T0" fmla="*/ 34 w 228"/>
                <a:gd name="T1" fmla="*/ 0 h 234"/>
                <a:gd name="T2" fmla="*/ 228 w 228"/>
                <a:gd name="T3" fmla="*/ 23 h 234"/>
                <a:gd name="T4" fmla="*/ 227 w 228"/>
                <a:gd name="T5" fmla="*/ 44 h 234"/>
                <a:gd name="T6" fmla="*/ 224 w 228"/>
                <a:gd name="T7" fmla="*/ 44 h 234"/>
                <a:gd name="T8" fmla="*/ 210 w 228"/>
                <a:gd name="T9" fmla="*/ 226 h 234"/>
                <a:gd name="T10" fmla="*/ 91 w 228"/>
                <a:gd name="T11" fmla="*/ 215 h 234"/>
                <a:gd name="T12" fmla="*/ 90 w 228"/>
                <a:gd name="T13" fmla="*/ 224 h 234"/>
                <a:gd name="T14" fmla="*/ 32 w 228"/>
                <a:gd name="T15" fmla="*/ 218 h 234"/>
                <a:gd name="T16" fmla="*/ 29 w 228"/>
                <a:gd name="T17" fmla="*/ 234 h 234"/>
                <a:gd name="T18" fmla="*/ 0 w 228"/>
                <a:gd name="T19" fmla="*/ 230 h 234"/>
                <a:gd name="T20" fmla="*/ 34 w 228"/>
                <a:gd name="T2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34">
                  <a:moveTo>
                    <a:pt x="34" y="0"/>
                  </a:moveTo>
                  <a:lnTo>
                    <a:pt x="228" y="23"/>
                  </a:lnTo>
                  <a:lnTo>
                    <a:pt x="227" y="44"/>
                  </a:lnTo>
                  <a:lnTo>
                    <a:pt x="224" y="44"/>
                  </a:lnTo>
                  <a:lnTo>
                    <a:pt x="210" y="226"/>
                  </a:lnTo>
                  <a:lnTo>
                    <a:pt x="91" y="215"/>
                  </a:lnTo>
                  <a:lnTo>
                    <a:pt x="90" y="224"/>
                  </a:lnTo>
                  <a:lnTo>
                    <a:pt x="32" y="218"/>
                  </a:lnTo>
                  <a:lnTo>
                    <a:pt x="29" y="234"/>
                  </a:lnTo>
                  <a:lnTo>
                    <a:pt x="0" y="23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E433166A-6035-407E-96B7-A6A4AF4EC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941" y="2696045"/>
              <a:ext cx="762272" cy="752153"/>
            </a:xfrm>
            <a:custGeom>
              <a:avLst/>
              <a:gdLst>
                <a:gd name="T0" fmla="*/ 450 w 452"/>
                <a:gd name="T1" fmla="*/ 234 h 446"/>
                <a:gd name="T2" fmla="*/ 446 w 452"/>
                <a:gd name="T3" fmla="*/ 215 h 446"/>
                <a:gd name="T4" fmla="*/ 435 w 452"/>
                <a:gd name="T5" fmla="*/ 131 h 446"/>
                <a:gd name="T6" fmla="*/ 417 w 452"/>
                <a:gd name="T7" fmla="*/ 128 h 446"/>
                <a:gd name="T8" fmla="*/ 398 w 452"/>
                <a:gd name="T9" fmla="*/ 117 h 446"/>
                <a:gd name="T10" fmla="*/ 378 w 452"/>
                <a:gd name="T11" fmla="*/ 116 h 446"/>
                <a:gd name="T12" fmla="*/ 365 w 452"/>
                <a:gd name="T13" fmla="*/ 118 h 446"/>
                <a:gd name="T14" fmla="*/ 352 w 452"/>
                <a:gd name="T15" fmla="*/ 122 h 446"/>
                <a:gd name="T16" fmla="*/ 332 w 452"/>
                <a:gd name="T17" fmla="*/ 118 h 446"/>
                <a:gd name="T18" fmla="*/ 325 w 452"/>
                <a:gd name="T19" fmla="*/ 116 h 446"/>
                <a:gd name="T20" fmla="*/ 310 w 452"/>
                <a:gd name="T21" fmla="*/ 112 h 446"/>
                <a:gd name="T22" fmla="*/ 301 w 452"/>
                <a:gd name="T23" fmla="*/ 111 h 446"/>
                <a:gd name="T24" fmla="*/ 284 w 452"/>
                <a:gd name="T25" fmla="*/ 107 h 446"/>
                <a:gd name="T26" fmla="*/ 269 w 452"/>
                <a:gd name="T27" fmla="*/ 101 h 446"/>
                <a:gd name="T28" fmla="*/ 253 w 452"/>
                <a:gd name="T29" fmla="*/ 93 h 446"/>
                <a:gd name="T30" fmla="*/ 242 w 452"/>
                <a:gd name="T31" fmla="*/ 90 h 446"/>
                <a:gd name="T32" fmla="*/ 125 w 452"/>
                <a:gd name="T33" fmla="*/ 182 h 446"/>
                <a:gd name="T34" fmla="*/ 2 w 452"/>
                <a:gd name="T35" fmla="*/ 183 h 446"/>
                <a:gd name="T36" fmla="*/ 13 w 452"/>
                <a:gd name="T37" fmla="*/ 197 h 446"/>
                <a:gd name="T38" fmla="*/ 22 w 452"/>
                <a:gd name="T39" fmla="*/ 205 h 446"/>
                <a:gd name="T40" fmla="*/ 41 w 452"/>
                <a:gd name="T41" fmla="*/ 224 h 446"/>
                <a:gd name="T42" fmla="*/ 55 w 452"/>
                <a:gd name="T43" fmla="*/ 238 h 446"/>
                <a:gd name="T44" fmla="*/ 59 w 452"/>
                <a:gd name="T45" fmla="*/ 259 h 446"/>
                <a:gd name="T46" fmla="*/ 66 w 452"/>
                <a:gd name="T47" fmla="*/ 278 h 446"/>
                <a:gd name="T48" fmla="*/ 74 w 452"/>
                <a:gd name="T49" fmla="*/ 286 h 446"/>
                <a:gd name="T50" fmla="*/ 88 w 452"/>
                <a:gd name="T51" fmla="*/ 296 h 446"/>
                <a:gd name="T52" fmla="*/ 109 w 452"/>
                <a:gd name="T53" fmla="*/ 307 h 446"/>
                <a:gd name="T54" fmla="*/ 120 w 452"/>
                <a:gd name="T55" fmla="*/ 298 h 446"/>
                <a:gd name="T56" fmla="*/ 127 w 452"/>
                <a:gd name="T57" fmla="*/ 283 h 446"/>
                <a:gd name="T58" fmla="*/ 148 w 452"/>
                <a:gd name="T59" fmla="*/ 275 h 446"/>
                <a:gd name="T60" fmla="*/ 170 w 452"/>
                <a:gd name="T61" fmla="*/ 279 h 446"/>
                <a:gd name="T62" fmla="*/ 183 w 452"/>
                <a:gd name="T63" fmla="*/ 292 h 446"/>
                <a:gd name="T64" fmla="*/ 200 w 452"/>
                <a:gd name="T65" fmla="*/ 320 h 446"/>
                <a:gd name="T66" fmla="*/ 210 w 452"/>
                <a:gd name="T67" fmla="*/ 343 h 446"/>
                <a:gd name="T68" fmla="*/ 235 w 452"/>
                <a:gd name="T69" fmla="*/ 372 h 446"/>
                <a:gd name="T70" fmla="*/ 237 w 452"/>
                <a:gd name="T71" fmla="*/ 388 h 446"/>
                <a:gd name="T72" fmla="*/ 249 w 452"/>
                <a:gd name="T73" fmla="*/ 416 h 446"/>
                <a:gd name="T74" fmla="*/ 273 w 452"/>
                <a:gd name="T75" fmla="*/ 427 h 446"/>
                <a:gd name="T76" fmla="*/ 291 w 452"/>
                <a:gd name="T77" fmla="*/ 438 h 446"/>
                <a:gd name="T78" fmla="*/ 305 w 452"/>
                <a:gd name="T79" fmla="*/ 442 h 446"/>
                <a:gd name="T80" fmla="*/ 321 w 452"/>
                <a:gd name="T81" fmla="*/ 441 h 446"/>
                <a:gd name="T82" fmla="*/ 317 w 452"/>
                <a:gd name="T83" fmla="*/ 425 h 446"/>
                <a:gd name="T84" fmla="*/ 308 w 452"/>
                <a:gd name="T85" fmla="*/ 404 h 446"/>
                <a:gd name="T86" fmla="*/ 318 w 452"/>
                <a:gd name="T87" fmla="*/ 370 h 446"/>
                <a:gd name="T88" fmla="*/ 311 w 452"/>
                <a:gd name="T89" fmla="*/ 361 h 446"/>
                <a:gd name="T90" fmla="*/ 326 w 452"/>
                <a:gd name="T91" fmla="*/ 355 h 446"/>
                <a:gd name="T92" fmla="*/ 324 w 452"/>
                <a:gd name="T93" fmla="*/ 350 h 446"/>
                <a:gd name="T94" fmla="*/ 338 w 452"/>
                <a:gd name="T95" fmla="*/ 350 h 446"/>
                <a:gd name="T96" fmla="*/ 336 w 452"/>
                <a:gd name="T97" fmla="*/ 345 h 446"/>
                <a:gd name="T98" fmla="*/ 347 w 452"/>
                <a:gd name="T99" fmla="*/ 342 h 446"/>
                <a:gd name="T100" fmla="*/ 346 w 452"/>
                <a:gd name="T101" fmla="*/ 331 h 446"/>
                <a:gd name="T102" fmla="*/ 357 w 452"/>
                <a:gd name="T103" fmla="*/ 329 h 446"/>
                <a:gd name="T104" fmla="*/ 367 w 452"/>
                <a:gd name="T105" fmla="*/ 329 h 446"/>
                <a:gd name="T106" fmla="*/ 395 w 452"/>
                <a:gd name="T107" fmla="*/ 314 h 446"/>
                <a:gd name="T108" fmla="*/ 403 w 452"/>
                <a:gd name="T109" fmla="*/ 305 h 446"/>
                <a:gd name="T110" fmla="*/ 403 w 452"/>
                <a:gd name="T111" fmla="*/ 296 h 446"/>
                <a:gd name="T112" fmla="*/ 410 w 452"/>
                <a:gd name="T113" fmla="*/ 286 h 446"/>
                <a:gd name="T114" fmla="*/ 412 w 452"/>
                <a:gd name="T115" fmla="*/ 299 h 446"/>
                <a:gd name="T116" fmla="*/ 439 w 452"/>
                <a:gd name="T117" fmla="*/ 288 h 446"/>
                <a:gd name="T118" fmla="*/ 447 w 452"/>
                <a:gd name="T119" fmla="*/ 26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2" h="446">
                  <a:moveTo>
                    <a:pt x="446" y="253"/>
                  </a:moveTo>
                  <a:lnTo>
                    <a:pt x="448" y="245"/>
                  </a:lnTo>
                  <a:lnTo>
                    <a:pt x="452" y="240"/>
                  </a:lnTo>
                  <a:lnTo>
                    <a:pt x="450" y="234"/>
                  </a:lnTo>
                  <a:lnTo>
                    <a:pt x="448" y="226"/>
                  </a:lnTo>
                  <a:lnTo>
                    <a:pt x="447" y="223"/>
                  </a:lnTo>
                  <a:lnTo>
                    <a:pt x="447" y="217"/>
                  </a:lnTo>
                  <a:lnTo>
                    <a:pt x="446" y="215"/>
                  </a:lnTo>
                  <a:lnTo>
                    <a:pt x="442" y="206"/>
                  </a:lnTo>
                  <a:lnTo>
                    <a:pt x="442" y="204"/>
                  </a:lnTo>
                  <a:lnTo>
                    <a:pt x="435" y="198"/>
                  </a:lnTo>
                  <a:lnTo>
                    <a:pt x="435" y="131"/>
                  </a:lnTo>
                  <a:lnTo>
                    <a:pt x="425" y="130"/>
                  </a:lnTo>
                  <a:lnTo>
                    <a:pt x="423" y="132"/>
                  </a:lnTo>
                  <a:lnTo>
                    <a:pt x="420" y="131"/>
                  </a:lnTo>
                  <a:lnTo>
                    <a:pt x="417" y="128"/>
                  </a:lnTo>
                  <a:lnTo>
                    <a:pt x="413" y="126"/>
                  </a:lnTo>
                  <a:lnTo>
                    <a:pt x="408" y="126"/>
                  </a:lnTo>
                  <a:lnTo>
                    <a:pt x="402" y="122"/>
                  </a:lnTo>
                  <a:lnTo>
                    <a:pt x="398" y="117"/>
                  </a:lnTo>
                  <a:lnTo>
                    <a:pt x="393" y="116"/>
                  </a:lnTo>
                  <a:lnTo>
                    <a:pt x="385" y="118"/>
                  </a:lnTo>
                  <a:lnTo>
                    <a:pt x="383" y="117"/>
                  </a:lnTo>
                  <a:lnTo>
                    <a:pt x="378" y="116"/>
                  </a:lnTo>
                  <a:lnTo>
                    <a:pt x="374" y="119"/>
                  </a:lnTo>
                  <a:lnTo>
                    <a:pt x="372" y="120"/>
                  </a:lnTo>
                  <a:lnTo>
                    <a:pt x="369" y="118"/>
                  </a:lnTo>
                  <a:lnTo>
                    <a:pt x="365" y="118"/>
                  </a:lnTo>
                  <a:lnTo>
                    <a:pt x="363" y="121"/>
                  </a:lnTo>
                  <a:lnTo>
                    <a:pt x="358" y="124"/>
                  </a:lnTo>
                  <a:lnTo>
                    <a:pt x="354" y="125"/>
                  </a:lnTo>
                  <a:lnTo>
                    <a:pt x="352" y="122"/>
                  </a:lnTo>
                  <a:lnTo>
                    <a:pt x="349" y="119"/>
                  </a:lnTo>
                  <a:lnTo>
                    <a:pt x="341" y="120"/>
                  </a:lnTo>
                  <a:lnTo>
                    <a:pt x="336" y="117"/>
                  </a:lnTo>
                  <a:lnTo>
                    <a:pt x="332" y="118"/>
                  </a:lnTo>
                  <a:lnTo>
                    <a:pt x="330" y="122"/>
                  </a:lnTo>
                  <a:lnTo>
                    <a:pt x="328" y="123"/>
                  </a:lnTo>
                  <a:lnTo>
                    <a:pt x="327" y="118"/>
                  </a:lnTo>
                  <a:lnTo>
                    <a:pt x="325" y="116"/>
                  </a:lnTo>
                  <a:lnTo>
                    <a:pt x="319" y="120"/>
                  </a:lnTo>
                  <a:lnTo>
                    <a:pt x="318" y="116"/>
                  </a:lnTo>
                  <a:lnTo>
                    <a:pt x="312" y="112"/>
                  </a:lnTo>
                  <a:lnTo>
                    <a:pt x="310" y="112"/>
                  </a:lnTo>
                  <a:lnTo>
                    <a:pt x="308" y="115"/>
                  </a:lnTo>
                  <a:lnTo>
                    <a:pt x="305" y="117"/>
                  </a:lnTo>
                  <a:lnTo>
                    <a:pt x="302" y="116"/>
                  </a:lnTo>
                  <a:lnTo>
                    <a:pt x="301" y="111"/>
                  </a:lnTo>
                  <a:lnTo>
                    <a:pt x="298" y="111"/>
                  </a:lnTo>
                  <a:lnTo>
                    <a:pt x="295" y="105"/>
                  </a:lnTo>
                  <a:lnTo>
                    <a:pt x="287" y="105"/>
                  </a:lnTo>
                  <a:lnTo>
                    <a:pt x="284" y="107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75" y="105"/>
                  </a:lnTo>
                  <a:lnTo>
                    <a:pt x="269" y="101"/>
                  </a:lnTo>
                  <a:lnTo>
                    <a:pt x="261" y="101"/>
                  </a:lnTo>
                  <a:lnTo>
                    <a:pt x="259" y="94"/>
                  </a:lnTo>
                  <a:lnTo>
                    <a:pt x="255" y="92"/>
                  </a:lnTo>
                  <a:lnTo>
                    <a:pt x="253" y="93"/>
                  </a:lnTo>
                  <a:lnTo>
                    <a:pt x="250" y="92"/>
                  </a:lnTo>
                  <a:lnTo>
                    <a:pt x="247" y="93"/>
                  </a:lnTo>
                  <a:lnTo>
                    <a:pt x="244" y="93"/>
                  </a:lnTo>
                  <a:lnTo>
                    <a:pt x="242" y="90"/>
                  </a:lnTo>
                  <a:lnTo>
                    <a:pt x="235" y="83"/>
                  </a:lnTo>
                  <a:lnTo>
                    <a:pt x="239" y="6"/>
                  </a:lnTo>
                  <a:lnTo>
                    <a:pt x="139" y="0"/>
                  </a:lnTo>
                  <a:lnTo>
                    <a:pt x="125" y="182"/>
                  </a:lnTo>
                  <a:lnTo>
                    <a:pt x="6" y="171"/>
                  </a:lnTo>
                  <a:lnTo>
                    <a:pt x="5" y="180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7" y="186"/>
                  </a:lnTo>
                  <a:lnTo>
                    <a:pt x="10" y="190"/>
                  </a:lnTo>
                  <a:lnTo>
                    <a:pt x="11" y="193"/>
                  </a:lnTo>
                  <a:lnTo>
                    <a:pt x="13" y="197"/>
                  </a:lnTo>
                  <a:lnTo>
                    <a:pt x="15" y="198"/>
                  </a:lnTo>
                  <a:lnTo>
                    <a:pt x="18" y="200"/>
                  </a:lnTo>
                  <a:lnTo>
                    <a:pt x="21" y="202"/>
                  </a:lnTo>
                  <a:lnTo>
                    <a:pt x="22" y="205"/>
                  </a:lnTo>
                  <a:lnTo>
                    <a:pt x="26" y="210"/>
                  </a:lnTo>
                  <a:lnTo>
                    <a:pt x="30" y="213"/>
                  </a:lnTo>
                  <a:lnTo>
                    <a:pt x="38" y="224"/>
                  </a:lnTo>
                  <a:lnTo>
                    <a:pt x="41" y="224"/>
                  </a:lnTo>
                  <a:lnTo>
                    <a:pt x="44" y="227"/>
                  </a:lnTo>
                  <a:lnTo>
                    <a:pt x="48" y="230"/>
                  </a:lnTo>
                  <a:lnTo>
                    <a:pt x="53" y="234"/>
                  </a:lnTo>
                  <a:lnTo>
                    <a:pt x="55" y="238"/>
                  </a:lnTo>
                  <a:lnTo>
                    <a:pt x="55" y="245"/>
                  </a:lnTo>
                  <a:lnTo>
                    <a:pt x="59" y="251"/>
                  </a:lnTo>
                  <a:lnTo>
                    <a:pt x="60" y="255"/>
                  </a:lnTo>
                  <a:lnTo>
                    <a:pt x="59" y="259"/>
                  </a:lnTo>
                  <a:lnTo>
                    <a:pt x="59" y="264"/>
                  </a:lnTo>
                  <a:lnTo>
                    <a:pt x="60" y="270"/>
                  </a:lnTo>
                  <a:lnTo>
                    <a:pt x="65" y="275"/>
                  </a:lnTo>
                  <a:lnTo>
                    <a:pt x="66" y="278"/>
                  </a:lnTo>
                  <a:lnTo>
                    <a:pt x="67" y="279"/>
                  </a:lnTo>
                  <a:lnTo>
                    <a:pt x="69" y="281"/>
                  </a:lnTo>
                  <a:lnTo>
                    <a:pt x="71" y="283"/>
                  </a:lnTo>
                  <a:lnTo>
                    <a:pt x="74" y="286"/>
                  </a:lnTo>
                  <a:lnTo>
                    <a:pt x="78" y="289"/>
                  </a:lnTo>
                  <a:lnTo>
                    <a:pt x="81" y="292"/>
                  </a:lnTo>
                  <a:lnTo>
                    <a:pt x="84" y="293"/>
                  </a:lnTo>
                  <a:lnTo>
                    <a:pt x="88" y="296"/>
                  </a:lnTo>
                  <a:lnTo>
                    <a:pt x="94" y="299"/>
                  </a:lnTo>
                  <a:lnTo>
                    <a:pt x="101" y="304"/>
                  </a:lnTo>
                  <a:lnTo>
                    <a:pt x="104" y="305"/>
                  </a:lnTo>
                  <a:lnTo>
                    <a:pt x="109" y="307"/>
                  </a:lnTo>
                  <a:lnTo>
                    <a:pt x="113" y="307"/>
                  </a:lnTo>
                  <a:lnTo>
                    <a:pt x="115" y="303"/>
                  </a:lnTo>
                  <a:lnTo>
                    <a:pt x="118" y="300"/>
                  </a:lnTo>
                  <a:lnTo>
                    <a:pt x="120" y="298"/>
                  </a:lnTo>
                  <a:lnTo>
                    <a:pt x="123" y="297"/>
                  </a:lnTo>
                  <a:lnTo>
                    <a:pt x="123" y="292"/>
                  </a:lnTo>
                  <a:lnTo>
                    <a:pt x="125" y="288"/>
                  </a:lnTo>
                  <a:lnTo>
                    <a:pt x="127" y="283"/>
                  </a:lnTo>
                  <a:lnTo>
                    <a:pt x="132" y="277"/>
                  </a:lnTo>
                  <a:lnTo>
                    <a:pt x="139" y="276"/>
                  </a:lnTo>
                  <a:lnTo>
                    <a:pt x="143" y="275"/>
                  </a:lnTo>
                  <a:lnTo>
                    <a:pt x="148" y="275"/>
                  </a:lnTo>
                  <a:lnTo>
                    <a:pt x="153" y="277"/>
                  </a:lnTo>
                  <a:lnTo>
                    <a:pt x="159" y="278"/>
                  </a:lnTo>
                  <a:lnTo>
                    <a:pt x="162" y="278"/>
                  </a:lnTo>
                  <a:lnTo>
                    <a:pt x="170" y="279"/>
                  </a:lnTo>
                  <a:lnTo>
                    <a:pt x="173" y="281"/>
                  </a:lnTo>
                  <a:lnTo>
                    <a:pt x="176" y="287"/>
                  </a:lnTo>
                  <a:lnTo>
                    <a:pt x="178" y="287"/>
                  </a:lnTo>
                  <a:lnTo>
                    <a:pt x="183" y="292"/>
                  </a:lnTo>
                  <a:lnTo>
                    <a:pt x="187" y="294"/>
                  </a:lnTo>
                  <a:lnTo>
                    <a:pt x="190" y="300"/>
                  </a:lnTo>
                  <a:lnTo>
                    <a:pt x="196" y="308"/>
                  </a:lnTo>
                  <a:lnTo>
                    <a:pt x="200" y="320"/>
                  </a:lnTo>
                  <a:lnTo>
                    <a:pt x="203" y="324"/>
                  </a:lnTo>
                  <a:lnTo>
                    <a:pt x="207" y="332"/>
                  </a:lnTo>
                  <a:lnTo>
                    <a:pt x="207" y="335"/>
                  </a:lnTo>
                  <a:lnTo>
                    <a:pt x="210" y="343"/>
                  </a:lnTo>
                  <a:lnTo>
                    <a:pt x="218" y="350"/>
                  </a:lnTo>
                  <a:lnTo>
                    <a:pt x="220" y="358"/>
                  </a:lnTo>
                  <a:lnTo>
                    <a:pt x="230" y="370"/>
                  </a:lnTo>
                  <a:lnTo>
                    <a:pt x="235" y="372"/>
                  </a:lnTo>
                  <a:lnTo>
                    <a:pt x="234" y="381"/>
                  </a:lnTo>
                  <a:lnTo>
                    <a:pt x="232" y="383"/>
                  </a:lnTo>
                  <a:lnTo>
                    <a:pt x="234" y="385"/>
                  </a:lnTo>
                  <a:lnTo>
                    <a:pt x="237" y="388"/>
                  </a:lnTo>
                  <a:lnTo>
                    <a:pt x="237" y="394"/>
                  </a:lnTo>
                  <a:lnTo>
                    <a:pt x="243" y="405"/>
                  </a:lnTo>
                  <a:lnTo>
                    <a:pt x="246" y="411"/>
                  </a:lnTo>
                  <a:lnTo>
                    <a:pt x="249" y="416"/>
                  </a:lnTo>
                  <a:lnTo>
                    <a:pt x="251" y="421"/>
                  </a:lnTo>
                  <a:lnTo>
                    <a:pt x="259" y="422"/>
                  </a:lnTo>
                  <a:lnTo>
                    <a:pt x="264" y="427"/>
                  </a:lnTo>
                  <a:lnTo>
                    <a:pt x="273" y="427"/>
                  </a:lnTo>
                  <a:lnTo>
                    <a:pt x="280" y="434"/>
                  </a:lnTo>
                  <a:lnTo>
                    <a:pt x="284" y="434"/>
                  </a:lnTo>
                  <a:lnTo>
                    <a:pt x="286" y="437"/>
                  </a:lnTo>
                  <a:lnTo>
                    <a:pt x="291" y="438"/>
                  </a:lnTo>
                  <a:lnTo>
                    <a:pt x="292" y="436"/>
                  </a:lnTo>
                  <a:lnTo>
                    <a:pt x="302" y="438"/>
                  </a:lnTo>
                  <a:lnTo>
                    <a:pt x="302" y="439"/>
                  </a:lnTo>
                  <a:lnTo>
                    <a:pt x="305" y="442"/>
                  </a:lnTo>
                  <a:lnTo>
                    <a:pt x="310" y="446"/>
                  </a:lnTo>
                  <a:lnTo>
                    <a:pt x="313" y="444"/>
                  </a:lnTo>
                  <a:lnTo>
                    <a:pt x="314" y="442"/>
                  </a:lnTo>
                  <a:lnTo>
                    <a:pt x="321" y="441"/>
                  </a:lnTo>
                  <a:lnTo>
                    <a:pt x="319" y="436"/>
                  </a:lnTo>
                  <a:lnTo>
                    <a:pt x="319" y="433"/>
                  </a:lnTo>
                  <a:lnTo>
                    <a:pt x="318" y="429"/>
                  </a:lnTo>
                  <a:lnTo>
                    <a:pt x="317" y="425"/>
                  </a:lnTo>
                  <a:lnTo>
                    <a:pt x="314" y="423"/>
                  </a:lnTo>
                  <a:lnTo>
                    <a:pt x="312" y="417"/>
                  </a:lnTo>
                  <a:lnTo>
                    <a:pt x="311" y="411"/>
                  </a:lnTo>
                  <a:lnTo>
                    <a:pt x="308" y="404"/>
                  </a:lnTo>
                  <a:lnTo>
                    <a:pt x="308" y="398"/>
                  </a:lnTo>
                  <a:lnTo>
                    <a:pt x="311" y="389"/>
                  </a:lnTo>
                  <a:lnTo>
                    <a:pt x="314" y="380"/>
                  </a:lnTo>
                  <a:lnTo>
                    <a:pt x="318" y="370"/>
                  </a:lnTo>
                  <a:lnTo>
                    <a:pt x="317" y="368"/>
                  </a:lnTo>
                  <a:lnTo>
                    <a:pt x="314" y="366"/>
                  </a:lnTo>
                  <a:lnTo>
                    <a:pt x="311" y="363"/>
                  </a:lnTo>
                  <a:lnTo>
                    <a:pt x="311" y="361"/>
                  </a:lnTo>
                  <a:lnTo>
                    <a:pt x="313" y="362"/>
                  </a:lnTo>
                  <a:lnTo>
                    <a:pt x="322" y="361"/>
                  </a:lnTo>
                  <a:lnTo>
                    <a:pt x="323" y="361"/>
                  </a:lnTo>
                  <a:lnTo>
                    <a:pt x="326" y="355"/>
                  </a:lnTo>
                  <a:lnTo>
                    <a:pt x="323" y="355"/>
                  </a:lnTo>
                  <a:lnTo>
                    <a:pt x="322" y="353"/>
                  </a:lnTo>
                  <a:lnTo>
                    <a:pt x="322" y="351"/>
                  </a:lnTo>
                  <a:lnTo>
                    <a:pt x="324" y="350"/>
                  </a:lnTo>
                  <a:lnTo>
                    <a:pt x="328" y="350"/>
                  </a:lnTo>
                  <a:lnTo>
                    <a:pt x="333" y="350"/>
                  </a:lnTo>
                  <a:lnTo>
                    <a:pt x="335" y="351"/>
                  </a:lnTo>
                  <a:lnTo>
                    <a:pt x="338" y="350"/>
                  </a:lnTo>
                  <a:lnTo>
                    <a:pt x="343" y="346"/>
                  </a:lnTo>
                  <a:lnTo>
                    <a:pt x="341" y="346"/>
                  </a:lnTo>
                  <a:lnTo>
                    <a:pt x="337" y="349"/>
                  </a:lnTo>
                  <a:lnTo>
                    <a:pt x="336" y="345"/>
                  </a:lnTo>
                  <a:lnTo>
                    <a:pt x="338" y="339"/>
                  </a:lnTo>
                  <a:lnTo>
                    <a:pt x="340" y="341"/>
                  </a:lnTo>
                  <a:lnTo>
                    <a:pt x="342" y="342"/>
                  </a:lnTo>
                  <a:lnTo>
                    <a:pt x="347" y="342"/>
                  </a:lnTo>
                  <a:lnTo>
                    <a:pt x="349" y="340"/>
                  </a:lnTo>
                  <a:lnTo>
                    <a:pt x="348" y="336"/>
                  </a:lnTo>
                  <a:lnTo>
                    <a:pt x="345" y="332"/>
                  </a:lnTo>
                  <a:lnTo>
                    <a:pt x="346" y="331"/>
                  </a:lnTo>
                  <a:lnTo>
                    <a:pt x="349" y="331"/>
                  </a:lnTo>
                  <a:lnTo>
                    <a:pt x="352" y="329"/>
                  </a:lnTo>
                  <a:lnTo>
                    <a:pt x="354" y="331"/>
                  </a:lnTo>
                  <a:lnTo>
                    <a:pt x="357" y="329"/>
                  </a:lnTo>
                  <a:lnTo>
                    <a:pt x="358" y="331"/>
                  </a:lnTo>
                  <a:lnTo>
                    <a:pt x="361" y="333"/>
                  </a:lnTo>
                  <a:lnTo>
                    <a:pt x="364" y="331"/>
                  </a:lnTo>
                  <a:lnTo>
                    <a:pt x="367" y="329"/>
                  </a:lnTo>
                  <a:lnTo>
                    <a:pt x="374" y="327"/>
                  </a:lnTo>
                  <a:lnTo>
                    <a:pt x="381" y="326"/>
                  </a:lnTo>
                  <a:lnTo>
                    <a:pt x="392" y="320"/>
                  </a:lnTo>
                  <a:lnTo>
                    <a:pt x="395" y="314"/>
                  </a:lnTo>
                  <a:lnTo>
                    <a:pt x="396" y="309"/>
                  </a:lnTo>
                  <a:lnTo>
                    <a:pt x="399" y="307"/>
                  </a:lnTo>
                  <a:lnTo>
                    <a:pt x="402" y="306"/>
                  </a:lnTo>
                  <a:lnTo>
                    <a:pt x="403" y="305"/>
                  </a:lnTo>
                  <a:lnTo>
                    <a:pt x="406" y="303"/>
                  </a:lnTo>
                  <a:lnTo>
                    <a:pt x="405" y="300"/>
                  </a:lnTo>
                  <a:lnTo>
                    <a:pt x="404" y="297"/>
                  </a:lnTo>
                  <a:lnTo>
                    <a:pt x="403" y="296"/>
                  </a:lnTo>
                  <a:lnTo>
                    <a:pt x="402" y="294"/>
                  </a:lnTo>
                  <a:lnTo>
                    <a:pt x="403" y="291"/>
                  </a:lnTo>
                  <a:lnTo>
                    <a:pt x="407" y="288"/>
                  </a:lnTo>
                  <a:lnTo>
                    <a:pt x="410" y="286"/>
                  </a:lnTo>
                  <a:lnTo>
                    <a:pt x="412" y="286"/>
                  </a:lnTo>
                  <a:lnTo>
                    <a:pt x="412" y="289"/>
                  </a:lnTo>
                  <a:lnTo>
                    <a:pt x="412" y="293"/>
                  </a:lnTo>
                  <a:lnTo>
                    <a:pt x="412" y="299"/>
                  </a:lnTo>
                  <a:lnTo>
                    <a:pt x="413" y="300"/>
                  </a:lnTo>
                  <a:lnTo>
                    <a:pt x="419" y="295"/>
                  </a:lnTo>
                  <a:lnTo>
                    <a:pt x="424" y="294"/>
                  </a:lnTo>
                  <a:lnTo>
                    <a:pt x="439" y="288"/>
                  </a:lnTo>
                  <a:lnTo>
                    <a:pt x="441" y="287"/>
                  </a:lnTo>
                  <a:lnTo>
                    <a:pt x="444" y="282"/>
                  </a:lnTo>
                  <a:lnTo>
                    <a:pt x="447" y="272"/>
                  </a:lnTo>
                  <a:lnTo>
                    <a:pt x="447" y="268"/>
                  </a:lnTo>
                  <a:lnTo>
                    <a:pt x="444" y="261"/>
                  </a:lnTo>
                  <a:lnTo>
                    <a:pt x="446" y="256"/>
                  </a:lnTo>
                  <a:lnTo>
                    <a:pt x="446" y="253"/>
                  </a:lnTo>
                  <a:close/>
                </a:path>
              </a:pathLst>
            </a:custGeom>
            <a:solidFill>
              <a:schemeClr val="accent1">
                <a:lumMod val="50000"/>
                <a:lumOff val="50000"/>
              </a:schemeClr>
            </a:solidFill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6754560-81EE-4E81-AED2-3972B58A1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602" y="2574620"/>
              <a:ext cx="369330" cy="435102"/>
            </a:xfrm>
            <a:custGeom>
              <a:avLst/>
              <a:gdLst>
                <a:gd name="T0" fmla="*/ 73 w 259"/>
                <a:gd name="T1" fmla="*/ 0 h 304"/>
                <a:gd name="T2" fmla="*/ 68 w 259"/>
                <a:gd name="T3" fmla="*/ 25 h 304"/>
                <a:gd name="T4" fmla="*/ 62 w 259"/>
                <a:gd name="T5" fmla="*/ 43 h 304"/>
                <a:gd name="T6" fmla="*/ 59 w 259"/>
                <a:gd name="T7" fmla="*/ 45 h 304"/>
                <a:gd name="T8" fmla="*/ 56 w 259"/>
                <a:gd name="T9" fmla="*/ 43 h 304"/>
                <a:gd name="T10" fmla="*/ 51 w 259"/>
                <a:gd name="T11" fmla="*/ 39 h 304"/>
                <a:gd name="T12" fmla="*/ 47 w 259"/>
                <a:gd name="T13" fmla="*/ 41 h 304"/>
                <a:gd name="T14" fmla="*/ 45 w 259"/>
                <a:gd name="T15" fmla="*/ 37 h 304"/>
                <a:gd name="T16" fmla="*/ 38 w 259"/>
                <a:gd name="T17" fmla="*/ 39 h 304"/>
                <a:gd name="T18" fmla="*/ 35 w 259"/>
                <a:gd name="T19" fmla="*/ 42 h 304"/>
                <a:gd name="T20" fmla="*/ 35 w 259"/>
                <a:gd name="T21" fmla="*/ 53 h 304"/>
                <a:gd name="T22" fmla="*/ 35 w 259"/>
                <a:gd name="T23" fmla="*/ 67 h 304"/>
                <a:gd name="T24" fmla="*/ 35 w 259"/>
                <a:gd name="T25" fmla="*/ 80 h 304"/>
                <a:gd name="T26" fmla="*/ 34 w 259"/>
                <a:gd name="T27" fmla="*/ 84 h 304"/>
                <a:gd name="T28" fmla="*/ 31 w 259"/>
                <a:gd name="T29" fmla="*/ 89 h 304"/>
                <a:gd name="T30" fmla="*/ 30 w 259"/>
                <a:gd name="T31" fmla="*/ 94 h 304"/>
                <a:gd name="T32" fmla="*/ 30 w 259"/>
                <a:gd name="T33" fmla="*/ 101 h 304"/>
                <a:gd name="T34" fmla="*/ 34 w 259"/>
                <a:gd name="T35" fmla="*/ 110 h 304"/>
                <a:gd name="T36" fmla="*/ 35 w 259"/>
                <a:gd name="T37" fmla="*/ 119 h 304"/>
                <a:gd name="T38" fmla="*/ 37 w 259"/>
                <a:gd name="T39" fmla="*/ 122 h 304"/>
                <a:gd name="T40" fmla="*/ 42 w 259"/>
                <a:gd name="T41" fmla="*/ 128 h 304"/>
                <a:gd name="T42" fmla="*/ 39 w 259"/>
                <a:gd name="T43" fmla="*/ 130 h 304"/>
                <a:gd name="T44" fmla="*/ 34 w 259"/>
                <a:gd name="T45" fmla="*/ 134 h 304"/>
                <a:gd name="T46" fmla="*/ 24 w 259"/>
                <a:gd name="T47" fmla="*/ 141 h 304"/>
                <a:gd name="T48" fmla="*/ 21 w 259"/>
                <a:gd name="T49" fmla="*/ 154 h 304"/>
                <a:gd name="T50" fmla="*/ 17 w 259"/>
                <a:gd name="T51" fmla="*/ 162 h 304"/>
                <a:gd name="T52" fmla="*/ 13 w 259"/>
                <a:gd name="T53" fmla="*/ 166 h 304"/>
                <a:gd name="T54" fmla="*/ 11 w 259"/>
                <a:gd name="T55" fmla="*/ 167 h 304"/>
                <a:gd name="T56" fmla="*/ 9 w 259"/>
                <a:gd name="T57" fmla="*/ 171 h 304"/>
                <a:gd name="T58" fmla="*/ 10 w 259"/>
                <a:gd name="T59" fmla="*/ 178 h 304"/>
                <a:gd name="T60" fmla="*/ 9 w 259"/>
                <a:gd name="T61" fmla="*/ 183 h 304"/>
                <a:gd name="T62" fmla="*/ 15 w 259"/>
                <a:gd name="T63" fmla="*/ 188 h 304"/>
                <a:gd name="T64" fmla="*/ 13 w 259"/>
                <a:gd name="T65" fmla="*/ 192 h 304"/>
                <a:gd name="T66" fmla="*/ 5 w 259"/>
                <a:gd name="T67" fmla="*/ 196 h 304"/>
                <a:gd name="T68" fmla="*/ 3 w 259"/>
                <a:gd name="T69" fmla="*/ 200 h 304"/>
                <a:gd name="T70" fmla="*/ 0 w 259"/>
                <a:gd name="T71" fmla="*/ 206 h 304"/>
                <a:gd name="T72" fmla="*/ 139 w 259"/>
                <a:gd name="T73" fmla="*/ 291 h 304"/>
                <a:gd name="T74" fmla="*/ 182 w 259"/>
                <a:gd name="T75" fmla="*/ 299 h 304"/>
                <a:gd name="T76" fmla="*/ 218 w 259"/>
                <a:gd name="T77" fmla="*/ 304 h 304"/>
                <a:gd name="T78" fmla="*/ 219 w 259"/>
                <a:gd name="T79" fmla="*/ 304 h 304"/>
                <a:gd name="T80" fmla="*/ 259 w 259"/>
                <a:gd name="T81" fmla="*/ 33 h 304"/>
                <a:gd name="T82" fmla="*/ 73 w 259"/>
                <a:gd name="T8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304">
                  <a:moveTo>
                    <a:pt x="73" y="0"/>
                  </a:moveTo>
                  <a:cubicBezTo>
                    <a:pt x="73" y="0"/>
                    <a:pt x="69" y="19"/>
                    <a:pt x="68" y="25"/>
                  </a:cubicBezTo>
                  <a:cubicBezTo>
                    <a:pt x="66" y="29"/>
                    <a:pt x="62" y="43"/>
                    <a:pt x="62" y="43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5" y="188"/>
                    <a:pt x="15" y="188"/>
                    <a:pt x="15" y="188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5" y="196"/>
                    <a:pt x="5" y="196"/>
                    <a:pt x="5" y="196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39" y="291"/>
                    <a:pt x="139" y="291"/>
                    <a:pt x="139" y="291"/>
                  </a:cubicBezTo>
                  <a:cubicBezTo>
                    <a:pt x="182" y="299"/>
                    <a:pt x="182" y="299"/>
                    <a:pt x="182" y="299"/>
                  </a:cubicBezTo>
                  <a:cubicBezTo>
                    <a:pt x="218" y="304"/>
                    <a:pt x="218" y="304"/>
                    <a:pt x="218" y="304"/>
                  </a:cubicBezTo>
                  <a:cubicBezTo>
                    <a:pt x="219" y="304"/>
                    <a:pt x="219" y="304"/>
                    <a:pt x="219" y="304"/>
                  </a:cubicBezTo>
                  <a:cubicBezTo>
                    <a:pt x="259" y="33"/>
                    <a:pt x="259" y="33"/>
                    <a:pt x="259" y="33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11B7CFA5-2385-415E-AE8B-DBB7384E4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9212" y="2105790"/>
              <a:ext cx="433415" cy="750467"/>
            </a:xfrm>
            <a:custGeom>
              <a:avLst/>
              <a:gdLst>
                <a:gd name="T0" fmla="*/ 229 w 257"/>
                <a:gd name="T1" fmla="*/ 433 h 445"/>
                <a:gd name="T2" fmla="*/ 231 w 257"/>
                <a:gd name="T3" fmla="*/ 420 h 445"/>
                <a:gd name="T4" fmla="*/ 239 w 257"/>
                <a:gd name="T5" fmla="*/ 409 h 445"/>
                <a:gd name="T6" fmla="*/ 255 w 257"/>
                <a:gd name="T7" fmla="*/ 388 h 445"/>
                <a:gd name="T8" fmla="*/ 251 w 257"/>
                <a:gd name="T9" fmla="*/ 379 h 445"/>
                <a:gd name="T10" fmla="*/ 247 w 257"/>
                <a:gd name="T11" fmla="*/ 358 h 445"/>
                <a:gd name="T12" fmla="*/ 118 w 257"/>
                <a:gd name="T13" fmla="*/ 158 h 445"/>
                <a:gd name="T14" fmla="*/ 113 w 257"/>
                <a:gd name="T15" fmla="*/ 153 h 445"/>
                <a:gd name="T16" fmla="*/ 117 w 257"/>
                <a:gd name="T17" fmla="*/ 146 h 445"/>
                <a:gd name="T18" fmla="*/ 26 w 257"/>
                <a:gd name="T19" fmla="*/ 0 h 445"/>
                <a:gd name="T20" fmla="*/ 23 w 257"/>
                <a:gd name="T21" fmla="*/ 9 h 445"/>
                <a:gd name="T22" fmla="*/ 22 w 257"/>
                <a:gd name="T23" fmla="*/ 25 h 445"/>
                <a:gd name="T24" fmla="*/ 17 w 257"/>
                <a:gd name="T25" fmla="*/ 34 h 445"/>
                <a:gd name="T26" fmla="*/ 7 w 257"/>
                <a:gd name="T27" fmla="*/ 50 h 445"/>
                <a:gd name="T28" fmla="*/ 0 w 257"/>
                <a:gd name="T29" fmla="*/ 62 h 445"/>
                <a:gd name="T30" fmla="*/ 3 w 257"/>
                <a:gd name="T31" fmla="*/ 75 h 445"/>
                <a:gd name="T32" fmla="*/ 9 w 257"/>
                <a:gd name="T33" fmla="*/ 90 h 445"/>
                <a:gd name="T34" fmla="*/ 5 w 257"/>
                <a:gd name="T35" fmla="*/ 110 h 445"/>
                <a:gd name="T36" fmla="*/ 2 w 257"/>
                <a:gd name="T37" fmla="*/ 122 h 445"/>
                <a:gd name="T38" fmla="*/ 11 w 257"/>
                <a:gd name="T39" fmla="*/ 145 h 445"/>
                <a:gd name="T40" fmla="*/ 17 w 257"/>
                <a:gd name="T41" fmla="*/ 161 h 445"/>
                <a:gd name="T42" fmla="*/ 14 w 257"/>
                <a:gd name="T43" fmla="*/ 169 h 445"/>
                <a:gd name="T44" fmla="*/ 23 w 257"/>
                <a:gd name="T45" fmla="*/ 176 h 445"/>
                <a:gd name="T46" fmla="*/ 29 w 257"/>
                <a:gd name="T47" fmla="*/ 175 h 445"/>
                <a:gd name="T48" fmla="*/ 37 w 257"/>
                <a:gd name="T49" fmla="*/ 172 h 445"/>
                <a:gd name="T50" fmla="*/ 51 w 257"/>
                <a:gd name="T51" fmla="*/ 177 h 445"/>
                <a:gd name="T52" fmla="*/ 49 w 257"/>
                <a:gd name="T53" fmla="*/ 179 h 445"/>
                <a:gd name="T54" fmla="*/ 40 w 257"/>
                <a:gd name="T55" fmla="*/ 176 h 445"/>
                <a:gd name="T56" fmla="*/ 33 w 257"/>
                <a:gd name="T57" fmla="*/ 175 h 445"/>
                <a:gd name="T58" fmla="*/ 35 w 257"/>
                <a:gd name="T59" fmla="*/ 187 h 445"/>
                <a:gd name="T60" fmla="*/ 30 w 257"/>
                <a:gd name="T61" fmla="*/ 192 h 445"/>
                <a:gd name="T62" fmla="*/ 29 w 257"/>
                <a:gd name="T63" fmla="*/ 185 h 445"/>
                <a:gd name="T64" fmla="*/ 24 w 257"/>
                <a:gd name="T65" fmla="*/ 187 h 445"/>
                <a:gd name="T66" fmla="*/ 23 w 257"/>
                <a:gd name="T67" fmla="*/ 204 h 445"/>
                <a:gd name="T68" fmla="*/ 30 w 257"/>
                <a:gd name="T69" fmla="*/ 217 h 445"/>
                <a:gd name="T70" fmla="*/ 35 w 257"/>
                <a:gd name="T71" fmla="*/ 229 h 445"/>
                <a:gd name="T72" fmla="*/ 28 w 257"/>
                <a:gd name="T73" fmla="*/ 234 h 445"/>
                <a:gd name="T74" fmla="*/ 34 w 257"/>
                <a:gd name="T75" fmla="*/ 255 h 445"/>
                <a:gd name="T76" fmla="*/ 42 w 257"/>
                <a:gd name="T77" fmla="*/ 275 h 445"/>
                <a:gd name="T78" fmla="*/ 50 w 257"/>
                <a:gd name="T79" fmla="*/ 288 h 445"/>
                <a:gd name="T80" fmla="*/ 50 w 257"/>
                <a:gd name="T81" fmla="*/ 298 h 445"/>
                <a:gd name="T82" fmla="*/ 53 w 257"/>
                <a:gd name="T83" fmla="*/ 307 h 445"/>
                <a:gd name="T84" fmla="*/ 50 w 257"/>
                <a:gd name="T85" fmla="*/ 327 h 445"/>
                <a:gd name="T86" fmla="*/ 73 w 257"/>
                <a:gd name="T87" fmla="*/ 339 h 445"/>
                <a:gd name="T88" fmla="*/ 91 w 257"/>
                <a:gd name="T89" fmla="*/ 355 h 445"/>
                <a:gd name="T90" fmla="*/ 112 w 257"/>
                <a:gd name="T91" fmla="*/ 374 h 445"/>
                <a:gd name="T92" fmla="*/ 128 w 257"/>
                <a:gd name="T93" fmla="*/ 388 h 445"/>
                <a:gd name="T94" fmla="*/ 143 w 257"/>
                <a:gd name="T95" fmla="*/ 414 h 445"/>
                <a:gd name="T96" fmla="*/ 143 w 257"/>
                <a:gd name="T97" fmla="*/ 434 h 445"/>
                <a:gd name="T98" fmla="*/ 226 w 257"/>
                <a:gd name="T99" fmla="*/ 44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7" h="445">
                  <a:moveTo>
                    <a:pt x="233" y="441"/>
                  </a:moveTo>
                  <a:lnTo>
                    <a:pt x="234" y="438"/>
                  </a:lnTo>
                  <a:lnTo>
                    <a:pt x="229" y="433"/>
                  </a:lnTo>
                  <a:lnTo>
                    <a:pt x="230" y="429"/>
                  </a:lnTo>
                  <a:lnTo>
                    <a:pt x="229" y="423"/>
                  </a:lnTo>
                  <a:lnTo>
                    <a:pt x="231" y="420"/>
                  </a:lnTo>
                  <a:lnTo>
                    <a:pt x="233" y="419"/>
                  </a:lnTo>
                  <a:lnTo>
                    <a:pt x="236" y="416"/>
                  </a:lnTo>
                  <a:lnTo>
                    <a:pt x="239" y="409"/>
                  </a:lnTo>
                  <a:lnTo>
                    <a:pt x="242" y="398"/>
                  </a:lnTo>
                  <a:lnTo>
                    <a:pt x="250" y="392"/>
                  </a:lnTo>
                  <a:lnTo>
                    <a:pt x="255" y="388"/>
                  </a:lnTo>
                  <a:lnTo>
                    <a:pt x="257" y="387"/>
                  </a:lnTo>
                  <a:lnTo>
                    <a:pt x="253" y="382"/>
                  </a:lnTo>
                  <a:lnTo>
                    <a:pt x="251" y="379"/>
                  </a:lnTo>
                  <a:lnTo>
                    <a:pt x="250" y="372"/>
                  </a:lnTo>
                  <a:lnTo>
                    <a:pt x="247" y="364"/>
                  </a:lnTo>
                  <a:lnTo>
                    <a:pt x="247" y="358"/>
                  </a:lnTo>
                  <a:lnTo>
                    <a:pt x="248" y="354"/>
                  </a:lnTo>
                  <a:lnTo>
                    <a:pt x="248" y="353"/>
                  </a:lnTo>
                  <a:lnTo>
                    <a:pt x="118" y="158"/>
                  </a:lnTo>
                  <a:lnTo>
                    <a:pt x="115" y="156"/>
                  </a:lnTo>
                  <a:lnTo>
                    <a:pt x="114" y="155"/>
                  </a:lnTo>
                  <a:lnTo>
                    <a:pt x="113" y="153"/>
                  </a:lnTo>
                  <a:lnTo>
                    <a:pt x="112" y="150"/>
                  </a:lnTo>
                  <a:lnTo>
                    <a:pt x="113" y="147"/>
                  </a:lnTo>
                  <a:lnTo>
                    <a:pt x="117" y="146"/>
                  </a:lnTo>
                  <a:lnTo>
                    <a:pt x="119" y="145"/>
                  </a:lnTo>
                  <a:lnTo>
                    <a:pt x="148" y="35"/>
                  </a:lnTo>
                  <a:lnTo>
                    <a:pt x="26" y="0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3" y="9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22" y="25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7" y="34"/>
                  </a:lnTo>
                  <a:lnTo>
                    <a:pt x="17" y="40"/>
                  </a:lnTo>
                  <a:lnTo>
                    <a:pt x="13" y="45"/>
                  </a:lnTo>
                  <a:lnTo>
                    <a:pt x="7" y="50"/>
                  </a:lnTo>
                  <a:lnTo>
                    <a:pt x="2" y="55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1"/>
                  </a:lnTo>
                  <a:lnTo>
                    <a:pt x="3" y="75"/>
                  </a:lnTo>
                  <a:lnTo>
                    <a:pt x="7" y="81"/>
                  </a:lnTo>
                  <a:lnTo>
                    <a:pt x="8" y="85"/>
                  </a:lnTo>
                  <a:lnTo>
                    <a:pt x="9" y="90"/>
                  </a:lnTo>
                  <a:lnTo>
                    <a:pt x="9" y="98"/>
                  </a:lnTo>
                  <a:lnTo>
                    <a:pt x="6" y="104"/>
                  </a:lnTo>
                  <a:lnTo>
                    <a:pt x="5" y="110"/>
                  </a:lnTo>
                  <a:lnTo>
                    <a:pt x="5" y="117"/>
                  </a:lnTo>
                  <a:lnTo>
                    <a:pt x="4" y="120"/>
                  </a:lnTo>
                  <a:lnTo>
                    <a:pt x="2" y="122"/>
                  </a:lnTo>
                  <a:lnTo>
                    <a:pt x="3" y="126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5" y="153"/>
                  </a:lnTo>
                  <a:lnTo>
                    <a:pt x="17" y="156"/>
                  </a:lnTo>
                  <a:lnTo>
                    <a:pt x="17" y="161"/>
                  </a:lnTo>
                  <a:lnTo>
                    <a:pt x="16" y="164"/>
                  </a:lnTo>
                  <a:lnTo>
                    <a:pt x="14" y="166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2"/>
                  </a:lnTo>
                  <a:lnTo>
                    <a:pt x="23" y="176"/>
                  </a:lnTo>
                  <a:lnTo>
                    <a:pt x="24" y="178"/>
                  </a:lnTo>
                  <a:lnTo>
                    <a:pt x="27" y="179"/>
                  </a:lnTo>
                  <a:lnTo>
                    <a:pt x="29" y="175"/>
                  </a:lnTo>
                  <a:lnTo>
                    <a:pt x="29" y="170"/>
                  </a:lnTo>
                  <a:lnTo>
                    <a:pt x="34" y="169"/>
                  </a:lnTo>
                  <a:lnTo>
                    <a:pt x="37" y="172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1" y="177"/>
                  </a:lnTo>
                  <a:lnTo>
                    <a:pt x="53" y="178"/>
                  </a:lnTo>
                  <a:lnTo>
                    <a:pt x="51" y="180"/>
                  </a:lnTo>
                  <a:lnTo>
                    <a:pt x="49" y="179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0" y="176"/>
                  </a:lnTo>
                  <a:lnTo>
                    <a:pt x="38" y="175"/>
                  </a:lnTo>
                  <a:lnTo>
                    <a:pt x="35" y="174"/>
                  </a:lnTo>
                  <a:lnTo>
                    <a:pt x="33" y="175"/>
                  </a:lnTo>
                  <a:lnTo>
                    <a:pt x="33" y="177"/>
                  </a:lnTo>
                  <a:lnTo>
                    <a:pt x="33" y="184"/>
                  </a:lnTo>
                  <a:lnTo>
                    <a:pt x="35" y="187"/>
                  </a:lnTo>
                  <a:lnTo>
                    <a:pt x="34" y="194"/>
                  </a:lnTo>
                  <a:lnTo>
                    <a:pt x="33" y="194"/>
                  </a:lnTo>
                  <a:lnTo>
                    <a:pt x="30" y="192"/>
                  </a:lnTo>
                  <a:lnTo>
                    <a:pt x="29" y="190"/>
                  </a:lnTo>
                  <a:lnTo>
                    <a:pt x="29" y="186"/>
                  </a:lnTo>
                  <a:lnTo>
                    <a:pt x="29" y="185"/>
                  </a:lnTo>
                  <a:lnTo>
                    <a:pt x="28" y="184"/>
                  </a:lnTo>
                  <a:lnTo>
                    <a:pt x="25" y="183"/>
                  </a:lnTo>
                  <a:lnTo>
                    <a:pt x="24" y="187"/>
                  </a:lnTo>
                  <a:lnTo>
                    <a:pt x="23" y="189"/>
                  </a:lnTo>
                  <a:lnTo>
                    <a:pt x="23" y="195"/>
                  </a:lnTo>
                  <a:lnTo>
                    <a:pt x="23" y="204"/>
                  </a:lnTo>
                  <a:lnTo>
                    <a:pt x="23" y="209"/>
                  </a:lnTo>
                  <a:lnTo>
                    <a:pt x="26" y="214"/>
                  </a:lnTo>
                  <a:lnTo>
                    <a:pt x="30" y="217"/>
                  </a:lnTo>
                  <a:lnTo>
                    <a:pt x="34" y="220"/>
                  </a:lnTo>
                  <a:lnTo>
                    <a:pt x="35" y="225"/>
                  </a:lnTo>
                  <a:lnTo>
                    <a:pt x="35" y="229"/>
                  </a:lnTo>
                  <a:lnTo>
                    <a:pt x="34" y="233"/>
                  </a:lnTo>
                  <a:lnTo>
                    <a:pt x="31" y="234"/>
                  </a:lnTo>
                  <a:lnTo>
                    <a:pt x="28" y="234"/>
                  </a:lnTo>
                  <a:lnTo>
                    <a:pt x="28" y="244"/>
                  </a:lnTo>
                  <a:lnTo>
                    <a:pt x="29" y="247"/>
                  </a:lnTo>
                  <a:lnTo>
                    <a:pt x="34" y="255"/>
                  </a:lnTo>
                  <a:lnTo>
                    <a:pt x="35" y="261"/>
                  </a:lnTo>
                  <a:lnTo>
                    <a:pt x="40" y="268"/>
                  </a:lnTo>
                  <a:lnTo>
                    <a:pt x="42" y="275"/>
                  </a:lnTo>
                  <a:lnTo>
                    <a:pt x="45" y="280"/>
                  </a:lnTo>
                  <a:lnTo>
                    <a:pt x="48" y="287"/>
                  </a:lnTo>
                  <a:lnTo>
                    <a:pt x="50" y="288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0" y="298"/>
                  </a:lnTo>
                  <a:lnTo>
                    <a:pt x="52" y="300"/>
                  </a:lnTo>
                  <a:lnTo>
                    <a:pt x="53" y="303"/>
                  </a:lnTo>
                  <a:lnTo>
                    <a:pt x="53" y="307"/>
                  </a:lnTo>
                  <a:lnTo>
                    <a:pt x="52" y="316"/>
                  </a:lnTo>
                  <a:lnTo>
                    <a:pt x="51" y="322"/>
                  </a:lnTo>
                  <a:lnTo>
                    <a:pt x="50" y="327"/>
                  </a:lnTo>
                  <a:lnTo>
                    <a:pt x="59" y="332"/>
                  </a:lnTo>
                  <a:lnTo>
                    <a:pt x="67" y="335"/>
                  </a:lnTo>
                  <a:lnTo>
                    <a:pt x="73" y="339"/>
                  </a:lnTo>
                  <a:lnTo>
                    <a:pt x="82" y="342"/>
                  </a:lnTo>
                  <a:lnTo>
                    <a:pt x="85" y="345"/>
                  </a:lnTo>
                  <a:lnTo>
                    <a:pt x="91" y="355"/>
                  </a:lnTo>
                  <a:lnTo>
                    <a:pt x="99" y="362"/>
                  </a:lnTo>
                  <a:lnTo>
                    <a:pt x="111" y="365"/>
                  </a:lnTo>
                  <a:lnTo>
                    <a:pt x="112" y="374"/>
                  </a:lnTo>
                  <a:lnTo>
                    <a:pt x="114" y="378"/>
                  </a:lnTo>
                  <a:lnTo>
                    <a:pt x="121" y="380"/>
                  </a:lnTo>
                  <a:lnTo>
                    <a:pt x="128" y="388"/>
                  </a:lnTo>
                  <a:lnTo>
                    <a:pt x="136" y="400"/>
                  </a:lnTo>
                  <a:lnTo>
                    <a:pt x="140" y="405"/>
                  </a:lnTo>
                  <a:lnTo>
                    <a:pt x="143" y="414"/>
                  </a:lnTo>
                  <a:lnTo>
                    <a:pt x="140" y="422"/>
                  </a:lnTo>
                  <a:lnTo>
                    <a:pt x="140" y="427"/>
                  </a:lnTo>
                  <a:lnTo>
                    <a:pt x="143" y="434"/>
                  </a:lnTo>
                  <a:lnTo>
                    <a:pt x="147" y="435"/>
                  </a:lnTo>
                  <a:lnTo>
                    <a:pt x="225" y="445"/>
                  </a:lnTo>
                  <a:lnTo>
                    <a:pt x="226" y="444"/>
                  </a:lnTo>
                  <a:lnTo>
                    <a:pt x="233" y="441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D276A728-DE38-4DCF-BBB7-C9DC9D1ED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358" y="2660630"/>
              <a:ext cx="473890" cy="254654"/>
            </a:xfrm>
            <a:custGeom>
              <a:avLst/>
              <a:gdLst>
                <a:gd name="T0" fmla="*/ 0 w 332"/>
                <a:gd name="T1" fmla="*/ 25 h 178"/>
                <a:gd name="T2" fmla="*/ 0 w 332"/>
                <a:gd name="T3" fmla="*/ 28 h 178"/>
                <a:gd name="T4" fmla="*/ 0 w 332"/>
                <a:gd name="T5" fmla="*/ 25 h 178"/>
                <a:gd name="T6" fmla="*/ 118 w 332"/>
                <a:gd name="T7" fmla="*/ 32 h 178"/>
                <a:gd name="T8" fmla="*/ 113 w 332"/>
                <a:gd name="T9" fmla="*/ 123 h 178"/>
                <a:gd name="T10" fmla="*/ 121 w 332"/>
                <a:gd name="T11" fmla="*/ 131 h 178"/>
                <a:gd name="T12" fmla="*/ 124 w 332"/>
                <a:gd name="T13" fmla="*/ 134 h 178"/>
                <a:gd name="T14" fmla="*/ 127 w 332"/>
                <a:gd name="T15" fmla="*/ 134 h 178"/>
                <a:gd name="T16" fmla="*/ 131 w 332"/>
                <a:gd name="T17" fmla="*/ 133 h 178"/>
                <a:gd name="T18" fmla="*/ 134 w 332"/>
                <a:gd name="T19" fmla="*/ 134 h 178"/>
                <a:gd name="T20" fmla="*/ 137 w 332"/>
                <a:gd name="T21" fmla="*/ 133 h 178"/>
                <a:gd name="T22" fmla="*/ 141 w 332"/>
                <a:gd name="T23" fmla="*/ 135 h 178"/>
                <a:gd name="T24" fmla="*/ 144 w 332"/>
                <a:gd name="T25" fmla="*/ 144 h 178"/>
                <a:gd name="T26" fmla="*/ 153 w 332"/>
                <a:gd name="T27" fmla="*/ 144 h 178"/>
                <a:gd name="T28" fmla="*/ 160 w 332"/>
                <a:gd name="T29" fmla="*/ 148 h 178"/>
                <a:gd name="T30" fmla="*/ 166 w 332"/>
                <a:gd name="T31" fmla="*/ 147 h 178"/>
                <a:gd name="T32" fmla="*/ 167 w 332"/>
                <a:gd name="T33" fmla="*/ 147 h 178"/>
                <a:gd name="T34" fmla="*/ 171 w 332"/>
                <a:gd name="T35" fmla="*/ 151 h 178"/>
                <a:gd name="T36" fmla="*/ 175 w 332"/>
                <a:gd name="T37" fmla="*/ 148 h 178"/>
                <a:gd name="T38" fmla="*/ 184 w 332"/>
                <a:gd name="T39" fmla="*/ 149 h 178"/>
                <a:gd name="T40" fmla="*/ 188 w 332"/>
                <a:gd name="T41" fmla="*/ 156 h 178"/>
                <a:gd name="T42" fmla="*/ 191 w 332"/>
                <a:gd name="T43" fmla="*/ 156 h 178"/>
                <a:gd name="T44" fmla="*/ 192 w 332"/>
                <a:gd name="T45" fmla="*/ 162 h 178"/>
                <a:gd name="T46" fmla="*/ 196 w 332"/>
                <a:gd name="T47" fmla="*/ 163 h 178"/>
                <a:gd name="T48" fmla="*/ 200 w 332"/>
                <a:gd name="T49" fmla="*/ 160 h 178"/>
                <a:gd name="T50" fmla="*/ 202 w 332"/>
                <a:gd name="T51" fmla="*/ 157 h 178"/>
                <a:gd name="T52" fmla="*/ 204 w 332"/>
                <a:gd name="T53" fmla="*/ 157 h 178"/>
                <a:gd name="T54" fmla="*/ 211 w 332"/>
                <a:gd name="T55" fmla="*/ 162 h 178"/>
                <a:gd name="T56" fmla="*/ 213 w 332"/>
                <a:gd name="T57" fmla="*/ 166 h 178"/>
                <a:gd name="T58" fmla="*/ 220 w 332"/>
                <a:gd name="T59" fmla="*/ 162 h 178"/>
                <a:gd name="T60" fmla="*/ 222 w 332"/>
                <a:gd name="T61" fmla="*/ 164 h 178"/>
                <a:gd name="T62" fmla="*/ 223 w 332"/>
                <a:gd name="T63" fmla="*/ 170 h 178"/>
                <a:gd name="T64" fmla="*/ 225 w 332"/>
                <a:gd name="T65" fmla="*/ 169 h 178"/>
                <a:gd name="T66" fmla="*/ 228 w 332"/>
                <a:gd name="T67" fmla="*/ 164 h 178"/>
                <a:gd name="T68" fmla="*/ 233 w 332"/>
                <a:gd name="T69" fmla="*/ 163 h 178"/>
                <a:gd name="T70" fmla="*/ 239 w 332"/>
                <a:gd name="T71" fmla="*/ 166 h 178"/>
                <a:gd name="T72" fmla="*/ 248 w 332"/>
                <a:gd name="T73" fmla="*/ 165 h 178"/>
                <a:gd name="T74" fmla="*/ 252 w 332"/>
                <a:gd name="T75" fmla="*/ 169 h 178"/>
                <a:gd name="T76" fmla="*/ 254 w 332"/>
                <a:gd name="T77" fmla="*/ 172 h 178"/>
                <a:gd name="T78" fmla="*/ 259 w 332"/>
                <a:gd name="T79" fmla="*/ 171 h 178"/>
                <a:gd name="T80" fmla="*/ 264 w 332"/>
                <a:gd name="T81" fmla="*/ 167 h 178"/>
                <a:gd name="T82" fmla="*/ 267 w 332"/>
                <a:gd name="T83" fmla="*/ 164 h 178"/>
                <a:gd name="T84" fmla="*/ 271 w 332"/>
                <a:gd name="T85" fmla="*/ 164 h 178"/>
                <a:gd name="T86" fmla="*/ 275 w 332"/>
                <a:gd name="T87" fmla="*/ 166 h 178"/>
                <a:gd name="T88" fmla="*/ 278 w 332"/>
                <a:gd name="T89" fmla="*/ 165 h 178"/>
                <a:gd name="T90" fmla="*/ 282 w 332"/>
                <a:gd name="T91" fmla="*/ 162 h 178"/>
                <a:gd name="T92" fmla="*/ 288 w 332"/>
                <a:gd name="T93" fmla="*/ 163 h 178"/>
                <a:gd name="T94" fmla="*/ 291 w 332"/>
                <a:gd name="T95" fmla="*/ 164 h 178"/>
                <a:gd name="T96" fmla="*/ 300 w 332"/>
                <a:gd name="T97" fmla="*/ 161 h 178"/>
                <a:gd name="T98" fmla="*/ 306 w 332"/>
                <a:gd name="T99" fmla="*/ 163 h 178"/>
                <a:gd name="T100" fmla="*/ 311 w 332"/>
                <a:gd name="T101" fmla="*/ 168 h 178"/>
                <a:gd name="T102" fmla="*/ 318 w 332"/>
                <a:gd name="T103" fmla="*/ 173 h 178"/>
                <a:gd name="T104" fmla="*/ 324 w 332"/>
                <a:gd name="T105" fmla="*/ 173 h 178"/>
                <a:gd name="T106" fmla="*/ 328 w 332"/>
                <a:gd name="T107" fmla="*/ 176 h 178"/>
                <a:gd name="T108" fmla="*/ 331 w 332"/>
                <a:gd name="T109" fmla="*/ 178 h 178"/>
                <a:gd name="T110" fmla="*/ 332 w 332"/>
                <a:gd name="T111" fmla="*/ 88 h 178"/>
                <a:gd name="T112" fmla="*/ 324 w 332"/>
                <a:gd name="T113" fmla="*/ 37 h 178"/>
                <a:gd name="T114" fmla="*/ 324 w 332"/>
                <a:gd name="T115" fmla="*/ 12 h 178"/>
                <a:gd name="T116" fmla="*/ 175 w 332"/>
                <a:gd name="T117" fmla="*/ 9 h 178"/>
                <a:gd name="T118" fmla="*/ 4 w 332"/>
                <a:gd name="T119" fmla="*/ 0 h 178"/>
                <a:gd name="T120" fmla="*/ 3 w 332"/>
                <a:gd name="T121" fmla="*/ 25 h 178"/>
                <a:gd name="T122" fmla="*/ 0 w 332"/>
                <a:gd name="T123" fmla="*/ 2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2" h="178">
                  <a:moveTo>
                    <a:pt x="0" y="25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4" y="134"/>
                    <a:pt x="124" y="134"/>
                    <a:pt x="124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60" y="148"/>
                    <a:pt x="160" y="148"/>
                    <a:pt x="160" y="148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71" y="151"/>
                    <a:pt x="171" y="151"/>
                    <a:pt x="171" y="151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91" y="156"/>
                    <a:pt x="191" y="156"/>
                    <a:pt x="191" y="156"/>
                  </a:cubicBezTo>
                  <a:cubicBezTo>
                    <a:pt x="192" y="162"/>
                    <a:pt x="192" y="162"/>
                    <a:pt x="192" y="162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3" y="166"/>
                    <a:pt x="213" y="166"/>
                    <a:pt x="213" y="166"/>
                  </a:cubicBezTo>
                  <a:cubicBezTo>
                    <a:pt x="220" y="162"/>
                    <a:pt x="220" y="162"/>
                    <a:pt x="220" y="162"/>
                  </a:cubicBezTo>
                  <a:cubicBezTo>
                    <a:pt x="222" y="164"/>
                    <a:pt x="222" y="164"/>
                    <a:pt x="222" y="164"/>
                  </a:cubicBezTo>
                  <a:cubicBezTo>
                    <a:pt x="223" y="170"/>
                    <a:pt x="223" y="170"/>
                    <a:pt x="223" y="170"/>
                  </a:cubicBezTo>
                  <a:cubicBezTo>
                    <a:pt x="225" y="169"/>
                    <a:pt x="225" y="169"/>
                    <a:pt x="225" y="169"/>
                  </a:cubicBezTo>
                  <a:cubicBezTo>
                    <a:pt x="228" y="164"/>
                    <a:pt x="228" y="164"/>
                    <a:pt x="228" y="164"/>
                  </a:cubicBezTo>
                  <a:cubicBezTo>
                    <a:pt x="233" y="163"/>
                    <a:pt x="233" y="163"/>
                    <a:pt x="233" y="163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48" y="165"/>
                    <a:pt x="248" y="165"/>
                    <a:pt x="248" y="165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4" y="172"/>
                    <a:pt x="254" y="172"/>
                    <a:pt x="254" y="172"/>
                  </a:cubicBezTo>
                  <a:cubicBezTo>
                    <a:pt x="259" y="171"/>
                    <a:pt x="259" y="171"/>
                    <a:pt x="259" y="171"/>
                  </a:cubicBezTo>
                  <a:cubicBezTo>
                    <a:pt x="264" y="167"/>
                    <a:pt x="264" y="167"/>
                    <a:pt x="264" y="167"/>
                  </a:cubicBezTo>
                  <a:cubicBezTo>
                    <a:pt x="267" y="164"/>
                    <a:pt x="267" y="164"/>
                    <a:pt x="267" y="164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75" y="166"/>
                    <a:pt x="275" y="166"/>
                    <a:pt x="275" y="166"/>
                  </a:cubicBezTo>
                  <a:cubicBezTo>
                    <a:pt x="278" y="165"/>
                    <a:pt x="278" y="165"/>
                    <a:pt x="278" y="165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8" y="163"/>
                    <a:pt x="288" y="163"/>
                    <a:pt x="288" y="163"/>
                  </a:cubicBezTo>
                  <a:cubicBezTo>
                    <a:pt x="291" y="164"/>
                    <a:pt x="291" y="164"/>
                    <a:pt x="291" y="164"/>
                  </a:cubicBezTo>
                  <a:cubicBezTo>
                    <a:pt x="300" y="161"/>
                    <a:pt x="300" y="161"/>
                    <a:pt x="300" y="161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24" y="173"/>
                    <a:pt x="324" y="173"/>
                    <a:pt x="324" y="173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88"/>
                    <a:pt x="332" y="88"/>
                    <a:pt x="332" y="88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4" y="12"/>
                    <a:pt x="324" y="12"/>
                    <a:pt x="324" y="12"/>
                  </a:cubicBezTo>
                  <a:cubicBezTo>
                    <a:pt x="324" y="12"/>
                    <a:pt x="211" y="10"/>
                    <a:pt x="175" y="9"/>
                  </a:cubicBezTo>
                  <a:cubicBezTo>
                    <a:pt x="131" y="7"/>
                    <a:pt x="4" y="0"/>
                    <a:pt x="4" y="0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0" y="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0CB896C0-F381-4E0B-B063-9ACDF8234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070" y="2454884"/>
              <a:ext cx="401373" cy="222611"/>
            </a:xfrm>
            <a:custGeom>
              <a:avLst/>
              <a:gdLst>
                <a:gd name="T0" fmla="*/ 282 w 282"/>
                <a:gd name="T1" fmla="*/ 156 h 156"/>
                <a:gd name="T2" fmla="*/ 282 w 282"/>
                <a:gd name="T3" fmla="*/ 52 h 156"/>
                <a:gd name="T4" fmla="*/ 276 w 282"/>
                <a:gd name="T5" fmla="*/ 49 h 156"/>
                <a:gd name="T6" fmla="*/ 273 w 282"/>
                <a:gd name="T7" fmla="*/ 47 h 156"/>
                <a:gd name="T8" fmla="*/ 271 w 282"/>
                <a:gd name="T9" fmla="*/ 41 h 156"/>
                <a:gd name="T10" fmla="*/ 265 w 282"/>
                <a:gd name="T11" fmla="*/ 35 h 156"/>
                <a:gd name="T12" fmla="*/ 268 w 282"/>
                <a:gd name="T13" fmla="*/ 30 h 156"/>
                <a:gd name="T14" fmla="*/ 271 w 282"/>
                <a:gd name="T15" fmla="*/ 24 h 156"/>
                <a:gd name="T16" fmla="*/ 271 w 282"/>
                <a:gd name="T17" fmla="*/ 19 h 156"/>
                <a:gd name="T18" fmla="*/ 269 w 282"/>
                <a:gd name="T19" fmla="*/ 19 h 156"/>
                <a:gd name="T20" fmla="*/ 260 w 282"/>
                <a:gd name="T21" fmla="*/ 19 h 156"/>
                <a:gd name="T22" fmla="*/ 258 w 282"/>
                <a:gd name="T23" fmla="*/ 15 h 156"/>
                <a:gd name="T24" fmla="*/ 254 w 282"/>
                <a:gd name="T25" fmla="*/ 9 h 156"/>
                <a:gd name="T26" fmla="*/ 165 w 282"/>
                <a:gd name="T27" fmla="*/ 6 h 156"/>
                <a:gd name="T28" fmla="*/ 10 w 282"/>
                <a:gd name="T29" fmla="*/ 0 h 156"/>
                <a:gd name="T30" fmla="*/ 0 w 282"/>
                <a:gd name="T31" fmla="*/ 146 h 156"/>
                <a:gd name="T32" fmla="*/ 133 w 282"/>
                <a:gd name="T33" fmla="*/ 153 h 156"/>
                <a:gd name="T34" fmla="*/ 282 w 282"/>
                <a:gd name="T3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2" h="156">
                  <a:moveTo>
                    <a:pt x="282" y="156"/>
                  </a:moveTo>
                  <a:cubicBezTo>
                    <a:pt x="282" y="52"/>
                    <a:pt x="282" y="52"/>
                    <a:pt x="282" y="52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1" y="41"/>
                    <a:pt x="271" y="41"/>
                    <a:pt x="271" y="41"/>
                  </a:cubicBezTo>
                  <a:cubicBezTo>
                    <a:pt x="265" y="35"/>
                    <a:pt x="265" y="35"/>
                    <a:pt x="265" y="35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19"/>
                    <a:pt x="271" y="19"/>
                    <a:pt x="271" y="19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9"/>
                    <a:pt x="187" y="7"/>
                    <a:pt x="165" y="6"/>
                  </a:cubicBezTo>
                  <a:cubicBezTo>
                    <a:pt x="126" y="5"/>
                    <a:pt x="10" y="0"/>
                    <a:pt x="1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1" y="148"/>
                    <a:pt x="104" y="151"/>
                    <a:pt x="133" y="153"/>
                  </a:cubicBezTo>
                  <a:cubicBezTo>
                    <a:pt x="169" y="154"/>
                    <a:pt x="282" y="156"/>
                    <a:pt x="282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75709314-CD81-4928-ADF1-0993605BB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9748" y="2242392"/>
              <a:ext cx="446907" cy="225984"/>
            </a:xfrm>
            <a:custGeom>
              <a:avLst/>
              <a:gdLst>
                <a:gd name="T0" fmla="*/ 313 w 313"/>
                <a:gd name="T1" fmla="*/ 158 h 158"/>
                <a:gd name="T2" fmla="*/ 313 w 313"/>
                <a:gd name="T3" fmla="*/ 158 h 158"/>
                <a:gd name="T4" fmla="*/ 313 w 313"/>
                <a:gd name="T5" fmla="*/ 158 h 158"/>
                <a:gd name="T6" fmla="*/ 311 w 313"/>
                <a:gd name="T7" fmla="*/ 154 h 158"/>
                <a:gd name="T8" fmla="*/ 310 w 313"/>
                <a:gd name="T9" fmla="*/ 148 h 158"/>
                <a:gd name="T10" fmla="*/ 304 w 313"/>
                <a:gd name="T11" fmla="*/ 146 h 158"/>
                <a:gd name="T12" fmla="*/ 304 w 313"/>
                <a:gd name="T13" fmla="*/ 145 h 158"/>
                <a:gd name="T14" fmla="*/ 302 w 313"/>
                <a:gd name="T15" fmla="*/ 142 h 158"/>
                <a:gd name="T16" fmla="*/ 304 w 313"/>
                <a:gd name="T17" fmla="*/ 140 h 158"/>
                <a:gd name="T18" fmla="*/ 303 w 313"/>
                <a:gd name="T19" fmla="*/ 135 h 158"/>
                <a:gd name="T20" fmla="*/ 300 w 313"/>
                <a:gd name="T21" fmla="*/ 133 h 158"/>
                <a:gd name="T22" fmla="*/ 299 w 313"/>
                <a:gd name="T23" fmla="*/ 130 h 158"/>
                <a:gd name="T24" fmla="*/ 297 w 313"/>
                <a:gd name="T25" fmla="*/ 123 h 158"/>
                <a:gd name="T26" fmla="*/ 297 w 313"/>
                <a:gd name="T27" fmla="*/ 113 h 158"/>
                <a:gd name="T28" fmla="*/ 296 w 313"/>
                <a:gd name="T29" fmla="*/ 111 h 158"/>
                <a:gd name="T30" fmla="*/ 294 w 313"/>
                <a:gd name="T31" fmla="*/ 108 h 158"/>
                <a:gd name="T32" fmla="*/ 295 w 313"/>
                <a:gd name="T33" fmla="*/ 104 h 158"/>
                <a:gd name="T34" fmla="*/ 295 w 313"/>
                <a:gd name="T35" fmla="*/ 94 h 158"/>
                <a:gd name="T36" fmla="*/ 293 w 313"/>
                <a:gd name="T37" fmla="*/ 87 h 158"/>
                <a:gd name="T38" fmla="*/ 291 w 313"/>
                <a:gd name="T39" fmla="*/ 85 h 158"/>
                <a:gd name="T40" fmla="*/ 289 w 313"/>
                <a:gd name="T41" fmla="*/ 85 h 158"/>
                <a:gd name="T42" fmla="*/ 288 w 313"/>
                <a:gd name="T43" fmla="*/ 83 h 158"/>
                <a:gd name="T44" fmla="*/ 287 w 313"/>
                <a:gd name="T45" fmla="*/ 78 h 158"/>
                <a:gd name="T46" fmla="*/ 286 w 313"/>
                <a:gd name="T47" fmla="*/ 74 h 158"/>
                <a:gd name="T48" fmla="*/ 289 w 313"/>
                <a:gd name="T49" fmla="*/ 73 h 158"/>
                <a:gd name="T50" fmla="*/ 289 w 313"/>
                <a:gd name="T51" fmla="*/ 72 h 158"/>
                <a:gd name="T52" fmla="*/ 288 w 313"/>
                <a:gd name="T53" fmla="*/ 71 h 158"/>
                <a:gd name="T54" fmla="*/ 287 w 313"/>
                <a:gd name="T55" fmla="*/ 68 h 158"/>
                <a:gd name="T56" fmla="*/ 285 w 313"/>
                <a:gd name="T57" fmla="*/ 65 h 158"/>
                <a:gd name="T58" fmla="*/ 283 w 313"/>
                <a:gd name="T59" fmla="*/ 60 h 158"/>
                <a:gd name="T60" fmla="*/ 281 w 313"/>
                <a:gd name="T61" fmla="*/ 54 h 158"/>
                <a:gd name="T62" fmla="*/ 278 w 313"/>
                <a:gd name="T63" fmla="*/ 49 h 158"/>
                <a:gd name="T64" fmla="*/ 275 w 313"/>
                <a:gd name="T65" fmla="*/ 40 h 158"/>
                <a:gd name="T66" fmla="*/ 272 w 313"/>
                <a:gd name="T67" fmla="*/ 36 h 158"/>
                <a:gd name="T68" fmla="*/ 271 w 313"/>
                <a:gd name="T69" fmla="*/ 35 h 158"/>
                <a:gd name="T70" fmla="*/ 267 w 313"/>
                <a:gd name="T71" fmla="*/ 32 h 158"/>
                <a:gd name="T72" fmla="*/ 260 w 313"/>
                <a:gd name="T73" fmla="*/ 27 h 158"/>
                <a:gd name="T74" fmla="*/ 255 w 313"/>
                <a:gd name="T75" fmla="*/ 25 h 158"/>
                <a:gd name="T76" fmla="*/ 250 w 313"/>
                <a:gd name="T77" fmla="*/ 23 h 158"/>
                <a:gd name="T78" fmla="*/ 246 w 313"/>
                <a:gd name="T79" fmla="*/ 19 h 158"/>
                <a:gd name="T80" fmla="*/ 239 w 313"/>
                <a:gd name="T81" fmla="*/ 18 h 158"/>
                <a:gd name="T82" fmla="*/ 230 w 313"/>
                <a:gd name="T83" fmla="*/ 19 h 158"/>
                <a:gd name="T84" fmla="*/ 227 w 313"/>
                <a:gd name="T85" fmla="*/ 19 h 158"/>
                <a:gd name="T86" fmla="*/ 224 w 313"/>
                <a:gd name="T87" fmla="*/ 20 h 158"/>
                <a:gd name="T88" fmla="*/ 222 w 313"/>
                <a:gd name="T89" fmla="*/ 22 h 158"/>
                <a:gd name="T90" fmla="*/ 219 w 313"/>
                <a:gd name="T91" fmla="*/ 21 h 158"/>
                <a:gd name="T92" fmla="*/ 216 w 313"/>
                <a:gd name="T93" fmla="*/ 19 h 158"/>
                <a:gd name="T94" fmla="*/ 210 w 313"/>
                <a:gd name="T95" fmla="*/ 16 h 158"/>
                <a:gd name="T96" fmla="*/ 202 w 313"/>
                <a:gd name="T97" fmla="*/ 12 h 158"/>
                <a:gd name="T98" fmla="*/ 10 w 313"/>
                <a:gd name="T99" fmla="*/ 0 h 158"/>
                <a:gd name="T100" fmla="*/ 0 w 313"/>
                <a:gd name="T101" fmla="*/ 95 h 158"/>
                <a:gd name="T102" fmla="*/ 73 w 313"/>
                <a:gd name="T103" fmla="*/ 102 h 158"/>
                <a:gd name="T104" fmla="*/ 69 w 313"/>
                <a:gd name="T105" fmla="*/ 149 h 158"/>
                <a:gd name="T106" fmla="*/ 69 w 313"/>
                <a:gd name="T107" fmla="*/ 149 h 158"/>
                <a:gd name="T108" fmla="*/ 224 w 313"/>
                <a:gd name="T109" fmla="*/ 155 h 158"/>
                <a:gd name="T110" fmla="*/ 313 w 313"/>
                <a:gd name="T11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158"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1" y="154"/>
                    <a:pt x="311" y="154"/>
                    <a:pt x="311" y="154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8"/>
                    <a:pt x="305" y="147"/>
                    <a:pt x="304" y="146"/>
                  </a:cubicBezTo>
                  <a:cubicBezTo>
                    <a:pt x="303" y="145"/>
                    <a:pt x="304" y="145"/>
                    <a:pt x="304" y="145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9" y="130"/>
                    <a:pt x="299" y="130"/>
                    <a:pt x="299" y="130"/>
                  </a:cubicBezTo>
                  <a:cubicBezTo>
                    <a:pt x="297" y="123"/>
                    <a:pt x="297" y="123"/>
                    <a:pt x="297" y="123"/>
                  </a:cubicBezTo>
                  <a:cubicBezTo>
                    <a:pt x="297" y="113"/>
                    <a:pt x="297" y="113"/>
                    <a:pt x="297" y="113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294" y="108"/>
                    <a:pt x="294" y="108"/>
                    <a:pt x="294" y="108"/>
                  </a:cubicBezTo>
                  <a:cubicBezTo>
                    <a:pt x="295" y="104"/>
                    <a:pt x="295" y="104"/>
                    <a:pt x="295" y="104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93" y="87"/>
                    <a:pt x="293" y="87"/>
                    <a:pt x="293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288" y="83"/>
                    <a:pt x="288" y="83"/>
                    <a:pt x="288" y="83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55" y="25"/>
                    <a:pt x="255" y="25"/>
                    <a:pt x="255" y="25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27" y="19"/>
                    <a:pt x="227" y="19"/>
                    <a:pt x="227" y="19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75" y="149"/>
                    <a:pt x="186" y="154"/>
                    <a:pt x="224" y="155"/>
                  </a:cubicBezTo>
                  <a:cubicBezTo>
                    <a:pt x="246" y="156"/>
                    <a:pt x="313" y="158"/>
                    <a:pt x="313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9D77CE36-6A98-4B77-A678-8ACD967BC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3239" y="2040019"/>
              <a:ext cx="384509" cy="256340"/>
            </a:xfrm>
            <a:custGeom>
              <a:avLst/>
              <a:gdLst>
                <a:gd name="T0" fmla="*/ 200 w 269"/>
                <a:gd name="T1" fmla="*/ 158 h 180"/>
                <a:gd name="T2" fmla="*/ 206 w 269"/>
                <a:gd name="T3" fmla="*/ 161 h 180"/>
                <a:gd name="T4" fmla="*/ 209 w 269"/>
                <a:gd name="T5" fmla="*/ 163 h 180"/>
                <a:gd name="T6" fmla="*/ 212 w 269"/>
                <a:gd name="T7" fmla="*/ 164 h 180"/>
                <a:gd name="T8" fmla="*/ 214 w 269"/>
                <a:gd name="T9" fmla="*/ 162 h 180"/>
                <a:gd name="T10" fmla="*/ 217 w 269"/>
                <a:gd name="T11" fmla="*/ 161 h 180"/>
                <a:gd name="T12" fmla="*/ 220 w 269"/>
                <a:gd name="T13" fmla="*/ 161 h 180"/>
                <a:gd name="T14" fmla="*/ 229 w 269"/>
                <a:gd name="T15" fmla="*/ 160 h 180"/>
                <a:gd name="T16" fmla="*/ 236 w 269"/>
                <a:gd name="T17" fmla="*/ 161 h 180"/>
                <a:gd name="T18" fmla="*/ 240 w 269"/>
                <a:gd name="T19" fmla="*/ 165 h 180"/>
                <a:gd name="T20" fmla="*/ 245 w 269"/>
                <a:gd name="T21" fmla="*/ 167 h 180"/>
                <a:gd name="T22" fmla="*/ 250 w 269"/>
                <a:gd name="T23" fmla="*/ 169 h 180"/>
                <a:gd name="T24" fmla="*/ 257 w 269"/>
                <a:gd name="T25" fmla="*/ 174 h 180"/>
                <a:gd name="T26" fmla="*/ 261 w 269"/>
                <a:gd name="T27" fmla="*/ 177 h 180"/>
                <a:gd name="T28" fmla="*/ 262 w 269"/>
                <a:gd name="T29" fmla="*/ 178 h 180"/>
                <a:gd name="T30" fmla="*/ 263 w 269"/>
                <a:gd name="T31" fmla="*/ 180 h 180"/>
                <a:gd name="T32" fmla="*/ 263 w 269"/>
                <a:gd name="T33" fmla="*/ 180 h 180"/>
                <a:gd name="T34" fmla="*/ 263 w 269"/>
                <a:gd name="T35" fmla="*/ 177 h 180"/>
                <a:gd name="T36" fmla="*/ 263 w 269"/>
                <a:gd name="T37" fmla="*/ 173 h 180"/>
                <a:gd name="T38" fmla="*/ 259 w 269"/>
                <a:gd name="T39" fmla="*/ 170 h 180"/>
                <a:gd name="T40" fmla="*/ 259 w 269"/>
                <a:gd name="T41" fmla="*/ 167 h 180"/>
                <a:gd name="T42" fmla="*/ 260 w 269"/>
                <a:gd name="T43" fmla="*/ 164 h 180"/>
                <a:gd name="T44" fmla="*/ 263 w 269"/>
                <a:gd name="T45" fmla="*/ 163 h 180"/>
                <a:gd name="T46" fmla="*/ 263 w 269"/>
                <a:gd name="T47" fmla="*/ 156 h 180"/>
                <a:gd name="T48" fmla="*/ 264 w 269"/>
                <a:gd name="T49" fmla="*/ 153 h 180"/>
                <a:gd name="T50" fmla="*/ 266 w 269"/>
                <a:gd name="T51" fmla="*/ 152 h 180"/>
                <a:gd name="T52" fmla="*/ 266 w 269"/>
                <a:gd name="T53" fmla="*/ 148 h 180"/>
                <a:gd name="T54" fmla="*/ 264 w 269"/>
                <a:gd name="T55" fmla="*/ 143 h 180"/>
                <a:gd name="T56" fmla="*/ 262 w 269"/>
                <a:gd name="T57" fmla="*/ 142 h 180"/>
                <a:gd name="T58" fmla="*/ 263 w 269"/>
                <a:gd name="T59" fmla="*/ 137 h 180"/>
                <a:gd name="T60" fmla="*/ 263 w 269"/>
                <a:gd name="T61" fmla="*/ 134 h 180"/>
                <a:gd name="T62" fmla="*/ 266 w 269"/>
                <a:gd name="T63" fmla="*/ 134 h 180"/>
                <a:gd name="T64" fmla="*/ 269 w 269"/>
                <a:gd name="T65" fmla="*/ 47 h 180"/>
                <a:gd name="T66" fmla="*/ 266 w 269"/>
                <a:gd name="T67" fmla="*/ 44 h 180"/>
                <a:gd name="T68" fmla="*/ 264 w 269"/>
                <a:gd name="T69" fmla="*/ 41 h 180"/>
                <a:gd name="T70" fmla="*/ 259 w 269"/>
                <a:gd name="T71" fmla="*/ 39 h 180"/>
                <a:gd name="T72" fmla="*/ 258 w 269"/>
                <a:gd name="T73" fmla="*/ 36 h 180"/>
                <a:gd name="T74" fmla="*/ 255 w 269"/>
                <a:gd name="T75" fmla="*/ 33 h 180"/>
                <a:gd name="T76" fmla="*/ 254 w 269"/>
                <a:gd name="T77" fmla="*/ 31 h 180"/>
                <a:gd name="T78" fmla="*/ 254 w 269"/>
                <a:gd name="T79" fmla="*/ 29 h 180"/>
                <a:gd name="T80" fmla="*/ 254 w 269"/>
                <a:gd name="T81" fmla="*/ 27 h 180"/>
                <a:gd name="T82" fmla="*/ 257 w 269"/>
                <a:gd name="T83" fmla="*/ 24 h 180"/>
                <a:gd name="T84" fmla="*/ 260 w 269"/>
                <a:gd name="T85" fmla="*/ 21 h 180"/>
                <a:gd name="T86" fmla="*/ 264 w 269"/>
                <a:gd name="T87" fmla="*/ 17 h 180"/>
                <a:gd name="T88" fmla="*/ 263 w 269"/>
                <a:gd name="T89" fmla="*/ 15 h 180"/>
                <a:gd name="T90" fmla="*/ 263 w 269"/>
                <a:gd name="T91" fmla="*/ 14 h 180"/>
                <a:gd name="T92" fmla="*/ 136 w 269"/>
                <a:gd name="T93" fmla="*/ 8 h 180"/>
                <a:gd name="T94" fmla="*/ 14 w 269"/>
                <a:gd name="T95" fmla="*/ 0 h 180"/>
                <a:gd name="T96" fmla="*/ 0 w 269"/>
                <a:gd name="T97" fmla="*/ 142 h 180"/>
                <a:gd name="T98" fmla="*/ 192 w 269"/>
                <a:gd name="T99" fmla="*/ 154 h 180"/>
                <a:gd name="T100" fmla="*/ 200 w 269"/>
                <a:gd name="T101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180">
                  <a:moveTo>
                    <a:pt x="200" y="158"/>
                  </a:moveTo>
                  <a:cubicBezTo>
                    <a:pt x="206" y="161"/>
                    <a:pt x="206" y="161"/>
                    <a:pt x="206" y="161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9" y="160"/>
                    <a:pt x="229" y="160"/>
                    <a:pt x="229" y="160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50" y="169"/>
                    <a:pt x="250" y="169"/>
                    <a:pt x="250" y="169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61" y="177"/>
                    <a:pt x="261" y="177"/>
                    <a:pt x="261" y="177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63" y="173"/>
                    <a:pt x="263" y="173"/>
                    <a:pt x="263" y="173"/>
                  </a:cubicBezTo>
                  <a:cubicBezTo>
                    <a:pt x="259" y="170"/>
                    <a:pt x="259" y="170"/>
                    <a:pt x="259" y="170"/>
                  </a:cubicBezTo>
                  <a:cubicBezTo>
                    <a:pt x="259" y="167"/>
                    <a:pt x="259" y="167"/>
                    <a:pt x="259" y="167"/>
                  </a:cubicBezTo>
                  <a:cubicBezTo>
                    <a:pt x="260" y="164"/>
                    <a:pt x="260" y="164"/>
                    <a:pt x="260" y="164"/>
                  </a:cubicBezTo>
                  <a:cubicBezTo>
                    <a:pt x="263" y="163"/>
                    <a:pt x="263" y="163"/>
                    <a:pt x="263" y="163"/>
                  </a:cubicBezTo>
                  <a:cubicBezTo>
                    <a:pt x="263" y="156"/>
                    <a:pt x="263" y="156"/>
                    <a:pt x="263" y="156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6" y="152"/>
                    <a:pt x="266" y="152"/>
                    <a:pt x="266" y="152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9" y="47"/>
                    <a:pt x="269" y="47"/>
                    <a:pt x="269" y="47"/>
                  </a:cubicBezTo>
                  <a:cubicBezTo>
                    <a:pt x="266" y="44"/>
                    <a:pt x="266" y="44"/>
                    <a:pt x="266" y="44"/>
                  </a:cubicBezTo>
                  <a:cubicBezTo>
                    <a:pt x="264" y="41"/>
                    <a:pt x="264" y="41"/>
                    <a:pt x="264" y="41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58" y="36"/>
                    <a:pt x="258" y="36"/>
                    <a:pt x="258" y="36"/>
                  </a:cubicBezTo>
                  <a:cubicBezTo>
                    <a:pt x="255" y="33"/>
                    <a:pt x="255" y="33"/>
                    <a:pt x="255" y="33"/>
                  </a:cubicBezTo>
                  <a:cubicBezTo>
                    <a:pt x="254" y="31"/>
                    <a:pt x="254" y="31"/>
                    <a:pt x="254" y="31"/>
                  </a:cubicBezTo>
                  <a:cubicBezTo>
                    <a:pt x="254" y="29"/>
                    <a:pt x="254" y="29"/>
                    <a:pt x="254" y="29"/>
                  </a:cubicBezTo>
                  <a:cubicBezTo>
                    <a:pt x="254" y="27"/>
                    <a:pt x="254" y="27"/>
                    <a:pt x="254" y="27"/>
                  </a:cubicBezTo>
                  <a:cubicBezTo>
                    <a:pt x="257" y="24"/>
                    <a:pt x="257" y="24"/>
                    <a:pt x="257" y="24"/>
                  </a:cubicBezTo>
                  <a:cubicBezTo>
                    <a:pt x="260" y="21"/>
                    <a:pt x="260" y="21"/>
                    <a:pt x="260" y="21"/>
                  </a:cubicBezTo>
                  <a:cubicBezTo>
                    <a:pt x="264" y="17"/>
                    <a:pt x="264" y="17"/>
                    <a:pt x="264" y="17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3" y="14"/>
                    <a:pt x="167" y="10"/>
                    <a:pt x="136" y="8"/>
                  </a:cubicBezTo>
                  <a:cubicBezTo>
                    <a:pt x="105" y="6"/>
                    <a:pt x="14" y="0"/>
                    <a:pt x="14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92" y="154"/>
                    <a:pt x="192" y="154"/>
                    <a:pt x="192" y="154"/>
                  </a:cubicBezTo>
                  <a:lnTo>
                    <a:pt x="200" y="158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3D23DB1B-E2C3-452B-ADC4-B3451DD8C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222" y="2058569"/>
              <a:ext cx="386195" cy="318738"/>
            </a:xfrm>
            <a:custGeom>
              <a:avLst/>
              <a:gdLst>
                <a:gd name="T0" fmla="*/ 229 w 229"/>
                <a:gd name="T1" fmla="*/ 27 h 189"/>
                <a:gd name="T2" fmla="*/ 228 w 229"/>
                <a:gd name="T3" fmla="*/ 27 h 189"/>
                <a:gd name="T4" fmla="*/ 28 w 229"/>
                <a:gd name="T5" fmla="*/ 0 h 189"/>
                <a:gd name="T6" fmla="*/ 24 w 229"/>
                <a:gd name="T7" fmla="*/ 23 h 189"/>
                <a:gd name="T8" fmla="*/ 7 w 229"/>
                <a:gd name="T9" fmla="*/ 122 h 189"/>
                <a:gd name="T10" fmla="*/ 0 w 229"/>
                <a:gd name="T11" fmla="*/ 162 h 189"/>
                <a:gd name="T12" fmla="*/ 61 w 229"/>
                <a:gd name="T13" fmla="*/ 172 h 189"/>
                <a:gd name="T14" fmla="*/ 212 w 229"/>
                <a:gd name="T15" fmla="*/ 189 h 189"/>
                <a:gd name="T16" fmla="*/ 220 w 229"/>
                <a:gd name="T17" fmla="*/ 109 h 189"/>
                <a:gd name="T18" fmla="*/ 229 w 229"/>
                <a:gd name="T19" fmla="*/ 2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89">
                  <a:moveTo>
                    <a:pt x="229" y="27"/>
                  </a:moveTo>
                  <a:lnTo>
                    <a:pt x="228" y="27"/>
                  </a:lnTo>
                  <a:lnTo>
                    <a:pt x="28" y="0"/>
                  </a:lnTo>
                  <a:lnTo>
                    <a:pt x="24" y="23"/>
                  </a:lnTo>
                  <a:lnTo>
                    <a:pt x="7" y="122"/>
                  </a:lnTo>
                  <a:lnTo>
                    <a:pt x="0" y="162"/>
                  </a:lnTo>
                  <a:lnTo>
                    <a:pt x="61" y="172"/>
                  </a:lnTo>
                  <a:lnTo>
                    <a:pt x="212" y="189"/>
                  </a:lnTo>
                  <a:lnTo>
                    <a:pt x="220" y="109"/>
                  </a:lnTo>
                  <a:lnTo>
                    <a:pt x="229" y="2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4E22E743-86CE-4281-A8E7-4E767E12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77" y="1829213"/>
              <a:ext cx="359212" cy="231044"/>
            </a:xfrm>
            <a:custGeom>
              <a:avLst/>
              <a:gdLst>
                <a:gd name="T0" fmla="*/ 249 w 251"/>
                <a:gd name="T1" fmla="*/ 161 h 162"/>
                <a:gd name="T2" fmla="*/ 249 w 251"/>
                <a:gd name="T3" fmla="*/ 162 h 162"/>
                <a:gd name="T4" fmla="*/ 249 w 251"/>
                <a:gd name="T5" fmla="*/ 162 h 162"/>
                <a:gd name="T6" fmla="*/ 251 w 251"/>
                <a:gd name="T7" fmla="*/ 160 h 162"/>
                <a:gd name="T8" fmla="*/ 251 w 251"/>
                <a:gd name="T9" fmla="*/ 155 h 162"/>
                <a:gd name="T10" fmla="*/ 251 w 251"/>
                <a:gd name="T11" fmla="*/ 150 h 162"/>
                <a:gd name="T12" fmla="*/ 250 w 251"/>
                <a:gd name="T13" fmla="*/ 144 h 162"/>
                <a:gd name="T14" fmla="*/ 248 w 251"/>
                <a:gd name="T15" fmla="*/ 141 h 162"/>
                <a:gd name="T16" fmla="*/ 245 w 251"/>
                <a:gd name="T17" fmla="*/ 138 h 162"/>
                <a:gd name="T18" fmla="*/ 245 w 251"/>
                <a:gd name="T19" fmla="*/ 131 h 162"/>
                <a:gd name="T20" fmla="*/ 244 w 251"/>
                <a:gd name="T21" fmla="*/ 129 h 162"/>
                <a:gd name="T22" fmla="*/ 242 w 251"/>
                <a:gd name="T23" fmla="*/ 126 h 162"/>
                <a:gd name="T24" fmla="*/ 242 w 251"/>
                <a:gd name="T25" fmla="*/ 117 h 162"/>
                <a:gd name="T26" fmla="*/ 242 w 251"/>
                <a:gd name="T27" fmla="*/ 103 h 162"/>
                <a:gd name="T28" fmla="*/ 241 w 251"/>
                <a:gd name="T29" fmla="*/ 86 h 162"/>
                <a:gd name="T30" fmla="*/ 241 w 251"/>
                <a:gd name="T31" fmla="*/ 77 h 162"/>
                <a:gd name="T32" fmla="*/ 237 w 251"/>
                <a:gd name="T33" fmla="*/ 70 h 162"/>
                <a:gd name="T34" fmla="*/ 234 w 251"/>
                <a:gd name="T35" fmla="*/ 60 h 162"/>
                <a:gd name="T36" fmla="*/ 232 w 251"/>
                <a:gd name="T37" fmla="*/ 54 h 162"/>
                <a:gd name="T38" fmla="*/ 234 w 251"/>
                <a:gd name="T39" fmla="*/ 47 h 162"/>
                <a:gd name="T40" fmla="*/ 233 w 251"/>
                <a:gd name="T41" fmla="*/ 41 h 162"/>
                <a:gd name="T42" fmla="*/ 232 w 251"/>
                <a:gd name="T43" fmla="*/ 39 h 162"/>
                <a:gd name="T44" fmla="*/ 232 w 251"/>
                <a:gd name="T45" fmla="*/ 34 h 162"/>
                <a:gd name="T46" fmla="*/ 232 w 251"/>
                <a:gd name="T47" fmla="*/ 33 h 162"/>
                <a:gd name="T48" fmla="*/ 234 w 251"/>
                <a:gd name="T49" fmla="*/ 31 h 162"/>
                <a:gd name="T50" fmla="*/ 235 w 251"/>
                <a:gd name="T51" fmla="*/ 29 h 162"/>
                <a:gd name="T52" fmla="*/ 235 w 251"/>
                <a:gd name="T53" fmla="*/ 25 h 162"/>
                <a:gd name="T54" fmla="*/ 232 w 251"/>
                <a:gd name="T55" fmla="*/ 22 h 162"/>
                <a:gd name="T56" fmla="*/ 232 w 251"/>
                <a:gd name="T57" fmla="*/ 21 h 162"/>
                <a:gd name="T58" fmla="*/ 231 w 251"/>
                <a:gd name="T59" fmla="*/ 18 h 162"/>
                <a:gd name="T60" fmla="*/ 230 w 251"/>
                <a:gd name="T61" fmla="*/ 13 h 162"/>
                <a:gd name="T62" fmla="*/ 97 w 251"/>
                <a:gd name="T63" fmla="*/ 7 h 162"/>
                <a:gd name="T64" fmla="*/ 14 w 251"/>
                <a:gd name="T65" fmla="*/ 0 h 162"/>
                <a:gd name="T66" fmla="*/ 0 w 251"/>
                <a:gd name="T67" fmla="*/ 147 h 162"/>
                <a:gd name="T68" fmla="*/ 122 w 251"/>
                <a:gd name="T69" fmla="*/ 155 h 162"/>
                <a:gd name="T70" fmla="*/ 249 w 251"/>
                <a:gd name="T71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1" h="162">
                  <a:moveTo>
                    <a:pt x="249" y="161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51" y="160"/>
                    <a:pt x="251" y="160"/>
                    <a:pt x="251" y="160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1" y="150"/>
                    <a:pt x="251" y="150"/>
                    <a:pt x="251" y="150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5" y="138"/>
                    <a:pt x="245" y="138"/>
                    <a:pt x="245" y="138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2" y="126"/>
                    <a:pt x="242" y="126"/>
                    <a:pt x="242" y="126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41" y="86"/>
                    <a:pt x="241" y="86"/>
                    <a:pt x="241" y="86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4" y="60"/>
                    <a:pt x="234" y="60"/>
                    <a:pt x="234" y="60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3"/>
                    <a:pt x="232" y="33"/>
                    <a:pt x="232" y="33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31" y="18"/>
                    <a:pt x="231" y="18"/>
                    <a:pt x="231" y="18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3"/>
                    <a:pt x="130" y="9"/>
                    <a:pt x="97" y="7"/>
                  </a:cubicBezTo>
                  <a:cubicBezTo>
                    <a:pt x="76" y="6"/>
                    <a:pt x="14" y="0"/>
                    <a:pt x="14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91" y="153"/>
                    <a:pt x="122" y="155"/>
                  </a:cubicBezTo>
                  <a:cubicBezTo>
                    <a:pt x="153" y="157"/>
                    <a:pt x="249" y="161"/>
                    <a:pt x="249" y="16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C505180-E985-493A-A615-995CB7DA5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934" y="2348638"/>
              <a:ext cx="401373" cy="315365"/>
            </a:xfrm>
            <a:custGeom>
              <a:avLst/>
              <a:gdLst>
                <a:gd name="T0" fmla="*/ 267 w 281"/>
                <a:gd name="T1" fmla="*/ 221 h 221"/>
                <a:gd name="T2" fmla="*/ 277 w 281"/>
                <a:gd name="T3" fmla="*/ 75 h 221"/>
                <a:gd name="T4" fmla="*/ 277 w 281"/>
                <a:gd name="T5" fmla="*/ 75 h 221"/>
                <a:gd name="T6" fmla="*/ 277 w 281"/>
                <a:gd name="T7" fmla="*/ 75 h 221"/>
                <a:gd name="T8" fmla="*/ 281 w 281"/>
                <a:gd name="T9" fmla="*/ 28 h 221"/>
                <a:gd name="T10" fmla="*/ 208 w 281"/>
                <a:gd name="T11" fmla="*/ 21 h 221"/>
                <a:gd name="T12" fmla="*/ 30 w 281"/>
                <a:gd name="T13" fmla="*/ 0 h 221"/>
                <a:gd name="T14" fmla="*/ 0 w 281"/>
                <a:gd name="T15" fmla="*/ 192 h 221"/>
                <a:gd name="T16" fmla="*/ 229 w 281"/>
                <a:gd name="T17" fmla="*/ 219 h 221"/>
                <a:gd name="T18" fmla="*/ 267 w 281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221">
                  <a:moveTo>
                    <a:pt x="267" y="221"/>
                  </a:move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81" y="28"/>
                    <a:pt x="281" y="28"/>
                    <a:pt x="281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229" y="219"/>
                    <a:pt x="229" y="219"/>
                    <a:pt x="229" y="219"/>
                  </a:cubicBezTo>
                  <a:cubicBezTo>
                    <a:pt x="229" y="219"/>
                    <a:pt x="245" y="220"/>
                    <a:pt x="267" y="2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8933FD80-831E-4932-94CA-A9DE36871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476" y="2235646"/>
              <a:ext cx="308619" cy="386196"/>
            </a:xfrm>
            <a:custGeom>
              <a:avLst/>
              <a:gdLst>
                <a:gd name="T0" fmla="*/ 183 w 183"/>
                <a:gd name="T1" fmla="*/ 67 h 229"/>
                <a:gd name="T2" fmla="*/ 122 w 183"/>
                <a:gd name="T3" fmla="*/ 57 h 229"/>
                <a:gd name="T4" fmla="*/ 129 w 183"/>
                <a:gd name="T5" fmla="*/ 17 h 229"/>
                <a:gd name="T6" fmla="*/ 39 w 183"/>
                <a:gd name="T7" fmla="*/ 0 h 229"/>
                <a:gd name="T8" fmla="*/ 0 w 183"/>
                <a:gd name="T9" fmla="*/ 201 h 229"/>
                <a:gd name="T10" fmla="*/ 158 w 183"/>
                <a:gd name="T11" fmla="*/ 229 h 229"/>
                <a:gd name="T12" fmla="*/ 183 w 183"/>
                <a:gd name="T13" fmla="*/ 6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29">
                  <a:moveTo>
                    <a:pt x="183" y="67"/>
                  </a:moveTo>
                  <a:lnTo>
                    <a:pt x="122" y="57"/>
                  </a:lnTo>
                  <a:lnTo>
                    <a:pt x="129" y="17"/>
                  </a:lnTo>
                  <a:lnTo>
                    <a:pt x="39" y="0"/>
                  </a:lnTo>
                  <a:lnTo>
                    <a:pt x="0" y="201"/>
                  </a:lnTo>
                  <a:lnTo>
                    <a:pt x="158" y="229"/>
                  </a:lnTo>
                  <a:lnTo>
                    <a:pt x="183" y="6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E9185BCB-AC4F-4C4B-AF66-027C34519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8094" y="2164816"/>
              <a:ext cx="354153" cy="536288"/>
            </a:xfrm>
            <a:custGeom>
              <a:avLst/>
              <a:gdLst>
                <a:gd name="T0" fmla="*/ 5 w 248"/>
                <a:gd name="T1" fmla="*/ 131 h 375"/>
                <a:gd name="T2" fmla="*/ 1 w 248"/>
                <a:gd name="T3" fmla="*/ 132 h 375"/>
                <a:gd name="T4" fmla="*/ 0 w 248"/>
                <a:gd name="T5" fmla="*/ 135 h 375"/>
                <a:gd name="T6" fmla="*/ 1 w 248"/>
                <a:gd name="T7" fmla="*/ 139 h 375"/>
                <a:gd name="T8" fmla="*/ 2 w 248"/>
                <a:gd name="T9" fmla="*/ 142 h 375"/>
                <a:gd name="T10" fmla="*/ 3 w 248"/>
                <a:gd name="T11" fmla="*/ 143 h 375"/>
                <a:gd name="T12" fmla="*/ 7 w 248"/>
                <a:gd name="T13" fmla="*/ 145 h 375"/>
                <a:gd name="T14" fmla="*/ 160 w 248"/>
                <a:gd name="T15" fmla="*/ 375 h 375"/>
                <a:gd name="T16" fmla="*/ 163 w 248"/>
                <a:gd name="T17" fmla="*/ 371 h 375"/>
                <a:gd name="T18" fmla="*/ 164 w 248"/>
                <a:gd name="T19" fmla="*/ 367 h 375"/>
                <a:gd name="T20" fmla="*/ 164 w 248"/>
                <a:gd name="T21" fmla="*/ 354 h 375"/>
                <a:gd name="T22" fmla="*/ 164 w 248"/>
                <a:gd name="T23" fmla="*/ 340 h 375"/>
                <a:gd name="T24" fmla="*/ 164 w 248"/>
                <a:gd name="T25" fmla="*/ 329 h 375"/>
                <a:gd name="T26" fmla="*/ 167 w 248"/>
                <a:gd name="T27" fmla="*/ 326 h 375"/>
                <a:gd name="T28" fmla="*/ 174 w 248"/>
                <a:gd name="T29" fmla="*/ 324 h 375"/>
                <a:gd name="T30" fmla="*/ 176 w 248"/>
                <a:gd name="T31" fmla="*/ 328 h 375"/>
                <a:gd name="T32" fmla="*/ 180 w 248"/>
                <a:gd name="T33" fmla="*/ 326 h 375"/>
                <a:gd name="T34" fmla="*/ 185 w 248"/>
                <a:gd name="T35" fmla="*/ 330 h 375"/>
                <a:gd name="T36" fmla="*/ 188 w 248"/>
                <a:gd name="T37" fmla="*/ 332 h 375"/>
                <a:gd name="T38" fmla="*/ 191 w 248"/>
                <a:gd name="T39" fmla="*/ 330 h 375"/>
                <a:gd name="T40" fmla="*/ 197 w 248"/>
                <a:gd name="T41" fmla="*/ 312 h 375"/>
                <a:gd name="T42" fmla="*/ 202 w 248"/>
                <a:gd name="T43" fmla="*/ 287 h 375"/>
                <a:gd name="T44" fmla="*/ 248 w 248"/>
                <a:gd name="T45" fmla="*/ 49 h 375"/>
                <a:gd name="T46" fmla="*/ 134 w 248"/>
                <a:gd name="T47" fmla="*/ 24 h 375"/>
                <a:gd name="T48" fmla="*/ 42 w 248"/>
                <a:gd name="T49" fmla="*/ 0 h 375"/>
                <a:gd name="T50" fmla="*/ 8 w 248"/>
                <a:gd name="T51" fmla="*/ 130 h 375"/>
                <a:gd name="T52" fmla="*/ 5 w 248"/>
                <a:gd name="T53" fmla="*/ 13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75">
                  <a:moveTo>
                    <a:pt x="5" y="131"/>
                  </a:moveTo>
                  <a:cubicBezTo>
                    <a:pt x="1" y="132"/>
                    <a:pt x="1" y="132"/>
                    <a:pt x="1" y="13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160" y="375"/>
                    <a:pt x="160" y="375"/>
                    <a:pt x="160" y="375"/>
                  </a:cubicBezTo>
                  <a:cubicBezTo>
                    <a:pt x="163" y="371"/>
                    <a:pt x="163" y="371"/>
                    <a:pt x="163" y="371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64" y="340"/>
                    <a:pt x="164" y="340"/>
                    <a:pt x="164" y="340"/>
                  </a:cubicBezTo>
                  <a:cubicBezTo>
                    <a:pt x="164" y="329"/>
                    <a:pt x="164" y="329"/>
                    <a:pt x="164" y="329"/>
                  </a:cubicBezTo>
                  <a:cubicBezTo>
                    <a:pt x="167" y="326"/>
                    <a:pt x="167" y="326"/>
                    <a:pt x="167" y="326"/>
                  </a:cubicBezTo>
                  <a:cubicBezTo>
                    <a:pt x="174" y="324"/>
                    <a:pt x="174" y="324"/>
                    <a:pt x="174" y="324"/>
                  </a:cubicBezTo>
                  <a:cubicBezTo>
                    <a:pt x="176" y="328"/>
                    <a:pt x="176" y="328"/>
                    <a:pt x="176" y="328"/>
                  </a:cubicBezTo>
                  <a:cubicBezTo>
                    <a:pt x="180" y="326"/>
                    <a:pt x="180" y="326"/>
                    <a:pt x="180" y="326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8" y="332"/>
                    <a:pt x="188" y="332"/>
                    <a:pt x="188" y="332"/>
                  </a:cubicBezTo>
                  <a:cubicBezTo>
                    <a:pt x="191" y="330"/>
                    <a:pt x="191" y="330"/>
                    <a:pt x="191" y="330"/>
                  </a:cubicBezTo>
                  <a:cubicBezTo>
                    <a:pt x="191" y="330"/>
                    <a:pt x="195" y="316"/>
                    <a:pt x="197" y="312"/>
                  </a:cubicBezTo>
                  <a:cubicBezTo>
                    <a:pt x="198" y="306"/>
                    <a:pt x="202" y="287"/>
                    <a:pt x="202" y="287"/>
                  </a:cubicBezTo>
                  <a:cubicBezTo>
                    <a:pt x="248" y="49"/>
                    <a:pt x="248" y="49"/>
                    <a:pt x="248" y="49"/>
                  </a:cubicBezTo>
                  <a:cubicBezTo>
                    <a:pt x="248" y="49"/>
                    <a:pt x="163" y="31"/>
                    <a:pt x="134" y="24"/>
                  </a:cubicBezTo>
                  <a:cubicBezTo>
                    <a:pt x="111" y="19"/>
                    <a:pt x="42" y="0"/>
                    <a:pt x="42" y="0"/>
                  </a:cubicBezTo>
                  <a:cubicBezTo>
                    <a:pt x="8" y="130"/>
                    <a:pt x="8" y="130"/>
                    <a:pt x="8" y="130"/>
                  </a:cubicBezTo>
                  <a:lnTo>
                    <a:pt x="5" y="131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79B1F44D-F866-4A42-9ACA-673FCC667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8001" y="1830900"/>
              <a:ext cx="440161" cy="372704"/>
            </a:xfrm>
            <a:custGeom>
              <a:avLst/>
              <a:gdLst>
                <a:gd name="T0" fmla="*/ 269 w 308"/>
                <a:gd name="T1" fmla="*/ 182 h 261"/>
                <a:gd name="T2" fmla="*/ 270 w 308"/>
                <a:gd name="T3" fmla="*/ 175 h 261"/>
                <a:gd name="T4" fmla="*/ 275 w 308"/>
                <a:gd name="T5" fmla="*/ 171 h 261"/>
                <a:gd name="T6" fmla="*/ 276 w 308"/>
                <a:gd name="T7" fmla="*/ 159 h 261"/>
                <a:gd name="T8" fmla="*/ 274 w 308"/>
                <a:gd name="T9" fmla="*/ 154 h 261"/>
                <a:gd name="T10" fmla="*/ 271 w 308"/>
                <a:gd name="T11" fmla="*/ 153 h 261"/>
                <a:gd name="T12" fmla="*/ 270 w 308"/>
                <a:gd name="T13" fmla="*/ 145 h 261"/>
                <a:gd name="T14" fmla="*/ 277 w 308"/>
                <a:gd name="T15" fmla="*/ 137 h 261"/>
                <a:gd name="T16" fmla="*/ 288 w 308"/>
                <a:gd name="T17" fmla="*/ 125 h 261"/>
                <a:gd name="T18" fmla="*/ 291 w 308"/>
                <a:gd name="T19" fmla="*/ 120 h 261"/>
                <a:gd name="T20" fmla="*/ 297 w 308"/>
                <a:gd name="T21" fmla="*/ 111 h 261"/>
                <a:gd name="T22" fmla="*/ 304 w 308"/>
                <a:gd name="T23" fmla="*/ 104 h 261"/>
                <a:gd name="T24" fmla="*/ 308 w 308"/>
                <a:gd name="T25" fmla="*/ 98 h 261"/>
                <a:gd name="T26" fmla="*/ 307 w 308"/>
                <a:gd name="T27" fmla="*/ 90 h 261"/>
                <a:gd name="T28" fmla="*/ 300 w 308"/>
                <a:gd name="T29" fmla="*/ 83 h 261"/>
                <a:gd name="T30" fmla="*/ 297 w 308"/>
                <a:gd name="T31" fmla="*/ 74 h 261"/>
                <a:gd name="T32" fmla="*/ 220 w 308"/>
                <a:gd name="T33" fmla="*/ 56 h 261"/>
                <a:gd name="T34" fmla="*/ 211 w 308"/>
                <a:gd name="T35" fmla="*/ 56 h 261"/>
                <a:gd name="T36" fmla="*/ 178 w 308"/>
                <a:gd name="T37" fmla="*/ 58 h 261"/>
                <a:gd name="T38" fmla="*/ 172 w 308"/>
                <a:gd name="T39" fmla="*/ 57 h 261"/>
                <a:gd name="T40" fmla="*/ 167 w 308"/>
                <a:gd name="T41" fmla="*/ 58 h 261"/>
                <a:gd name="T42" fmla="*/ 164 w 308"/>
                <a:gd name="T43" fmla="*/ 56 h 261"/>
                <a:gd name="T44" fmla="*/ 156 w 308"/>
                <a:gd name="T45" fmla="*/ 55 h 261"/>
                <a:gd name="T46" fmla="*/ 155 w 308"/>
                <a:gd name="T47" fmla="*/ 52 h 261"/>
                <a:gd name="T48" fmla="*/ 143 w 308"/>
                <a:gd name="T49" fmla="*/ 49 h 261"/>
                <a:gd name="T50" fmla="*/ 136 w 308"/>
                <a:gd name="T51" fmla="*/ 46 h 261"/>
                <a:gd name="T52" fmla="*/ 121 w 308"/>
                <a:gd name="T53" fmla="*/ 49 h 261"/>
                <a:gd name="T54" fmla="*/ 103 w 308"/>
                <a:gd name="T55" fmla="*/ 40 h 261"/>
                <a:gd name="T56" fmla="*/ 99 w 308"/>
                <a:gd name="T57" fmla="*/ 12 h 261"/>
                <a:gd name="T58" fmla="*/ 90 w 308"/>
                <a:gd name="T59" fmla="*/ 10 h 261"/>
                <a:gd name="T60" fmla="*/ 80 w 308"/>
                <a:gd name="T61" fmla="*/ 4 h 261"/>
                <a:gd name="T62" fmla="*/ 70 w 308"/>
                <a:gd name="T63" fmla="*/ 0 h 261"/>
                <a:gd name="T64" fmla="*/ 68 w 308"/>
                <a:gd name="T65" fmla="*/ 13 h 261"/>
                <a:gd name="T66" fmla="*/ 64 w 308"/>
                <a:gd name="T67" fmla="*/ 28 h 261"/>
                <a:gd name="T68" fmla="*/ 60 w 308"/>
                <a:gd name="T69" fmla="*/ 38 h 261"/>
                <a:gd name="T70" fmla="*/ 55 w 308"/>
                <a:gd name="T71" fmla="*/ 50 h 261"/>
                <a:gd name="T72" fmla="*/ 47 w 308"/>
                <a:gd name="T73" fmla="*/ 67 h 261"/>
                <a:gd name="T74" fmla="*/ 35 w 308"/>
                <a:gd name="T75" fmla="*/ 98 h 261"/>
                <a:gd name="T76" fmla="*/ 24 w 308"/>
                <a:gd name="T77" fmla="*/ 120 h 261"/>
                <a:gd name="T78" fmla="*/ 18 w 308"/>
                <a:gd name="T79" fmla="*/ 130 h 261"/>
                <a:gd name="T80" fmla="*/ 14 w 308"/>
                <a:gd name="T81" fmla="*/ 136 h 261"/>
                <a:gd name="T82" fmla="*/ 5 w 308"/>
                <a:gd name="T83" fmla="*/ 148 h 261"/>
                <a:gd name="T84" fmla="*/ 5 w 308"/>
                <a:gd name="T85" fmla="*/ 160 h 261"/>
                <a:gd name="T86" fmla="*/ 5 w 308"/>
                <a:gd name="T87" fmla="*/ 164 h 261"/>
                <a:gd name="T88" fmla="*/ 3 w 308"/>
                <a:gd name="T89" fmla="*/ 169 h 261"/>
                <a:gd name="T90" fmla="*/ 1 w 308"/>
                <a:gd name="T91" fmla="*/ 174 h 261"/>
                <a:gd name="T92" fmla="*/ 0 w 308"/>
                <a:gd name="T93" fmla="*/ 187 h 261"/>
                <a:gd name="T94" fmla="*/ 3 w 308"/>
                <a:gd name="T95" fmla="*/ 193 h 261"/>
                <a:gd name="T96" fmla="*/ 239 w 308"/>
                <a:gd name="T97" fmla="*/ 2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61">
                  <a:moveTo>
                    <a:pt x="251" y="261"/>
                  </a:moveTo>
                  <a:cubicBezTo>
                    <a:pt x="269" y="182"/>
                    <a:pt x="269" y="182"/>
                    <a:pt x="269" y="182"/>
                  </a:cubicBezTo>
                  <a:cubicBezTo>
                    <a:pt x="269" y="177"/>
                    <a:pt x="269" y="177"/>
                    <a:pt x="269" y="177"/>
                  </a:cubicBezTo>
                  <a:cubicBezTo>
                    <a:pt x="270" y="175"/>
                    <a:pt x="270" y="175"/>
                    <a:pt x="270" y="175"/>
                  </a:cubicBezTo>
                  <a:cubicBezTo>
                    <a:pt x="275" y="173"/>
                    <a:pt x="275" y="173"/>
                    <a:pt x="275" y="173"/>
                  </a:cubicBezTo>
                  <a:cubicBezTo>
                    <a:pt x="275" y="171"/>
                    <a:pt x="275" y="171"/>
                    <a:pt x="275" y="171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3" y="154"/>
                    <a:pt x="273" y="154"/>
                    <a:pt x="273" y="154"/>
                  </a:cubicBezTo>
                  <a:cubicBezTo>
                    <a:pt x="271" y="153"/>
                    <a:pt x="271" y="153"/>
                    <a:pt x="271" y="153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5"/>
                    <a:pt x="270" y="145"/>
                    <a:pt x="270" y="145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85" y="129"/>
                    <a:pt x="285" y="129"/>
                    <a:pt x="285" y="129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91" y="120"/>
                    <a:pt x="291" y="120"/>
                    <a:pt x="291" y="120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297" y="111"/>
                    <a:pt x="297" y="111"/>
                    <a:pt x="297" y="111"/>
                  </a:cubicBezTo>
                  <a:cubicBezTo>
                    <a:pt x="300" y="107"/>
                    <a:pt x="300" y="107"/>
                    <a:pt x="300" y="107"/>
                  </a:cubicBezTo>
                  <a:cubicBezTo>
                    <a:pt x="304" y="104"/>
                    <a:pt x="304" y="104"/>
                    <a:pt x="304" y="104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297" y="78"/>
                    <a:pt x="297" y="78"/>
                    <a:pt x="297" y="78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16" y="57"/>
                    <a:pt x="216" y="57"/>
                    <a:pt x="216" y="57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40"/>
                    <a:pt x="106" y="33"/>
                    <a:pt x="105" y="24"/>
                  </a:cubicBezTo>
                  <a:cubicBezTo>
                    <a:pt x="104" y="14"/>
                    <a:pt x="99" y="12"/>
                    <a:pt x="99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10"/>
                    <a:pt x="90" y="4"/>
                    <a:pt x="85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216" y="253"/>
                    <a:pt x="239" y="258"/>
                  </a:cubicBezTo>
                  <a:cubicBezTo>
                    <a:pt x="242" y="259"/>
                    <a:pt x="246" y="260"/>
                    <a:pt x="251" y="26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3BBAEA7B-07DB-41DC-81A3-44AABCE3E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2" y="1731400"/>
              <a:ext cx="325483" cy="532915"/>
            </a:xfrm>
            <a:custGeom>
              <a:avLst/>
              <a:gdLst>
                <a:gd name="T0" fmla="*/ 46 w 228"/>
                <a:gd name="T1" fmla="*/ 143 h 373"/>
                <a:gd name="T2" fmla="*/ 49 w 228"/>
                <a:gd name="T3" fmla="*/ 152 h 373"/>
                <a:gd name="T4" fmla="*/ 56 w 228"/>
                <a:gd name="T5" fmla="*/ 159 h 373"/>
                <a:gd name="T6" fmla="*/ 57 w 228"/>
                <a:gd name="T7" fmla="*/ 167 h 373"/>
                <a:gd name="T8" fmla="*/ 53 w 228"/>
                <a:gd name="T9" fmla="*/ 173 h 373"/>
                <a:gd name="T10" fmla="*/ 46 w 228"/>
                <a:gd name="T11" fmla="*/ 180 h 373"/>
                <a:gd name="T12" fmla="*/ 40 w 228"/>
                <a:gd name="T13" fmla="*/ 189 h 373"/>
                <a:gd name="T14" fmla="*/ 37 w 228"/>
                <a:gd name="T15" fmla="*/ 194 h 373"/>
                <a:gd name="T16" fmla="*/ 26 w 228"/>
                <a:gd name="T17" fmla="*/ 206 h 373"/>
                <a:gd name="T18" fmla="*/ 19 w 228"/>
                <a:gd name="T19" fmla="*/ 214 h 373"/>
                <a:gd name="T20" fmla="*/ 20 w 228"/>
                <a:gd name="T21" fmla="*/ 222 h 373"/>
                <a:gd name="T22" fmla="*/ 23 w 228"/>
                <a:gd name="T23" fmla="*/ 223 h 373"/>
                <a:gd name="T24" fmla="*/ 25 w 228"/>
                <a:gd name="T25" fmla="*/ 228 h 373"/>
                <a:gd name="T26" fmla="*/ 24 w 228"/>
                <a:gd name="T27" fmla="*/ 240 h 373"/>
                <a:gd name="T28" fmla="*/ 19 w 228"/>
                <a:gd name="T29" fmla="*/ 244 h 373"/>
                <a:gd name="T30" fmla="*/ 18 w 228"/>
                <a:gd name="T31" fmla="*/ 251 h 373"/>
                <a:gd name="T32" fmla="*/ 102 w 228"/>
                <a:gd name="T33" fmla="*/ 352 h 373"/>
                <a:gd name="T34" fmla="*/ 228 w 228"/>
                <a:gd name="T35" fmla="*/ 256 h 373"/>
                <a:gd name="T36" fmla="*/ 224 w 228"/>
                <a:gd name="T37" fmla="*/ 252 h 373"/>
                <a:gd name="T38" fmla="*/ 223 w 228"/>
                <a:gd name="T39" fmla="*/ 247 h 373"/>
                <a:gd name="T40" fmla="*/ 218 w 228"/>
                <a:gd name="T41" fmla="*/ 241 h 373"/>
                <a:gd name="T42" fmla="*/ 213 w 228"/>
                <a:gd name="T43" fmla="*/ 246 h 373"/>
                <a:gd name="T44" fmla="*/ 202 w 228"/>
                <a:gd name="T45" fmla="*/ 248 h 373"/>
                <a:gd name="T46" fmla="*/ 189 w 228"/>
                <a:gd name="T47" fmla="*/ 245 h 373"/>
                <a:gd name="T48" fmla="*/ 184 w 228"/>
                <a:gd name="T49" fmla="*/ 247 h 373"/>
                <a:gd name="T50" fmla="*/ 179 w 228"/>
                <a:gd name="T51" fmla="*/ 247 h 373"/>
                <a:gd name="T52" fmla="*/ 171 w 228"/>
                <a:gd name="T53" fmla="*/ 244 h 373"/>
                <a:gd name="T54" fmla="*/ 168 w 228"/>
                <a:gd name="T55" fmla="*/ 247 h 373"/>
                <a:gd name="T56" fmla="*/ 164 w 228"/>
                <a:gd name="T57" fmla="*/ 249 h 373"/>
                <a:gd name="T58" fmla="*/ 162 w 228"/>
                <a:gd name="T59" fmla="*/ 242 h 373"/>
                <a:gd name="T60" fmla="*/ 160 w 228"/>
                <a:gd name="T61" fmla="*/ 232 h 373"/>
                <a:gd name="T62" fmla="*/ 156 w 228"/>
                <a:gd name="T63" fmla="*/ 226 h 373"/>
                <a:gd name="T64" fmla="*/ 149 w 228"/>
                <a:gd name="T65" fmla="*/ 220 h 373"/>
                <a:gd name="T66" fmla="*/ 149 w 228"/>
                <a:gd name="T67" fmla="*/ 213 h 373"/>
                <a:gd name="T68" fmla="*/ 145 w 228"/>
                <a:gd name="T69" fmla="*/ 204 h 373"/>
                <a:gd name="T70" fmla="*/ 145 w 228"/>
                <a:gd name="T71" fmla="*/ 195 h 373"/>
                <a:gd name="T72" fmla="*/ 142 w 228"/>
                <a:gd name="T73" fmla="*/ 183 h 373"/>
                <a:gd name="T74" fmla="*/ 139 w 228"/>
                <a:gd name="T75" fmla="*/ 179 h 373"/>
                <a:gd name="T76" fmla="*/ 133 w 228"/>
                <a:gd name="T77" fmla="*/ 182 h 373"/>
                <a:gd name="T78" fmla="*/ 127 w 228"/>
                <a:gd name="T79" fmla="*/ 186 h 373"/>
                <a:gd name="T80" fmla="*/ 125 w 228"/>
                <a:gd name="T81" fmla="*/ 183 h 373"/>
                <a:gd name="T82" fmla="*/ 119 w 228"/>
                <a:gd name="T83" fmla="*/ 179 h 373"/>
                <a:gd name="T84" fmla="*/ 125 w 228"/>
                <a:gd name="T85" fmla="*/ 168 h 373"/>
                <a:gd name="T86" fmla="*/ 129 w 228"/>
                <a:gd name="T87" fmla="*/ 166 h 373"/>
                <a:gd name="T88" fmla="*/ 128 w 228"/>
                <a:gd name="T89" fmla="*/ 154 h 373"/>
                <a:gd name="T90" fmla="*/ 134 w 228"/>
                <a:gd name="T91" fmla="*/ 141 h 373"/>
                <a:gd name="T92" fmla="*/ 137 w 228"/>
                <a:gd name="T93" fmla="*/ 131 h 373"/>
                <a:gd name="T94" fmla="*/ 128 w 228"/>
                <a:gd name="T95" fmla="*/ 128 h 373"/>
                <a:gd name="T96" fmla="*/ 123 w 228"/>
                <a:gd name="T97" fmla="*/ 118 h 373"/>
                <a:gd name="T98" fmla="*/ 119 w 228"/>
                <a:gd name="T99" fmla="*/ 106 h 373"/>
                <a:gd name="T100" fmla="*/ 109 w 228"/>
                <a:gd name="T101" fmla="*/ 93 h 373"/>
                <a:gd name="T102" fmla="*/ 104 w 228"/>
                <a:gd name="T103" fmla="*/ 82 h 373"/>
                <a:gd name="T104" fmla="*/ 101 w 228"/>
                <a:gd name="T105" fmla="*/ 76 h 373"/>
                <a:gd name="T106" fmla="*/ 101 w 228"/>
                <a:gd name="T107" fmla="*/ 69 h 373"/>
                <a:gd name="T108" fmla="*/ 97 w 228"/>
                <a:gd name="T109" fmla="*/ 62 h 373"/>
                <a:gd name="T110" fmla="*/ 98 w 228"/>
                <a:gd name="T111" fmla="*/ 48 h 373"/>
                <a:gd name="T112" fmla="*/ 104 w 228"/>
                <a:gd name="T113" fmla="*/ 25 h 373"/>
                <a:gd name="T114" fmla="*/ 108 w 228"/>
                <a:gd name="T115" fmla="*/ 8 h 373"/>
                <a:gd name="T116" fmla="*/ 47 w 228"/>
                <a:gd name="T117" fmla="*/ 12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8" h="373">
                  <a:moveTo>
                    <a:pt x="48" y="132"/>
                  </a:moveTo>
                  <a:cubicBezTo>
                    <a:pt x="48" y="138"/>
                    <a:pt x="46" y="143"/>
                    <a:pt x="46" y="143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2" y="223"/>
                    <a:pt x="22" y="223"/>
                    <a:pt x="22" y="223"/>
                  </a:cubicBezTo>
                  <a:cubicBezTo>
                    <a:pt x="23" y="223"/>
                    <a:pt x="23" y="223"/>
                    <a:pt x="23" y="223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36"/>
                    <a:pt x="25" y="236"/>
                    <a:pt x="25" y="23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19" y="244"/>
                    <a:pt x="19" y="244"/>
                    <a:pt x="19" y="244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35" y="338"/>
                    <a:pt x="102" y="352"/>
                    <a:pt x="102" y="352"/>
                  </a:cubicBezTo>
                  <a:cubicBezTo>
                    <a:pt x="208" y="373"/>
                    <a:pt x="208" y="373"/>
                    <a:pt x="208" y="373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4" y="251"/>
                    <a:pt x="224" y="251"/>
                    <a:pt x="224" y="251"/>
                  </a:cubicBezTo>
                  <a:cubicBezTo>
                    <a:pt x="223" y="247"/>
                    <a:pt x="223" y="247"/>
                    <a:pt x="223" y="247"/>
                  </a:cubicBezTo>
                  <a:cubicBezTo>
                    <a:pt x="221" y="244"/>
                    <a:pt x="221" y="244"/>
                    <a:pt x="221" y="244"/>
                  </a:cubicBezTo>
                  <a:cubicBezTo>
                    <a:pt x="218" y="241"/>
                    <a:pt x="218" y="241"/>
                    <a:pt x="218" y="241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213" y="246"/>
                    <a:pt x="213" y="246"/>
                    <a:pt x="213" y="246"/>
                  </a:cubicBezTo>
                  <a:cubicBezTo>
                    <a:pt x="212" y="249"/>
                    <a:pt x="212" y="249"/>
                    <a:pt x="212" y="249"/>
                  </a:cubicBezTo>
                  <a:cubicBezTo>
                    <a:pt x="202" y="248"/>
                    <a:pt x="202" y="248"/>
                    <a:pt x="202" y="248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89" y="245"/>
                    <a:pt x="189" y="245"/>
                    <a:pt x="189" y="245"/>
                  </a:cubicBezTo>
                  <a:cubicBezTo>
                    <a:pt x="185" y="245"/>
                    <a:pt x="185" y="245"/>
                    <a:pt x="185" y="245"/>
                  </a:cubicBezTo>
                  <a:cubicBezTo>
                    <a:pt x="184" y="247"/>
                    <a:pt x="184" y="247"/>
                    <a:pt x="184" y="247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79" y="247"/>
                    <a:pt x="179" y="247"/>
                    <a:pt x="179" y="247"/>
                  </a:cubicBezTo>
                  <a:cubicBezTo>
                    <a:pt x="174" y="244"/>
                    <a:pt x="174" y="244"/>
                    <a:pt x="174" y="244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69" y="244"/>
                    <a:pt x="169" y="244"/>
                    <a:pt x="169" y="244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9"/>
                    <a:pt x="168" y="249"/>
                    <a:pt x="168" y="249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2" y="245"/>
                    <a:pt x="162" y="245"/>
                    <a:pt x="16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38"/>
                    <a:pt x="162" y="238"/>
                    <a:pt x="162" y="238"/>
                  </a:cubicBezTo>
                  <a:cubicBezTo>
                    <a:pt x="160" y="232"/>
                    <a:pt x="160" y="232"/>
                    <a:pt x="160" y="232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56" y="226"/>
                    <a:pt x="156" y="226"/>
                    <a:pt x="156" y="226"/>
                  </a:cubicBezTo>
                  <a:cubicBezTo>
                    <a:pt x="151" y="223"/>
                    <a:pt x="151" y="223"/>
                    <a:pt x="151" y="223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195"/>
                    <a:pt x="145" y="195"/>
                    <a:pt x="145" y="195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79"/>
                    <a:pt x="141" y="179"/>
                    <a:pt x="141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5" y="182"/>
                    <a:pt x="135" y="182"/>
                    <a:pt x="135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1" y="181"/>
                    <a:pt x="121" y="181"/>
                    <a:pt x="121" y="181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8" y="154"/>
                    <a:pt x="128" y="154"/>
                    <a:pt x="128" y="154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1"/>
                    <a:pt x="137" y="131"/>
                    <a:pt x="137" y="131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79"/>
                    <a:pt x="104" y="79"/>
                    <a:pt x="104" y="79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2" y="114"/>
                    <a:pt x="47" y="120"/>
                  </a:cubicBezTo>
                  <a:cubicBezTo>
                    <a:pt x="43" y="127"/>
                    <a:pt x="48" y="125"/>
                    <a:pt x="48" y="1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39B3DB1D-8FDB-4C09-A1A3-8488D094B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501" y="1743205"/>
              <a:ext cx="558212" cy="360899"/>
            </a:xfrm>
            <a:custGeom>
              <a:avLst/>
              <a:gdLst>
                <a:gd name="T0" fmla="*/ 184 w 391"/>
                <a:gd name="T1" fmla="*/ 33 h 252"/>
                <a:gd name="T2" fmla="*/ 9 w 391"/>
                <a:gd name="T3" fmla="*/ 10 h 252"/>
                <a:gd name="T4" fmla="*/ 4 w 391"/>
                <a:gd name="T5" fmla="*/ 28 h 252"/>
                <a:gd name="T6" fmla="*/ 0 w 391"/>
                <a:gd name="T7" fmla="*/ 51 h 252"/>
                <a:gd name="T8" fmla="*/ 2 w 391"/>
                <a:gd name="T9" fmla="*/ 56 h 252"/>
                <a:gd name="T10" fmla="*/ 4 w 391"/>
                <a:gd name="T11" fmla="*/ 64 h 252"/>
                <a:gd name="T12" fmla="*/ 7 w 391"/>
                <a:gd name="T13" fmla="*/ 71 h 252"/>
                <a:gd name="T14" fmla="*/ 11 w 391"/>
                <a:gd name="T15" fmla="*/ 80 h 252"/>
                <a:gd name="T16" fmla="*/ 17 w 391"/>
                <a:gd name="T17" fmla="*/ 93 h 252"/>
                <a:gd name="T18" fmla="*/ 25 w 391"/>
                <a:gd name="T19" fmla="*/ 103 h 252"/>
                <a:gd name="T20" fmla="*/ 28 w 391"/>
                <a:gd name="T21" fmla="*/ 116 h 252"/>
                <a:gd name="T22" fmla="*/ 31 w 391"/>
                <a:gd name="T23" fmla="*/ 121 h 252"/>
                <a:gd name="T24" fmla="*/ 40 w 391"/>
                <a:gd name="T25" fmla="*/ 127 h 252"/>
                <a:gd name="T26" fmla="*/ 34 w 391"/>
                <a:gd name="T27" fmla="*/ 139 h 252"/>
                <a:gd name="T28" fmla="*/ 30 w 391"/>
                <a:gd name="T29" fmla="*/ 152 h 252"/>
                <a:gd name="T30" fmla="*/ 31 w 391"/>
                <a:gd name="T31" fmla="*/ 160 h 252"/>
                <a:gd name="T32" fmla="*/ 25 w 391"/>
                <a:gd name="T33" fmla="*/ 164 h 252"/>
                <a:gd name="T34" fmla="*/ 24 w 391"/>
                <a:gd name="T35" fmla="*/ 173 h 252"/>
                <a:gd name="T36" fmla="*/ 28 w 391"/>
                <a:gd name="T37" fmla="*/ 178 h 252"/>
                <a:gd name="T38" fmla="*/ 33 w 391"/>
                <a:gd name="T39" fmla="*/ 175 h 252"/>
                <a:gd name="T40" fmla="*/ 38 w 391"/>
                <a:gd name="T41" fmla="*/ 174 h 252"/>
                <a:gd name="T42" fmla="*/ 44 w 391"/>
                <a:gd name="T43" fmla="*/ 171 h 252"/>
                <a:gd name="T44" fmla="*/ 47 w 391"/>
                <a:gd name="T45" fmla="*/ 179 h 252"/>
                <a:gd name="T46" fmla="*/ 48 w 391"/>
                <a:gd name="T47" fmla="*/ 193 h 252"/>
                <a:gd name="T48" fmla="*/ 52 w 391"/>
                <a:gd name="T49" fmla="*/ 200 h 252"/>
                <a:gd name="T50" fmla="*/ 52 w 391"/>
                <a:gd name="T51" fmla="*/ 210 h 252"/>
                <a:gd name="T52" fmla="*/ 54 w 391"/>
                <a:gd name="T53" fmla="*/ 215 h 252"/>
                <a:gd name="T54" fmla="*/ 63 w 391"/>
                <a:gd name="T55" fmla="*/ 218 h 252"/>
                <a:gd name="T56" fmla="*/ 65 w 391"/>
                <a:gd name="T57" fmla="*/ 230 h 252"/>
                <a:gd name="T58" fmla="*/ 65 w 391"/>
                <a:gd name="T59" fmla="*/ 237 h 252"/>
                <a:gd name="T60" fmla="*/ 71 w 391"/>
                <a:gd name="T61" fmla="*/ 241 h 252"/>
                <a:gd name="T62" fmla="*/ 72 w 391"/>
                <a:gd name="T63" fmla="*/ 236 h 252"/>
                <a:gd name="T64" fmla="*/ 77 w 391"/>
                <a:gd name="T65" fmla="*/ 236 h 252"/>
                <a:gd name="T66" fmla="*/ 87 w 391"/>
                <a:gd name="T67" fmla="*/ 241 h 252"/>
                <a:gd name="T68" fmla="*/ 88 w 391"/>
                <a:gd name="T69" fmla="*/ 237 h 252"/>
                <a:gd name="T70" fmla="*/ 100 w 391"/>
                <a:gd name="T71" fmla="*/ 238 h 252"/>
                <a:gd name="T72" fmla="*/ 115 w 391"/>
                <a:gd name="T73" fmla="*/ 241 h 252"/>
                <a:gd name="T74" fmla="*/ 117 w 391"/>
                <a:gd name="T75" fmla="*/ 233 h 252"/>
                <a:gd name="T76" fmla="*/ 124 w 391"/>
                <a:gd name="T77" fmla="*/ 236 h 252"/>
                <a:gd name="T78" fmla="*/ 127 w 391"/>
                <a:gd name="T79" fmla="*/ 243 h 252"/>
                <a:gd name="T80" fmla="*/ 129 w 391"/>
                <a:gd name="T81" fmla="*/ 246 h 252"/>
                <a:gd name="T82" fmla="*/ 136 w 391"/>
                <a:gd name="T83" fmla="*/ 221 h 252"/>
                <a:gd name="T84" fmla="*/ 373 w 391"/>
                <a:gd name="T85" fmla="*/ 252 h 252"/>
                <a:gd name="T86" fmla="*/ 391 w 391"/>
                <a:gd name="T87" fmla="*/ 6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252">
                  <a:moveTo>
                    <a:pt x="391" y="60"/>
                  </a:moveTo>
                  <a:cubicBezTo>
                    <a:pt x="391" y="60"/>
                    <a:pt x="243" y="42"/>
                    <a:pt x="184" y="33"/>
                  </a:cubicBezTo>
                  <a:cubicBezTo>
                    <a:pt x="112" y="22"/>
                    <a:pt x="11" y="0"/>
                    <a:pt x="11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1" y="146"/>
                    <a:pt x="31" y="146"/>
                    <a:pt x="31" y="146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8" y="193"/>
                    <a:pt x="48" y="193"/>
                    <a:pt x="48" y="193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52" y="200"/>
                    <a:pt x="52" y="200"/>
                    <a:pt x="52" y="200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5"/>
                    <a:pt x="54" y="215"/>
                    <a:pt x="54" y="215"/>
                  </a:cubicBezTo>
                  <a:cubicBezTo>
                    <a:pt x="59" y="218"/>
                    <a:pt x="59" y="218"/>
                    <a:pt x="59" y="218"/>
                  </a:cubicBezTo>
                  <a:cubicBezTo>
                    <a:pt x="63" y="218"/>
                    <a:pt x="63" y="218"/>
                    <a:pt x="63" y="218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7" y="241"/>
                    <a:pt x="67" y="241"/>
                    <a:pt x="67" y="241"/>
                  </a:cubicBezTo>
                  <a:cubicBezTo>
                    <a:pt x="71" y="241"/>
                    <a:pt x="71" y="241"/>
                    <a:pt x="71" y="241"/>
                  </a:cubicBezTo>
                  <a:cubicBezTo>
                    <a:pt x="71" y="239"/>
                    <a:pt x="71" y="239"/>
                    <a:pt x="71" y="239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39"/>
                    <a:pt x="87" y="239"/>
                    <a:pt x="87" y="239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0" y="238"/>
                    <a:pt x="100" y="238"/>
                    <a:pt x="100" y="238"/>
                  </a:cubicBezTo>
                  <a:cubicBezTo>
                    <a:pt x="105" y="240"/>
                    <a:pt x="105" y="240"/>
                    <a:pt x="105" y="240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6" y="238"/>
                    <a:pt x="116" y="238"/>
                    <a:pt x="116" y="238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21" y="233"/>
                    <a:pt x="121" y="233"/>
                    <a:pt x="121" y="233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6" y="239"/>
                    <a:pt x="126" y="239"/>
                    <a:pt x="126" y="239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9" y="246"/>
                    <a:pt x="129" y="246"/>
                    <a:pt x="129" y="246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36" y="221"/>
                    <a:pt x="136" y="221"/>
                    <a:pt x="136" y="221"/>
                  </a:cubicBezTo>
                  <a:cubicBezTo>
                    <a:pt x="372" y="252"/>
                    <a:pt x="372" y="252"/>
                    <a:pt x="372" y="252"/>
                  </a:cubicBezTo>
                  <a:cubicBezTo>
                    <a:pt x="373" y="252"/>
                    <a:pt x="373" y="252"/>
                    <a:pt x="373" y="252"/>
                  </a:cubicBezTo>
                  <a:cubicBezTo>
                    <a:pt x="377" y="207"/>
                    <a:pt x="377" y="207"/>
                    <a:pt x="377" y="207"/>
                  </a:cubicBezTo>
                  <a:lnTo>
                    <a:pt x="391" y="6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1B2BF397-DC3F-46D3-A878-A69EF11D6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7045" y="1787053"/>
              <a:ext cx="197314" cy="315365"/>
            </a:xfrm>
            <a:custGeom>
              <a:avLst/>
              <a:gdLst>
                <a:gd name="T0" fmla="*/ 34 w 117"/>
                <a:gd name="T1" fmla="*/ 182 h 187"/>
                <a:gd name="T2" fmla="*/ 34 w 117"/>
                <a:gd name="T3" fmla="*/ 176 h 187"/>
                <a:gd name="T4" fmla="*/ 37 w 117"/>
                <a:gd name="T5" fmla="*/ 171 h 187"/>
                <a:gd name="T6" fmla="*/ 40 w 117"/>
                <a:gd name="T7" fmla="*/ 166 h 187"/>
                <a:gd name="T8" fmla="*/ 44 w 117"/>
                <a:gd name="T9" fmla="*/ 161 h 187"/>
                <a:gd name="T10" fmla="*/ 40 w 117"/>
                <a:gd name="T11" fmla="*/ 159 h 187"/>
                <a:gd name="T12" fmla="*/ 42 w 117"/>
                <a:gd name="T13" fmla="*/ 155 h 187"/>
                <a:gd name="T14" fmla="*/ 45 w 117"/>
                <a:gd name="T15" fmla="*/ 155 h 187"/>
                <a:gd name="T16" fmla="*/ 48 w 117"/>
                <a:gd name="T17" fmla="*/ 150 h 187"/>
                <a:gd name="T18" fmla="*/ 52 w 117"/>
                <a:gd name="T19" fmla="*/ 153 h 187"/>
                <a:gd name="T20" fmla="*/ 51 w 117"/>
                <a:gd name="T21" fmla="*/ 149 h 187"/>
                <a:gd name="T22" fmla="*/ 56 w 117"/>
                <a:gd name="T23" fmla="*/ 148 h 187"/>
                <a:gd name="T24" fmla="*/ 59 w 117"/>
                <a:gd name="T25" fmla="*/ 139 h 187"/>
                <a:gd name="T26" fmla="*/ 67 w 117"/>
                <a:gd name="T27" fmla="*/ 141 h 187"/>
                <a:gd name="T28" fmla="*/ 68 w 117"/>
                <a:gd name="T29" fmla="*/ 132 h 187"/>
                <a:gd name="T30" fmla="*/ 68 w 117"/>
                <a:gd name="T31" fmla="*/ 123 h 187"/>
                <a:gd name="T32" fmla="*/ 69 w 117"/>
                <a:gd name="T33" fmla="*/ 116 h 187"/>
                <a:gd name="T34" fmla="*/ 79 w 117"/>
                <a:gd name="T35" fmla="*/ 122 h 187"/>
                <a:gd name="T36" fmla="*/ 81 w 117"/>
                <a:gd name="T37" fmla="*/ 115 h 187"/>
                <a:gd name="T38" fmla="*/ 84 w 117"/>
                <a:gd name="T39" fmla="*/ 122 h 187"/>
                <a:gd name="T40" fmla="*/ 88 w 117"/>
                <a:gd name="T41" fmla="*/ 116 h 187"/>
                <a:gd name="T42" fmla="*/ 87 w 117"/>
                <a:gd name="T43" fmla="*/ 111 h 187"/>
                <a:gd name="T44" fmla="*/ 95 w 117"/>
                <a:gd name="T45" fmla="*/ 115 h 187"/>
                <a:gd name="T46" fmla="*/ 97 w 117"/>
                <a:gd name="T47" fmla="*/ 111 h 187"/>
                <a:gd name="T48" fmla="*/ 103 w 117"/>
                <a:gd name="T49" fmla="*/ 105 h 187"/>
                <a:gd name="T50" fmla="*/ 106 w 117"/>
                <a:gd name="T51" fmla="*/ 101 h 187"/>
                <a:gd name="T52" fmla="*/ 114 w 117"/>
                <a:gd name="T53" fmla="*/ 97 h 187"/>
                <a:gd name="T54" fmla="*/ 116 w 117"/>
                <a:gd name="T55" fmla="*/ 88 h 187"/>
                <a:gd name="T56" fmla="*/ 112 w 117"/>
                <a:gd name="T57" fmla="*/ 86 h 187"/>
                <a:gd name="T58" fmla="*/ 112 w 117"/>
                <a:gd name="T59" fmla="*/ 82 h 187"/>
                <a:gd name="T60" fmla="*/ 104 w 117"/>
                <a:gd name="T61" fmla="*/ 77 h 187"/>
                <a:gd name="T62" fmla="*/ 101 w 117"/>
                <a:gd name="T63" fmla="*/ 64 h 187"/>
                <a:gd name="T64" fmla="*/ 95 w 117"/>
                <a:gd name="T65" fmla="*/ 63 h 187"/>
                <a:gd name="T66" fmla="*/ 84 w 117"/>
                <a:gd name="T67" fmla="*/ 56 h 187"/>
                <a:gd name="T68" fmla="*/ 77 w 117"/>
                <a:gd name="T69" fmla="*/ 31 h 187"/>
                <a:gd name="T70" fmla="*/ 71 w 117"/>
                <a:gd name="T71" fmla="*/ 11 h 187"/>
                <a:gd name="T72" fmla="*/ 53 w 117"/>
                <a:gd name="T73" fmla="*/ 3 h 187"/>
                <a:gd name="T74" fmla="*/ 42 w 117"/>
                <a:gd name="T75" fmla="*/ 11 h 187"/>
                <a:gd name="T76" fmla="*/ 30 w 117"/>
                <a:gd name="T77" fmla="*/ 5 h 187"/>
                <a:gd name="T78" fmla="*/ 22 w 117"/>
                <a:gd name="T79" fmla="*/ 22 h 187"/>
                <a:gd name="T80" fmla="*/ 13 w 117"/>
                <a:gd name="T81" fmla="*/ 54 h 187"/>
                <a:gd name="T82" fmla="*/ 15 w 117"/>
                <a:gd name="T83" fmla="*/ 71 h 187"/>
                <a:gd name="T84" fmla="*/ 12 w 117"/>
                <a:gd name="T85" fmla="*/ 82 h 187"/>
                <a:gd name="T86" fmla="*/ 7 w 117"/>
                <a:gd name="T87" fmla="*/ 95 h 187"/>
                <a:gd name="T88" fmla="*/ 0 w 117"/>
                <a:gd name="T89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187">
                  <a:moveTo>
                    <a:pt x="33" y="187"/>
                  </a:moveTo>
                  <a:lnTo>
                    <a:pt x="33" y="185"/>
                  </a:lnTo>
                  <a:lnTo>
                    <a:pt x="34" y="182"/>
                  </a:lnTo>
                  <a:lnTo>
                    <a:pt x="34" y="181"/>
                  </a:lnTo>
                  <a:lnTo>
                    <a:pt x="34" y="178"/>
                  </a:lnTo>
                  <a:lnTo>
                    <a:pt x="34" y="176"/>
                  </a:lnTo>
                  <a:lnTo>
                    <a:pt x="35" y="174"/>
                  </a:lnTo>
                  <a:lnTo>
                    <a:pt x="37" y="174"/>
                  </a:lnTo>
                  <a:lnTo>
                    <a:pt x="37" y="171"/>
                  </a:lnTo>
                  <a:lnTo>
                    <a:pt x="38" y="169"/>
                  </a:lnTo>
                  <a:lnTo>
                    <a:pt x="38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4" y="166"/>
                  </a:lnTo>
                  <a:lnTo>
                    <a:pt x="44" y="161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59"/>
                  </a:lnTo>
                  <a:lnTo>
                    <a:pt x="40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4" y="153"/>
                  </a:lnTo>
                  <a:lnTo>
                    <a:pt x="45" y="154"/>
                  </a:lnTo>
                  <a:lnTo>
                    <a:pt x="45" y="155"/>
                  </a:lnTo>
                  <a:lnTo>
                    <a:pt x="47" y="154"/>
                  </a:lnTo>
                  <a:lnTo>
                    <a:pt x="48" y="153"/>
                  </a:lnTo>
                  <a:lnTo>
                    <a:pt x="48" y="150"/>
                  </a:lnTo>
                  <a:lnTo>
                    <a:pt x="50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0"/>
                  </a:lnTo>
                  <a:lnTo>
                    <a:pt x="52" y="149"/>
                  </a:lnTo>
                  <a:lnTo>
                    <a:pt x="51" y="149"/>
                  </a:lnTo>
                  <a:lnTo>
                    <a:pt x="50" y="147"/>
                  </a:lnTo>
                  <a:lnTo>
                    <a:pt x="54" y="147"/>
                  </a:lnTo>
                  <a:lnTo>
                    <a:pt x="56" y="148"/>
                  </a:lnTo>
                  <a:lnTo>
                    <a:pt x="59" y="147"/>
                  </a:lnTo>
                  <a:lnTo>
                    <a:pt x="60" y="144"/>
                  </a:lnTo>
                  <a:lnTo>
                    <a:pt x="59" y="139"/>
                  </a:lnTo>
                  <a:lnTo>
                    <a:pt x="61" y="139"/>
                  </a:lnTo>
                  <a:lnTo>
                    <a:pt x="64" y="142"/>
                  </a:lnTo>
                  <a:lnTo>
                    <a:pt x="67" y="141"/>
                  </a:lnTo>
                  <a:lnTo>
                    <a:pt x="68" y="139"/>
                  </a:lnTo>
                  <a:lnTo>
                    <a:pt x="69" y="135"/>
                  </a:lnTo>
                  <a:lnTo>
                    <a:pt x="68" y="132"/>
                  </a:lnTo>
                  <a:lnTo>
                    <a:pt x="69" y="128"/>
                  </a:lnTo>
                  <a:lnTo>
                    <a:pt x="69" y="126"/>
                  </a:lnTo>
                  <a:lnTo>
                    <a:pt x="68" y="123"/>
                  </a:lnTo>
                  <a:lnTo>
                    <a:pt x="68" y="121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73" y="120"/>
                  </a:lnTo>
                  <a:lnTo>
                    <a:pt x="74" y="122"/>
                  </a:lnTo>
                  <a:lnTo>
                    <a:pt x="79" y="122"/>
                  </a:lnTo>
                  <a:lnTo>
                    <a:pt x="79" y="120"/>
                  </a:lnTo>
                  <a:lnTo>
                    <a:pt x="79" y="116"/>
                  </a:lnTo>
                  <a:lnTo>
                    <a:pt x="81" y="115"/>
                  </a:lnTo>
                  <a:lnTo>
                    <a:pt x="84" y="116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7" y="121"/>
                  </a:lnTo>
                  <a:lnTo>
                    <a:pt x="90" y="118"/>
                  </a:lnTo>
                  <a:lnTo>
                    <a:pt x="88" y="116"/>
                  </a:lnTo>
                  <a:lnTo>
                    <a:pt x="86" y="114"/>
                  </a:lnTo>
                  <a:lnTo>
                    <a:pt x="86" y="112"/>
                  </a:lnTo>
                  <a:lnTo>
                    <a:pt x="87" y="111"/>
                  </a:lnTo>
                  <a:lnTo>
                    <a:pt x="90" y="114"/>
                  </a:lnTo>
                  <a:lnTo>
                    <a:pt x="93" y="116"/>
                  </a:lnTo>
                  <a:lnTo>
                    <a:pt x="95" y="115"/>
                  </a:lnTo>
                  <a:lnTo>
                    <a:pt x="94" y="111"/>
                  </a:lnTo>
                  <a:lnTo>
                    <a:pt x="95" y="111"/>
                  </a:lnTo>
                  <a:lnTo>
                    <a:pt x="97" y="111"/>
                  </a:lnTo>
                  <a:lnTo>
                    <a:pt x="97" y="105"/>
                  </a:lnTo>
                  <a:lnTo>
                    <a:pt x="101" y="105"/>
                  </a:lnTo>
                  <a:lnTo>
                    <a:pt x="103" y="105"/>
                  </a:lnTo>
                  <a:lnTo>
                    <a:pt x="104" y="104"/>
                  </a:lnTo>
                  <a:lnTo>
                    <a:pt x="104" y="101"/>
                  </a:lnTo>
                  <a:lnTo>
                    <a:pt x="106" y="101"/>
                  </a:lnTo>
                  <a:lnTo>
                    <a:pt x="107" y="100"/>
                  </a:lnTo>
                  <a:lnTo>
                    <a:pt x="110" y="97"/>
                  </a:lnTo>
                  <a:lnTo>
                    <a:pt x="114" y="97"/>
                  </a:lnTo>
                  <a:lnTo>
                    <a:pt x="116" y="95"/>
                  </a:lnTo>
                  <a:lnTo>
                    <a:pt x="117" y="89"/>
                  </a:lnTo>
                  <a:lnTo>
                    <a:pt x="116" y="88"/>
                  </a:lnTo>
                  <a:lnTo>
                    <a:pt x="115" y="88"/>
                  </a:lnTo>
                  <a:lnTo>
                    <a:pt x="113" y="88"/>
                  </a:lnTo>
                  <a:lnTo>
                    <a:pt x="112" y="86"/>
                  </a:lnTo>
                  <a:lnTo>
                    <a:pt x="114" y="84"/>
                  </a:lnTo>
                  <a:lnTo>
                    <a:pt x="114" y="83"/>
                  </a:lnTo>
                  <a:lnTo>
                    <a:pt x="112" y="82"/>
                  </a:lnTo>
                  <a:lnTo>
                    <a:pt x="110" y="77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2" y="73"/>
                  </a:lnTo>
                  <a:lnTo>
                    <a:pt x="101" y="68"/>
                  </a:lnTo>
                  <a:lnTo>
                    <a:pt x="101" y="64"/>
                  </a:lnTo>
                  <a:lnTo>
                    <a:pt x="100" y="61"/>
                  </a:lnTo>
                  <a:lnTo>
                    <a:pt x="97" y="62"/>
                  </a:lnTo>
                  <a:lnTo>
                    <a:pt x="95" y="63"/>
                  </a:lnTo>
                  <a:lnTo>
                    <a:pt x="91" y="63"/>
                  </a:lnTo>
                  <a:lnTo>
                    <a:pt x="87" y="61"/>
                  </a:lnTo>
                  <a:lnTo>
                    <a:pt x="84" y="56"/>
                  </a:lnTo>
                  <a:lnTo>
                    <a:pt x="83" y="49"/>
                  </a:lnTo>
                  <a:lnTo>
                    <a:pt x="79" y="40"/>
                  </a:lnTo>
                  <a:lnTo>
                    <a:pt x="77" y="31"/>
                  </a:lnTo>
                  <a:lnTo>
                    <a:pt x="75" y="26"/>
                  </a:lnTo>
                  <a:lnTo>
                    <a:pt x="73" y="18"/>
                  </a:lnTo>
                  <a:lnTo>
                    <a:pt x="71" y="11"/>
                  </a:lnTo>
                  <a:lnTo>
                    <a:pt x="69" y="8"/>
                  </a:lnTo>
                  <a:lnTo>
                    <a:pt x="56" y="0"/>
                  </a:lnTo>
                  <a:lnTo>
                    <a:pt x="53" y="3"/>
                  </a:lnTo>
                  <a:lnTo>
                    <a:pt x="50" y="7"/>
                  </a:lnTo>
                  <a:lnTo>
                    <a:pt x="45" y="11"/>
                  </a:lnTo>
                  <a:lnTo>
                    <a:pt x="42" y="11"/>
                  </a:lnTo>
                  <a:lnTo>
                    <a:pt x="39" y="9"/>
                  </a:lnTo>
                  <a:lnTo>
                    <a:pt x="34" y="6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7" y="7"/>
                  </a:lnTo>
                  <a:lnTo>
                    <a:pt x="22" y="22"/>
                  </a:lnTo>
                  <a:lnTo>
                    <a:pt x="20" y="33"/>
                  </a:lnTo>
                  <a:lnTo>
                    <a:pt x="15" y="45"/>
                  </a:lnTo>
                  <a:lnTo>
                    <a:pt x="13" y="54"/>
                  </a:lnTo>
                  <a:lnTo>
                    <a:pt x="12" y="64"/>
                  </a:lnTo>
                  <a:lnTo>
                    <a:pt x="13" y="69"/>
                  </a:lnTo>
                  <a:lnTo>
                    <a:pt x="15" y="71"/>
                  </a:lnTo>
                  <a:lnTo>
                    <a:pt x="14" y="73"/>
                  </a:lnTo>
                  <a:lnTo>
                    <a:pt x="12" y="76"/>
                  </a:lnTo>
                  <a:lnTo>
                    <a:pt x="12" y="82"/>
                  </a:lnTo>
                  <a:lnTo>
                    <a:pt x="10" y="87"/>
                  </a:lnTo>
                  <a:lnTo>
                    <a:pt x="10" y="94"/>
                  </a:lnTo>
                  <a:lnTo>
                    <a:pt x="7" y="95"/>
                  </a:lnTo>
                  <a:lnTo>
                    <a:pt x="7" y="100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23" y="178"/>
                  </a:lnTo>
                  <a:lnTo>
                    <a:pt x="33" y="18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D0A2821D-A839-4566-9966-31D874911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7596" y="2002918"/>
              <a:ext cx="408119" cy="300187"/>
            </a:xfrm>
            <a:custGeom>
              <a:avLst/>
              <a:gdLst>
                <a:gd name="T0" fmla="*/ 10 w 242"/>
                <a:gd name="T1" fmla="*/ 136 h 178"/>
                <a:gd name="T2" fmla="*/ 16 w 242"/>
                <a:gd name="T3" fmla="*/ 129 h 178"/>
                <a:gd name="T4" fmla="*/ 22 w 242"/>
                <a:gd name="T5" fmla="*/ 124 h 178"/>
                <a:gd name="T6" fmla="*/ 22 w 242"/>
                <a:gd name="T7" fmla="*/ 119 h 178"/>
                <a:gd name="T8" fmla="*/ 14 w 242"/>
                <a:gd name="T9" fmla="*/ 102 h 178"/>
                <a:gd name="T10" fmla="*/ 31 w 242"/>
                <a:gd name="T11" fmla="*/ 96 h 178"/>
                <a:gd name="T12" fmla="*/ 47 w 242"/>
                <a:gd name="T13" fmla="*/ 96 h 178"/>
                <a:gd name="T14" fmla="*/ 56 w 242"/>
                <a:gd name="T15" fmla="*/ 96 h 178"/>
                <a:gd name="T16" fmla="*/ 67 w 242"/>
                <a:gd name="T17" fmla="*/ 93 h 178"/>
                <a:gd name="T18" fmla="*/ 83 w 242"/>
                <a:gd name="T19" fmla="*/ 83 h 178"/>
                <a:gd name="T20" fmla="*/ 93 w 242"/>
                <a:gd name="T21" fmla="*/ 77 h 178"/>
                <a:gd name="T22" fmla="*/ 93 w 242"/>
                <a:gd name="T23" fmla="*/ 71 h 178"/>
                <a:gd name="T24" fmla="*/ 93 w 242"/>
                <a:gd name="T25" fmla="*/ 63 h 178"/>
                <a:gd name="T26" fmla="*/ 89 w 242"/>
                <a:gd name="T27" fmla="*/ 61 h 178"/>
                <a:gd name="T28" fmla="*/ 85 w 242"/>
                <a:gd name="T29" fmla="*/ 55 h 178"/>
                <a:gd name="T30" fmla="*/ 98 w 242"/>
                <a:gd name="T31" fmla="*/ 44 h 178"/>
                <a:gd name="T32" fmla="*/ 102 w 242"/>
                <a:gd name="T33" fmla="*/ 33 h 178"/>
                <a:gd name="T34" fmla="*/ 116 w 242"/>
                <a:gd name="T35" fmla="*/ 15 h 178"/>
                <a:gd name="T36" fmla="*/ 130 w 242"/>
                <a:gd name="T37" fmla="*/ 8 h 178"/>
                <a:gd name="T38" fmla="*/ 147 w 242"/>
                <a:gd name="T39" fmla="*/ 2 h 178"/>
                <a:gd name="T40" fmla="*/ 163 w 242"/>
                <a:gd name="T41" fmla="*/ 5 h 178"/>
                <a:gd name="T42" fmla="*/ 165 w 242"/>
                <a:gd name="T43" fmla="*/ 16 h 178"/>
                <a:gd name="T44" fmla="*/ 171 w 242"/>
                <a:gd name="T45" fmla="*/ 24 h 178"/>
                <a:gd name="T46" fmla="*/ 171 w 242"/>
                <a:gd name="T47" fmla="*/ 34 h 178"/>
                <a:gd name="T48" fmla="*/ 174 w 242"/>
                <a:gd name="T49" fmla="*/ 48 h 178"/>
                <a:gd name="T50" fmla="*/ 181 w 242"/>
                <a:gd name="T51" fmla="*/ 59 h 178"/>
                <a:gd name="T52" fmla="*/ 184 w 242"/>
                <a:gd name="T53" fmla="*/ 79 h 178"/>
                <a:gd name="T54" fmla="*/ 188 w 242"/>
                <a:gd name="T55" fmla="*/ 89 h 178"/>
                <a:gd name="T56" fmla="*/ 188 w 242"/>
                <a:gd name="T57" fmla="*/ 120 h 178"/>
                <a:gd name="T58" fmla="*/ 192 w 242"/>
                <a:gd name="T59" fmla="*/ 146 h 178"/>
                <a:gd name="T60" fmla="*/ 192 w 242"/>
                <a:gd name="T61" fmla="*/ 158 h 178"/>
                <a:gd name="T62" fmla="*/ 186 w 242"/>
                <a:gd name="T63" fmla="*/ 171 h 178"/>
                <a:gd name="T64" fmla="*/ 198 w 242"/>
                <a:gd name="T65" fmla="*/ 166 h 178"/>
                <a:gd name="T66" fmla="*/ 206 w 242"/>
                <a:gd name="T67" fmla="*/ 160 h 178"/>
                <a:gd name="T68" fmla="*/ 217 w 242"/>
                <a:gd name="T69" fmla="*/ 158 h 178"/>
                <a:gd name="T70" fmla="*/ 225 w 242"/>
                <a:gd name="T71" fmla="*/ 153 h 178"/>
                <a:gd name="T72" fmla="*/ 225 w 242"/>
                <a:gd name="T73" fmla="*/ 157 h 178"/>
                <a:gd name="T74" fmla="*/ 233 w 242"/>
                <a:gd name="T75" fmla="*/ 151 h 178"/>
                <a:gd name="T76" fmla="*/ 240 w 242"/>
                <a:gd name="T77" fmla="*/ 149 h 178"/>
                <a:gd name="T78" fmla="*/ 233 w 242"/>
                <a:gd name="T79" fmla="*/ 157 h 178"/>
                <a:gd name="T80" fmla="*/ 219 w 242"/>
                <a:gd name="T81" fmla="*/ 166 h 178"/>
                <a:gd name="T82" fmla="*/ 206 w 242"/>
                <a:gd name="T83" fmla="*/ 173 h 178"/>
                <a:gd name="T84" fmla="*/ 189 w 242"/>
                <a:gd name="T85" fmla="*/ 178 h 178"/>
                <a:gd name="T86" fmla="*/ 182 w 242"/>
                <a:gd name="T87" fmla="*/ 171 h 178"/>
                <a:gd name="T88" fmla="*/ 180 w 242"/>
                <a:gd name="T89" fmla="*/ 165 h 178"/>
                <a:gd name="T90" fmla="*/ 155 w 242"/>
                <a:gd name="T91" fmla="*/ 158 h 178"/>
                <a:gd name="T92" fmla="*/ 154 w 242"/>
                <a:gd name="T93" fmla="*/ 151 h 178"/>
                <a:gd name="T94" fmla="*/ 148 w 242"/>
                <a:gd name="T95" fmla="*/ 150 h 178"/>
                <a:gd name="T96" fmla="*/ 140 w 242"/>
                <a:gd name="T97" fmla="*/ 138 h 178"/>
                <a:gd name="T98" fmla="*/ 2 w 242"/>
                <a:gd name="T99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178">
                  <a:moveTo>
                    <a:pt x="0" y="146"/>
                  </a:moveTo>
                  <a:lnTo>
                    <a:pt x="10" y="136"/>
                  </a:lnTo>
                  <a:lnTo>
                    <a:pt x="12" y="133"/>
                  </a:lnTo>
                  <a:lnTo>
                    <a:pt x="16" y="129"/>
                  </a:lnTo>
                  <a:lnTo>
                    <a:pt x="18" y="127"/>
                  </a:lnTo>
                  <a:lnTo>
                    <a:pt x="22" y="124"/>
                  </a:lnTo>
                  <a:lnTo>
                    <a:pt x="22" y="121"/>
                  </a:lnTo>
                  <a:lnTo>
                    <a:pt x="22" y="119"/>
                  </a:lnTo>
                  <a:lnTo>
                    <a:pt x="17" y="109"/>
                  </a:lnTo>
                  <a:lnTo>
                    <a:pt x="14" y="102"/>
                  </a:lnTo>
                  <a:lnTo>
                    <a:pt x="18" y="99"/>
                  </a:lnTo>
                  <a:lnTo>
                    <a:pt x="31" y="96"/>
                  </a:lnTo>
                  <a:lnTo>
                    <a:pt x="38" y="96"/>
                  </a:lnTo>
                  <a:lnTo>
                    <a:pt x="47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63" y="93"/>
                  </a:lnTo>
                  <a:lnTo>
                    <a:pt x="67" y="93"/>
                  </a:lnTo>
                  <a:lnTo>
                    <a:pt x="77" y="90"/>
                  </a:lnTo>
                  <a:lnTo>
                    <a:pt x="83" y="83"/>
                  </a:lnTo>
                  <a:lnTo>
                    <a:pt x="89" y="80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1"/>
                  </a:lnTo>
                  <a:lnTo>
                    <a:pt x="89" y="66"/>
                  </a:lnTo>
                  <a:lnTo>
                    <a:pt x="93" y="63"/>
                  </a:lnTo>
                  <a:lnTo>
                    <a:pt x="94" y="59"/>
                  </a:lnTo>
                  <a:lnTo>
                    <a:pt x="89" y="61"/>
                  </a:lnTo>
                  <a:lnTo>
                    <a:pt x="87" y="59"/>
                  </a:lnTo>
                  <a:lnTo>
                    <a:pt x="85" y="55"/>
                  </a:lnTo>
                  <a:lnTo>
                    <a:pt x="90" y="51"/>
                  </a:lnTo>
                  <a:lnTo>
                    <a:pt x="98" y="44"/>
                  </a:lnTo>
                  <a:lnTo>
                    <a:pt x="101" y="38"/>
                  </a:lnTo>
                  <a:lnTo>
                    <a:pt x="102" y="33"/>
                  </a:lnTo>
                  <a:lnTo>
                    <a:pt x="110" y="23"/>
                  </a:lnTo>
                  <a:lnTo>
                    <a:pt x="116" y="15"/>
                  </a:lnTo>
                  <a:lnTo>
                    <a:pt x="123" y="10"/>
                  </a:lnTo>
                  <a:lnTo>
                    <a:pt x="130" y="8"/>
                  </a:lnTo>
                  <a:lnTo>
                    <a:pt x="141" y="5"/>
                  </a:lnTo>
                  <a:lnTo>
                    <a:pt x="147" y="2"/>
                  </a:lnTo>
                  <a:lnTo>
                    <a:pt x="163" y="0"/>
                  </a:lnTo>
                  <a:lnTo>
                    <a:pt x="163" y="5"/>
                  </a:lnTo>
                  <a:lnTo>
                    <a:pt x="163" y="11"/>
                  </a:lnTo>
                  <a:lnTo>
                    <a:pt x="165" y="16"/>
                  </a:lnTo>
                  <a:lnTo>
                    <a:pt x="168" y="23"/>
                  </a:lnTo>
                  <a:lnTo>
                    <a:pt x="171" y="24"/>
                  </a:lnTo>
                  <a:lnTo>
                    <a:pt x="174" y="32"/>
                  </a:lnTo>
                  <a:lnTo>
                    <a:pt x="171" y="34"/>
                  </a:lnTo>
                  <a:lnTo>
                    <a:pt x="170" y="41"/>
                  </a:lnTo>
                  <a:lnTo>
                    <a:pt x="174" y="48"/>
                  </a:lnTo>
                  <a:lnTo>
                    <a:pt x="177" y="56"/>
                  </a:lnTo>
                  <a:lnTo>
                    <a:pt x="181" y="59"/>
                  </a:lnTo>
                  <a:lnTo>
                    <a:pt x="182" y="70"/>
                  </a:lnTo>
                  <a:lnTo>
                    <a:pt x="184" y="79"/>
                  </a:lnTo>
                  <a:lnTo>
                    <a:pt x="188" y="88"/>
                  </a:lnTo>
                  <a:lnTo>
                    <a:pt x="188" y="89"/>
                  </a:lnTo>
                  <a:lnTo>
                    <a:pt x="188" y="102"/>
                  </a:lnTo>
                  <a:lnTo>
                    <a:pt x="188" y="120"/>
                  </a:lnTo>
                  <a:lnTo>
                    <a:pt x="192" y="139"/>
                  </a:lnTo>
                  <a:lnTo>
                    <a:pt x="192" y="146"/>
                  </a:lnTo>
                  <a:lnTo>
                    <a:pt x="196" y="152"/>
                  </a:lnTo>
                  <a:lnTo>
                    <a:pt x="192" y="158"/>
                  </a:lnTo>
                  <a:lnTo>
                    <a:pt x="193" y="161"/>
                  </a:lnTo>
                  <a:lnTo>
                    <a:pt x="186" y="171"/>
                  </a:lnTo>
                  <a:lnTo>
                    <a:pt x="193" y="168"/>
                  </a:lnTo>
                  <a:lnTo>
                    <a:pt x="198" y="166"/>
                  </a:lnTo>
                  <a:lnTo>
                    <a:pt x="204" y="162"/>
                  </a:lnTo>
                  <a:lnTo>
                    <a:pt x="206" y="160"/>
                  </a:lnTo>
                  <a:lnTo>
                    <a:pt x="212" y="159"/>
                  </a:lnTo>
                  <a:lnTo>
                    <a:pt x="217" y="158"/>
                  </a:lnTo>
                  <a:lnTo>
                    <a:pt x="219" y="156"/>
                  </a:lnTo>
                  <a:lnTo>
                    <a:pt x="225" y="153"/>
                  </a:lnTo>
                  <a:lnTo>
                    <a:pt x="230" y="147"/>
                  </a:lnTo>
                  <a:lnTo>
                    <a:pt x="225" y="157"/>
                  </a:lnTo>
                  <a:lnTo>
                    <a:pt x="230" y="155"/>
                  </a:lnTo>
                  <a:lnTo>
                    <a:pt x="233" y="151"/>
                  </a:lnTo>
                  <a:lnTo>
                    <a:pt x="236" y="150"/>
                  </a:lnTo>
                  <a:lnTo>
                    <a:pt x="240" y="149"/>
                  </a:lnTo>
                  <a:lnTo>
                    <a:pt x="242" y="149"/>
                  </a:lnTo>
                  <a:lnTo>
                    <a:pt x="233" y="157"/>
                  </a:lnTo>
                  <a:lnTo>
                    <a:pt x="225" y="163"/>
                  </a:lnTo>
                  <a:lnTo>
                    <a:pt x="219" y="166"/>
                  </a:lnTo>
                  <a:lnTo>
                    <a:pt x="214" y="171"/>
                  </a:lnTo>
                  <a:lnTo>
                    <a:pt x="206" y="173"/>
                  </a:lnTo>
                  <a:lnTo>
                    <a:pt x="197" y="176"/>
                  </a:lnTo>
                  <a:lnTo>
                    <a:pt x="189" y="178"/>
                  </a:lnTo>
                  <a:lnTo>
                    <a:pt x="184" y="175"/>
                  </a:lnTo>
                  <a:lnTo>
                    <a:pt x="182" y="171"/>
                  </a:lnTo>
                  <a:lnTo>
                    <a:pt x="182" y="167"/>
                  </a:lnTo>
                  <a:lnTo>
                    <a:pt x="180" y="165"/>
                  </a:lnTo>
                  <a:lnTo>
                    <a:pt x="167" y="161"/>
                  </a:lnTo>
                  <a:lnTo>
                    <a:pt x="155" y="158"/>
                  </a:lnTo>
                  <a:lnTo>
                    <a:pt x="157" y="153"/>
                  </a:lnTo>
                  <a:lnTo>
                    <a:pt x="154" y="151"/>
                  </a:lnTo>
                  <a:lnTo>
                    <a:pt x="151" y="151"/>
                  </a:lnTo>
                  <a:lnTo>
                    <a:pt x="148" y="150"/>
                  </a:lnTo>
                  <a:lnTo>
                    <a:pt x="144" y="143"/>
                  </a:lnTo>
                  <a:lnTo>
                    <a:pt x="140" y="138"/>
                  </a:lnTo>
                  <a:lnTo>
                    <a:pt x="132" y="133"/>
                  </a:lnTo>
                  <a:lnTo>
                    <a:pt x="2" y="156"/>
                  </a:lnTo>
                  <a:lnTo>
                    <a:pt x="0" y="14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001ADDA7-F0B8-4D06-905F-82A7E3A31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2486" y="1982680"/>
              <a:ext cx="94441" cy="170331"/>
            </a:xfrm>
            <a:custGeom>
              <a:avLst/>
              <a:gdLst>
                <a:gd name="T0" fmla="*/ 0 w 56"/>
                <a:gd name="T1" fmla="*/ 23 h 101"/>
                <a:gd name="T2" fmla="*/ 2 w 56"/>
                <a:gd name="T3" fmla="*/ 28 h 101"/>
                <a:gd name="T4" fmla="*/ 5 w 56"/>
                <a:gd name="T5" fmla="*/ 35 h 101"/>
                <a:gd name="T6" fmla="*/ 8 w 56"/>
                <a:gd name="T7" fmla="*/ 36 h 101"/>
                <a:gd name="T8" fmla="*/ 11 w 56"/>
                <a:gd name="T9" fmla="*/ 44 h 101"/>
                <a:gd name="T10" fmla="*/ 8 w 56"/>
                <a:gd name="T11" fmla="*/ 46 h 101"/>
                <a:gd name="T12" fmla="*/ 7 w 56"/>
                <a:gd name="T13" fmla="*/ 53 h 101"/>
                <a:gd name="T14" fmla="*/ 11 w 56"/>
                <a:gd name="T15" fmla="*/ 60 h 101"/>
                <a:gd name="T16" fmla="*/ 14 w 56"/>
                <a:gd name="T17" fmla="*/ 68 h 101"/>
                <a:gd name="T18" fmla="*/ 18 w 56"/>
                <a:gd name="T19" fmla="*/ 71 h 101"/>
                <a:gd name="T20" fmla="*/ 19 w 56"/>
                <a:gd name="T21" fmla="*/ 82 h 101"/>
                <a:gd name="T22" fmla="*/ 21 w 56"/>
                <a:gd name="T23" fmla="*/ 91 h 101"/>
                <a:gd name="T24" fmla="*/ 25 w 56"/>
                <a:gd name="T25" fmla="*/ 100 h 101"/>
                <a:gd name="T26" fmla="*/ 25 w 56"/>
                <a:gd name="T27" fmla="*/ 101 h 101"/>
                <a:gd name="T28" fmla="*/ 47 w 56"/>
                <a:gd name="T29" fmla="*/ 98 h 101"/>
                <a:gd name="T30" fmla="*/ 45 w 56"/>
                <a:gd name="T31" fmla="*/ 91 h 101"/>
                <a:gd name="T32" fmla="*/ 46 w 56"/>
                <a:gd name="T33" fmla="*/ 82 h 101"/>
                <a:gd name="T34" fmla="*/ 45 w 56"/>
                <a:gd name="T35" fmla="*/ 71 h 101"/>
                <a:gd name="T36" fmla="*/ 44 w 56"/>
                <a:gd name="T37" fmla="*/ 60 h 101"/>
                <a:gd name="T38" fmla="*/ 47 w 56"/>
                <a:gd name="T39" fmla="*/ 45 h 101"/>
                <a:gd name="T40" fmla="*/ 47 w 56"/>
                <a:gd name="T41" fmla="*/ 32 h 101"/>
                <a:gd name="T42" fmla="*/ 56 w 56"/>
                <a:gd name="T43" fmla="*/ 25 h 101"/>
                <a:gd name="T44" fmla="*/ 56 w 56"/>
                <a:gd name="T45" fmla="*/ 21 h 101"/>
                <a:gd name="T46" fmla="*/ 53 w 56"/>
                <a:gd name="T47" fmla="*/ 17 h 101"/>
                <a:gd name="T48" fmla="*/ 53 w 56"/>
                <a:gd name="T49" fmla="*/ 12 h 101"/>
                <a:gd name="T50" fmla="*/ 53 w 56"/>
                <a:gd name="T51" fmla="*/ 4 h 101"/>
                <a:gd name="T52" fmla="*/ 50 w 56"/>
                <a:gd name="T53" fmla="*/ 0 h 101"/>
                <a:gd name="T54" fmla="*/ 43 w 56"/>
                <a:gd name="T55" fmla="*/ 2 h 101"/>
                <a:gd name="T56" fmla="*/ 36 w 56"/>
                <a:gd name="T57" fmla="*/ 4 h 101"/>
                <a:gd name="T58" fmla="*/ 22 w 56"/>
                <a:gd name="T59" fmla="*/ 6 h 101"/>
                <a:gd name="T60" fmla="*/ 15 w 56"/>
                <a:gd name="T61" fmla="*/ 8 h 101"/>
                <a:gd name="T62" fmla="*/ 5 w 56"/>
                <a:gd name="T63" fmla="*/ 12 h 101"/>
                <a:gd name="T64" fmla="*/ 0 w 56"/>
                <a:gd name="T65" fmla="*/ 12 h 101"/>
                <a:gd name="T66" fmla="*/ 0 w 56"/>
                <a:gd name="T67" fmla="*/ 17 h 101"/>
                <a:gd name="T68" fmla="*/ 0 w 56"/>
                <a:gd name="T6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101">
                  <a:moveTo>
                    <a:pt x="0" y="23"/>
                  </a:moveTo>
                  <a:lnTo>
                    <a:pt x="2" y="28"/>
                  </a:lnTo>
                  <a:lnTo>
                    <a:pt x="5" y="35"/>
                  </a:lnTo>
                  <a:lnTo>
                    <a:pt x="8" y="36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7" y="53"/>
                  </a:lnTo>
                  <a:lnTo>
                    <a:pt x="11" y="60"/>
                  </a:lnTo>
                  <a:lnTo>
                    <a:pt x="14" y="68"/>
                  </a:lnTo>
                  <a:lnTo>
                    <a:pt x="18" y="71"/>
                  </a:lnTo>
                  <a:lnTo>
                    <a:pt x="19" y="82"/>
                  </a:lnTo>
                  <a:lnTo>
                    <a:pt x="21" y="91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47" y="98"/>
                  </a:lnTo>
                  <a:lnTo>
                    <a:pt x="45" y="91"/>
                  </a:lnTo>
                  <a:lnTo>
                    <a:pt x="46" y="82"/>
                  </a:lnTo>
                  <a:lnTo>
                    <a:pt x="45" y="71"/>
                  </a:lnTo>
                  <a:lnTo>
                    <a:pt x="44" y="60"/>
                  </a:lnTo>
                  <a:lnTo>
                    <a:pt x="47" y="45"/>
                  </a:lnTo>
                  <a:lnTo>
                    <a:pt x="47" y="32"/>
                  </a:lnTo>
                  <a:lnTo>
                    <a:pt x="56" y="25"/>
                  </a:lnTo>
                  <a:lnTo>
                    <a:pt x="56" y="21"/>
                  </a:lnTo>
                  <a:lnTo>
                    <a:pt x="53" y="17"/>
                  </a:lnTo>
                  <a:lnTo>
                    <a:pt x="53" y="12"/>
                  </a:lnTo>
                  <a:lnTo>
                    <a:pt x="53" y="4"/>
                  </a:lnTo>
                  <a:lnTo>
                    <a:pt x="50" y="0"/>
                  </a:lnTo>
                  <a:lnTo>
                    <a:pt x="43" y="2"/>
                  </a:lnTo>
                  <a:lnTo>
                    <a:pt x="36" y="4"/>
                  </a:lnTo>
                  <a:lnTo>
                    <a:pt x="22" y="6"/>
                  </a:lnTo>
                  <a:lnTo>
                    <a:pt x="15" y="8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227DA00E-7A95-44E9-9BE6-C670CBF6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689" y="1960756"/>
              <a:ext cx="84322" cy="187195"/>
            </a:xfrm>
            <a:custGeom>
              <a:avLst/>
              <a:gdLst>
                <a:gd name="T0" fmla="*/ 18 w 50"/>
                <a:gd name="T1" fmla="*/ 0 h 111"/>
                <a:gd name="T2" fmla="*/ 14 w 50"/>
                <a:gd name="T3" fmla="*/ 1 h 111"/>
                <a:gd name="T4" fmla="*/ 9 w 50"/>
                <a:gd name="T5" fmla="*/ 1 h 111"/>
                <a:gd name="T6" fmla="*/ 9 w 50"/>
                <a:gd name="T7" fmla="*/ 6 h 111"/>
                <a:gd name="T8" fmla="*/ 8 w 50"/>
                <a:gd name="T9" fmla="*/ 9 h 111"/>
                <a:gd name="T10" fmla="*/ 6 w 50"/>
                <a:gd name="T11" fmla="*/ 13 h 111"/>
                <a:gd name="T12" fmla="*/ 9 w 50"/>
                <a:gd name="T13" fmla="*/ 17 h 111"/>
                <a:gd name="T14" fmla="*/ 9 w 50"/>
                <a:gd name="T15" fmla="*/ 25 h 111"/>
                <a:gd name="T16" fmla="*/ 9 w 50"/>
                <a:gd name="T17" fmla="*/ 30 h 111"/>
                <a:gd name="T18" fmla="*/ 12 w 50"/>
                <a:gd name="T19" fmla="*/ 34 h 111"/>
                <a:gd name="T20" fmla="*/ 12 w 50"/>
                <a:gd name="T21" fmla="*/ 38 h 111"/>
                <a:gd name="T22" fmla="*/ 3 w 50"/>
                <a:gd name="T23" fmla="*/ 45 h 111"/>
                <a:gd name="T24" fmla="*/ 3 w 50"/>
                <a:gd name="T25" fmla="*/ 58 h 111"/>
                <a:gd name="T26" fmla="*/ 0 w 50"/>
                <a:gd name="T27" fmla="*/ 73 h 111"/>
                <a:gd name="T28" fmla="*/ 1 w 50"/>
                <a:gd name="T29" fmla="*/ 84 h 111"/>
                <a:gd name="T30" fmla="*/ 2 w 50"/>
                <a:gd name="T31" fmla="*/ 95 h 111"/>
                <a:gd name="T32" fmla="*/ 1 w 50"/>
                <a:gd name="T33" fmla="*/ 104 h 111"/>
                <a:gd name="T34" fmla="*/ 3 w 50"/>
                <a:gd name="T35" fmla="*/ 111 h 111"/>
                <a:gd name="T36" fmla="*/ 40 w 50"/>
                <a:gd name="T37" fmla="*/ 102 h 111"/>
                <a:gd name="T38" fmla="*/ 41 w 50"/>
                <a:gd name="T39" fmla="*/ 97 h 111"/>
                <a:gd name="T40" fmla="*/ 49 w 50"/>
                <a:gd name="T41" fmla="*/ 94 h 111"/>
                <a:gd name="T42" fmla="*/ 48 w 50"/>
                <a:gd name="T43" fmla="*/ 91 h 111"/>
                <a:gd name="T44" fmla="*/ 50 w 50"/>
                <a:gd name="T45" fmla="*/ 83 h 111"/>
                <a:gd name="T46" fmla="*/ 50 w 50"/>
                <a:gd name="T47" fmla="*/ 83 h 111"/>
                <a:gd name="T48" fmla="*/ 41 w 50"/>
                <a:gd name="T49" fmla="*/ 75 h 111"/>
                <a:gd name="T50" fmla="*/ 18 w 50"/>
                <a:gd name="T5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11">
                  <a:moveTo>
                    <a:pt x="18" y="0"/>
                  </a:moveTo>
                  <a:lnTo>
                    <a:pt x="14" y="1"/>
                  </a:lnTo>
                  <a:lnTo>
                    <a:pt x="9" y="1"/>
                  </a:lnTo>
                  <a:lnTo>
                    <a:pt x="9" y="6"/>
                  </a:lnTo>
                  <a:lnTo>
                    <a:pt x="8" y="9"/>
                  </a:lnTo>
                  <a:lnTo>
                    <a:pt x="6" y="13"/>
                  </a:lnTo>
                  <a:lnTo>
                    <a:pt x="9" y="17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3" y="45"/>
                  </a:lnTo>
                  <a:lnTo>
                    <a:pt x="3" y="58"/>
                  </a:lnTo>
                  <a:lnTo>
                    <a:pt x="0" y="73"/>
                  </a:lnTo>
                  <a:lnTo>
                    <a:pt x="1" y="84"/>
                  </a:lnTo>
                  <a:lnTo>
                    <a:pt x="2" y="95"/>
                  </a:lnTo>
                  <a:lnTo>
                    <a:pt x="1" y="104"/>
                  </a:lnTo>
                  <a:lnTo>
                    <a:pt x="3" y="111"/>
                  </a:lnTo>
                  <a:lnTo>
                    <a:pt x="40" y="102"/>
                  </a:lnTo>
                  <a:lnTo>
                    <a:pt x="41" y="97"/>
                  </a:lnTo>
                  <a:lnTo>
                    <a:pt x="49" y="94"/>
                  </a:lnTo>
                  <a:lnTo>
                    <a:pt x="48" y="91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41" y="75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19F6A84C-30A1-464A-BE9E-BB22BDCD5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4648" y="2188426"/>
              <a:ext cx="94441" cy="86009"/>
            </a:xfrm>
            <a:custGeom>
              <a:avLst/>
              <a:gdLst>
                <a:gd name="T0" fmla="*/ 4 w 56"/>
                <a:gd name="T1" fmla="*/ 29 h 51"/>
                <a:gd name="T2" fmla="*/ 4 w 56"/>
                <a:gd name="T3" fmla="*/ 36 h 51"/>
                <a:gd name="T4" fmla="*/ 8 w 56"/>
                <a:gd name="T5" fmla="*/ 42 h 51"/>
                <a:gd name="T6" fmla="*/ 4 w 56"/>
                <a:gd name="T7" fmla="*/ 48 h 51"/>
                <a:gd name="T8" fmla="*/ 5 w 56"/>
                <a:gd name="T9" fmla="*/ 51 h 51"/>
                <a:gd name="T10" fmla="*/ 9 w 56"/>
                <a:gd name="T11" fmla="*/ 50 h 51"/>
                <a:gd name="T12" fmla="*/ 13 w 56"/>
                <a:gd name="T13" fmla="*/ 45 h 51"/>
                <a:gd name="T14" fmla="*/ 15 w 56"/>
                <a:gd name="T15" fmla="*/ 44 h 51"/>
                <a:gd name="T16" fmla="*/ 20 w 56"/>
                <a:gd name="T17" fmla="*/ 39 h 51"/>
                <a:gd name="T18" fmla="*/ 25 w 56"/>
                <a:gd name="T19" fmla="*/ 36 h 51"/>
                <a:gd name="T20" fmla="*/ 33 w 56"/>
                <a:gd name="T21" fmla="*/ 36 h 51"/>
                <a:gd name="T22" fmla="*/ 37 w 56"/>
                <a:gd name="T23" fmla="*/ 34 h 51"/>
                <a:gd name="T24" fmla="*/ 39 w 56"/>
                <a:gd name="T25" fmla="*/ 32 h 51"/>
                <a:gd name="T26" fmla="*/ 44 w 56"/>
                <a:gd name="T27" fmla="*/ 30 h 51"/>
                <a:gd name="T28" fmla="*/ 49 w 56"/>
                <a:gd name="T29" fmla="*/ 28 h 51"/>
                <a:gd name="T30" fmla="*/ 55 w 56"/>
                <a:gd name="T31" fmla="*/ 28 h 51"/>
                <a:gd name="T32" fmla="*/ 56 w 56"/>
                <a:gd name="T33" fmla="*/ 26 h 51"/>
                <a:gd name="T34" fmla="*/ 50 w 56"/>
                <a:gd name="T35" fmla="*/ 0 h 51"/>
                <a:gd name="T36" fmla="*/ 24 w 56"/>
                <a:gd name="T37" fmla="*/ 5 h 51"/>
                <a:gd name="T38" fmla="*/ 0 w 56"/>
                <a:gd name="T39" fmla="*/ 9 h 51"/>
                <a:gd name="T40" fmla="*/ 0 w 56"/>
                <a:gd name="T41" fmla="*/ 10 h 51"/>
                <a:gd name="T42" fmla="*/ 4 w 56"/>
                <a:gd name="T4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1">
                  <a:moveTo>
                    <a:pt x="4" y="29"/>
                  </a:moveTo>
                  <a:lnTo>
                    <a:pt x="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5" y="51"/>
                  </a:lnTo>
                  <a:lnTo>
                    <a:pt x="9" y="50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20" y="39"/>
                  </a:lnTo>
                  <a:lnTo>
                    <a:pt x="25" y="36"/>
                  </a:lnTo>
                  <a:lnTo>
                    <a:pt x="33" y="36"/>
                  </a:lnTo>
                  <a:lnTo>
                    <a:pt x="37" y="34"/>
                  </a:lnTo>
                  <a:lnTo>
                    <a:pt x="39" y="32"/>
                  </a:lnTo>
                  <a:lnTo>
                    <a:pt x="44" y="30"/>
                  </a:lnTo>
                  <a:lnTo>
                    <a:pt x="49" y="28"/>
                  </a:lnTo>
                  <a:lnTo>
                    <a:pt x="55" y="28"/>
                  </a:lnTo>
                  <a:lnTo>
                    <a:pt x="56" y="26"/>
                  </a:lnTo>
                  <a:lnTo>
                    <a:pt x="50" y="0"/>
                  </a:lnTo>
                  <a:lnTo>
                    <a:pt x="2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633DC775-CEB5-4CFB-B6C1-54026F4F4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8970" y="2179993"/>
              <a:ext cx="40475" cy="52280"/>
            </a:xfrm>
            <a:custGeom>
              <a:avLst/>
              <a:gdLst>
                <a:gd name="T0" fmla="*/ 23 w 24"/>
                <a:gd name="T1" fmla="*/ 15 h 31"/>
                <a:gd name="T2" fmla="*/ 21 w 24"/>
                <a:gd name="T3" fmla="*/ 13 h 31"/>
                <a:gd name="T4" fmla="*/ 21 w 24"/>
                <a:gd name="T5" fmla="*/ 12 h 31"/>
                <a:gd name="T6" fmla="*/ 18 w 24"/>
                <a:gd name="T7" fmla="*/ 11 h 31"/>
                <a:gd name="T8" fmla="*/ 16 w 24"/>
                <a:gd name="T9" fmla="*/ 10 h 31"/>
                <a:gd name="T10" fmla="*/ 16 w 24"/>
                <a:gd name="T11" fmla="*/ 7 h 31"/>
                <a:gd name="T12" fmla="*/ 13 w 24"/>
                <a:gd name="T13" fmla="*/ 5 h 31"/>
                <a:gd name="T14" fmla="*/ 10 w 24"/>
                <a:gd name="T15" fmla="*/ 0 h 31"/>
                <a:gd name="T16" fmla="*/ 0 w 24"/>
                <a:gd name="T17" fmla="*/ 5 h 31"/>
                <a:gd name="T18" fmla="*/ 6 w 24"/>
                <a:gd name="T19" fmla="*/ 31 h 31"/>
                <a:gd name="T20" fmla="*/ 8 w 24"/>
                <a:gd name="T21" fmla="*/ 29 h 31"/>
                <a:gd name="T22" fmla="*/ 10 w 24"/>
                <a:gd name="T23" fmla="*/ 28 h 31"/>
                <a:gd name="T24" fmla="*/ 14 w 24"/>
                <a:gd name="T25" fmla="*/ 26 h 31"/>
                <a:gd name="T26" fmla="*/ 14 w 24"/>
                <a:gd name="T27" fmla="*/ 23 h 31"/>
                <a:gd name="T28" fmla="*/ 14 w 24"/>
                <a:gd name="T29" fmla="*/ 22 h 31"/>
                <a:gd name="T30" fmla="*/ 14 w 24"/>
                <a:gd name="T31" fmla="*/ 20 h 31"/>
                <a:gd name="T32" fmla="*/ 14 w 24"/>
                <a:gd name="T33" fmla="*/ 17 h 31"/>
                <a:gd name="T34" fmla="*/ 14 w 24"/>
                <a:gd name="T35" fmla="*/ 15 h 31"/>
                <a:gd name="T36" fmla="*/ 14 w 24"/>
                <a:gd name="T37" fmla="*/ 14 h 31"/>
                <a:gd name="T38" fmla="*/ 15 w 24"/>
                <a:gd name="T39" fmla="*/ 13 h 31"/>
                <a:gd name="T40" fmla="*/ 16 w 24"/>
                <a:gd name="T41" fmla="*/ 13 h 31"/>
                <a:gd name="T42" fmla="*/ 19 w 24"/>
                <a:gd name="T43" fmla="*/ 14 h 31"/>
                <a:gd name="T44" fmla="*/ 19 w 24"/>
                <a:gd name="T45" fmla="*/ 16 h 31"/>
                <a:gd name="T46" fmla="*/ 21 w 24"/>
                <a:gd name="T47" fmla="*/ 20 h 31"/>
                <a:gd name="T48" fmla="*/ 21 w 24"/>
                <a:gd name="T49" fmla="*/ 21 h 31"/>
                <a:gd name="T50" fmla="*/ 22 w 24"/>
                <a:gd name="T51" fmla="*/ 22 h 31"/>
                <a:gd name="T52" fmla="*/ 24 w 24"/>
                <a:gd name="T53" fmla="*/ 21 h 31"/>
                <a:gd name="T54" fmla="*/ 24 w 24"/>
                <a:gd name="T55" fmla="*/ 20 h 31"/>
                <a:gd name="T56" fmla="*/ 24 w 24"/>
                <a:gd name="T57" fmla="*/ 19 h 31"/>
                <a:gd name="T58" fmla="*/ 23 w 24"/>
                <a:gd name="T5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23" y="15"/>
                  </a:moveTo>
                  <a:lnTo>
                    <a:pt x="21" y="13"/>
                  </a:lnTo>
                  <a:lnTo>
                    <a:pt x="21" y="12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3" y="5"/>
                  </a:lnTo>
                  <a:lnTo>
                    <a:pt x="10" y="0"/>
                  </a:lnTo>
                  <a:lnTo>
                    <a:pt x="0" y="5"/>
                  </a:lnTo>
                  <a:lnTo>
                    <a:pt x="6" y="31"/>
                  </a:lnTo>
                  <a:lnTo>
                    <a:pt x="8" y="29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2" y="22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4" y="19"/>
                  </a:lnTo>
                  <a:lnTo>
                    <a:pt x="23" y="1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37F20935-30FE-41D1-9F69-C10833CC4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4648" y="2119281"/>
              <a:ext cx="183822" cy="92755"/>
            </a:xfrm>
            <a:custGeom>
              <a:avLst/>
              <a:gdLst>
                <a:gd name="T0" fmla="*/ 105 w 109"/>
                <a:gd name="T1" fmla="*/ 32 h 55"/>
                <a:gd name="T2" fmla="*/ 101 w 109"/>
                <a:gd name="T3" fmla="*/ 29 h 55"/>
                <a:gd name="T4" fmla="*/ 97 w 109"/>
                <a:gd name="T5" fmla="*/ 25 h 55"/>
                <a:gd name="T6" fmla="*/ 97 w 109"/>
                <a:gd name="T7" fmla="*/ 29 h 55"/>
                <a:gd name="T8" fmla="*/ 102 w 109"/>
                <a:gd name="T9" fmla="*/ 35 h 55"/>
                <a:gd name="T10" fmla="*/ 95 w 109"/>
                <a:gd name="T11" fmla="*/ 36 h 55"/>
                <a:gd name="T12" fmla="*/ 88 w 109"/>
                <a:gd name="T13" fmla="*/ 37 h 55"/>
                <a:gd name="T14" fmla="*/ 85 w 109"/>
                <a:gd name="T15" fmla="*/ 35 h 55"/>
                <a:gd name="T16" fmla="*/ 81 w 109"/>
                <a:gd name="T17" fmla="*/ 32 h 55"/>
                <a:gd name="T18" fmla="*/ 81 w 109"/>
                <a:gd name="T19" fmla="*/ 27 h 55"/>
                <a:gd name="T20" fmla="*/ 73 w 109"/>
                <a:gd name="T21" fmla="*/ 22 h 55"/>
                <a:gd name="T22" fmla="*/ 69 w 109"/>
                <a:gd name="T23" fmla="*/ 22 h 55"/>
                <a:gd name="T24" fmla="*/ 68 w 109"/>
                <a:gd name="T25" fmla="*/ 16 h 55"/>
                <a:gd name="T26" fmla="*/ 71 w 109"/>
                <a:gd name="T27" fmla="*/ 13 h 55"/>
                <a:gd name="T28" fmla="*/ 77 w 109"/>
                <a:gd name="T29" fmla="*/ 9 h 55"/>
                <a:gd name="T30" fmla="*/ 76 w 109"/>
                <a:gd name="T31" fmla="*/ 6 h 55"/>
                <a:gd name="T32" fmla="*/ 71 w 109"/>
                <a:gd name="T33" fmla="*/ 6 h 55"/>
                <a:gd name="T34" fmla="*/ 68 w 109"/>
                <a:gd name="T35" fmla="*/ 0 h 55"/>
                <a:gd name="T36" fmla="*/ 59 w 109"/>
                <a:gd name="T37" fmla="*/ 8 h 55"/>
                <a:gd name="T38" fmla="*/ 0 w 109"/>
                <a:gd name="T39" fmla="*/ 20 h 55"/>
                <a:gd name="T40" fmla="*/ 0 w 109"/>
                <a:gd name="T41" fmla="*/ 50 h 55"/>
                <a:gd name="T42" fmla="*/ 50 w 109"/>
                <a:gd name="T43" fmla="*/ 41 h 55"/>
                <a:gd name="T44" fmla="*/ 63 w 109"/>
                <a:gd name="T45" fmla="*/ 41 h 55"/>
                <a:gd name="T46" fmla="*/ 66 w 109"/>
                <a:gd name="T47" fmla="*/ 46 h 55"/>
                <a:gd name="T48" fmla="*/ 71 w 109"/>
                <a:gd name="T49" fmla="*/ 48 h 55"/>
                <a:gd name="T50" fmla="*/ 73 w 109"/>
                <a:gd name="T51" fmla="*/ 51 h 55"/>
                <a:gd name="T52" fmla="*/ 74 w 109"/>
                <a:gd name="T53" fmla="*/ 55 h 55"/>
                <a:gd name="T54" fmla="*/ 77 w 109"/>
                <a:gd name="T55" fmla="*/ 55 h 55"/>
                <a:gd name="T56" fmla="*/ 79 w 109"/>
                <a:gd name="T57" fmla="*/ 49 h 55"/>
                <a:gd name="T58" fmla="*/ 82 w 109"/>
                <a:gd name="T59" fmla="*/ 45 h 55"/>
                <a:gd name="T60" fmla="*/ 86 w 109"/>
                <a:gd name="T61" fmla="*/ 46 h 55"/>
                <a:gd name="T62" fmla="*/ 87 w 109"/>
                <a:gd name="T63" fmla="*/ 51 h 55"/>
                <a:gd name="T64" fmla="*/ 92 w 109"/>
                <a:gd name="T65" fmla="*/ 47 h 55"/>
                <a:gd name="T66" fmla="*/ 94 w 109"/>
                <a:gd name="T67" fmla="*/ 45 h 55"/>
                <a:gd name="T68" fmla="*/ 101 w 109"/>
                <a:gd name="T69" fmla="*/ 43 h 55"/>
                <a:gd name="T70" fmla="*/ 106 w 109"/>
                <a:gd name="T71" fmla="*/ 40 h 55"/>
                <a:gd name="T72" fmla="*/ 109 w 109"/>
                <a:gd name="T73" fmla="*/ 3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55">
                  <a:moveTo>
                    <a:pt x="107" y="35"/>
                  </a:moveTo>
                  <a:lnTo>
                    <a:pt x="105" y="32"/>
                  </a:lnTo>
                  <a:lnTo>
                    <a:pt x="104" y="31"/>
                  </a:lnTo>
                  <a:lnTo>
                    <a:pt x="101" y="29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6" y="27"/>
                  </a:lnTo>
                  <a:lnTo>
                    <a:pt x="97" y="29"/>
                  </a:lnTo>
                  <a:lnTo>
                    <a:pt x="100" y="32"/>
                  </a:lnTo>
                  <a:lnTo>
                    <a:pt x="102" y="35"/>
                  </a:lnTo>
                  <a:lnTo>
                    <a:pt x="99" y="36"/>
                  </a:lnTo>
                  <a:lnTo>
                    <a:pt x="95" y="36"/>
                  </a:lnTo>
                  <a:lnTo>
                    <a:pt x="89" y="39"/>
                  </a:lnTo>
                  <a:lnTo>
                    <a:pt x="88" y="37"/>
                  </a:lnTo>
                  <a:lnTo>
                    <a:pt x="87" y="36"/>
                  </a:lnTo>
                  <a:lnTo>
                    <a:pt x="85" y="35"/>
                  </a:lnTo>
                  <a:lnTo>
                    <a:pt x="82" y="33"/>
                  </a:lnTo>
                  <a:lnTo>
                    <a:pt x="81" y="32"/>
                  </a:lnTo>
                  <a:lnTo>
                    <a:pt x="82" y="30"/>
                  </a:lnTo>
                  <a:lnTo>
                    <a:pt x="81" y="27"/>
                  </a:lnTo>
                  <a:lnTo>
                    <a:pt x="77" y="24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70" y="14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7" y="9"/>
                  </a:lnTo>
                  <a:lnTo>
                    <a:pt x="77" y="8"/>
                  </a:lnTo>
                  <a:lnTo>
                    <a:pt x="76" y="6"/>
                  </a:lnTo>
                  <a:lnTo>
                    <a:pt x="73" y="6"/>
                  </a:lnTo>
                  <a:lnTo>
                    <a:pt x="71" y="6"/>
                  </a:lnTo>
                  <a:lnTo>
                    <a:pt x="70" y="3"/>
                  </a:lnTo>
                  <a:lnTo>
                    <a:pt x="68" y="0"/>
                  </a:lnTo>
                  <a:lnTo>
                    <a:pt x="60" y="3"/>
                  </a:lnTo>
                  <a:lnTo>
                    <a:pt x="59" y="8"/>
                  </a:lnTo>
                  <a:lnTo>
                    <a:pt x="22" y="17"/>
                  </a:lnTo>
                  <a:lnTo>
                    <a:pt x="0" y="20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24" y="46"/>
                  </a:lnTo>
                  <a:lnTo>
                    <a:pt x="50" y="41"/>
                  </a:lnTo>
                  <a:lnTo>
                    <a:pt x="60" y="36"/>
                  </a:lnTo>
                  <a:lnTo>
                    <a:pt x="63" y="41"/>
                  </a:lnTo>
                  <a:lnTo>
                    <a:pt x="66" y="43"/>
                  </a:lnTo>
                  <a:lnTo>
                    <a:pt x="66" y="46"/>
                  </a:lnTo>
                  <a:lnTo>
                    <a:pt x="68" y="47"/>
                  </a:lnTo>
                  <a:lnTo>
                    <a:pt x="71" y="48"/>
                  </a:lnTo>
                  <a:lnTo>
                    <a:pt x="71" y="49"/>
                  </a:lnTo>
                  <a:lnTo>
                    <a:pt x="73" y="51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77" y="55"/>
                  </a:lnTo>
                  <a:lnTo>
                    <a:pt x="79" y="53"/>
                  </a:lnTo>
                  <a:lnTo>
                    <a:pt x="79" y="49"/>
                  </a:lnTo>
                  <a:lnTo>
                    <a:pt x="82" y="47"/>
                  </a:lnTo>
                  <a:lnTo>
                    <a:pt x="82" y="45"/>
                  </a:lnTo>
                  <a:lnTo>
                    <a:pt x="85" y="43"/>
                  </a:lnTo>
                  <a:lnTo>
                    <a:pt x="86" y="46"/>
                  </a:lnTo>
                  <a:lnTo>
                    <a:pt x="87" y="49"/>
                  </a:lnTo>
                  <a:lnTo>
                    <a:pt x="87" y="51"/>
                  </a:lnTo>
                  <a:lnTo>
                    <a:pt x="90" y="49"/>
                  </a:lnTo>
                  <a:lnTo>
                    <a:pt x="92" y="47"/>
                  </a:lnTo>
                  <a:lnTo>
                    <a:pt x="92" y="45"/>
                  </a:lnTo>
                  <a:lnTo>
                    <a:pt x="94" y="45"/>
                  </a:lnTo>
                  <a:lnTo>
                    <a:pt x="97" y="43"/>
                  </a:lnTo>
                  <a:lnTo>
                    <a:pt x="101" y="43"/>
                  </a:lnTo>
                  <a:lnTo>
                    <a:pt x="103" y="41"/>
                  </a:lnTo>
                  <a:lnTo>
                    <a:pt x="106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07" y="3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4DBF276A-AC65-4DFC-9244-34B887BB7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309" y="2205290"/>
              <a:ext cx="16864" cy="11806"/>
            </a:xfrm>
            <a:custGeom>
              <a:avLst/>
              <a:gdLst>
                <a:gd name="T0" fmla="*/ 3 w 12"/>
                <a:gd name="T1" fmla="*/ 9 h 9"/>
                <a:gd name="T2" fmla="*/ 7 w 12"/>
                <a:gd name="T3" fmla="*/ 9 h 9"/>
                <a:gd name="T4" fmla="*/ 10 w 12"/>
                <a:gd name="T5" fmla="*/ 6 h 9"/>
                <a:gd name="T6" fmla="*/ 12 w 12"/>
                <a:gd name="T7" fmla="*/ 4 h 9"/>
                <a:gd name="T8" fmla="*/ 8 w 12"/>
                <a:gd name="T9" fmla="*/ 2 h 9"/>
                <a:gd name="T10" fmla="*/ 4 w 12"/>
                <a:gd name="T11" fmla="*/ 1 h 9"/>
                <a:gd name="T12" fmla="*/ 0 w 12"/>
                <a:gd name="T13" fmla="*/ 7 h 9"/>
                <a:gd name="T14" fmla="*/ 3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5" y="0"/>
                    <a:pt x="4" y="1"/>
                  </a:cubicBezTo>
                  <a:cubicBezTo>
                    <a:pt x="4" y="2"/>
                    <a:pt x="0" y="7"/>
                    <a:pt x="0" y="7"/>
                  </a:cubicBezTo>
                  <a:lnTo>
                    <a:pt x="3" y="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58609A4C-0A26-4C73-A83B-8C16A0CE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3817" y="2269376"/>
              <a:ext cx="70830" cy="158525"/>
            </a:xfrm>
            <a:custGeom>
              <a:avLst/>
              <a:gdLst>
                <a:gd name="T0" fmla="*/ 36 w 42"/>
                <a:gd name="T1" fmla="*/ 13 h 94"/>
                <a:gd name="T2" fmla="*/ 36 w 42"/>
                <a:gd name="T3" fmla="*/ 9 h 94"/>
                <a:gd name="T4" fmla="*/ 34 w 42"/>
                <a:gd name="T5" fmla="*/ 7 h 94"/>
                <a:gd name="T6" fmla="*/ 21 w 42"/>
                <a:gd name="T7" fmla="*/ 3 h 94"/>
                <a:gd name="T8" fmla="*/ 9 w 42"/>
                <a:gd name="T9" fmla="*/ 0 h 94"/>
                <a:gd name="T10" fmla="*/ 8 w 42"/>
                <a:gd name="T11" fmla="*/ 3 h 94"/>
                <a:gd name="T12" fmla="*/ 6 w 42"/>
                <a:gd name="T13" fmla="*/ 7 h 94"/>
                <a:gd name="T14" fmla="*/ 3 w 42"/>
                <a:gd name="T15" fmla="*/ 9 h 94"/>
                <a:gd name="T16" fmla="*/ 2 w 42"/>
                <a:gd name="T17" fmla="*/ 14 h 94"/>
                <a:gd name="T18" fmla="*/ 3 w 42"/>
                <a:gd name="T19" fmla="*/ 20 h 94"/>
                <a:gd name="T20" fmla="*/ 3 w 42"/>
                <a:gd name="T21" fmla="*/ 25 h 94"/>
                <a:gd name="T22" fmla="*/ 2 w 42"/>
                <a:gd name="T23" fmla="*/ 30 h 94"/>
                <a:gd name="T24" fmla="*/ 5 w 42"/>
                <a:gd name="T25" fmla="*/ 32 h 94"/>
                <a:gd name="T26" fmla="*/ 9 w 42"/>
                <a:gd name="T27" fmla="*/ 34 h 94"/>
                <a:gd name="T28" fmla="*/ 11 w 42"/>
                <a:gd name="T29" fmla="*/ 38 h 94"/>
                <a:gd name="T30" fmla="*/ 15 w 42"/>
                <a:gd name="T31" fmla="*/ 42 h 94"/>
                <a:gd name="T32" fmla="*/ 20 w 42"/>
                <a:gd name="T33" fmla="*/ 46 h 94"/>
                <a:gd name="T34" fmla="*/ 20 w 42"/>
                <a:gd name="T35" fmla="*/ 47 h 94"/>
                <a:gd name="T36" fmla="*/ 18 w 42"/>
                <a:gd name="T37" fmla="*/ 53 h 94"/>
                <a:gd name="T38" fmla="*/ 10 w 42"/>
                <a:gd name="T39" fmla="*/ 58 h 94"/>
                <a:gd name="T40" fmla="*/ 3 w 42"/>
                <a:gd name="T41" fmla="*/ 64 h 94"/>
                <a:gd name="T42" fmla="*/ 2 w 42"/>
                <a:gd name="T43" fmla="*/ 67 h 94"/>
                <a:gd name="T44" fmla="*/ 0 w 42"/>
                <a:gd name="T45" fmla="*/ 72 h 94"/>
                <a:gd name="T46" fmla="*/ 1 w 42"/>
                <a:gd name="T47" fmla="*/ 75 h 94"/>
                <a:gd name="T48" fmla="*/ 3 w 42"/>
                <a:gd name="T49" fmla="*/ 79 h 94"/>
                <a:gd name="T50" fmla="*/ 8 w 42"/>
                <a:gd name="T51" fmla="*/ 83 h 94"/>
                <a:gd name="T52" fmla="*/ 12 w 42"/>
                <a:gd name="T53" fmla="*/ 85 h 94"/>
                <a:gd name="T54" fmla="*/ 15 w 42"/>
                <a:gd name="T55" fmla="*/ 86 h 94"/>
                <a:gd name="T56" fmla="*/ 20 w 42"/>
                <a:gd name="T57" fmla="*/ 86 h 94"/>
                <a:gd name="T58" fmla="*/ 24 w 42"/>
                <a:gd name="T59" fmla="*/ 86 h 94"/>
                <a:gd name="T60" fmla="*/ 25 w 42"/>
                <a:gd name="T61" fmla="*/ 86 h 94"/>
                <a:gd name="T62" fmla="*/ 24 w 42"/>
                <a:gd name="T63" fmla="*/ 90 h 94"/>
                <a:gd name="T64" fmla="*/ 24 w 42"/>
                <a:gd name="T65" fmla="*/ 93 h 94"/>
                <a:gd name="T66" fmla="*/ 25 w 42"/>
                <a:gd name="T67" fmla="*/ 94 h 94"/>
                <a:gd name="T68" fmla="*/ 26 w 42"/>
                <a:gd name="T69" fmla="*/ 94 h 94"/>
                <a:gd name="T70" fmla="*/ 27 w 42"/>
                <a:gd name="T71" fmla="*/ 87 h 94"/>
                <a:gd name="T72" fmla="*/ 28 w 42"/>
                <a:gd name="T73" fmla="*/ 86 h 94"/>
                <a:gd name="T74" fmla="*/ 31 w 42"/>
                <a:gd name="T75" fmla="*/ 82 h 94"/>
                <a:gd name="T76" fmla="*/ 36 w 42"/>
                <a:gd name="T77" fmla="*/ 78 h 94"/>
                <a:gd name="T78" fmla="*/ 36 w 42"/>
                <a:gd name="T79" fmla="*/ 69 h 94"/>
                <a:gd name="T80" fmla="*/ 36 w 42"/>
                <a:gd name="T81" fmla="*/ 65 h 94"/>
                <a:gd name="T82" fmla="*/ 40 w 42"/>
                <a:gd name="T83" fmla="*/ 61 h 94"/>
                <a:gd name="T84" fmla="*/ 41 w 42"/>
                <a:gd name="T85" fmla="*/ 53 h 94"/>
                <a:gd name="T86" fmla="*/ 42 w 42"/>
                <a:gd name="T87" fmla="*/ 48 h 94"/>
                <a:gd name="T88" fmla="*/ 42 w 42"/>
                <a:gd name="T89" fmla="*/ 40 h 94"/>
                <a:gd name="T90" fmla="*/ 42 w 42"/>
                <a:gd name="T91" fmla="*/ 36 h 94"/>
                <a:gd name="T92" fmla="*/ 40 w 42"/>
                <a:gd name="T93" fmla="*/ 30 h 94"/>
                <a:gd name="T94" fmla="*/ 36 w 42"/>
                <a:gd name="T95" fmla="*/ 30 h 94"/>
                <a:gd name="T96" fmla="*/ 34 w 42"/>
                <a:gd name="T97" fmla="*/ 30 h 94"/>
                <a:gd name="T98" fmla="*/ 35 w 42"/>
                <a:gd name="T99" fmla="*/ 25 h 94"/>
                <a:gd name="T100" fmla="*/ 37 w 42"/>
                <a:gd name="T101" fmla="*/ 20 h 94"/>
                <a:gd name="T102" fmla="*/ 39 w 42"/>
                <a:gd name="T103" fmla="*/ 18 h 94"/>
                <a:gd name="T104" fmla="*/ 38 w 42"/>
                <a:gd name="T105" fmla="*/ 17 h 94"/>
                <a:gd name="T106" fmla="*/ 36 w 42"/>
                <a:gd name="T10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94">
                  <a:moveTo>
                    <a:pt x="36" y="13"/>
                  </a:moveTo>
                  <a:lnTo>
                    <a:pt x="36" y="9"/>
                  </a:lnTo>
                  <a:lnTo>
                    <a:pt x="34" y="7"/>
                  </a:lnTo>
                  <a:lnTo>
                    <a:pt x="21" y="3"/>
                  </a:lnTo>
                  <a:lnTo>
                    <a:pt x="9" y="0"/>
                  </a:lnTo>
                  <a:lnTo>
                    <a:pt x="8" y="3"/>
                  </a:lnTo>
                  <a:lnTo>
                    <a:pt x="6" y="7"/>
                  </a:lnTo>
                  <a:lnTo>
                    <a:pt x="3" y="9"/>
                  </a:lnTo>
                  <a:lnTo>
                    <a:pt x="2" y="14"/>
                  </a:lnTo>
                  <a:lnTo>
                    <a:pt x="3" y="20"/>
                  </a:lnTo>
                  <a:lnTo>
                    <a:pt x="3" y="25"/>
                  </a:lnTo>
                  <a:lnTo>
                    <a:pt x="2" y="30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1" y="38"/>
                  </a:lnTo>
                  <a:lnTo>
                    <a:pt x="15" y="42"/>
                  </a:lnTo>
                  <a:lnTo>
                    <a:pt x="20" y="46"/>
                  </a:lnTo>
                  <a:lnTo>
                    <a:pt x="20" y="47"/>
                  </a:lnTo>
                  <a:lnTo>
                    <a:pt x="18" y="53"/>
                  </a:lnTo>
                  <a:lnTo>
                    <a:pt x="10" y="58"/>
                  </a:lnTo>
                  <a:lnTo>
                    <a:pt x="3" y="64"/>
                  </a:lnTo>
                  <a:lnTo>
                    <a:pt x="2" y="67"/>
                  </a:lnTo>
                  <a:lnTo>
                    <a:pt x="0" y="72"/>
                  </a:lnTo>
                  <a:lnTo>
                    <a:pt x="1" y="75"/>
                  </a:lnTo>
                  <a:lnTo>
                    <a:pt x="3" y="79"/>
                  </a:lnTo>
                  <a:lnTo>
                    <a:pt x="8" y="83"/>
                  </a:lnTo>
                  <a:lnTo>
                    <a:pt x="12" y="85"/>
                  </a:lnTo>
                  <a:lnTo>
                    <a:pt x="15" y="86"/>
                  </a:lnTo>
                  <a:lnTo>
                    <a:pt x="20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4" y="90"/>
                  </a:lnTo>
                  <a:lnTo>
                    <a:pt x="24" y="93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7" y="87"/>
                  </a:lnTo>
                  <a:lnTo>
                    <a:pt x="28" y="86"/>
                  </a:lnTo>
                  <a:lnTo>
                    <a:pt x="31" y="82"/>
                  </a:lnTo>
                  <a:lnTo>
                    <a:pt x="36" y="78"/>
                  </a:lnTo>
                  <a:lnTo>
                    <a:pt x="36" y="69"/>
                  </a:lnTo>
                  <a:lnTo>
                    <a:pt x="36" y="65"/>
                  </a:lnTo>
                  <a:lnTo>
                    <a:pt x="40" y="61"/>
                  </a:lnTo>
                  <a:lnTo>
                    <a:pt x="41" y="53"/>
                  </a:lnTo>
                  <a:lnTo>
                    <a:pt x="42" y="48"/>
                  </a:lnTo>
                  <a:lnTo>
                    <a:pt x="42" y="40"/>
                  </a:lnTo>
                  <a:lnTo>
                    <a:pt x="42" y="36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5" y="25"/>
                  </a:lnTo>
                  <a:lnTo>
                    <a:pt x="37" y="20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6" y="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10D5D827-8472-44D3-B373-30AC388C4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326" y="2378994"/>
              <a:ext cx="55652" cy="91068"/>
            </a:xfrm>
            <a:custGeom>
              <a:avLst/>
              <a:gdLst>
                <a:gd name="T0" fmla="*/ 9 w 33"/>
                <a:gd name="T1" fmla="*/ 10 h 54"/>
                <a:gd name="T2" fmla="*/ 8 w 33"/>
                <a:gd name="T3" fmla="*/ 7 h 54"/>
                <a:gd name="T4" fmla="*/ 10 w 33"/>
                <a:gd name="T5" fmla="*/ 2 h 54"/>
                <a:gd name="T6" fmla="*/ 11 w 33"/>
                <a:gd name="T7" fmla="*/ 1 h 54"/>
                <a:gd name="T8" fmla="*/ 9 w 33"/>
                <a:gd name="T9" fmla="*/ 0 h 54"/>
                <a:gd name="T10" fmla="*/ 6 w 33"/>
                <a:gd name="T11" fmla="*/ 0 h 54"/>
                <a:gd name="T12" fmla="*/ 5 w 33"/>
                <a:gd name="T13" fmla="*/ 0 h 54"/>
                <a:gd name="T14" fmla="*/ 2 w 33"/>
                <a:gd name="T15" fmla="*/ 2 h 54"/>
                <a:gd name="T16" fmla="*/ 0 w 33"/>
                <a:gd name="T17" fmla="*/ 5 h 54"/>
                <a:gd name="T18" fmla="*/ 12 w 33"/>
                <a:gd name="T19" fmla="*/ 54 h 54"/>
                <a:gd name="T20" fmla="*/ 33 w 33"/>
                <a:gd name="T21" fmla="*/ 51 h 54"/>
                <a:gd name="T22" fmla="*/ 32 w 33"/>
                <a:gd name="T23" fmla="*/ 43 h 54"/>
                <a:gd name="T24" fmla="*/ 29 w 33"/>
                <a:gd name="T25" fmla="*/ 40 h 54"/>
                <a:gd name="T26" fmla="*/ 28 w 33"/>
                <a:gd name="T27" fmla="*/ 38 h 54"/>
                <a:gd name="T28" fmla="*/ 26 w 33"/>
                <a:gd name="T29" fmla="*/ 37 h 54"/>
                <a:gd name="T30" fmla="*/ 23 w 33"/>
                <a:gd name="T31" fmla="*/ 34 h 54"/>
                <a:gd name="T32" fmla="*/ 20 w 33"/>
                <a:gd name="T33" fmla="*/ 32 h 54"/>
                <a:gd name="T34" fmla="*/ 18 w 33"/>
                <a:gd name="T35" fmla="*/ 28 h 54"/>
                <a:gd name="T36" fmla="*/ 16 w 33"/>
                <a:gd name="T37" fmla="*/ 24 h 54"/>
                <a:gd name="T38" fmla="*/ 14 w 33"/>
                <a:gd name="T39" fmla="*/ 20 h 54"/>
                <a:gd name="T40" fmla="*/ 16 w 33"/>
                <a:gd name="T41" fmla="*/ 17 h 54"/>
                <a:gd name="T42" fmla="*/ 11 w 33"/>
                <a:gd name="T43" fmla="*/ 14 h 54"/>
                <a:gd name="T44" fmla="*/ 9 w 33"/>
                <a:gd name="T4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4">
                  <a:moveTo>
                    <a:pt x="9" y="10"/>
                  </a:moveTo>
                  <a:lnTo>
                    <a:pt x="8" y="7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4"/>
                  </a:lnTo>
                  <a:lnTo>
                    <a:pt x="33" y="51"/>
                  </a:lnTo>
                  <a:lnTo>
                    <a:pt x="32" y="43"/>
                  </a:lnTo>
                  <a:lnTo>
                    <a:pt x="29" y="40"/>
                  </a:lnTo>
                  <a:lnTo>
                    <a:pt x="28" y="38"/>
                  </a:lnTo>
                  <a:lnTo>
                    <a:pt x="26" y="37"/>
                  </a:lnTo>
                  <a:lnTo>
                    <a:pt x="23" y="34"/>
                  </a:lnTo>
                  <a:lnTo>
                    <a:pt x="20" y="32"/>
                  </a:lnTo>
                  <a:lnTo>
                    <a:pt x="18" y="28"/>
                  </a:lnTo>
                  <a:lnTo>
                    <a:pt x="16" y="24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9" y="1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51C622DC-12C7-4A56-8A7E-7143FDB6E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0495" y="2227213"/>
              <a:ext cx="317051" cy="205746"/>
            </a:xfrm>
            <a:custGeom>
              <a:avLst/>
              <a:gdLst>
                <a:gd name="T0" fmla="*/ 165 w 188"/>
                <a:gd name="T1" fmla="*/ 90 h 122"/>
                <a:gd name="T2" fmla="*/ 166 w 188"/>
                <a:gd name="T3" fmla="*/ 90 h 122"/>
                <a:gd name="T4" fmla="*/ 169 w 188"/>
                <a:gd name="T5" fmla="*/ 90 h 122"/>
                <a:gd name="T6" fmla="*/ 171 w 188"/>
                <a:gd name="T7" fmla="*/ 91 h 122"/>
                <a:gd name="T8" fmla="*/ 171 w 188"/>
                <a:gd name="T9" fmla="*/ 89 h 122"/>
                <a:gd name="T10" fmla="*/ 178 w 188"/>
                <a:gd name="T11" fmla="*/ 83 h 122"/>
                <a:gd name="T12" fmla="*/ 186 w 188"/>
                <a:gd name="T13" fmla="*/ 78 h 122"/>
                <a:gd name="T14" fmla="*/ 188 w 188"/>
                <a:gd name="T15" fmla="*/ 72 h 122"/>
                <a:gd name="T16" fmla="*/ 188 w 188"/>
                <a:gd name="T17" fmla="*/ 71 h 122"/>
                <a:gd name="T18" fmla="*/ 183 w 188"/>
                <a:gd name="T19" fmla="*/ 67 h 122"/>
                <a:gd name="T20" fmla="*/ 179 w 188"/>
                <a:gd name="T21" fmla="*/ 63 h 122"/>
                <a:gd name="T22" fmla="*/ 177 w 188"/>
                <a:gd name="T23" fmla="*/ 59 h 122"/>
                <a:gd name="T24" fmla="*/ 173 w 188"/>
                <a:gd name="T25" fmla="*/ 57 h 122"/>
                <a:gd name="T26" fmla="*/ 170 w 188"/>
                <a:gd name="T27" fmla="*/ 55 h 122"/>
                <a:gd name="T28" fmla="*/ 171 w 188"/>
                <a:gd name="T29" fmla="*/ 50 h 122"/>
                <a:gd name="T30" fmla="*/ 171 w 188"/>
                <a:gd name="T31" fmla="*/ 45 h 122"/>
                <a:gd name="T32" fmla="*/ 170 w 188"/>
                <a:gd name="T33" fmla="*/ 39 h 122"/>
                <a:gd name="T34" fmla="*/ 171 w 188"/>
                <a:gd name="T35" fmla="*/ 34 h 122"/>
                <a:gd name="T36" fmla="*/ 174 w 188"/>
                <a:gd name="T37" fmla="*/ 32 h 122"/>
                <a:gd name="T38" fmla="*/ 176 w 188"/>
                <a:gd name="T39" fmla="*/ 28 h 122"/>
                <a:gd name="T40" fmla="*/ 177 w 188"/>
                <a:gd name="T41" fmla="*/ 25 h 122"/>
                <a:gd name="T42" fmla="*/ 179 w 188"/>
                <a:gd name="T43" fmla="*/ 20 h 122"/>
                <a:gd name="T44" fmla="*/ 176 w 188"/>
                <a:gd name="T45" fmla="*/ 18 h 122"/>
                <a:gd name="T46" fmla="*/ 173 w 188"/>
                <a:gd name="T47" fmla="*/ 18 h 122"/>
                <a:gd name="T48" fmla="*/ 170 w 188"/>
                <a:gd name="T49" fmla="*/ 17 h 122"/>
                <a:gd name="T50" fmla="*/ 166 w 188"/>
                <a:gd name="T51" fmla="*/ 10 h 122"/>
                <a:gd name="T52" fmla="*/ 162 w 188"/>
                <a:gd name="T53" fmla="*/ 5 h 122"/>
                <a:gd name="T54" fmla="*/ 154 w 188"/>
                <a:gd name="T55" fmla="*/ 0 h 122"/>
                <a:gd name="T56" fmla="*/ 24 w 188"/>
                <a:gd name="T57" fmla="*/ 23 h 122"/>
                <a:gd name="T58" fmla="*/ 22 w 188"/>
                <a:gd name="T59" fmla="*/ 13 h 122"/>
                <a:gd name="T60" fmla="*/ 16 w 188"/>
                <a:gd name="T61" fmla="*/ 17 h 122"/>
                <a:gd name="T62" fmla="*/ 11 w 188"/>
                <a:gd name="T63" fmla="*/ 21 h 122"/>
                <a:gd name="T64" fmla="*/ 6 w 188"/>
                <a:gd name="T65" fmla="*/ 24 h 122"/>
                <a:gd name="T66" fmla="*/ 0 w 188"/>
                <a:gd name="T67" fmla="*/ 28 h 122"/>
                <a:gd name="T68" fmla="*/ 16 w 188"/>
                <a:gd name="T69" fmla="*/ 122 h 122"/>
                <a:gd name="T70" fmla="*/ 160 w 188"/>
                <a:gd name="T71" fmla="*/ 95 h 122"/>
                <a:gd name="T72" fmla="*/ 162 w 188"/>
                <a:gd name="T73" fmla="*/ 92 h 122"/>
                <a:gd name="T74" fmla="*/ 165 w 188"/>
                <a:gd name="T75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22">
                  <a:moveTo>
                    <a:pt x="165" y="90"/>
                  </a:moveTo>
                  <a:lnTo>
                    <a:pt x="166" y="90"/>
                  </a:lnTo>
                  <a:lnTo>
                    <a:pt x="169" y="90"/>
                  </a:lnTo>
                  <a:lnTo>
                    <a:pt x="171" y="91"/>
                  </a:lnTo>
                  <a:lnTo>
                    <a:pt x="171" y="89"/>
                  </a:lnTo>
                  <a:lnTo>
                    <a:pt x="178" y="83"/>
                  </a:lnTo>
                  <a:lnTo>
                    <a:pt x="186" y="78"/>
                  </a:lnTo>
                  <a:lnTo>
                    <a:pt x="188" y="72"/>
                  </a:lnTo>
                  <a:lnTo>
                    <a:pt x="188" y="71"/>
                  </a:lnTo>
                  <a:lnTo>
                    <a:pt x="183" y="67"/>
                  </a:lnTo>
                  <a:lnTo>
                    <a:pt x="179" y="63"/>
                  </a:lnTo>
                  <a:lnTo>
                    <a:pt x="177" y="59"/>
                  </a:lnTo>
                  <a:lnTo>
                    <a:pt x="173" y="57"/>
                  </a:lnTo>
                  <a:lnTo>
                    <a:pt x="170" y="55"/>
                  </a:lnTo>
                  <a:lnTo>
                    <a:pt x="171" y="50"/>
                  </a:lnTo>
                  <a:lnTo>
                    <a:pt x="171" y="45"/>
                  </a:lnTo>
                  <a:lnTo>
                    <a:pt x="170" y="39"/>
                  </a:lnTo>
                  <a:lnTo>
                    <a:pt x="171" y="34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7" y="25"/>
                  </a:lnTo>
                  <a:lnTo>
                    <a:pt x="179" y="20"/>
                  </a:lnTo>
                  <a:lnTo>
                    <a:pt x="176" y="18"/>
                  </a:lnTo>
                  <a:lnTo>
                    <a:pt x="173" y="18"/>
                  </a:lnTo>
                  <a:lnTo>
                    <a:pt x="170" y="17"/>
                  </a:lnTo>
                  <a:lnTo>
                    <a:pt x="166" y="10"/>
                  </a:lnTo>
                  <a:lnTo>
                    <a:pt x="162" y="5"/>
                  </a:lnTo>
                  <a:lnTo>
                    <a:pt x="154" y="0"/>
                  </a:lnTo>
                  <a:lnTo>
                    <a:pt x="24" y="23"/>
                  </a:lnTo>
                  <a:lnTo>
                    <a:pt x="22" y="13"/>
                  </a:lnTo>
                  <a:lnTo>
                    <a:pt x="16" y="17"/>
                  </a:lnTo>
                  <a:lnTo>
                    <a:pt x="11" y="21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16" y="122"/>
                  </a:lnTo>
                  <a:lnTo>
                    <a:pt x="160" y="95"/>
                  </a:lnTo>
                  <a:lnTo>
                    <a:pt x="162" y="92"/>
                  </a:lnTo>
                  <a:lnTo>
                    <a:pt x="165" y="9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D962EE00-5E72-43C8-92EE-0F9DEB7B8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3681" y="3051885"/>
              <a:ext cx="490754" cy="384509"/>
            </a:xfrm>
            <a:custGeom>
              <a:avLst/>
              <a:gdLst>
                <a:gd name="T0" fmla="*/ 200 w 291"/>
                <a:gd name="T1" fmla="*/ 0 h 228"/>
                <a:gd name="T2" fmla="*/ 211 w 291"/>
                <a:gd name="T3" fmla="*/ 10 h 228"/>
                <a:gd name="T4" fmla="*/ 223 w 291"/>
                <a:gd name="T5" fmla="*/ 30 h 228"/>
                <a:gd name="T6" fmla="*/ 241 w 291"/>
                <a:gd name="T7" fmla="*/ 62 h 228"/>
                <a:gd name="T8" fmla="*/ 259 w 291"/>
                <a:gd name="T9" fmla="*/ 84 h 228"/>
                <a:gd name="T10" fmla="*/ 256 w 291"/>
                <a:gd name="T11" fmla="*/ 86 h 228"/>
                <a:gd name="T12" fmla="*/ 268 w 291"/>
                <a:gd name="T13" fmla="*/ 116 h 228"/>
                <a:gd name="T14" fmla="*/ 286 w 291"/>
                <a:gd name="T15" fmla="*/ 144 h 228"/>
                <a:gd name="T16" fmla="*/ 291 w 291"/>
                <a:gd name="T17" fmla="*/ 176 h 228"/>
                <a:gd name="T18" fmla="*/ 288 w 291"/>
                <a:gd name="T19" fmla="*/ 196 h 228"/>
                <a:gd name="T20" fmla="*/ 287 w 291"/>
                <a:gd name="T21" fmla="*/ 211 h 228"/>
                <a:gd name="T22" fmla="*/ 280 w 291"/>
                <a:gd name="T23" fmla="*/ 227 h 228"/>
                <a:gd name="T24" fmla="*/ 281 w 291"/>
                <a:gd name="T25" fmla="*/ 222 h 228"/>
                <a:gd name="T26" fmla="*/ 274 w 291"/>
                <a:gd name="T27" fmla="*/ 221 h 228"/>
                <a:gd name="T28" fmla="*/ 264 w 291"/>
                <a:gd name="T29" fmla="*/ 222 h 228"/>
                <a:gd name="T30" fmla="*/ 255 w 291"/>
                <a:gd name="T31" fmla="*/ 222 h 228"/>
                <a:gd name="T32" fmla="*/ 255 w 291"/>
                <a:gd name="T33" fmla="*/ 217 h 228"/>
                <a:gd name="T34" fmla="*/ 263 w 291"/>
                <a:gd name="T35" fmla="*/ 216 h 228"/>
                <a:gd name="T36" fmla="*/ 253 w 291"/>
                <a:gd name="T37" fmla="*/ 212 h 228"/>
                <a:gd name="T38" fmla="*/ 245 w 291"/>
                <a:gd name="T39" fmla="*/ 200 h 228"/>
                <a:gd name="T40" fmla="*/ 233 w 291"/>
                <a:gd name="T41" fmla="*/ 193 h 228"/>
                <a:gd name="T42" fmla="*/ 223 w 291"/>
                <a:gd name="T43" fmla="*/ 177 h 228"/>
                <a:gd name="T44" fmla="*/ 216 w 291"/>
                <a:gd name="T45" fmla="*/ 169 h 228"/>
                <a:gd name="T46" fmla="*/ 215 w 291"/>
                <a:gd name="T47" fmla="*/ 161 h 228"/>
                <a:gd name="T48" fmla="*/ 209 w 291"/>
                <a:gd name="T49" fmla="*/ 158 h 228"/>
                <a:gd name="T50" fmla="*/ 205 w 291"/>
                <a:gd name="T51" fmla="*/ 161 h 228"/>
                <a:gd name="T52" fmla="*/ 194 w 291"/>
                <a:gd name="T53" fmla="*/ 147 h 228"/>
                <a:gd name="T54" fmla="*/ 192 w 291"/>
                <a:gd name="T55" fmla="*/ 140 h 228"/>
                <a:gd name="T56" fmla="*/ 194 w 291"/>
                <a:gd name="T57" fmla="*/ 130 h 228"/>
                <a:gd name="T58" fmla="*/ 194 w 291"/>
                <a:gd name="T59" fmla="*/ 121 h 228"/>
                <a:gd name="T60" fmla="*/ 191 w 291"/>
                <a:gd name="T61" fmla="*/ 122 h 228"/>
                <a:gd name="T62" fmla="*/ 187 w 291"/>
                <a:gd name="T63" fmla="*/ 119 h 228"/>
                <a:gd name="T64" fmla="*/ 189 w 291"/>
                <a:gd name="T65" fmla="*/ 127 h 228"/>
                <a:gd name="T66" fmla="*/ 186 w 291"/>
                <a:gd name="T67" fmla="*/ 129 h 228"/>
                <a:gd name="T68" fmla="*/ 180 w 291"/>
                <a:gd name="T69" fmla="*/ 120 h 228"/>
                <a:gd name="T70" fmla="*/ 182 w 291"/>
                <a:gd name="T71" fmla="*/ 106 h 228"/>
                <a:gd name="T72" fmla="*/ 182 w 291"/>
                <a:gd name="T73" fmla="*/ 86 h 228"/>
                <a:gd name="T74" fmla="*/ 174 w 291"/>
                <a:gd name="T75" fmla="*/ 72 h 228"/>
                <a:gd name="T76" fmla="*/ 163 w 291"/>
                <a:gd name="T77" fmla="*/ 67 h 228"/>
                <a:gd name="T78" fmla="*/ 152 w 291"/>
                <a:gd name="T79" fmla="*/ 60 h 228"/>
                <a:gd name="T80" fmla="*/ 143 w 291"/>
                <a:gd name="T81" fmla="*/ 48 h 228"/>
                <a:gd name="T82" fmla="*/ 130 w 291"/>
                <a:gd name="T83" fmla="*/ 39 h 228"/>
                <a:gd name="T84" fmla="*/ 117 w 291"/>
                <a:gd name="T85" fmla="*/ 39 h 228"/>
                <a:gd name="T86" fmla="*/ 116 w 291"/>
                <a:gd name="T87" fmla="*/ 47 h 228"/>
                <a:gd name="T88" fmla="*/ 107 w 291"/>
                <a:gd name="T89" fmla="*/ 49 h 228"/>
                <a:gd name="T90" fmla="*/ 83 w 291"/>
                <a:gd name="T91" fmla="*/ 59 h 228"/>
                <a:gd name="T92" fmla="*/ 77 w 291"/>
                <a:gd name="T93" fmla="*/ 49 h 228"/>
                <a:gd name="T94" fmla="*/ 77 w 291"/>
                <a:gd name="T95" fmla="*/ 43 h 228"/>
                <a:gd name="T96" fmla="*/ 72 w 291"/>
                <a:gd name="T97" fmla="*/ 39 h 228"/>
                <a:gd name="T98" fmla="*/ 72 w 291"/>
                <a:gd name="T99" fmla="*/ 35 h 228"/>
                <a:gd name="T100" fmla="*/ 69 w 291"/>
                <a:gd name="T101" fmla="*/ 38 h 228"/>
                <a:gd name="T102" fmla="*/ 64 w 291"/>
                <a:gd name="T103" fmla="*/ 39 h 228"/>
                <a:gd name="T104" fmla="*/ 65 w 291"/>
                <a:gd name="T105" fmla="*/ 43 h 228"/>
                <a:gd name="T106" fmla="*/ 53 w 291"/>
                <a:gd name="T107" fmla="*/ 37 h 228"/>
                <a:gd name="T108" fmla="*/ 39 w 291"/>
                <a:gd name="T109" fmla="*/ 33 h 228"/>
                <a:gd name="T110" fmla="*/ 19 w 291"/>
                <a:gd name="T111" fmla="*/ 35 h 228"/>
                <a:gd name="T112" fmla="*/ 7 w 291"/>
                <a:gd name="T113" fmla="*/ 32 h 228"/>
                <a:gd name="T114" fmla="*/ 0 w 291"/>
                <a:gd name="T115" fmla="*/ 20 h 228"/>
                <a:gd name="T116" fmla="*/ 10 w 291"/>
                <a:gd name="T117" fmla="*/ 14 h 228"/>
                <a:gd name="T118" fmla="*/ 98 w 291"/>
                <a:gd name="T119" fmla="*/ 16 h 228"/>
                <a:gd name="T120" fmla="*/ 197 w 291"/>
                <a:gd name="T121" fmla="*/ 1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228">
                  <a:moveTo>
                    <a:pt x="194" y="0"/>
                  </a:moveTo>
                  <a:lnTo>
                    <a:pt x="194" y="0"/>
                  </a:lnTo>
                  <a:lnTo>
                    <a:pt x="200" y="0"/>
                  </a:lnTo>
                  <a:lnTo>
                    <a:pt x="209" y="2"/>
                  </a:lnTo>
                  <a:lnTo>
                    <a:pt x="210" y="7"/>
                  </a:lnTo>
                  <a:lnTo>
                    <a:pt x="211" y="10"/>
                  </a:lnTo>
                  <a:lnTo>
                    <a:pt x="215" y="12"/>
                  </a:lnTo>
                  <a:lnTo>
                    <a:pt x="218" y="17"/>
                  </a:lnTo>
                  <a:lnTo>
                    <a:pt x="223" y="30"/>
                  </a:lnTo>
                  <a:lnTo>
                    <a:pt x="229" y="40"/>
                  </a:lnTo>
                  <a:lnTo>
                    <a:pt x="237" y="55"/>
                  </a:lnTo>
                  <a:lnTo>
                    <a:pt x="241" y="62"/>
                  </a:lnTo>
                  <a:lnTo>
                    <a:pt x="251" y="77"/>
                  </a:lnTo>
                  <a:lnTo>
                    <a:pt x="256" y="81"/>
                  </a:lnTo>
                  <a:lnTo>
                    <a:pt x="259" y="84"/>
                  </a:lnTo>
                  <a:lnTo>
                    <a:pt x="259" y="87"/>
                  </a:lnTo>
                  <a:lnTo>
                    <a:pt x="259" y="96"/>
                  </a:lnTo>
                  <a:lnTo>
                    <a:pt x="256" y="86"/>
                  </a:lnTo>
                  <a:lnTo>
                    <a:pt x="255" y="96"/>
                  </a:lnTo>
                  <a:lnTo>
                    <a:pt x="261" y="106"/>
                  </a:lnTo>
                  <a:lnTo>
                    <a:pt x="268" y="116"/>
                  </a:lnTo>
                  <a:lnTo>
                    <a:pt x="275" y="129"/>
                  </a:lnTo>
                  <a:lnTo>
                    <a:pt x="280" y="137"/>
                  </a:lnTo>
                  <a:lnTo>
                    <a:pt x="286" y="144"/>
                  </a:lnTo>
                  <a:lnTo>
                    <a:pt x="289" y="153"/>
                  </a:lnTo>
                  <a:lnTo>
                    <a:pt x="291" y="168"/>
                  </a:lnTo>
                  <a:lnTo>
                    <a:pt x="291" y="176"/>
                  </a:lnTo>
                  <a:lnTo>
                    <a:pt x="291" y="185"/>
                  </a:lnTo>
                  <a:lnTo>
                    <a:pt x="291" y="193"/>
                  </a:lnTo>
                  <a:lnTo>
                    <a:pt x="288" y="196"/>
                  </a:lnTo>
                  <a:lnTo>
                    <a:pt x="286" y="200"/>
                  </a:lnTo>
                  <a:lnTo>
                    <a:pt x="286" y="205"/>
                  </a:lnTo>
                  <a:lnTo>
                    <a:pt x="287" y="211"/>
                  </a:lnTo>
                  <a:lnTo>
                    <a:pt x="286" y="218"/>
                  </a:lnTo>
                  <a:lnTo>
                    <a:pt x="283" y="225"/>
                  </a:lnTo>
                  <a:lnTo>
                    <a:pt x="280" y="227"/>
                  </a:lnTo>
                  <a:lnTo>
                    <a:pt x="277" y="228"/>
                  </a:lnTo>
                  <a:lnTo>
                    <a:pt x="279" y="224"/>
                  </a:lnTo>
                  <a:lnTo>
                    <a:pt x="281" y="222"/>
                  </a:lnTo>
                  <a:lnTo>
                    <a:pt x="281" y="217"/>
                  </a:lnTo>
                  <a:lnTo>
                    <a:pt x="280" y="217"/>
                  </a:lnTo>
                  <a:lnTo>
                    <a:pt x="274" y="221"/>
                  </a:lnTo>
                  <a:lnTo>
                    <a:pt x="270" y="222"/>
                  </a:lnTo>
                  <a:lnTo>
                    <a:pt x="267" y="221"/>
                  </a:lnTo>
                  <a:lnTo>
                    <a:pt x="264" y="222"/>
                  </a:lnTo>
                  <a:lnTo>
                    <a:pt x="261" y="224"/>
                  </a:lnTo>
                  <a:lnTo>
                    <a:pt x="259" y="223"/>
                  </a:lnTo>
                  <a:lnTo>
                    <a:pt x="255" y="222"/>
                  </a:lnTo>
                  <a:lnTo>
                    <a:pt x="253" y="219"/>
                  </a:lnTo>
                  <a:lnTo>
                    <a:pt x="254" y="217"/>
                  </a:lnTo>
                  <a:lnTo>
                    <a:pt x="255" y="217"/>
                  </a:lnTo>
                  <a:lnTo>
                    <a:pt x="262" y="218"/>
                  </a:lnTo>
                  <a:lnTo>
                    <a:pt x="264" y="217"/>
                  </a:lnTo>
                  <a:lnTo>
                    <a:pt x="263" y="216"/>
                  </a:lnTo>
                  <a:lnTo>
                    <a:pt x="260" y="214"/>
                  </a:lnTo>
                  <a:lnTo>
                    <a:pt x="256" y="215"/>
                  </a:lnTo>
                  <a:lnTo>
                    <a:pt x="253" y="212"/>
                  </a:lnTo>
                  <a:lnTo>
                    <a:pt x="250" y="207"/>
                  </a:lnTo>
                  <a:lnTo>
                    <a:pt x="246" y="203"/>
                  </a:lnTo>
                  <a:lnTo>
                    <a:pt x="245" y="200"/>
                  </a:lnTo>
                  <a:lnTo>
                    <a:pt x="242" y="196"/>
                  </a:lnTo>
                  <a:lnTo>
                    <a:pt x="237" y="195"/>
                  </a:lnTo>
                  <a:lnTo>
                    <a:pt x="233" y="193"/>
                  </a:lnTo>
                  <a:lnTo>
                    <a:pt x="229" y="192"/>
                  </a:lnTo>
                  <a:lnTo>
                    <a:pt x="225" y="181"/>
                  </a:lnTo>
                  <a:lnTo>
                    <a:pt x="223" y="177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69"/>
                  </a:lnTo>
                  <a:lnTo>
                    <a:pt x="213" y="167"/>
                  </a:lnTo>
                  <a:lnTo>
                    <a:pt x="214" y="163"/>
                  </a:lnTo>
                  <a:lnTo>
                    <a:pt x="215" y="161"/>
                  </a:lnTo>
                  <a:lnTo>
                    <a:pt x="212" y="155"/>
                  </a:lnTo>
                  <a:lnTo>
                    <a:pt x="209" y="156"/>
                  </a:lnTo>
                  <a:lnTo>
                    <a:pt x="209" y="158"/>
                  </a:lnTo>
                  <a:lnTo>
                    <a:pt x="209" y="163"/>
                  </a:lnTo>
                  <a:lnTo>
                    <a:pt x="207" y="163"/>
                  </a:lnTo>
                  <a:lnTo>
                    <a:pt x="205" y="161"/>
                  </a:lnTo>
                  <a:lnTo>
                    <a:pt x="202" y="158"/>
                  </a:lnTo>
                  <a:lnTo>
                    <a:pt x="197" y="150"/>
                  </a:lnTo>
                  <a:lnTo>
                    <a:pt x="194" y="147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2" y="140"/>
                  </a:lnTo>
                  <a:lnTo>
                    <a:pt x="189" y="139"/>
                  </a:lnTo>
                  <a:lnTo>
                    <a:pt x="192" y="133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6" y="124"/>
                  </a:lnTo>
                  <a:lnTo>
                    <a:pt x="194" y="121"/>
                  </a:lnTo>
                  <a:lnTo>
                    <a:pt x="193" y="125"/>
                  </a:lnTo>
                  <a:lnTo>
                    <a:pt x="191" y="124"/>
                  </a:lnTo>
                  <a:lnTo>
                    <a:pt x="191" y="122"/>
                  </a:lnTo>
                  <a:lnTo>
                    <a:pt x="188" y="118"/>
                  </a:lnTo>
                  <a:lnTo>
                    <a:pt x="187" y="118"/>
                  </a:lnTo>
                  <a:lnTo>
                    <a:pt x="187" y="119"/>
                  </a:lnTo>
                  <a:lnTo>
                    <a:pt x="188" y="121"/>
                  </a:lnTo>
                  <a:lnTo>
                    <a:pt x="189" y="124"/>
                  </a:lnTo>
                  <a:lnTo>
                    <a:pt x="189" y="127"/>
                  </a:lnTo>
                  <a:lnTo>
                    <a:pt x="189" y="128"/>
                  </a:lnTo>
                  <a:lnTo>
                    <a:pt x="187" y="130"/>
                  </a:lnTo>
                  <a:lnTo>
                    <a:pt x="186" y="129"/>
                  </a:lnTo>
                  <a:lnTo>
                    <a:pt x="184" y="127"/>
                  </a:lnTo>
                  <a:lnTo>
                    <a:pt x="181" y="122"/>
                  </a:lnTo>
                  <a:lnTo>
                    <a:pt x="180" y="120"/>
                  </a:lnTo>
                  <a:lnTo>
                    <a:pt x="180" y="116"/>
                  </a:lnTo>
                  <a:lnTo>
                    <a:pt x="180" y="110"/>
                  </a:lnTo>
                  <a:lnTo>
                    <a:pt x="182" y="106"/>
                  </a:lnTo>
                  <a:lnTo>
                    <a:pt x="183" y="98"/>
                  </a:lnTo>
                  <a:lnTo>
                    <a:pt x="183" y="93"/>
                  </a:lnTo>
                  <a:lnTo>
                    <a:pt x="182" y="86"/>
                  </a:lnTo>
                  <a:lnTo>
                    <a:pt x="180" y="79"/>
                  </a:lnTo>
                  <a:lnTo>
                    <a:pt x="177" y="77"/>
                  </a:lnTo>
                  <a:lnTo>
                    <a:pt x="174" y="72"/>
                  </a:lnTo>
                  <a:lnTo>
                    <a:pt x="168" y="71"/>
                  </a:lnTo>
                  <a:lnTo>
                    <a:pt x="165" y="71"/>
                  </a:lnTo>
                  <a:lnTo>
                    <a:pt x="163" y="67"/>
                  </a:lnTo>
                  <a:lnTo>
                    <a:pt x="160" y="66"/>
                  </a:lnTo>
                  <a:lnTo>
                    <a:pt x="156" y="61"/>
                  </a:lnTo>
                  <a:lnTo>
                    <a:pt x="152" y="60"/>
                  </a:lnTo>
                  <a:lnTo>
                    <a:pt x="151" y="55"/>
                  </a:lnTo>
                  <a:lnTo>
                    <a:pt x="149" y="53"/>
                  </a:lnTo>
                  <a:lnTo>
                    <a:pt x="143" y="48"/>
                  </a:lnTo>
                  <a:lnTo>
                    <a:pt x="138" y="44"/>
                  </a:lnTo>
                  <a:lnTo>
                    <a:pt x="134" y="42"/>
                  </a:lnTo>
                  <a:lnTo>
                    <a:pt x="130" y="39"/>
                  </a:lnTo>
                  <a:lnTo>
                    <a:pt x="127" y="38"/>
                  </a:lnTo>
                  <a:lnTo>
                    <a:pt x="122" y="38"/>
                  </a:lnTo>
                  <a:lnTo>
                    <a:pt x="117" y="39"/>
                  </a:lnTo>
                  <a:lnTo>
                    <a:pt x="116" y="42"/>
                  </a:lnTo>
                  <a:lnTo>
                    <a:pt x="117" y="45"/>
                  </a:lnTo>
                  <a:lnTo>
                    <a:pt x="116" y="47"/>
                  </a:lnTo>
                  <a:lnTo>
                    <a:pt x="114" y="47"/>
                  </a:lnTo>
                  <a:lnTo>
                    <a:pt x="112" y="45"/>
                  </a:lnTo>
                  <a:lnTo>
                    <a:pt x="107" y="49"/>
                  </a:lnTo>
                  <a:lnTo>
                    <a:pt x="101" y="54"/>
                  </a:lnTo>
                  <a:lnTo>
                    <a:pt x="94" y="56"/>
                  </a:lnTo>
                  <a:lnTo>
                    <a:pt x="83" y="59"/>
                  </a:lnTo>
                  <a:lnTo>
                    <a:pt x="83" y="53"/>
                  </a:lnTo>
                  <a:lnTo>
                    <a:pt x="80" y="50"/>
                  </a:lnTo>
                  <a:lnTo>
                    <a:pt x="77" y="49"/>
                  </a:lnTo>
                  <a:lnTo>
                    <a:pt x="72" y="46"/>
                  </a:lnTo>
                  <a:lnTo>
                    <a:pt x="76" y="44"/>
                  </a:lnTo>
                  <a:lnTo>
                    <a:pt x="77" y="43"/>
                  </a:lnTo>
                  <a:lnTo>
                    <a:pt x="70" y="42"/>
                  </a:lnTo>
                  <a:lnTo>
                    <a:pt x="70" y="39"/>
                  </a:lnTo>
                  <a:lnTo>
                    <a:pt x="72" y="39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2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69" y="38"/>
                  </a:lnTo>
                  <a:lnTo>
                    <a:pt x="67" y="36"/>
                  </a:lnTo>
                  <a:lnTo>
                    <a:pt x="62" y="36"/>
                  </a:lnTo>
                  <a:lnTo>
                    <a:pt x="64" y="39"/>
                  </a:lnTo>
                  <a:lnTo>
                    <a:pt x="65" y="39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7" y="38"/>
                  </a:lnTo>
                  <a:lnTo>
                    <a:pt x="53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39" y="33"/>
                  </a:lnTo>
                  <a:lnTo>
                    <a:pt x="36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8"/>
                  </a:lnTo>
                  <a:lnTo>
                    <a:pt x="11" y="39"/>
                  </a:lnTo>
                  <a:lnTo>
                    <a:pt x="7" y="32"/>
                  </a:lnTo>
                  <a:lnTo>
                    <a:pt x="6" y="27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10" y="14"/>
                  </a:lnTo>
                  <a:lnTo>
                    <a:pt x="18" y="12"/>
                  </a:lnTo>
                  <a:lnTo>
                    <a:pt x="93" y="6"/>
                  </a:lnTo>
                  <a:lnTo>
                    <a:pt x="98" y="16"/>
                  </a:lnTo>
                  <a:lnTo>
                    <a:pt x="189" y="11"/>
                  </a:lnTo>
                  <a:lnTo>
                    <a:pt x="190" y="19"/>
                  </a:lnTo>
                  <a:lnTo>
                    <a:pt x="197" y="19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87A11EF3-2854-4746-9A6E-5E869D4DA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45" y="2950697"/>
              <a:ext cx="306933" cy="271518"/>
            </a:xfrm>
            <a:custGeom>
              <a:avLst/>
              <a:gdLst>
                <a:gd name="T0" fmla="*/ 176 w 182"/>
                <a:gd name="T1" fmla="*/ 147 h 161"/>
                <a:gd name="T2" fmla="*/ 171 w 182"/>
                <a:gd name="T3" fmla="*/ 146 h 161"/>
                <a:gd name="T4" fmla="*/ 160 w 182"/>
                <a:gd name="T5" fmla="*/ 139 h 161"/>
                <a:gd name="T6" fmla="*/ 152 w 182"/>
                <a:gd name="T7" fmla="*/ 134 h 161"/>
                <a:gd name="T8" fmla="*/ 155 w 182"/>
                <a:gd name="T9" fmla="*/ 130 h 161"/>
                <a:gd name="T10" fmla="*/ 166 w 182"/>
                <a:gd name="T11" fmla="*/ 128 h 161"/>
                <a:gd name="T12" fmla="*/ 162 w 182"/>
                <a:gd name="T13" fmla="*/ 118 h 161"/>
                <a:gd name="T14" fmla="*/ 148 w 182"/>
                <a:gd name="T15" fmla="*/ 122 h 161"/>
                <a:gd name="T16" fmla="*/ 148 w 182"/>
                <a:gd name="T17" fmla="*/ 119 h 161"/>
                <a:gd name="T18" fmla="*/ 154 w 182"/>
                <a:gd name="T19" fmla="*/ 114 h 161"/>
                <a:gd name="T20" fmla="*/ 150 w 182"/>
                <a:gd name="T21" fmla="*/ 99 h 161"/>
                <a:gd name="T22" fmla="*/ 84 w 182"/>
                <a:gd name="T23" fmla="*/ 82 h 161"/>
                <a:gd name="T24" fmla="*/ 84 w 182"/>
                <a:gd name="T25" fmla="*/ 73 h 161"/>
                <a:gd name="T26" fmla="*/ 87 w 182"/>
                <a:gd name="T27" fmla="*/ 64 h 161"/>
                <a:gd name="T28" fmla="*/ 90 w 182"/>
                <a:gd name="T29" fmla="*/ 58 h 161"/>
                <a:gd name="T30" fmla="*/ 97 w 182"/>
                <a:gd name="T31" fmla="*/ 43 h 161"/>
                <a:gd name="T32" fmla="*/ 99 w 182"/>
                <a:gd name="T33" fmla="*/ 37 h 161"/>
                <a:gd name="T34" fmla="*/ 102 w 182"/>
                <a:gd name="T35" fmla="*/ 23 h 161"/>
                <a:gd name="T36" fmla="*/ 98 w 182"/>
                <a:gd name="T37" fmla="*/ 14 h 161"/>
                <a:gd name="T38" fmla="*/ 94 w 182"/>
                <a:gd name="T39" fmla="*/ 9 h 161"/>
                <a:gd name="T40" fmla="*/ 97 w 182"/>
                <a:gd name="T41" fmla="*/ 2 h 161"/>
                <a:gd name="T42" fmla="*/ 0 w 182"/>
                <a:gd name="T43" fmla="*/ 47 h 161"/>
                <a:gd name="T44" fmla="*/ 11 w 182"/>
                <a:gd name="T45" fmla="*/ 64 h 161"/>
                <a:gd name="T46" fmla="*/ 13 w 182"/>
                <a:gd name="T47" fmla="*/ 75 h 161"/>
                <a:gd name="T48" fmla="*/ 13 w 182"/>
                <a:gd name="T49" fmla="*/ 94 h 161"/>
                <a:gd name="T50" fmla="*/ 9 w 182"/>
                <a:gd name="T51" fmla="*/ 110 h 161"/>
                <a:gd name="T52" fmla="*/ 9 w 182"/>
                <a:gd name="T53" fmla="*/ 131 h 161"/>
                <a:gd name="T54" fmla="*/ 15 w 182"/>
                <a:gd name="T55" fmla="*/ 136 h 161"/>
                <a:gd name="T56" fmla="*/ 25 w 182"/>
                <a:gd name="T57" fmla="*/ 134 h 161"/>
                <a:gd name="T58" fmla="*/ 44 w 182"/>
                <a:gd name="T59" fmla="*/ 139 h 161"/>
                <a:gd name="T60" fmla="*/ 72 w 182"/>
                <a:gd name="T61" fmla="*/ 142 h 161"/>
                <a:gd name="T62" fmla="*/ 78 w 182"/>
                <a:gd name="T63" fmla="*/ 138 h 161"/>
                <a:gd name="T64" fmla="*/ 70 w 182"/>
                <a:gd name="T65" fmla="*/ 137 h 161"/>
                <a:gd name="T66" fmla="*/ 77 w 182"/>
                <a:gd name="T67" fmla="*/ 132 h 161"/>
                <a:gd name="T68" fmla="*/ 97 w 182"/>
                <a:gd name="T69" fmla="*/ 142 h 161"/>
                <a:gd name="T70" fmla="*/ 98 w 182"/>
                <a:gd name="T71" fmla="*/ 150 h 161"/>
                <a:gd name="T72" fmla="*/ 111 w 182"/>
                <a:gd name="T73" fmla="*/ 155 h 161"/>
                <a:gd name="T74" fmla="*/ 121 w 182"/>
                <a:gd name="T75" fmla="*/ 154 h 161"/>
                <a:gd name="T76" fmla="*/ 132 w 182"/>
                <a:gd name="T77" fmla="*/ 150 h 161"/>
                <a:gd name="T78" fmla="*/ 142 w 182"/>
                <a:gd name="T79" fmla="*/ 153 h 161"/>
                <a:gd name="T80" fmla="*/ 142 w 182"/>
                <a:gd name="T81" fmla="*/ 141 h 161"/>
                <a:gd name="T82" fmla="*/ 150 w 182"/>
                <a:gd name="T83" fmla="*/ 147 h 161"/>
                <a:gd name="T84" fmla="*/ 168 w 182"/>
                <a:gd name="T85" fmla="*/ 154 h 161"/>
                <a:gd name="T86" fmla="*/ 169 w 182"/>
                <a:gd name="T87" fmla="*/ 161 h 161"/>
                <a:gd name="T88" fmla="*/ 176 w 182"/>
                <a:gd name="T89" fmla="*/ 158 h 161"/>
                <a:gd name="T90" fmla="*/ 181 w 182"/>
                <a:gd name="T91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161">
                  <a:moveTo>
                    <a:pt x="181" y="149"/>
                  </a:moveTo>
                  <a:lnTo>
                    <a:pt x="179" y="149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3" y="147"/>
                  </a:lnTo>
                  <a:lnTo>
                    <a:pt x="171" y="146"/>
                  </a:lnTo>
                  <a:lnTo>
                    <a:pt x="166" y="143"/>
                  </a:lnTo>
                  <a:lnTo>
                    <a:pt x="165" y="143"/>
                  </a:lnTo>
                  <a:lnTo>
                    <a:pt x="160" y="139"/>
                  </a:lnTo>
                  <a:lnTo>
                    <a:pt x="158" y="137"/>
                  </a:lnTo>
                  <a:lnTo>
                    <a:pt x="155" y="136"/>
                  </a:lnTo>
                  <a:lnTo>
                    <a:pt x="152" y="134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5" y="130"/>
                  </a:lnTo>
                  <a:lnTo>
                    <a:pt x="160" y="130"/>
                  </a:lnTo>
                  <a:lnTo>
                    <a:pt x="161" y="128"/>
                  </a:lnTo>
                  <a:lnTo>
                    <a:pt x="166" y="128"/>
                  </a:lnTo>
                  <a:lnTo>
                    <a:pt x="168" y="126"/>
                  </a:lnTo>
                  <a:lnTo>
                    <a:pt x="165" y="121"/>
                  </a:lnTo>
                  <a:lnTo>
                    <a:pt x="162" y="118"/>
                  </a:lnTo>
                  <a:lnTo>
                    <a:pt x="161" y="118"/>
                  </a:lnTo>
                  <a:lnTo>
                    <a:pt x="151" y="121"/>
                  </a:lnTo>
                  <a:lnTo>
                    <a:pt x="148" y="122"/>
                  </a:lnTo>
                  <a:lnTo>
                    <a:pt x="145" y="122"/>
                  </a:lnTo>
                  <a:lnTo>
                    <a:pt x="145" y="121"/>
                  </a:lnTo>
                  <a:lnTo>
                    <a:pt x="148" y="119"/>
                  </a:lnTo>
                  <a:lnTo>
                    <a:pt x="151" y="118"/>
                  </a:lnTo>
                  <a:lnTo>
                    <a:pt x="154" y="116"/>
                  </a:lnTo>
                  <a:lnTo>
                    <a:pt x="154" y="114"/>
                  </a:lnTo>
                  <a:lnTo>
                    <a:pt x="154" y="110"/>
                  </a:lnTo>
                  <a:lnTo>
                    <a:pt x="153" y="103"/>
                  </a:lnTo>
                  <a:lnTo>
                    <a:pt x="150" y="99"/>
                  </a:lnTo>
                  <a:lnTo>
                    <a:pt x="148" y="95"/>
                  </a:lnTo>
                  <a:lnTo>
                    <a:pt x="149" y="79"/>
                  </a:lnTo>
                  <a:lnTo>
                    <a:pt x="84" y="82"/>
                  </a:lnTo>
                  <a:lnTo>
                    <a:pt x="83" y="78"/>
                  </a:lnTo>
                  <a:lnTo>
                    <a:pt x="83" y="75"/>
                  </a:lnTo>
                  <a:lnTo>
                    <a:pt x="84" y="73"/>
                  </a:lnTo>
                  <a:lnTo>
                    <a:pt x="87" y="71"/>
                  </a:lnTo>
                  <a:lnTo>
                    <a:pt x="87" y="66"/>
                  </a:lnTo>
                  <a:lnTo>
                    <a:pt x="87" y="64"/>
                  </a:lnTo>
                  <a:lnTo>
                    <a:pt x="88" y="61"/>
                  </a:lnTo>
                  <a:lnTo>
                    <a:pt x="89" y="60"/>
                  </a:lnTo>
                  <a:lnTo>
                    <a:pt x="90" y="58"/>
                  </a:lnTo>
                  <a:lnTo>
                    <a:pt x="91" y="51"/>
                  </a:lnTo>
                  <a:lnTo>
                    <a:pt x="93" y="49"/>
                  </a:lnTo>
                  <a:lnTo>
                    <a:pt x="97" y="43"/>
                  </a:lnTo>
                  <a:lnTo>
                    <a:pt x="98" y="41"/>
                  </a:lnTo>
                  <a:lnTo>
                    <a:pt x="98" y="37"/>
                  </a:lnTo>
                  <a:lnTo>
                    <a:pt x="99" y="37"/>
                  </a:lnTo>
                  <a:lnTo>
                    <a:pt x="102" y="34"/>
                  </a:lnTo>
                  <a:lnTo>
                    <a:pt x="103" y="26"/>
                  </a:lnTo>
                  <a:lnTo>
                    <a:pt x="102" y="23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8" y="14"/>
                  </a:lnTo>
                  <a:lnTo>
                    <a:pt x="98" y="13"/>
                  </a:lnTo>
                  <a:lnTo>
                    <a:pt x="97" y="11"/>
                  </a:lnTo>
                  <a:lnTo>
                    <a:pt x="94" y="9"/>
                  </a:lnTo>
                  <a:lnTo>
                    <a:pt x="98" y="7"/>
                  </a:lnTo>
                  <a:lnTo>
                    <a:pt x="98" y="5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0" y="3"/>
                  </a:lnTo>
                  <a:lnTo>
                    <a:pt x="0" y="47"/>
                  </a:lnTo>
                  <a:lnTo>
                    <a:pt x="7" y="53"/>
                  </a:lnTo>
                  <a:lnTo>
                    <a:pt x="7" y="55"/>
                  </a:lnTo>
                  <a:lnTo>
                    <a:pt x="11" y="64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13" y="75"/>
                  </a:lnTo>
                  <a:lnTo>
                    <a:pt x="15" y="83"/>
                  </a:lnTo>
                  <a:lnTo>
                    <a:pt x="17" y="89"/>
                  </a:lnTo>
                  <a:lnTo>
                    <a:pt x="13" y="94"/>
                  </a:lnTo>
                  <a:lnTo>
                    <a:pt x="11" y="102"/>
                  </a:lnTo>
                  <a:lnTo>
                    <a:pt x="11" y="105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2" y="121"/>
                  </a:lnTo>
                  <a:lnTo>
                    <a:pt x="9" y="131"/>
                  </a:lnTo>
                  <a:lnTo>
                    <a:pt x="6" y="136"/>
                  </a:lnTo>
                  <a:lnTo>
                    <a:pt x="10" y="136"/>
                  </a:lnTo>
                  <a:lnTo>
                    <a:pt x="15" y="136"/>
                  </a:lnTo>
                  <a:lnTo>
                    <a:pt x="18" y="134"/>
                  </a:lnTo>
                  <a:lnTo>
                    <a:pt x="22" y="134"/>
                  </a:lnTo>
                  <a:lnTo>
                    <a:pt x="25" y="134"/>
                  </a:lnTo>
                  <a:lnTo>
                    <a:pt x="34" y="136"/>
                  </a:lnTo>
                  <a:lnTo>
                    <a:pt x="39" y="137"/>
                  </a:lnTo>
                  <a:lnTo>
                    <a:pt x="44" y="139"/>
                  </a:lnTo>
                  <a:lnTo>
                    <a:pt x="51" y="142"/>
                  </a:lnTo>
                  <a:lnTo>
                    <a:pt x="64" y="142"/>
                  </a:lnTo>
                  <a:lnTo>
                    <a:pt x="72" y="142"/>
                  </a:lnTo>
                  <a:lnTo>
                    <a:pt x="79" y="142"/>
                  </a:lnTo>
                  <a:lnTo>
                    <a:pt x="80" y="141"/>
                  </a:lnTo>
                  <a:lnTo>
                    <a:pt x="78" y="138"/>
                  </a:lnTo>
                  <a:lnTo>
                    <a:pt x="73" y="138"/>
                  </a:lnTo>
                  <a:lnTo>
                    <a:pt x="72" y="138"/>
                  </a:lnTo>
                  <a:lnTo>
                    <a:pt x="70" y="137"/>
                  </a:lnTo>
                  <a:lnTo>
                    <a:pt x="71" y="134"/>
                  </a:lnTo>
                  <a:lnTo>
                    <a:pt x="72" y="132"/>
                  </a:lnTo>
                  <a:lnTo>
                    <a:pt x="77" y="132"/>
                  </a:lnTo>
                  <a:lnTo>
                    <a:pt x="84" y="135"/>
                  </a:lnTo>
                  <a:lnTo>
                    <a:pt x="91" y="141"/>
                  </a:lnTo>
                  <a:lnTo>
                    <a:pt x="97" y="142"/>
                  </a:lnTo>
                  <a:lnTo>
                    <a:pt x="101" y="140"/>
                  </a:lnTo>
                  <a:lnTo>
                    <a:pt x="100" y="144"/>
                  </a:lnTo>
                  <a:lnTo>
                    <a:pt x="98" y="150"/>
                  </a:lnTo>
                  <a:lnTo>
                    <a:pt x="100" y="153"/>
                  </a:lnTo>
                  <a:lnTo>
                    <a:pt x="106" y="155"/>
                  </a:lnTo>
                  <a:lnTo>
                    <a:pt x="111" y="155"/>
                  </a:lnTo>
                  <a:lnTo>
                    <a:pt x="115" y="158"/>
                  </a:lnTo>
                  <a:lnTo>
                    <a:pt x="119" y="158"/>
                  </a:lnTo>
                  <a:lnTo>
                    <a:pt x="121" y="154"/>
                  </a:lnTo>
                  <a:lnTo>
                    <a:pt x="125" y="150"/>
                  </a:lnTo>
                  <a:lnTo>
                    <a:pt x="128" y="149"/>
                  </a:lnTo>
                  <a:lnTo>
                    <a:pt x="132" y="150"/>
                  </a:lnTo>
                  <a:lnTo>
                    <a:pt x="136" y="155"/>
                  </a:lnTo>
                  <a:lnTo>
                    <a:pt x="140" y="155"/>
                  </a:lnTo>
                  <a:lnTo>
                    <a:pt x="142" y="153"/>
                  </a:lnTo>
                  <a:lnTo>
                    <a:pt x="140" y="145"/>
                  </a:lnTo>
                  <a:lnTo>
                    <a:pt x="140" y="143"/>
                  </a:lnTo>
                  <a:lnTo>
                    <a:pt x="142" y="141"/>
                  </a:lnTo>
                  <a:lnTo>
                    <a:pt x="146" y="141"/>
                  </a:lnTo>
                  <a:lnTo>
                    <a:pt x="150" y="143"/>
                  </a:lnTo>
                  <a:lnTo>
                    <a:pt x="150" y="147"/>
                  </a:lnTo>
                  <a:lnTo>
                    <a:pt x="158" y="148"/>
                  </a:lnTo>
                  <a:lnTo>
                    <a:pt x="165" y="151"/>
                  </a:lnTo>
                  <a:lnTo>
                    <a:pt x="168" y="154"/>
                  </a:lnTo>
                  <a:lnTo>
                    <a:pt x="166" y="157"/>
                  </a:lnTo>
                  <a:lnTo>
                    <a:pt x="165" y="161"/>
                  </a:lnTo>
                  <a:lnTo>
                    <a:pt x="169" y="161"/>
                  </a:lnTo>
                  <a:lnTo>
                    <a:pt x="171" y="158"/>
                  </a:lnTo>
                  <a:lnTo>
                    <a:pt x="173" y="156"/>
                  </a:lnTo>
                  <a:lnTo>
                    <a:pt x="176" y="158"/>
                  </a:lnTo>
                  <a:lnTo>
                    <a:pt x="176" y="160"/>
                  </a:lnTo>
                  <a:lnTo>
                    <a:pt x="178" y="157"/>
                  </a:lnTo>
                  <a:lnTo>
                    <a:pt x="181" y="154"/>
                  </a:lnTo>
                  <a:lnTo>
                    <a:pt x="182" y="153"/>
                  </a:lnTo>
                  <a:lnTo>
                    <a:pt x="181" y="14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B947AE59-1A22-4CD1-8A45-ADA63FE25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443" y="2707850"/>
              <a:ext cx="274890" cy="247908"/>
            </a:xfrm>
            <a:custGeom>
              <a:avLst/>
              <a:gdLst>
                <a:gd name="T0" fmla="*/ 6 w 163"/>
                <a:gd name="T1" fmla="*/ 123 h 147"/>
                <a:gd name="T2" fmla="*/ 4 w 163"/>
                <a:gd name="T3" fmla="*/ 121 h 147"/>
                <a:gd name="T4" fmla="*/ 7 w 163"/>
                <a:gd name="T5" fmla="*/ 124 h 147"/>
                <a:gd name="T6" fmla="*/ 10 w 163"/>
                <a:gd name="T7" fmla="*/ 125 h 147"/>
                <a:gd name="T8" fmla="*/ 12 w 163"/>
                <a:gd name="T9" fmla="*/ 123 h 147"/>
                <a:gd name="T10" fmla="*/ 22 w 163"/>
                <a:gd name="T11" fmla="*/ 124 h 147"/>
                <a:gd name="T12" fmla="*/ 22 w 163"/>
                <a:gd name="T13" fmla="*/ 147 h 147"/>
                <a:gd name="T14" fmla="*/ 116 w 163"/>
                <a:gd name="T15" fmla="*/ 144 h 147"/>
                <a:gd name="T16" fmla="*/ 117 w 163"/>
                <a:gd name="T17" fmla="*/ 144 h 147"/>
                <a:gd name="T18" fmla="*/ 119 w 163"/>
                <a:gd name="T19" fmla="*/ 139 h 147"/>
                <a:gd name="T20" fmla="*/ 120 w 163"/>
                <a:gd name="T21" fmla="*/ 136 h 147"/>
                <a:gd name="T22" fmla="*/ 119 w 163"/>
                <a:gd name="T23" fmla="*/ 133 h 147"/>
                <a:gd name="T24" fmla="*/ 119 w 163"/>
                <a:gd name="T25" fmla="*/ 127 h 147"/>
                <a:gd name="T26" fmla="*/ 119 w 163"/>
                <a:gd name="T27" fmla="*/ 125 h 147"/>
                <a:gd name="T28" fmla="*/ 117 w 163"/>
                <a:gd name="T29" fmla="*/ 122 h 147"/>
                <a:gd name="T30" fmla="*/ 116 w 163"/>
                <a:gd name="T31" fmla="*/ 121 h 147"/>
                <a:gd name="T32" fmla="*/ 116 w 163"/>
                <a:gd name="T33" fmla="*/ 119 h 147"/>
                <a:gd name="T34" fmla="*/ 117 w 163"/>
                <a:gd name="T35" fmla="*/ 117 h 147"/>
                <a:gd name="T36" fmla="*/ 116 w 163"/>
                <a:gd name="T37" fmla="*/ 116 h 147"/>
                <a:gd name="T38" fmla="*/ 118 w 163"/>
                <a:gd name="T39" fmla="*/ 113 h 147"/>
                <a:gd name="T40" fmla="*/ 121 w 163"/>
                <a:gd name="T41" fmla="*/ 109 h 147"/>
                <a:gd name="T42" fmla="*/ 122 w 163"/>
                <a:gd name="T43" fmla="*/ 109 h 147"/>
                <a:gd name="T44" fmla="*/ 121 w 163"/>
                <a:gd name="T45" fmla="*/ 107 h 147"/>
                <a:gd name="T46" fmla="*/ 123 w 163"/>
                <a:gd name="T47" fmla="*/ 103 h 147"/>
                <a:gd name="T48" fmla="*/ 125 w 163"/>
                <a:gd name="T49" fmla="*/ 100 h 147"/>
                <a:gd name="T50" fmla="*/ 123 w 163"/>
                <a:gd name="T51" fmla="*/ 99 h 147"/>
                <a:gd name="T52" fmla="*/ 124 w 163"/>
                <a:gd name="T53" fmla="*/ 95 h 147"/>
                <a:gd name="T54" fmla="*/ 127 w 163"/>
                <a:gd name="T55" fmla="*/ 92 h 147"/>
                <a:gd name="T56" fmla="*/ 132 w 163"/>
                <a:gd name="T57" fmla="*/ 86 h 147"/>
                <a:gd name="T58" fmla="*/ 135 w 163"/>
                <a:gd name="T59" fmla="*/ 81 h 147"/>
                <a:gd name="T60" fmla="*/ 135 w 163"/>
                <a:gd name="T61" fmla="*/ 77 h 147"/>
                <a:gd name="T62" fmla="*/ 137 w 163"/>
                <a:gd name="T63" fmla="*/ 72 h 147"/>
                <a:gd name="T64" fmla="*/ 138 w 163"/>
                <a:gd name="T65" fmla="*/ 72 h 147"/>
                <a:gd name="T66" fmla="*/ 140 w 163"/>
                <a:gd name="T67" fmla="*/ 70 h 147"/>
                <a:gd name="T68" fmla="*/ 141 w 163"/>
                <a:gd name="T69" fmla="*/ 67 h 147"/>
                <a:gd name="T70" fmla="*/ 143 w 163"/>
                <a:gd name="T71" fmla="*/ 65 h 147"/>
                <a:gd name="T72" fmla="*/ 147 w 163"/>
                <a:gd name="T73" fmla="*/ 63 h 147"/>
                <a:gd name="T74" fmla="*/ 146 w 163"/>
                <a:gd name="T75" fmla="*/ 60 h 147"/>
                <a:gd name="T76" fmla="*/ 148 w 163"/>
                <a:gd name="T77" fmla="*/ 58 h 147"/>
                <a:gd name="T78" fmla="*/ 150 w 163"/>
                <a:gd name="T79" fmla="*/ 54 h 147"/>
                <a:gd name="T80" fmla="*/ 150 w 163"/>
                <a:gd name="T81" fmla="*/ 48 h 147"/>
                <a:gd name="T82" fmla="*/ 150 w 163"/>
                <a:gd name="T83" fmla="*/ 43 h 147"/>
                <a:gd name="T84" fmla="*/ 153 w 163"/>
                <a:gd name="T85" fmla="*/ 39 h 147"/>
                <a:gd name="T86" fmla="*/ 156 w 163"/>
                <a:gd name="T87" fmla="*/ 37 h 147"/>
                <a:gd name="T88" fmla="*/ 156 w 163"/>
                <a:gd name="T89" fmla="*/ 35 h 147"/>
                <a:gd name="T90" fmla="*/ 157 w 163"/>
                <a:gd name="T91" fmla="*/ 33 h 147"/>
                <a:gd name="T92" fmla="*/ 157 w 163"/>
                <a:gd name="T93" fmla="*/ 29 h 147"/>
                <a:gd name="T94" fmla="*/ 160 w 163"/>
                <a:gd name="T95" fmla="*/ 28 h 147"/>
                <a:gd name="T96" fmla="*/ 161 w 163"/>
                <a:gd name="T97" fmla="*/ 26 h 147"/>
                <a:gd name="T98" fmla="*/ 162 w 163"/>
                <a:gd name="T99" fmla="*/ 24 h 147"/>
                <a:gd name="T100" fmla="*/ 163 w 163"/>
                <a:gd name="T101" fmla="*/ 22 h 147"/>
                <a:gd name="T102" fmla="*/ 163 w 163"/>
                <a:gd name="T103" fmla="*/ 19 h 147"/>
                <a:gd name="T104" fmla="*/ 138 w 163"/>
                <a:gd name="T105" fmla="*/ 20 h 147"/>
                <a:gd name="T106" fmla="*/ 148 w 163"/>
                <a:gd name="T107" fmla="*/ 5 h 147"/>
                <a:gd name="T108" fmla="*/ 147 w 163"/>
                <a:gd name="T109" fmla="*/ 0 h 147"/>
                <a:gd name="T110" fmla="*/ 0 w 163"/>
                <a:gd name="T111" fmla="*/ 4 h 147"/>
                <a:gd name="T112" fmla="*/ 7 w 163"/>
                <a:gd name="T113" fmla="*/ 47 h 147"/>
                <a:gd name="T114" fmla="*/ 6 w 163"/>
                <a:gd name="T115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147">
                  <a:moveTo>
                    <a:pt x="6" y="123"/>
                  </a:moveTo>
                  <a:lnTo>
                    <a:pt x="4" y="121"/>
                  </a:lnTo>
                  <a:lnTo>
                    <a:pt x="7" y="124"/>
                  </a:lnTo>
                  <a:lnTo>
                    <a:pt x="10" y="125"/>
                  </a:lnTo>
                  <a:lnTo>
                    <a:pt x="12" y="123"/>
                  </a:lnTo>
                  <a:lnTo>
                    <a:pt x="22" y="124"/>
                  </a:lnTo>
                  <a:lnTo>
                    <a:pt x="22" y="147"/>
                  </a:lnTo>
                  <a:lnTo>
                    <a:pt x="116" y="144"/>
                  </a:lnTo>
                  <a:lnTo>
                    <a:pt x="117" y="144"/>
                  </a:lnTo>
                  <a:lnTo>
                    <a:pt x="119" y="139"/>
                  </a:lnTo>
                  <a:lnTo>
                    <a:pt x="120" y="136"/>
                  </a:lnTo>
                  <a:lnTo>
                    <a:pt x="119" y="133"/>
                  </a:lnTo>
                  <a:lnTo>
                    <a:pt x="119" y="127"/>
                  </a:lnTo>
                  <a:lnTo>
                    <a:pt x="119" y="125"/>
                  </a:lnTo>
                  <a:lnTo>
                    <a:pt x="117" y="122"/>
                  </a:lnTo>
                  <a:lnTo>
                    <a:pt x="116" y="121"/>
                  </a:lnTo>
                  <a:lnTo>
                    <a:pt x="116" y="119"/>
                  </a:lnTo>
                  <a:lnTo>
                    <a:pt x="117" y="117"/>
                  </a:lnTo>
                  <a:lnTo>
                    <a:pt x="116" y="116"/>
                  </a:lnTo>
                  <a:lnTo>
                    <a:pt x="118" y="113"/>
                  </a:lnTo>
                  <a:lnTo>
                    <a:pt x="121" y="109"/>
                  </a:lnTo>
                  <a:lnTo>
                    <a:pt x="122" y="109"/>
                  </a:lnTo>
                  <a:lnTo>
                    <a:pt x="121" y="107"/>
                  </a:lnTo>
                  <a:lnTo>
                    <a:pt x="123" y="103"/>
                  </a:lnTo>
                  <a:lnTo>
                    <a:pt x="125" y="100"/>
                  </a:lnTo>
                  <a:lnTo>
                    <a:pt x="123" y="99"/>
                  </a:lnTo>
                  <a:lnTo>
                    <a:pt x="124" y="95"/>
                  </a:lnTo>
                  <a:lnTo>
                    <a:pt x="127" y="92"/>
                  </a:lnTo>
                  <a:lnTo>
                    <a:pt x="132" y="86"/>
                  </a:lnTo>
                  <a:lnTo>
                    <a:pt x="135" y="81"/>
                  </a:lnTo>
                  <a:lnTo>
                    <a:pt x="135" y="77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40" y="70"/>
                  </a:lnTo>
                  <a:lnTo>
                    <a:pt x="141" y="67"/>
                  </a:lnTo>
                  <a:lnTo>
                    <a:pt x="143" y="65"/>
                  </a:lnTo>
                  <a:lnTo>
                    <a:pt x="147" y="63"/>
                  </a:lnTo>
                  <a:lnTo>
                    <a:pt x="146" y="60"/>
                  </a:lnTo>
                  <a:lnTo>
                    <a:pt x="148" y="58"/>
                  </a:lnTo>
                  <a:lnTo>
                    <a:pt x="150" y="54"/>
                  </a:lnTo>
                  <a:lnTo>
                    <a:pt x="150" y="48"/>
                  </a:lnTo>
                  <a:lnTo>
                    <a:pt x="150" y="43"/>
                  </a:lnTo>
                  <a:lnTo>
                    <a:pt x="153" y="39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7" y="33"/>
                  </a:lnTo>
                  <a:lnTo>
                    <a:pt x="157" y="29"/>
                  </a:lnTo>
                  <a:lnTo>
                    <a:pt x="160" y="28"/>
                  </a:lnTo>
                  <a:lnTo>
                    <a:pt x="161" y="26"/>
                  </a:lnTo>
                  <a:lnTo>
                    <a:pt x="162" y="24"/>
                  </a:lnTo>
                  <a:lnTo>
                    <a:pt x="163" y="22"/>
                  </a:lnTo>
                  <a:lnTo>
                    <a:pt x="163" y="19"/>
                  </a:lnTo>
                  <a:lnTo>
                    <a:pt x="138" y="20"/>
                  </a:lnTo>
                  <a:lnTo>
                    <a:pt x="148" y="5"/>
                  </a:lnTo>
                  <a:lnTo>
                    <a:pt x="147" y="0"/>
                  </a:lnTo>
                  <a:lnTo>
                    <a:pt x="0" y="4"/>
                  </a:lnTo>
                  <a:lnTo>
                    <a:pt x="7" y="47"/>
                  </a:lnTo>
                  <a:lnTo>
                    <a:pt x="6" y="12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91D91513-94E2-4AA2-AF68-914C327A6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664" y="2657257"/>
              <a:ext cx="465458" cy="151779"/>
            </a:xfrm>
            <a:custGeom>
              <a:avLst/>
              <a:gdLst>
                <a:gd name="T0" fmla="*/ 193 w 326"/>
                <a:gd name="T1" fmla="*/ 14 h 107"/>
                <a:gd name="T2" fmla="*/ 83 w 326"/>
                <a:gd name="T3" fmla="*/ 21 h 107"/>
                <a:gd name="T4" fmla="*/ 85 w 326"/>
                <a:gd name="T5" fmla="*/ 31 h 107"/>
                <a:gd name="T6" fmla="*/ 26 w 326"/>
                <a:gd name="T7" fmla="*/ 32 h 107"/>
                <a:gd name="T8" fmla="*/ 24 w 326"/>
                <a:gd name="T9" fmla="*/ 33 h 107"/>
                <a:gd name="T10" fmla="*/ 24 w 326"/>
                <a:gd name="T11" fmla="*/ 36 h 107"/>
                <a:gd name="T12" fmla="*/ 24 w 326"/>
                <a:gd name="T13" fmla="*/ 39 h 107"/>
                <a:gd name="T14" fmla="*/ 23 w 326"/>
                <a:gd name="T15" fmla="*/ 42 h 107"/>
                <a:gd name="T16" fmla="*/ 21 w 326"/>
                <a:gd name="T17" fmla="*/ 43 h 107"/>
                <a:gd name="T18" fmla="*/ 20 w 326"/>
                <a:gd name="T19" fmla="*/ 45 h 107"/>
                <a:gd name="T20" fmla="*/ 21 w 326"/>
                <a:gd name="T21" fmla="*/ 46 h 107"/>
                <a:gd name="T22" fmla="*/ 23 w 326"/>
                <a:gd name="T23" fmla="*/ 50 h 107"/>
                <a:gd name="T24" fmla="*/ 22 w 326"/>
                <a:gd name="T25" fmla="*/ 52 h 107"/>
                <a:gd name="T26" fmla="*/ 20 w 326"/>
                <a:gd name="T27" fmla="*/ 55 h 107"/>
                <a:gd name="T28" fmla="*/ 19 w 326"/>
                <a:gd name="T29" fmla="*/ 58 h 107"/>
                <a:gd name="T30" fmla="*/ 20 w 326"/>
                <a:gd name="T31" fmla="*/ 58 h 107"/>
                <a:gd name="T32" fmla="*/ 20 w 326"/>
                <a:gd name="T33" fmla="*/ 62 h 107"/>
                <a:gd name="T34" fmla="*/ 19 w 326"/>
                <a:gd name="T35" fmla="*/ 64 h 107"/>
                <a:gd name="T36" fmla="*/ 18 w 326"/>
                <a:gd name="T37" fmla="*/ 66 h 107"/>
                <a:gd name="T38" fmla="*/ 16 w 326"/>
                <a:gd name="T39" fmla="*/ 69 h 107"/>
                <a:gd name="T40" fmla="*/ 13 w 326"/>
                <a:gd name="T41" fmla="*/ 70 h 107"/>
                <a:gd name="T42" fmla="*/ 13 w 326"/>
                <a:gd name="T43" fmla="*/ 75 h 107"/>
                <a:gd name="T44" fmla="*/ 12 w 326"/>
                <a:gd name="T45" fmla="*/ 77 h 107"/>
                <a:gd name="T46" fmla="*/ 12 w 326"/>
                <a:gd name="T47" fmla="*/ 79 h 107"/>
                <a:gd name="T48" fmla="*/ 8 w 326"/>
                <a:gd name="T49" fmla="*/ 82 h 107"/>
                <a:gd name="T50" fmla="*/ 5 w 326"/>
                <a:gd name="T51" fmla="*/ 87 h 107"/>
                <a:gd name="T52" fmla="*/ 5 w 326"/>
                <a:gd name="T53" fmla="*/ 92 h 107"/>
                <a:gd name="T54" fmla="*/ 5 w 326"/>
                <a:gd name="T55" fmla="*/ 99 h 107"/>
                <a:gd name="T56" fmla="*/ 2 w 326"/>
                <a:gd name="T57" fmla="*/ 104 h 107"/>
                <a:gd name="T58" fmla="*/ 0 w 326"/>
                <a:gd name="T59" fmla="*/ 107 h 107"/>
                <a:gd name="T60" fmla="*/ 0 w 326"/>
                <a:gd name="T61" fmla="*/ 107 h 107"/>
                <a:gd name="T62" fmla="*/ 232 w 326"/>
                <a:gd name="T63" fmla="*/ 89 h 107"/>
                <a:gd name="T64" fmla="*/ 232 w 326"/>
                <a:gd name="T65" fmla="*/ 89 h 107"/>
                <a:gd name="T66" fmla="*/ 232 w 326"/>
                <a:gd name="T67" fmla="*/ 88 h 107"/>
                <a:gd name="T68" fmla="*/ 233 w 326"/>
                <a:gd name="T69" fmla="*/ 82 h 107"/>
                <a:gd name="T70" fmla="*/ 233 w 326"/>
                <a:gd name="T71" fmla="*/ 79 h 107"/>
                <a:gd name="T72" fmla="*/ 237 w 326"/>
                <a:gd name="T73" fmla="*/ 75 h 107"/>
                <a:gd name="T74" fmla="*/ 240 w 326"/>
                <a:gd name="T75" fmla="*/ 75 h 107"/>
                <a:gd name="T76" fmla="*/ 244 w 326"/>
                <a:gd name="T77" fmla="*/ 72 h 107"/>
                <a:gd name="T78" fmla="*/ 243 w 326"/>
                <a:gd name="T79" fmla="*/ 68 h 107"/>
                <a:gd name="T80" fmla="*/ 246 w 326"/>
                <a:gd name="T81" fmla="*/ 64 h 107"/>
                <a:gd name="T82" fmla="*/ 280 w 326"/>
                <a:gd name="T83" fmla="*/ 44 h 107"/>
                <a:gd name="T84" fmla="*/ 285 w 326"/>
                <a:gd name="T85" fmla="*/ 41 h 107"/>
                <a:gd name="T86" fmla="*/ 287 w 326"/>
                <a:gd name="T87" fmla="*/ 37 h 107"/>
                <a:gd name="T88" fmla="*/ 291 w 326"/>
                <a:gd name="T89" fmla="*/ 31 h 107"/>
                <a:gd name="T90" fmla="*/ 294 w 326"/>
                <a:gd name="T91" fmla="*/ 31 h 107"/>
                <a:gd name="T92" fmla="*/ 297 w 326"/>
                <a:gd name="T93" fmla="*/ 35 h 107"/>
                <a:gd name="T94" fmla="*/ 301 w 326"/>
                <a:gd name="T95" fmla="*/ 31 h 107"/>
                <a:gd name="T96" fmla="*/ 306 w 326"/>
                <a:gd name="T97" fmla="*/ 25 h 107"/>
                <a:gd name="T98" fmla="*/ 317 w 326"/>
                <a:gd name="T99" fmla="*/ 23 h 107"/>
                <a:gd name="T100" fmla="*/ 318 w 326"/>
                <a:gd name="T101" fmla="*/ 19 h 107"/>
                <a:gd name="T102" fmla="*/ 321 w 326"/>
                <a:gd name="T103" fmla="*/ 14 h 107"/>
                <a:gd name="T104" fmla="*/ 325 w 326"/>
                <a:gd name="T105" fmla="*/ 12 h 107"/>
                <a:gd name="T106" fmla="*/ 326 w 326"/>
                <a:gd name="T107" fmla="*/ 12 h 107"/>
                <a:gd name="T108" fmla="*/ 326 w 326"/>
                <a:gd name="T109" fmla="*/ 0 h 107"/>
                <a:gd name="T110" fmla="*/ 193 w 326"/>
                <a:gd name="T11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107">
                  <a:moveTo>
                    <a:pt x="193" y="14"/>
                  </a:moveTo>
                  <a:cubicBezTo>
                    <a:pt x="83" y="21"/>
                    <a:pt x="83" y="21"/>
                    <a:pt x="83" y="2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3" y="49"/>
                    <a:pt x="23" y="50"/>
                  </a:cubicBezTo>
                  <a:cubicBezTo>
                    <a:pt x="24" y="51"/>
                    <a:pt x="22" y="52"/>
                    <a:pt x="22" y="5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8"/>
                    <a:pt x="232" y="88"/>
                    <a:pt x="232" y="88"/>
                  </a:cubicBezTo>
                  <a:cubicBezTo>
                    <a:pt x="233" y="82"/>
                    <a:pt x="233" y="82"/>
                    <a:pt x="233" y="82"/>
                  </a:cubicBezTo>
                  <a:cubicBezTo>
                    <a:pt x="233" y="79"/>
                    <a:pt x="233" y="79"/>
                    <a:pt x="233" y="79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4" y="72"/>
                    <a:pt x="244" y="72"/>
                    <a:pt x="244" y="72"/>
                  </a:cubicBezTo>
                  <a:cubicBezTo>
                    <a:pt x="243" y="68"/>
                    <a:pt x="243" y="68"/>
                    <a:pt x="243" y="68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5" y="41"/>
                    <a:pt x="285" y="41"/>
                    <a:pt x="285" y="41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91" y="31"/>
                    <a:pt x="291" y="31"/>
                    <a:pt x="291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7" y="35"/>
                    <a:pt x="297" y="35"/>
                    <a:pt x="297" y="35"/>
                  </a:cubicBezTo>
                  <a:cubicBezTo>
                    <a:pt x="301" y="31"/>
                    <a:pt x="301" y="31"/>
                    <a:pt x="301" y="31"/>
                  </a:cubicBezTo>
                  <a:cubicBezTo>
                    <a:pt x="306" y="25"/>
                    <a:pt x="306" y="25"/>
                    <a:pt x="306" y="25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21" y="14"/>
                    <a:pt x="321" y="14"/>
                    <a:pt x="321" y="14"/>
                  </a:cubicBezTo>
                  <a:cubicBezTo>
                    <a:pt x="325" y="12"/>
                    <a:pt x="325" y="12"/>
                    <a:pt x="325" y="12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26" y="0"/>
                    <a:pt x="326" y="0"/>
                    <a:pt x="326" y="0"/>
                  </a:cubicBezTo>
                  <a:lnTo>
                    <a:pt x="193" y="14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036A8E82-04AB-4C59-83E6-42A237E95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207" y="2606663"/>
              <a:ext cx="465458" cy="205746"/>
            </a:xfrm>
            <a:custGeom>
              <a:avLst/>
              <a:gdLst>
                <a:gd name="T0" fmla="*/ 320 w 326"/>
                <a:gd name="T1" fmla="*/ 28 h 144"/>
                <a:gd name="T2" fmla="*/ 315 w 326"/>
                <a:gd name="T3" fmla="*/ 38 h 144"/>
                <a:gd name="T4" fmla="*/ 311 w 326"/>
                <a:gd name="T5" fmla="*/ 32 h 144"/>
                <a:gd name="T6" fmla="*/ 300 w 326"/>
                <a:gd name="T7" fmla="*/ 30 h 144"/>
                <a:gd name="T8" fmla="*/ 289 w 326"/>
                <a:gd name="T9" fmla="*/ 35 h 144"/>
                <a:gd name="T10" fmla="*/ 285 w 326"/>
                <a:gd name="T11" fmla="*/ 32 h 144"/>
                <a:gd name="T12" fmla="*/ 282 w 326"/>
                <a:gd name="T13" fmla="*/ 25 h 144"/>
                <a:gd name="T14" fmla="*/ 281 w 326"/>
                <a:gd name="T15" fmla="*/ 18 h 144"/>
                <a:gd name="T16" fmla="*/ 284 w 326"/>
                <a:gd name="T17" fmla="*/ 20 h 144"/>
                <a:gd name="T18" fmla="*/ 290 w 326"/>
                <a:gd name="T19" fmla="*/ 29 h 144"/>
                <a:gd name="T20" fmla="*/ 295 w 326"/>
                <a:gd name="T21" fmla="*/ 26 h 144"/>
                <a:gd name="T22" fmla="*/ 305 w 326"/>
                <a:gd name="T23" fmla="*/ 22 h 144"/>
                <a:gd name="T24" fmla="*/ 306 w 326"/>
                <a:gd name="T25" fmla="*/ 16 h 144"/>
                <a:gd name="T26" fmla="*/ 303 w 326"/>
                <a:gd name="T27" fmla="*/ 12 h 144"/>
                <a:gd name="T28" fmla="*/ 312 w 326"/>
                <a:gd name="T29" fmla="*/ 14 h 144"/>
                <a:gd name="T30" fmla="*/ 308 w 326"/>
                <a:gd name="T31" fmla="*/ 4 h 144"/>
                <a:gd name="T32" fmla="*/ 155 w 326"/>
                <a:gd name="T33" fmla="*/ 28 h 144"/>
                <a:gd name="T34" fmla="*/ 93 w 326"/>
                <a:gd name="T35" fmla="*/ 47 h 144"/>
                <a:gd name="T36" fmla="*/ 85 w 326"/>
                <a:gd name="T37" fmla="*/ 58 h 144"/>
                <a:gd name="T38" fmla="*/ 65 w 326"/>
                <a:gd name="T39" fmla="*/ 70 h 144"/>
                <a:gd name="T40" fmla="*/ 55 w 326"/>
                <a:gd name="T41" fmla="*/ 72 h 144"/>
                <a:gd name="T42" fmla="*/ 14 w 326"/>
                <a:gd name="T43" fmla="*/ 99 h 144"/>
                <a:gd name="T44" fmla="*/ 8 w 326"/>
                <a:gd name="T45" fmla="*/ 110 h 144"/>
                <a:gd name="T46" fmla="*/ 1 w 326"/>
                <a:gd name="T47" fmla="*/ 117 h 144"/>
                <a:gd name="T48" fmla="*/ 0 w 326"/>
                <a:gd name="T49" fmla="*/ 124 h 144"/>
                <a:gd name="T50" fmla="*/ 83 w 326"/>
                <a:gd name="T51" fmla="*/ 104 h 144"/>
                <a:gd name="T52" fmla="*/ 108 w 326"/>
                <a:gd name="T53" fmla="*/ 105 h 144"/>
                <a:gd name="T54" fmla="*/ 123 w 326"/>
                <a:gd name="T55" fmla="*/ 100 h 144"/>
                <a:gd name="T56" fmla="*/ 142 w 326"/>
                <a:gd name="T57" fmla="*/ 114 h 144"/>
                <a:gd name="T58" fmla="*/ 243 w 326"/>
                <a:gd name="T59" fmla="*/ 140 h 144"/>
                <a:gd name="T60" fmla="*/ 256 w 326"/>
                <a:gd name="T61" fmla="*/ 136 h 144"/>
                <a:gd name="T62" fmla="*/ 263 w 326"/>
                <a:gd name="T63" fmla="*/ 117 h 144"/>
                <a:gd name="T64" fmla="*/ 271 w 326"/>
                <a:gd name="T65" fmla="*/ 106 h 144"/>
                <a:gd name="T66" fmla="*/ 270 w 326"/>
                <a:gd name="T67" fmla="*/ 100 h 144"/>
                <a:gd name="T68" fmla="*/ 272 w 326"/>
                <a:gd name="T69" fmla="*/ 97 h 144"/>
                <a:gd name="T70" fmla="*/ 278 w 326"/>
                <a:gd name="T71" fmla="*/ 100 h 144"/>
                <a:gd name="T72" fmla="*/ 281 w 326"/>
                <a:gd name="T73" fmla="*/ 95 h 144"/>
                <a:gd name="T74" fmla="*/ 285 w 326"/>
                <a:gd name="T75" fmla="*/ 95 h 144"/>
                <a:gd name="T76" fmla="*/ 296 w 326"/>
                <a:gd name="T77" fmla="*/ 91 h 144"/>
                <a:gd name="T78" fmla="*/ 301 w 326"/>
                <a:gd name="T79" fmla="*/ 87 h 144"/>
                <a:gd name="T80" fmla="*/ 308 w 326"/>
                <a:gd name="T81" fmla="*/ 81 h 144"/>
                <a:gd name="T82" fmla="*/ 308 w 326"/>
                <a:gd name="T83" fmla="*/ 75 h 144"/>
                <a:gd name="T84" fmla="*/ 301 w 326"/>
                <a:gd name="T85" fmla="*/ 78 h 144"/>
                <a:gd name="T86" fmla="*/ 291 w 326"/>
                <a:gd name="T87" fmla="*/ 83 h 144"/>
                <a:gd name="T88" fmla="*/ 283 w 326"/>
                <a:gd name="T89" fmla="*/ 77 h 144"/>
                <a:gd name="T90" fmla="*/ 288 w 326"/>
                <a:gd name="T91" fmla="*/ 77 h 144"/>
                <a:gd name="T92" fmla="*/ 296 w 326"/>
                <a:gd name="T93" fmla="*/ 73 h 144"/>
                <a:gd name="T94" fmla="*/ 297 w 326"/>
                <a:gd name="T95" fmla="*/ 68 h 144"/>
                <a:gd name="T96" fmla="*/ 296 w 326"/>
                <a:gd name="T97" fmla="*/ 64 h 144"/>
                <a:gd name="T98" fmla="*/ 280 w 326"/>
                <a:gd name="T99" fmla="*/ 58 h 144"/>
                <a:gd name="T100" fmla="*/ 290 w 326"/>
                <a:gd name="T101" fmla="*/ 57 h 144"/>
                <a:gd name="T102" fmla="*/ 294 w 326"/>
                <a:gd name="T103" fmla="*/ 55 h 144"/>
                <a:gd name="T104" fmla="*/ 294 w 326"/>
                <a:gd name="T105" fmla="*/ 51 h 144"/>
                <a:gd name="T106" fmla="*/ 300 w 326"/>
                <a:gd name="T107" fmla="*/ 58 h 144"/>
                <a:gd name="T108" fmla="*/ 306 w 326"/>
                <a:gd name="T109" fmla="*/ 58 h 144"/>
                <a:gd name="T110" fmla="*/ 317 w 326"/>
                <a:gd name="T111" fmla="*/ 57 h 144"/>
                <a:gd name="T112" fmla="*/ 319 w 326"/>
                <a:gd name="T113" fmla="*/ 48 h 144"/>
                <a:gd name="T114" fmla="*/ 322 w 326"/>
                <a:gd name="T115" fmla="*/ 42 h 144"/>
                <a:gd name="T116" fmla="*/ 325 w 326"/>
                <a:gd name="T117" fmla="*/ 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144">
                  <a:moveTo>
                    <a:pt x="324" y="34"/>
                  </a:moveTo>
                  <a:cubicBezTo>
                    <a:pt x="322" y="31"/>
                    <a:pt x="322" y="31"/>
                    <a:pt x="322" y="31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5" y="38"/>
                    <a:pt x="315" y="38"/>
                    <a:pt x="315" y="38"/>
                  </a:cubicBezTo>
                  <a:cubicBezTo>
                    <a:pt x="315" y="40"/>
                    <a:pt x="315" y="40"/>
                    <a:pt x="315" y="40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1" y="32"/>
                    <a:pt x="311" y="32"/>
                    <a:pt x="311" y="32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0" y="30"/>
                    <a:pt x="300" y="30"/>
                    <a:pt x="300" y="30"/>
                  </a:cubicBezTo>
                  <a:cubicBezTo>
                    <a:pt x="298" y="30"/>
                    <a:pt x="298" y="30"/>
                    <a:pt x="298" y="30"/>
                  </a:cubicBezTo>
                  <a:cubicBezTo>
                    <a:pt x="292" y="32"/>
                    <a:pt x="292" y="32"/>
                    <a:pt x="292" y="32"/>
                  </a:cubicBezTo>
                  <a:cubicBezTo>
                    <a:pt x="289" y="35"/>
                    <a:pt x="289" y="35"/>
                    <a:pt x="289" y="35"/>
                  </a:cubicBezTo>
                  <a:cubicBezTo>
                    <a:pt x="286" y="39"/>
                    <a:pt x="286" y="39"/>
                    <a:pt x="286" y="3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2"/>
                    <a:pt x="285" y="32"/>
                    <a:pt x="285" y="32"/>
                  </a:cubicBezTo>
                  <a:cubicBezTo>
                    <a:pt x="285" y="30"/>
                    <a:pt x="285" y="30"/>
                    <a:pt x="285" y="30"/>
                  </a:cubicBezTo>
                  <a:cubicBezTo>
                    <a:pt x="283" y="27"/>
                    <a:pt x="283" y="27"/>
                    <a:pt x="283" y="27"/>
                  </a:cubicBezTo>
                  <a:cubicBezTo>
                    <a:pt x="282" y="25"/>
                    <a:pt x="282" y="25"/>
                    <a:pt x="282" y="25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0"/>
                    <a:pt x="281" y="20"/>
                    <a:pt x="281" y="20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4" y="26"/>
                    <a:pt x="294" y="26"/>
                    <a:pt x="294" y="26"/>
                  </a:cubicBezTo>
                  <a:cubicBezTo>
                    <a:pt x="295" y="26"/>
                    <a:pt x="295" y="26"/>
                    <a:pt x="295" y="26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6" y="17"/>
                    <a:pt x="306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9" y="14"/>
                    <a:pt x="309" y="14"/>
                    <a:pt x="309" y="14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312" y="11"/>
                    <a:pt x="312" y="11"/>
                    <a:pt x="312" y="11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8" y="4"/>
                    <a:pt x="308" y="4"/>
                    <a:pt x="308" y="4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43" y="140"/>
                    <a:pt x="243" y="140"/>
                    <a:pt x="243" y="140"/>
                  </a:cubicBezTo>
                  <a:cubicBezTo>
                    <a:pt x="245" y="140"/>
                    <a:pt x="245" y="140"/>
                    <a:pt x="245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9" y="133"/>
                    <a:pt x="259" y="133"/>
                    <a:pt x="259" y="133"/>
                  </a:cubicBezTo>
                  <a:cubicBezTo>
                    <a:pt x="260" y="124"/>
                    <a:pt x="260" y="124"/>
                    <a:pt x="260" y="124"/>
                  </a:cubicBezTo>
                  <a:cubicBezTo>
                    <a:pt x="263" y="117"/>
                    <a:pt x="263" y="117"/>
                    <a:pt x="263" y="117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71" y="108"/>
                    <a:pt x="271" y="108"/>
                    <a:pt x="271" y="108"/>
                  </a:cubicBezTo>
                  <a:cubicBezTo>
                    <a:pt x="271" y="106"/>
                    <a:pt x="271" y="106"/>
                    <a:pt x="271" y="106"/>
                  </a:cubicBezTo>
                  <a:cubicBezTo>
                    <a:pt x="270" y="103"/>
                    <a:pt x="270" y="103"/>
                    <a:pt x="270" y="103"/>
                  </a:cubicBezTo>
                  <a:cubicBezTo>
                    <a:pt x="269" y="101"/>
                    <a:pt x="269" y="101"/>
                    <a:pt x="269" y="101"/>
                  </a:cubicBezTo>
                  <a:cubicBezTo>
                    <a:pt x="270" y="100"/>
                    <a:pt x="270" y="100"/>
                    <a:pt x="270" y="100"/>
                  </a:cubicBezTo>
                  <a:cubicBezTo>
                    <a:pt x="270" y="98"/>
                    <a:pt x="270" y="98"/>
                    <a:pt x="270" y="98"/>
                  </a:cubicBezTo>
                  <a:cubicBezTo>
                    <a:pt x="271" y="97"/>
                    <a:pt x="271" y="97"/>
                    <a:pt x="271" y="97"/>
                  </a:cubicBezTo>
                  <a:cubicBezTo>
                    <a:pt x="272" y="97"/>
                    <a:pt x="272" y="97"/>
                    <a:pt x="272" y="97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102"/>
                    <a:pt x="274" y="102"/>
                    <a:pt x="274" y="102"/>
                  </a:cubicBezTo>
                  <a:cubicBezTo>
                    <a:pt x="278" y="100"/>
                    <a:pt x="278" y="100"/>
                    <a:pt x="278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7"/>
                    <a:pt x="281" y="97"/>
                    <a:pt x="281" y="97"/>
                  </a:cubicBezTo>
                  <a:cubicBezTo>
                    <a:pt x="281" y="95"/>
                    <a:pt x="281" y="95"/>
                    <a:pt x="281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4" y="91"/>
                    <a:pt x="294" y="91"/>
                    <a:pt x="294" y="91"/>
                  </a:cubicBezTo>
                  <a:cubicBezTo>
                    <a:pt x="296" y="91"/>
                    <a:pt x="296" y="91"/>
                    <a:pt x="296" y="91"/>
                  </a:cubicBezTo>
                  <a:cubicBezTo>
                    <a:pt x="299" y="89"/>
                    <a:pt x="299" y="89"/>
                    <a:pt x="299" y="89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87"/>
                    <a:pt x="301" y="87"/>
                    <a:pt x="301" y="87"/>
                  </a:cubicBezTo>
                  <a:cubicBezTo>
                    <a:pt x="305" y="90"/>
                    <a:pt x="305" y="90"/>
                    <a:pt x="305" y="90"/>
                  </a:cubicBezTo>
                  <a:cubicBezTo>
                    <a:pt x="307" y="86"/>
                    <a:pt x="307" y="86"/>
                    <a:pt x="307" y="86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10" y="77"/>
                    <a:pt x="310" y="77"/>
                    <a:pt x="310" y="77"/>
                  </a:cubicBezTo>
                  <a:cubicBezTo>
                    <a:pt x="310" y="77"/>
                    <a:pt x="309" y="74"/>
                    <a:pt x="308" y="75"/>
                  </a:cubicBezTo>
                  <a:cubicBezTo>
                    <a:pt x="307" y="75"/>
                    <a:pt x="304" y="76"/>
                    <a:pt x="304" y="76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294" y="83"/>
                    <a:pt x="294" y="83"/>
                    <a:pt x="294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83" y="81"/>
                    <a:pt x="283" y="81"/>
                    <a:pt x="283" y="81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4" y="76"/>
                    <a:pt x="284" y="76"/>
                    <a:pt x="284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3" y="77"/>
                    <a:pt x="293" y="77"/>
                    <a:pt x="293" y="77"/>
                  </a:cubicBezTo>
                  <a:cubicBezTo>
                    <a:pt x="296" y="75"/>
                    <a:pt x="296" y="75"/>
                    <a:pt x="296" y="75"/>
                  </a:cubicBezTo>
                  <a:cubicBezTo>
                    <a:pt x="296" y="73"/>
                    <a:pt x="296" y="73"/>
                    <a:pt x="296" y="73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9" y="66"/>
                    <a:pt x="299" y="66"/>
                    <a:pt x="299" y="66"/>
                  </a:cubicBezTo>
                  <a:cubicBezTo>
                    <a:pt x="299" y="64"/>
                    <a:pt x="299" y="64"/>
                    <a:pt x="299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90" y="57"/>
                    <a:pt x="290" y="57"/>
                    <a:pt x="290" y="57"/>
                  </a:cubicBezTo>
                  <a:cubicBezTo>
                    <a:pt x="294" y="59"/>
                    <a:pt x="294" y="59"/>
                    <a:pt x="294" y="59"/>
                  </a:cubicBezTo>
                  <a:cubicBezTo>
                    <a:pt x="295" y="57"/>
                    <a:pt x="295" y="57"/>
                    <a:pt x="295" y="57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292" y="52"/>
                    <a:pt x="292" y="52"/>
                    <a:pt x="292" y="52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8" y="56"/>
                    <a:pt x="298" y="56"/>
                    <a:pt x="298" y="56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3" y="58"/>
                    <a:pt x="303" y="58"/>
                    <a:pt x="303" y="58"/>
                  </a:cubicBezTo>
                  <a:cubicBezTo>
                    <a:pt x="304" y="57"/>
                    <a:pt x="304" y="57"/>
                    <a:pt x="304" y="57"/>
                  </a:cubicBezTo>
                  <a:cubicBezTo>
                    <a:pt x="306" y="58"/>
                    <a:pt x="306" y="58"/>
                    <a:pt x="306" y="58"/>
                  </a:cubicBezTo>
                  <a:cubicBezTo>
                    <a:pt x="310" y="58"/>
                    <a:pt x="310" y="58"/>
                    <a:pt x="310" y="58"/>
                  </a:cubicBezTo>
                  <a:cubicBezTo>
                    <a:pt x="316" y="58"/>
                    <a:pt x="316" y="58"/>
                    <a:pt x="316" y="58"/>
                  </a:cubicBezTo>
                  <a:cubicBezTo>
                    <a:pt x="317" y="57"/>
                    <a:pt x="317" y="57"/>
                    <a:pt x="317" y="57"/>
                  </a:cubicBezTo>
                  <a:cubicBezTo>
                    <a:pt x="317" y="53"/>
                    <a:pt x="317" y="53"/>
                    <a:pt x="317" y="53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9" y="46"/>
                    <a:pt x="319" y="46"/>
                  </a:cubicBezTo>
                  <a:cubicBezTo>
                    <a:pt x="320" y="42"/>
                    <a:pt x="320" y="42"/>
                    <a:pt x="320" y="42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25" y="42"/>
                    <a:pt x="325" y="42"/>
                    <a:pt x="325" y="42"/>
                  </a:cubicBezTo>
                  <a:cubicBezTo>
                    <a:pt x="325" y="39"/>
                    <a:pt x="325" y="39"/>
                    <a:pt x="325" y="39"/>
                  </a:cubicBezTo>
                  <a:cubicBezTo>
                    <a:pt x="326" y="37"/>
                    <a:pt x="326" y="37"/>
                    <a:pt x="326" y="37"/>
                  </a:cubicBezTo>
                  <a:lnTo>
                    <a:pt x="324" y="34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C181CA2B-E56A-4F74-9AF4-A8528FE6E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749" y="2775308"/>
              <a:ext cx="286695" cy="308620"/>
            </a:xfrm>
            <a:custGeom>
              <a:avLst/>
              <a:gdLst>
                <a:gd name="T0" fmla="*/ 196 w 201"/>
                <a:gd name="T1" fmla="*/ 127 h 216"/>
                <a:gd name="T2" fmla="*/ 195 w 201"/>
                <a:gd name="T3" fmla="*/ 120 h 216"/>
                <a:gd name="T4" fmla="*/ 191 w 201"/>
                <a:gd name="T5" fmla="*/ 115 h 216"/>
                <a:gd name="T6" fmla="*/ 190 w 201"/>
                <a:gd name="T7" fmla="*/ 110 h 216"/>
                <a:gd name="T8" fmla="*/ 187 w 201"/>
                <a:gd name="T9" fmla="*/ 107 h 216"/>
                <a:gd name="T10" fmla="*/ 183 w 201"/>
                <a:gd name="T11" fmla="*/ 106 h 216"/>
                <a:gd name="T12" fmla="*/ 181 w 201"/>
                <a:gd name="T13" fmla="*/ 101 h 216"/>
                <a:gd name="T14" fmla="*/ 179 w 201"/>
                <a:gd name="T15" fmla="*/ 96 h 216"/>
                <a:gd name="T16" fmla="*/ 174 w 201"/>
                <a:gd name="T17" fmla="*/ 89 h 216"/>
                <a:gd name="T18" fmla="*/ 168 w 201"/>
                <a:gd name="T19" fmla="*/ 84 h 216"/>
                <a:gd name="T20" fmla="*/ 158 w 201"/>
                <a:gd name="T21" fmla="*/ 78 h 216"/>
                <a:gd name="T22" fmla="*/ 147 w 201"/>
                <a:gd name="T23" fmla="*/ 63 h 216"/>
                <a:gd name="T24" fmla="*/ 126 w 201"/>
                <a:gd name="T25" fmla="*/ 46 h 216"/>
                <a:gd name="T26" fmla="*/ 116 w 201"/>
                <a:gd name="T27" fmla="*/ 35 h 216"/>
                <a:gd name="T28" fmla="*/ 111 w 201"/>
                <a:gd name="T29" fmla="*/ 27 h 216"/>
                <a:gd name="T30" fmla="*/ 96 w 201"/>
                <a:gd name="T31" fmla="*/ 19 h 216"/>
                <a:gd name="T32" fmla="*/ 92 w 201"/>
                <a:gd name="T33" fmla="*/ 14 h 216"/>
                <a:gd name="T34" fmla="*/ 97 w 201"/>
                <a:gd name="T35" fmla="*/ 8 h 216"/>
                <a:gd name="T36" fmla="*/ 103 w 201"/>
                <a:gd name="T37" fmla="*/ 4 h 216"/>
                <a:gd name="T38" fmla="*/ 104 w 201"/>
                <a:gd name="T39" fmla="*/ 0 h 216"/>
                <a:gd name="T40" fmla="*/ 48 w 201"/>
                <a:gd name="T41" fmla="*/ 6 h 216"/>
                <a:gd name="T42" fmla="*/ 0 w 201"/>
                <a:gd name="T43" fmla="*/ 10 h 216"/>
                <a:gd name="T44" fmla="*/ 11 w 201"/>
                <a:gd name="T45" fmla="*/ 58 h 216"/>
                <a:gd name="T46" fmla="*/ 25 w 201"/>
                <a:gd name="T47" fmla="*/ 107 h 216"/>
                <a:gd name="T48" fmla="*/ 38 w 201"/>
                <a:gd name="T49" fmla="*/ 128 h 216"/>
                <a:gd name="T50" fmla="*/ 39 w 201"/>
                <a:gd name="T51" fmla="*/ 137 h 216"/>
                <a:gd name="T52" fmla="*/ 40 w 201"/>
                <a:gd name="T53" fmla="*/ 144 h 216"/>
                <a:gd name="T54" fmla="*/ 39 w 201"/>
                <a:gd name="T55" fmla="*/ 150 h 216"/>
                <a:gd name="T56" fmla="*/ 35 w 201"/>
                <a:gd name="T57" fmla="*/ 157 h 216"/>
                <a:gd name="T58" fmla="*/ 37 w 201"/>
                <a:gd name="T59" fmla="*/ 172 h 216"/>
                <a:gd name="T60" fmla="*/ 40 w 201"/>
                <a:gd name="T61" fmla="*/ 182 h 216"/>
                <a:gd name="T62" fmla="*/ 37 w 201"/>
                <a:gd name="T63" fmla="*/ 186 h 216"/>
                <a:gd name="T64" fmla="*/ 41 w 201"/>
                <a:gd name="T65" fmla="*/ 193 h 216"/>
                <a:gd name="T66" fmla="*/ 46 w 201"/>
                <a:gd name="T67" fmla="*/ 201 h 216"/>
                <a:gd name="T68" fmla="*/ 160 w 201"/>
                <a:gd name="T69" fmla="*/ 207 h 216"/>
                <a:gd name="T70" fmla="*/ 169 w 201"/>
                <a:gd name="T71" fmla="*/ 216 h 216"/>
                <a:gd name="T72" fmla="*/ 166 w 201"/>
                <a:gd name="T73" fmla="*/ 193 h 216"/>
                <a:gd name="T74" fmla="*/ 183 w 201"/>
                <a:gd name="T75" fmla="*/ 196 h 216"/>
                <a:gd name="T76" fmla="*/ 185 w 201"/>
                <a:gd name="T77" fmla="*/ 189 h 216"/>
                <a:gd name="T78" fmla="*/ 182 w 201"/>
                <a:gd name="T79" fmla="*/ 187 h 216"/>
                <a:gd name="T80" fmla="*/ 180 w 201"/>
                <a:gd name="T81" fmla="*/ 183 h 216"/>
                <a:gd name="T82" fmla="*/ 185 w 201"/>
                <a:gd name="T83" fmla="*/ 183 h 216"/>
                <a:gd name="T84" fmla="*/ 183 w 201"/>
                <a:gd name="T85" fmla="*/ 177 h 216"/>
                <a:gd name="T86" fmla="*/ 188 w 201"/>
                <a:gd name="T87" fmla="*/ 174 h 216"/>
                <a:gd name="T88" fmla="*/ 187 w 201"/>
                <a:gd name="T89" fmla="*/ 168 h 216"/>
                <a:gd name="T90" fmla="*/ 188 w 201"/>
                <a:gd name="T91" fmla="*/ 165 h 216"/>
                <a:gd name="T92" fmla="*/ 189 w 201"/>
                <a:gd name="T93" fmla="*/ 161 h 216"/>
                <a:gd name="T94" fmla="*/ 189 w 201"/>
                <a:gd name="T95" fmla="*/ 151 h 216"/>
                <a:gd name="T96" fmla="*/ 194 w 201"/>
                <a:gd name="T97" fmla="*/ 152 h 216"/>
                <a:gd name="T98" fmla="*/ 193 w 201"/>
                <a:gd name="T99" fmla="*/ 149 h 216"/>
                <a:gd name="T100" fmla="*/ 189 w 201"/>
                <a:gd name="T101" fmla="*/ 144 h 216"/>
                <a:gd name="T102" fmla="*/ 196 w 201"/>
                <a:gd name="T103" fmla="*/ 144 h 216"/>
                <a:gd name="T104" fmla="*/ 193 w 201"/>
                <a:gd name="T105" fmla="*/ 141 h 216"/>
                <a:gd name="T106" fmla="*/ 192 w 201"/>
                <a:gd name="T107" fmla="*/ 137 h 216"/>
                <a:gd name="T108" fmla="*/ 197 w 201"/>
                <a:gd name="T109" fmla="*/ 138 h 216"/>
                <a:gd name="T110" fmla="*/ 199 w 201"/>
                <a:gd name="T111" fmla="*/ 134 h 216"/>
                <a:gd name="T112" fmla="*/ 201 w 201"/>
                <a:gd name="T113" fmla="*/ 130 h 216"/>
                <a:gd name="T114" fmla="*/ 198 w 201"/>
                <a:gd name="T115" fmla="*/ 1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216">
                  <a:moveTo>
                    <a:pt x="198" y="128"/>
                  </a:moveTo>
                  <a:cubicBezTo>
                    <a:pt x="196" y="127"/>
                    <a:pt x="196" y="127"/>
                    <a:pt x="196" y="127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5" y="119"/>
                    <a:pt x="195" y="119"/>
                    <a:pt x="195" y="119"/>
                  </a:cubicBezTo>
                  <a:cubicBezTo>
                    <a:pt x="191" y="115"/>
                    <a:pt x="191" y="115"/>
                    <a:pt x="191" y="115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90" y="109"/>
                    <a:pt x="190" y="109"/>
                    <a:pt x="190" y="10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3" y="106"/>
                    <a:pt x="183" y="106"/>
                    <a:pt x="183" y="106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63"/>
                    <a:pt x="35" y="163"/>
                    <a:pt x="35" y="163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4"/>
                    <a:pt x="38" y="184"/>
                    <a:pt x="38" y="184"/>
                  </a:cubicBezTo>
                  <a:cubicBezTo>
                    <a:pt x="37" y="186"/>
                    <a:pt x="37" y="186"/>
                    <a:pt x="37" y="186"/>
                  </a:cubicBezTo>
                  <a:cubicBezTo>
                    <a:pt x="39" y="190"/>
                    <a:pt x="39" y="190"/>
                    <a:pt x="39" y="190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6" y="201"/>
                    <a:pt x="46" y="201"/>
                    <a:pt x="46" y="201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160" y="207"/>
                    <a:pt x="160" y="207"/>
                    <a:pt x="160" y="207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73" y="194"/>
                    <a:pt x="173" y="194"/>
                    <a:pt x="173" y="194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4" y="193"/>
                    <a:pt x="185" y="189"/>
                    <a:pt x="185" y="189"/>
                  </a:cubicBezTo>
                  <a:cubicBezTo>
                    <a:pt x="185" y="188"/>
                    <a:pt x="184" y="188"/>
                    <a:pt x="184" y="188"/>
                  </a:cubicBezTo>
                  <a:cubicBezTo>
                    <a:pt x="184" y="188"/>
                    <a:pt x="183" y="187"/>
                    <a:pt x="182" y="187"/>
                  </a:cubicBezTo>
                  <a:cubicBezTo>
                    <a:pt x="181" y="186"/>
                    <a:pt x="181" y="185"/>
                    <a:pt x="180" y="184"/>
                  </a:cubicBezTo>
                  <a:cubicBezTo>
                    <a:pt x="179" y="183"/>
                    <a:pt x="180" y="183"/>
                    <a:pt x="180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85" y="183"/>
                    <a:pt x="185" y="183"/>
                    <a:pt x="185" y="183"/>
                  </a:cubicBezTo>
                  <a:cubicBezTo>
                    <a:pt x="185" y="183"/>
                    <a:pt x="184" y="181"/>
                    <a:pt x="184" y="179"/>
                  </a:cubicBezTo>
                  <a:cubicBezTo>
                    <a:pt x="183" y="177"/>
                    <a:pt x="183" y="177"/>
                    <a:pt x="183" y="177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0" y="169"/>
                    <a:pt x="190" y="169"/>
                    <a:pt x="190" y="169"/>
                  </a:cubicBezTo>
                  <a:cubicBezTo>
                    <a:pt x="187" y="168"/>
                    <a:pt x="187" y="168"/>
                    <a:pt x="187" y="168"/>
                  </a:cubicBezTo>
                  <a:cubicBezTo>
                    <a:pt x="187" y="168"/>
                    <a:pt x="187" y="167"/>
                    <a:pt x="187" y="167"/>
                  </a:cubicBezTo>
                  <a:cubicBezTo>
                    <a:pt x="187" y="166"/>
                    <a:pt x="188" y="166"/>
                    <a:pt x="188" y="165"/>
                  </a:cubicBezTo>
                  <a:cubicBezTo>
                    <a:pt x="188" y="165"/>
                    <a:pt x="189" y="164"/>
                    <a:pt x="189" y="164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89" y="154"/>
                    <a:pt x="189" y="154"/>
                    <a:pt x="189" y="154"/>
                  </a:cubicBezTo>
                  <a:cubicBezTo>
                    <a:pt x="189" y="151"/>
                    <a:pt x="189" y="151"/>
                    <a:pt x="189" y="151"/>
                  </a:cubicBezTo>
                  <a:cubicBezTo>
                    <a:pt x="189" y="151"/>
                    <a:pt x="191" y="151"/>
                    <a:pt x="192" y="151"/>
                  </a:cubicBezTo>
                  <a:cubicBezTo>
                    <a:pt x="192" y="151"/>
                    <a:pt x="194" y="152"/>
                    <a:pt x="194" y="152"/>
                  </a:cubicBezTo>
                  <a:cubicBezTo>
                    <a:pt x="194" y="152"/>
                    <a:pt x="195" y="151"/>
                    <a:pt x="195" y="150"/>
                  </a:cubicBezTo>
                  <a:cubicBezTo>
                    <a:pt x="195" y="150"/>
                    <a:pt x="195" y="150"/>
                    <a:pt x="193" y="149"/>
                  </a:cubicBezTo>
                  <a:cubicBezTo>
                    <a:pt x="192" y="148"/>
                    <a:pt x="190" y="147"/>
                    <a:pt x="190" y="147"/>
                  </a:cubicBezTo>
                  <a:cubicBezTo>
                    <a:pt x="190" y="146"/>
                    <a:pt x="189" y="144"/>
                    <a:pt x="189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3" y="141"/>
                    <a:pt x="193" y="141"/>
                  </a:cubicBezTo>
                  <a:cubicBezTo>
                    <a:pt x="193" y="141"/>
                    <a:pt x="191" y="139"/>
                    <a:pt x="191" y="139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1" y="130"/>
                    <a:pt x="201" y="130"/>
                    <a:pt x="201" y="130"/>
                  </a:cubicBezTo>
                  <a:cubicBezTo>
                    <a:pt x="200" y="129"/>
                    <a:pt x="200" y="129"/>
                    <a:pt x="200" y="129"/>
                  </a:cubicBezTo>
                  <a:lnTo>
                    <a:pt x="198" y="128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solidFill>
                  <a:schemeClr val="accent6"/>
                </a:solidFill>
                <a:latin typeface="Lato Bold" charset="0"/>
              </a:endParaRPr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28FB227-C0D1-4190-ACB5-5CA90E31D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90" y="2432960"/>
              <a:ext cx="418238" cy="234416"/>
            </a:xfrm>
            <a:custGeom>
              <a:avLst/>
              <a:gdLst>
                <a:gd name="T0" fmla="*/ 169 w 248"/>
                <a:gd name="T1" fmla="*/ 118 h 139"/>
                <a:gd name="T2" fmla="*/ 248 w 248"/>
                <a:gd name="T3" fmla="*/ 101 h 139"/>
                <a:gd name="T4" fmla="*/ 246 w 248"/>
                <a:gd name="T5" fmla="*/ 93 h 139"/>
                <a:gd name="T6" fmla="*/ 239 w 248"/>
                <a:gd name="T7" fmla="*/ 86 h 139"/>
                <a:gd name="T8" fmla="*/ 232 w 248"/>
                <a:gd name="T9" fmla="*/ 83 h 139"/>
                <a:gd name="T10" fmla="*/ 228 w 248"/>
                <a:gd name="T11" fmla="*/ 78 h 139"/>
                <a:gd name="T12" fmla="*/ 224 w 248"/>
                <a:gd name="T13" fmla="*/ 72 h 139"/>
                <a:gd name="T14" fmla="*/ 226 w 248"/>
                <a:gd name="T15" fmla="*/ 68 h 139"/>
                <a:gd name="T16" fmla="*/ 228 w 248"/>
                <a:gd name="T17" fmla="*/ 67 h 139"/>
                <a:gd name="T18" fmla="*/ 224 w 248"/>
                <a:gd name="T19" fmla="*/ 63 h 139"/>
                <a:gd name="T20" fmla="*/ 211 w 248"/>
                <a:gd name="T21" fmla="*/ 54 h 139"/>
                <a:gd name="T22" fmla="*/ 215 w 248"/>
                <a:gd name="T23" fmla="*/ 55 h 139"/>
                <a:gd name="T24" fmla="*/ 221 w 248"/>
                <a:gd name="T25" fmla="*/ 59 h 139"/>
                <a:gd name="T26" fmla="*/ 225 w 248"/>
                <a:gd name="T27" fmla="*/ 56 h 139"/>
                <a:gd name="T28" fmla="*/ 225 w 248"/>
                <a:gd name="T29" fmla="*/ 48 h 139"/>
                <a:gd name="T30" fmla="*/ 215 w 248"/>
                <a:gd name="T31" fmla="*/ 45 h 139"/>
                <a:gd name="T32" fmla="*/ 211 w 248"/>
                <a:gd name="T33" fmla="*/ 41 h 139"/>
                <a:gd name="T34" fmla="*/ 207 w 248"/>
                <a:gd name="T35" fmla="*/ 43 h 139"/>
                <a:gd name="T36" fmla="*/ 199 w 248"/>
                <a:gd name="T37" fmla="*/ 37 h 139"/>
                <a:gd name="T38" fmla="*/ 193 w 248"/>
                <a:gd name="T39" fmla="*/ 37 h 139"/>
                <a:gd name="T40" fmla="*/ 188 w 248"/>
                <a:gd name="T41" fmla="*/ 36 h 139"/>
                <a:gd name="T42" fmla="*/ 191 w 248"/>
                <a:gd name="T43" fmla="*/ 24 h 139"/>
                <a:gd name="T44" fmla="*/ 192 w 248"/>
                <a:gd name="T45" fmla="*/ 17 h 139"/>
                <a:gd name="T46" fmla="*/ 183 w 248"/>
                <a:gd name="T47" fmla="*/ 10 h 139"/>
                <a:gd name="T48" fmla="*/ 171 w 248"/>
                <a:gd name="T49" fmla="*/ 5 h 139"/>
                <a:gd name="T50" fmla="*/ 166 w 248"/>
                <a:gd name="T51" fmla="*/ 8 h 139"/>
                <a:gd name="T52" fmla="*/ 151 w 248"/>
                <a:gd name="T53" fmla="*/ 0 h 139"/>
                <a:gd name="T54" fmla="*/ 149 w 248"/>
                <a:gd name="T55" fmla="*/ 15 h 139"/>
                <a:gd name="T56" fmla="*/ 144 w 248"/>
                <a:gd name="T57" fmla="*/ 21 h 139"/>
                <a:gd name="T58" fmla="*/ 138 w 248"/>
                <a:gd name="T59" fmla="*/ 28 h 139"/>
                <a:gd name="T60" fmla="*/ 134 w 248"/>
                <a:gd name="T61" fmla="*/ 28 h 139"/>
                <a:gd name="T62" fmla="*/ 131 w 248"/>
                <a:gd name="T63" fmla="*/ 36 h 139"/>
                <a:gd name="T64" fmla="*/ 127 w 248"/>
                <a:gd name="T65" fmla="*/ 46 h 139"/>
                <a:gd name="T66" fmla="*/ 120 w 248"/>
                <a:gd name="T67" fmla="*/ 43 h 139"/>
                <a:gd name="T68" fmla="*/ 115 w 248"/>
                <a:gd name="T69" fmla="*/ 48 h 139"/>
                <a:gd name="T70" fmla="*/ 109 w 248"/>
                <a:gd name="T71" fmla="*/ 68 h 139"/>
                <a:gd name="T72" fmla="*/ 103 w 248"/>
                <a:gd name="T73" fmla="*/ 78 h 139"/>
                <a:gd name="T74" fmla="*/ 100 w 248"/>
                <a:gd name="T75" fmla="*/ 89 h 139"/>
                <a:gd name="T76" fmla="*/ 82 w 248"/>
                <a:gd name="T77" fmla="*/ 101 h 139"/>
                <a:gd name="T78" fmla="*/ 69 w 248"/>
                <a:gd name="T79" fmla="*/ 100 h 139"/>
                <a:gd name="T80" fmla="*/ 61 w 248"/>
                <a:gd name="T81" fmla="*/ 107 h 139"/>
                <a:gd name="T82" fmla="*/ 50 w 248"/>
                <a:gd name="T83" fmla="*/ 100 h 139"/>
                <a:gd name="T84" fmla="*/ 46 w 248"/>
                <a:gd name="T85" fmla="*/ 97 h 139"/>
                <a:gd name="T86" fmla="*/ 43 w 248"/>
                <a:gd name="T87" fmla="*/ 103 h 139"/>
                <a:gd name="T88" fmla="*/ 28 w 248"/>
                <a:gd name="T89" fmla="*/ 113 h 139"/>
                <a:gd name="T90" fmla="*/ 22 w 248"/>
                <a:gd name="T91" fmla="*/ 127 h 139"/>
                <a:gd name="T92" fmla="*/ 15 w 248"/>
                <a:gd name="T93" fmla="*/ 130 h 139"/>
                <a:gd name="T94" fmla="*/ 6 w 248"/>
                <a:gd name="T95" fmla="*/ 136 h 139"/>
                <a:gd name="T96" fmla="*/ 64 w 248"/>
                <a:gd name="T97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8" h="139">
                  <a:moveTo>
                    <a:pt x="116" y="127"/>
                  </a:moveTo>
                  <a:lnTo>
                    <a:pt x="169" y="118"/>
                  </a:lnTo>
                  <a:lnTo>
                    <a:pt x="243" y="103"/>
                  </a:lnTo>
                  <a:lnTo>
                    <a:pt x="248" y="101"/>
                  </a:lnTo>
                  <a:lnTo>
                    <a:pt x="248" y="98"/>
                  </a:lnTo>
                  <a:lnTo>
                    <a:pt x="246" y="93"/>
                  </a:lnTo>
                  <a:lnTo>
                    <a:pt x="243" y="89"/>
                  </a:lnTo>
                  <a:lnTo>
                    <a:pt x="239" y="86"/>
                  </a:lnTo>
                  <a:lnTo>
                    <a:pt x="237" y="86"/>
                  </a:lnTo>
                  <a:lnTo>
                    <a:pt x="232" y="83"/>
                  </a:lnTo>
                  <a:lnTo>
                    <a:pt x="231" y="80"/>
                  </a:lnTo>
                  <a:lnTo>
                    <a:pt x="228" y="78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4" y="70"/>
                  </a:lnTo>
                  <a:lnTo>
                    <a:pt x="226" y="68"/>
                  </a:lnTo>
                  <a:lnTo>
                    <a:pt x="230" y="70"/>
                  </a:lnTo>
                  <a:lnTo>
                    <a:pt x="228" y="67"/>
                  </a:lnTo>
                  <a:lnTo>
                    <a:pt x="226" y="64"/>
                  </a:lnTo>
                  <a:lnTo>
                    <a:pt x="224" y="63"/>
                  </a:lnTo>
                  <a:lnTo>
                    <a:pt x="215" y="60"/>
                  </a:lnTo>
                  <a:lnTo>
                    <a:pt x="211" y="54"/>
                  </a:lnTo>
                  <a:lnTo>
                    <a:pt x="211" y="53"/>
                  </a:lnTo>
                  <a:lnTo>
                    <a:pt x="215" y="55"/>
                  </a:lnTo>
                  <a:lnTo>
                    <a:pt x="220" y="56"/>
                  </a:lnTo>
                  <a:lnTo>
                    <a:pt x="221" y="59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5" y="51"/>
                  </a:lnTo>
                  <a:lnTo>
                    <a:pt x="225" y="48"/>
                  </a:lnTo>
                  <a:lnTo>
                    <a:pt x="221" y="49"/>
                  </a:lnTo>
                  <a:lnTo>
                    <a:pt x="215" y="45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5" y="36"/>
                  </a:lnTo>
                  <a:lnTo>
                    <a:pt x="193" y="37"/>
                  </a:lnTo>
                  <a:lnTo>
                    <a:pt x="190" y="38"/>
                  </a:lnTo>
                  <a:lnTo>
                    <a:pt x="188" y="36"/>
                  </a:lnTo>
                  <a:lnTo>
                    <a:pt x="188" y="25"/>
                  </a:lnTo>
                  <a:lnTo>
                    <a:pt x="191" y="24"/>
                  </a:lnTo>
                  <a:lnTo>
                    <a:pt x="193" y="21"/>
                  </a:lnTo>
                  <a:lnTo>
                    <a:pt x="192" y="17"/>
                  </a:lnTo>
                  <a:lnTo>
                    <a:pt x="188" y="14"/>
                  </a:lnTo>
                  <a:lnTo>
                    <a:pt x="183" y="10"/>
                  </a:lnTo>
                  <a:lnTo>
                    <a:pt x="173" y="4"/>
                  </a:lnTo>
                  <a:lnTo>
                    <a:pt x="171" y="5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0" y="5"/>
                  </a:lnTo>
                  <a:lnTo>
                    <a:pt x="151" y="0"/>
                  </a:lnTo>
                  <a:lnTo>
                    <a:pt x="151" y="8"/>
                  </a:lnTo>
                  <a:lnTo>
                    <a:pt x="149" y="15"/>
                  </a:lnTo>
                  <a:lnTo>
                    <a:pt x="147" y="18"/>
                  </a:lnTo>
                  <a:lnTo>
                    <a:pt x="144" y="21"/>
                  </a:lnTo>
                  <a:lnTo>
                    <a:pt x="139" y="30"/>
                  </a:lnTo>
                  <a:lnTo>
                    <a:pt x="138" y="28"/>
                  </a:lnTo>
                  <a:lnTo>
                    <a:pt x="135" y="28"/>
                  </a:lnTo>
                  <a:lnTo>
                    <a:pt x="134" y="28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28" y="44"/>
                  </a:lnTo>
                  <a:lnTo>
                    <a:pt x="127" y="46"/>
                  </a:lnTo>
                  <a:lnTo>
                    <a:pt x="125" y="45"/>
                  </a:lnTo>
                  <a:lnTo>
                    <a:pt x="120" y="43"/>
                  </a:lnTo>
                  <a:lnTo>
                    <a:pt x="116" y="41"/>
                  </a:lnTo>
                  <a:lnTo>
                    <a:pt x="115" y="48"/>
                  </a:lnTo>
                  <a:lnTo>
                    <a:pt x="112" y="60"/>
                  </a:lnTo>
                  <a:lnTo>
                    <a:pt x="109" y="68"/>
                  </a:lnTo>
                  <a:lnTo>
                    <a:pt x="104" y="73"/>
                  </a:lnTo>
                  <a:lnTo>
                    <a:pt x="103" y="78"/>
                  </a:lnTo>
                  <a:lnTo>
                    <a:pt x="104" y="86"/>
                  </a:lnTo>
                  <a:lnTo>
                    <a:pt x="100" y="89"/>
                  </a:lnTo>
                  <a:lnTo>
                    <a:pt x="89" y="95"/>
                  </a:lnTo>
                  <a:lnTo>
                    <a:pt x="82" y="101"/>
                  </a:lnTo>
                  <a:lnTo>
                    <a:pt x="73" y="103"/>
                  </a:lnTo>
                  <a:lnTo>
                    <a:pt x="69" y="100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56" y="105"/>
                  </a:lnTo>
                  <a:lnTo>
                    <a:pt x="50" y="100"/>
                  </a:lnTo>
                  <a:lnTo>
                    <a:pt x="49" y="97"/>
                  </a:lnTo>
                  <a:lnTo>
                    <a:pt x="46" y="97"/>
                  </a:lnTo>
                  <a:lnTo>
                    <a:pt x="45" y="99"/>
                  </a:lnTo>
                  <a:lnTo>
                    <a:pt x="43" y="103"/>
                  </a:lnTo>
                  <a:lnTo>
                    <a:pt x="39" y="109"/>
                  </a:lnTo>
                  <a:lnTo>
                    <a:pt x="28" y="113"/>
                  </a:lnTo>
                  <a:lnTo>
                    <a:pt x="25" y="118"/>
                  </a:lnTo>
                  <a:lnTo>
                    <a:pt x="22" y="127"/>
                  </a:lnTo>
                  <a:lnTo>
                    <a:pt x="18" y="128"/>
                  </a:lnTo>
                  <a:lnTo>
                    <a:pt x="15" y="130"/>
                  </a:lnTo>
                  <a:lnTo>
                    <a:pt x="10" y="133"/>
                  </a:lnTo>
                  <a:lnTo>
                    <a:pt x="6" y="136"/>
                  </a:lnTo>
                  <a:lnTo>
                    <a:pt x="0" y="139"/>
                  </a:lnTo>
                  <a:lnTo>
                    <a:pt x="64" y="133"/>
                  </a:lnTo>
                  <a:lnTo>
                    <a:pt x="116" y="12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E4C82ACF-5498-4EBB-BA6A-131EBDB46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6291" y="2750011"/>
              <a:ext cx="269831" cy="209119"/>
            </a:xfrm>
            <a:custGeom>
              <a:avLst/>
              <a:gdLst>
                <a:gd name="T0" fmla="*/ 94 w 189"/>
                <a:gd name="T1" fmla="*/ 4 h 147"/>
                <a:gd name="T2" fmla="*/ 79 w 189"/>
                <a:gd name="T3" fmla="*/ 0 h 147"/>
                <a:gd name="T4" fmla="*/ 67 w 189"/>
                <a:gd name="T5" fmla="*/ 4 h 147"/>
                <a:gd name="T6" fmla="*/ 58 w 189"/>
                <a:gd name="T7" fmla="*/ 6 h 147"/>
                <a:gd name="T8" fmla="*/ 39 w 189"/>
                <a:gd name="T9" fmla="*/ 4 h 147"/>
                <a:gd name="T10" fmla="*/ 26 w 189"/>
                <a:gd name="T11" fmla="*/ 7 h 147"/>
                <a:gd name="T12" fmla="*/ 12 w 189"/>
                <a:gd name="T13" fmla="*/ 18 h 147"/>
                <a:gd name="T14" fmla="*/ 11 w 189"/>
                <a:gd name="T15" fmla="*/ 22 h 147"/>
                <a:gd name="T16" fmla="*/ 5 w 189"/>
                <a:gd name="T17" fmla="*/ 26 h 147"/>
                <a:gd name="T18" fmla="*/ 0 w 189"/>
                <a:gd name="T19" fmla="*/ 32 h 147"/>
                <a:gd name="T20" fmla="*/ 4 w 189"/>
                <a:gd name="T21" fmla="*/ 37 h 147"/>
                <a:gd name="T22" fmla="*/ 19 w 189"/>
                <a:gd name="T23" fmla="*/ 45 h 147"/>
                <a:gd name="T24" fmla="*/ 24 w 189"/>
                <a:gd name="T25" fmla="*/ 53 h 147"/>
                <a:gd name="T26" fmla="*/ 34 w 189"/>
                <a:gd name="T27" fmla="*/ 64 h 147"/>
                <a:gd name="T28" fmla="*/ 55 w 189"/>
                <a:gd name="T29" fmla="*/ 81 h 147"/>
                <a:gd name="T30" fmla="*/ 66 w 189"/>
                <a:gd name="T31" fmla="*/ 96 h 147"/>
                <a:gd name="T32" fmla="*/ 76 w 189"/>
                <a:gd name="T33" fmla="*/ 102 h 147"/>
                <a:gd name="T34" fmla="*/ 82 w 189"/>
                <a:gd name="T35" fmla="*/ 107 h 147"/>
                <a:gd name="T36" fmla="*/ 87 w 189"/>
                <a:gd name="T37" fmla="*/ 114 h 147"/>
                <a:gd name="T38" fmla="*/ 89 w 189"/>
                <a:gd name="T39" fmla="*/ 119 h 147"/>
                <a:gd name="T40" fmla="*/ 91 w 189"/>
                <a:gd name="T41" fmla="*/ 124 h 147"/>
                <a:gd name="T42" fmla="*/ 95 w 189"/>
                <a:gd name="T43" fmla="*/ 125 h 147"/>
                <a:gd name="T44" fmla="*/ 98 w 189"/>
                <a:gd name="T45" fmla="*/ 128 h 147"/>
                <a:gd name="T46" fmla="*/ 99 w 189"/>
                <a:gd name="T47" fmla="*/ 133 h 147"/>
                <a:gd name="T48" fmla="*/ 103 w 189"/>
                <a:gd name="T49" fmla="*/ 138 h 147"/>
                <a:gd name="T50" fmla="*/ 104 w 189"/>
                <a:gd name="T51" fmla="*/ 145 h 147"/>
                <a:gd name="T52" fmla="*/ 108 w 189"/>
                <a:gd name="T53" fmla="*/ 147 h 147"/>
                <a:gd name="T54" fmla="*/ 110 w 189"/>
                <a:gd name="T55" fmla="*/ 140 h 147"/>
                <a:gd name="T56" fmla="*/ 116 w 189"/>
                <a:gd name="T57" fmla="*/ 140 h 147"/>
                <a:gd name="T58" fmla="*/ 117 w 189"/>
                <a:gd name="T59" fmla="*/ 137 h 147"/>
                <a:gd name="T60" fmla="*/ 112 w 189"/>
                <a:gd name="T61" fmla="*/ 136 h 147"/>
                <a:gd name="T62" fmla="*/ 110 w 189"/>
                <a:gd name="T63" fmla="*/ 133 h 147"/>
                <a:gd name="T64" fmla="*/ 115 w 189"/>
                <a:gd name="T65" fmla="*/ 132 h 147"/>
                <a:gd name="T66" fmla="*/ 119 w 189"/>
                <a:gd name="T67" fmla="*/ 135 h 147"/>
                <a:gd name="T68" fmla="*/ 124 w 189"/>
                <a:gd name="T69" fmla="*/ 128 h 147"/>
                <a:gd name="T70" fmla="*/ 123 w 189"/>
                <a:gd name="T71" fmla="*/ 123 h 147"/>
                <a:gd name="T72" fmla="*/ 130 w 189"/>
                <a:gd name="T73" fmla="*/ 123 h 147"/>
                <a:gd name="T74" fmla="*/ 135 w 189"/>
                <a:gd name="T75" fmla="*/ 119 h 147"/>
                <a:gd name="T76" fmla="*/ 131 w 189"/>
                <a:gd name="T77" fmla="*/ 118 h 147"/>
                <a:gd name="T78" fmla="*/ 129 w 189"/>
                <a:gd name="T79" fmla="*/ 115 h 147"/>
                <a:gd name="T80" fmla="*/ 133 w 189"/>
                <a:gd name="T81" fmla="*/ 115 h 147"/>
                <a:gd name="T82" fmla="*/ 138 w 189"/>
                <a:gd name="T83" fmla="*/ 117 h 147"/>
                <a:gd name="T84" fmla="*/ 145 w 189"/>
                <a:gd name="T85" fmla="*/ 110 h 147"/>
                <a:gd name="T86" fmla="*/ 141 w 189"/>
                <a:gd name="T87" fmla="*/ 105 h 147"/>
                <a:gd name="T88" fmla="*/ 143 w 189"/>
                <a:gd name="T89" fmla="*/ 103 h 147"/>
                <a:gd name="T90" fmla="*/ 149 w 189"/>
                <a:gd name="T91" fmla="*/ 103 h 147"/>
                <a:gd name="T92" fmla="*/ 155 w 189"/>
                <a:gd name="T93" fmla="*/ 93 h 147"/>
                <a:gd name="T94" fmla="*/ 164 w 189"/>
                <a:gd name="T95" fmla="*/ 89 h 147"/>
                <a:gd name="T96" fmla="*/ 169 w 189"/>
                <a:gd name="T97" fmla="*/ 81 h 147"/>
                <a:gd name="T98" fmla="*/ 165 w 189"/>
                <a:gd name="T99" fmla="*/ 75 h 147"/>
                <a:gd name="T100" fmla="*/ 169 w 189"/>
                <a:gd name="T101" fmla="*/ 75 h 147"/>
                <a:gd name="T102" fmla="*/ 170 w 189"/>
                <a:gd name="T103" fmla="*/ 70 h 147"/>
                <a:gd name="T104" fmla="*/ 175 w 189"/>
                <a:gd name="T105" fmla="*/ 60 h 147"/>
                <a:gd name="T106" fmla="*/ 178 w 189"/>
                <a:gd name="T107" fmla="*/ 54 h 147"/>
                <a:gd name="T108" fmla="*/ 187 w 189"/>
                <a:gd name="T109" fmla="*/ 46 h 147"/>
                <a:gd name="T110" fmla="*/ 138 w 189"/>
                <a:gd name="T111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47">
                  <a:moveTo>
                    <a:pt x="98" y="1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1" y="124"/>
                    <a:pt x="91" y="124"/>
                    <a:pt x="9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8" y="139"/>
                    <a:pt x="118" y="139"/>
                  </a:cubicBezTo>
                  <a:cubicBezTo>
                    <a:pt x="118" y="138"/>
                    <a:pt x="117" y="137"/>
                    <a:pt x="117" y="137"/>
                  </a:cubicBezTo>
                  <a:cubicBezTo>
                    <a:pt x="116" y="137"/>
                    <a:pt x="116" y="137"/>
                    <a:pt x="116" y="137"/>
                  </a:cubicBezTo>
                  <a:cubicBezTo>
                    <a:pt x="116" y="137"/>
                    <a:pt x="112" y="136"/>
                    <a:pt x="112" y="136"/>
                  </a:cubicBezTo>
                  <a:cubicBezTo>
                    <a:pt x="111" y="136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38" y="6"/>
                    <a:pt x="138" y="6"/>
                    <a:pt x="138" y="6"/>
                  </a:cubicBezTo>
                  <a:lnTo>
                    <a:pt x="98" y="14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CE22B73F-50AD-4659-A0B8-58E76877B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028" y="2788799"/>
              <a:ext cx="212492" cy="340661"/>
            </a:xfrm>
            <a:custGeom>
              <a:avLst/>
              <a:gdLst>
                <a:gd name="T0" fmla="*/ 39 w 126"/>
                <a:gd name="T1" fmla="*/ 183 h 202"/>
                <a:gd name="T2" fmla="*/ 33 w 126"/>
                <a:gd name="T3" fmla="*/ 176 h 202"/>
                <a:gd name="T4" fmla="*/ 36 w 126"/>
                <a:gd name="T5" fmla="*/ 172 h 202"/>
                <a:gd name="T6" fmla="*/ 51 w 126"/>
                <a:gd name="T7" fmla="*/ 168 h 202"/>
                <a:gd name="T8" fmla="*/ 125 w 126"/>
                <a:gd name="T9" fmla="*/ 161 h 202"/>
                <a:gd name="T10" fmla="*/ 120 w 126"/>
                <a:gd name="T11" fmla="*/ 153 h 202"/>
                <a:gd name="T12" fmla="*/ 119 w 126"/>
                <a:gd name="T13" fmla="*/ 148 h 202"/>
                <a:gd name="T14" fmla="*/ 120 w 126"/>
                <a:gd name="T15" fmla="*/ 141 h 202"/>
                <a:gd name="T16" fmla="*/ 116 w 126"/>
                <a:gd name="T17" fmla="*/ 130 h 202"/>
                <a:gd name="T18" fmla="*/ 119 w 126"/>
                <a:gd name="T19" fmla="*/ 123 h 202"/>
                <a:gd name="T20" fmla="*/ 116 w 126"/>
                <a:gd name="T21" fmla="*/ 117 h 202"/>
                <a:gd name="T22" fmla="*/ 122 w 126"/>
                <a:gd name="T23" fmla="*/ 110 h 202"/>
                <a:gd name="T24" fmla="*/ 119 w 126"/>
                <a:gd name="T25" fmla="*/ 104 h 202"/>
                <a:gd name="T26" fmla="*/ 115 w 126"/>
                <a:gd name="T27" fmla="*/ 95 h 202"/>
                <a:gd name="T28" fmla="*/ 106 w 126"/>
                <a:gd name="T29" fmla="*/ 75 h 202"/>
                <a:gd name="T30" fmla="*/ 89 w 126"/>
                <a:gd name="T31" fmla="*/ 12 h 202"/>
                <a:gd name="T32" fmla="*/ 94 w 126"/>
                <a:gd name="T33" fmla="*/ 0 h 202"/>
                <a:gd name="T34" fmla="*/ 1 w 126"/>
                <a:gd name="T35" fmla="*/ 7 h 202"/>
                <a:gd name="T36" fmla="*/ 0 w 126"/>
                <a:gd name="T37" fmla="*/ 106 h 202"/>
                <a:gd name="T38" fmla="*/ 6 w 126"/>
                <a:gd name="T39" fmla="*/ 196 h 202"/>
                <a:gd name="T40" fmla="*/ 11 w 126"/>
                <a:gd name="T41" fmla="*/ 197 h 202"/>
                <a:gd name="T42" fmla="*/ 16 w 126"/>
                <a:gd name="T43" fmla="*/ 195 h 202"/>
                <a:gd name="T44" fmla="*/ 16 w 126"/>
                <a:gd name="T45" fmla="*/ 187 h 202"/>
                <a:gd name="T46" fmla="*/ 21 w 126"/>
                <a:gd name="T47" fmla="*/ 184 h 202"/>
                <a:gd name="T48" fmla="*/ 22 w 126"/>
                <a:gd name="T49" fmla="*/ 189 h 202"/>
                <a:gd name="T50" fmla="*/ 22 w 126"/>
                <a:gd name="T51" fmla="*/ 193 h 202"/>
                <a:gd name="T52" fmla="*/ 25 w 126"/>
                <a:gd name="T53" fmla="*/ 195 h 202"/>
                <a:gd name="T54" fmla="*/ 27 w 126"/>
                <a:gd name="T55" fmla="*/ 199 h 202"/>
                <a:gd name="T56" fmla="*/ 25 w 126"/>
                <a:gd name="T57" fmla="*/ 202 h 202"/>
                <a:gd name="T58" fmla="*/ 31 w 126"/>
                <a:gd name="T59" fmla="*/ 200 h 202"/>
                <a:gd name="T60" fmla="*/ 38 w 126"/>
                <a:gd name="T61" fmla="*/ 197 h 202"/>
                <a:gd name="T62" fmla="*/ 43 w 126"/>
                <a:gd name="T63" fmla="*/ 196 h 202"/>
                <a:gd name="T64" fmla="*/ 44 w 126"/>
                <a:gd name="T65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202">
                  <a:moveTo>
                    <a:pt x="40" y="188"/>
                  </a:moveTo>
                  <a:lnTo>
                    <a:pt x="39" y="183"/>
                  </a:lnTo>
                  <a:lnTo>
                    <a:pt x="35" y="178"/>
                  </a:lnTo>
                  <a:lnTo>
                    <a:pt x="33" y="176"/>
                  </a:lnTo>
                  <a:lnTo>
                    <a:pt x="33" y="173"/>
                  </a:lnTo>
                  <a:lnTo>
                    <a:pt x="36" y="172"/>
                  </a:lnTo>
                  <a:lnTo>
                    <a:pt x="43" y="170"/>
                  </a:lnTo>
                  <a:lnTo>
                    <a:pt x="51" y="168"/>
                  </a:lnTo>
                  <a:lnTo>
                    <a:pt x="126" y="162"/>
                  </a:lnTo>
                  <a:lnTo>
                    <a:pt x="125" y="161"/>
                  </a:lnTo>
                  <a:lnTo>
                    <a:pt x="121" y="156"/>
                  </a:lnTo>
                  <a:lnTo>
                    <a:pt x="120" y="153"/>
                  </a:lnTo>
                  <a:lnTo>
                    <a:pt x="118" y="150"/>
                  </a:lnTo>
                  <a:lnTo>
                    <a:pt x="119" y="148"/>
                  </a:lnTo>
                  <a:lnTo>
                    <a:pt x="121" y="146"/>
                  </a:lnTo>
                  <a:lnTo>
                    <a:pt x="120" y="141"/>
                  </a:lnTo>
                  <a:lnTo>
                    <a:pt x="118" y="138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9" y="123"/>
                  </a:lnTo>
                  <a:lnTo>
                    <a:pt x="120" y="119"/>
                  </a:lnTo>
                  <a:lnTo>
                    <a:pt x="116" y="117"/>
                  </a:lnTo>
                  <a:lnTo>
                    <a:pt x="121" y="114"/>
                  </a:lnTo>
                  <a:lnTo>
                    <a:pt x="122" y="110"/>
                  </a:lnTo>
                  <a:lnTo>
                    <a:pt x="120" y="108"/>
                  </a:lnTo>
                  <a:lnTo>
                    <a:pt x="119" y="104"/>
                  </a:lnTo>
                  <a:lnTo>
                    <a:pt x="119" y="100"/>
                  </a:lnTo>
                  <a:lnTo>
                    <a:pt x="115" y="95"/>
                  </a:lnTo>
                  <a:lnTo>
                    <a:pt x="108" y="83"/>
                  </a:lnTo>
                  <a:lnTo>
                    <a:pt x="106" y="75"/>
                  </a:lnTo>
                  <a:lnTo>
                    <a:pt x="96" y="41"/>
                  </a:lnTo>
                  <a:lnTo>
                    <a:pt x="89" y="12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106"/>
                  </a:lnTo>
                  <a:lnTo>
                    <a:pt x="0" y="155"/>
                  </a:lnTo>
                  <a:lnTo>
                    <a:pt x="6" y="196"/>
                  </a:lnTo>
                  <a:lnTo>
                    <a:pt x="8" y="196"/>
                  </a:lnTo>
                  <a:lnTo>
                    <a:pt x="11" y="197"/>
                  </a:lnTo>
                  <a:lnTo>
                    <a:pt x="15" y="198"/>
                  </a:lnTo>
                  <a:lnTo>
                    <a:pt x="16" y="195"/>
                  </a:lnTo>
                  <a:lnTo>
                    <a:pt x="15" y="191"/>
                  </a:lnTo>
                  <a:lnTo>
                    <a:pt x="16" y="187"/>
                  </a:lnTo>
                  <a:lnTo>
                    <a:pt x="18" y="185"/>
                  </a:lnTo>
                  <a:lnTo>
                    <a:pt x="21" y="184"/>
                  </a:lnTo>
                  <a:lnTo>
                    <a:pt x="22" y="186"/>
                  </a:lnTo>
                  <a:lnTo>
                    <a:pt x="22" y="189"/>
                  </a:lnTo>
                  <a:lnTo>
                    <a:pt x="21" y="191"/>
                  </a:lnTo>
                  <a:lnTo>
                    <a:pt x="22" y="193"/>
                  </a:lnTo>
                  <a:lnTo>
                    <a:pt x="23" y="194"/>
                  </a:lnTo>
                  <a:lnTo>
                    <a:pt x="25" y="195"/>
                  </a:lnTo>
                  <a:lnTo>
                    <a:pt x="27" y="197"/>
                  </a:lnTo>
                  <a:lnTo>
                    <a:pt x="27" y="199"/>
                  </a:lnTo>
                  <a:lnTo>
                    <a:pt x="27" y="200"/>
                  </a:lnTo>
                  <a:lnTo>
                    <a:pt x="25" y="202"/>
                  </a:lnTo>
                  <a:lnTo>
                    <a:pt x="27" y="201"/>
                  </a:lnTo>
                  <a:lnTo>
                    <a:pt x="31" y="200"/>
                  </a:lnTo>
                  <a:lnTo>
                    <a:pt x="36" y="199"/>
                  </a:lnTo>
                  <a:lnTo>
                    <a:pt x="38" y="197"/>
                  </a:lnTo>
                  <a:lnTo>
                    <a:pt x="39" y="197"/>
                  </a:lnTo>
                  <a:lnTo>
                    <a:pt x="43" y="196"/>
                  </a:lnTo>
                  <a:lnTo>
                    <a:pt x="44" y="195"/>
                  </a:lnTo>
                  <a:lnTo>
                    <a:pt x="44" y="195"/>
                  </a:lnTo>
                  <a:lnTo>
                    <a:pt x="40" y="188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2D750AD1-3C43-4E56-946A-B5E71C04C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519" y="2800604"/>
              <a:ext cx="195628" cy="342348"/>
            </a:xfrm>
            <a:custGeom>
              <a:avLst/>
              <a:gdLst>
                <a:gd name="T0" fmla="*/ 110 w 116"/>
                <a:gd name="T1" fmla="*/ 99 h 203"/>
                <a:gd name="T2" fmla="*/ 111 w 116"/>
                <a:gd name="T3" fmla="*/ 0 h 203"/>
                <a:gd name="T4" fmla="*/ 41 w 116"/>
                <a:gd name="T5" fmla="*/ 5 h 203"/>
                <a:gd name="T6" fmla="*/ 38 w 116"/>
                <a:gd name="T7" fmla="*/ 10 h 203"/>
                <a:gd name="T8" fmla="*/ 35 w 116"/>
                <a:gd name="T9" fmla="*/ 15 h 203"/>
                <a:gd name="T10" fmla="*/ 32 w 116"/>
                <a:gd name="T11" fmla="*/ 17 h 203"/>
                <a:gd name="T12" fmla="*/ 30 w 116"/>
                <a:gd name="T13" fmla="*/ 26 h 203"/>
                <a:gd name="T14" fmla="*/ 22 w 116"/>
                <a:gd name="T15" fmla="*/ 37 h 203"/>
                <a:gd name="T16" fmla="*/ 18 w 116"/>
                <a:gd name="T17" fmla="*/ 44 h 203"/>
                <a:gd name="T18" fmla="*/ 18 w 116"/>
                <a:gd name="T19" fmla="*/ 48 h 203"/>
                <a:gd name="T20" fmla="*/ 17 w 116"/>
                <a:gd name="T21" fmla="*/ 54 h 203"/>
                <a:gd name="T22" fmla="*/ 13 w 116"/>
                <a:gd name="T23" fmla="*/ 58 h 203"/>
                <a:gd name="T24" fmla="*/ 12 w 116"/>
                <a:gd name="T25" fmla="*/ 62 h 203"/>
                <a:gd name="T26" fmla="*/ 11 w 116"/>
                <a:gd name="T27" fmla="*/ 66 h 203"/>
                <a:gd name="T28" fmla="*/ 14 w 116"/>
                <a:gd name="T29" fmla="*/ 70 h 203"/>
                <a:gd name="T30" fmla="*/ 14 w 116"/>
                <a:gd name="T31" fmla="*/ 78 h 203"/>
                <a:gd name="T32" fmla="*/ 14 w 116"/>
                <a:gd name="T33" fmla="*/ 84 h 203"/>
                <a:gd name="T34" fmla="*/ 11 w 116"/>
                <a:gd name="T35" fmla="*/ 89 h 203"/>
                <a:gd name="T36" fmla="*/ 15 w 116"/>
                <a:gd name="T37" fmla="*/ 94 h 203"/>
                <a:gd name="T38" fmla="*/ 11 w 116"/>
                <a:gd name="T39" fmla="*/ 98 h 203"/>
                <a:gd name="T40" fmla="*/ 15 w 116"/>
                <a:gd name="T41" fmla="*/ 102 h 203"/>
                <a:gd name="T42" fmla="*/ 16 w 116"/>
                <a:gd name="T43" fmla="*/ 108 h 203"/>
                <a:gd name="T44" fmla="*/ 19 w 116"/>
                <a:gd name="T45" fmla="*/ 112 h 203"/>
                <a:gd name="T46" fmla="*/ 19 w 116"/>
                <a:gd name="T47" fmla="*/ 123 h 203"/>
                <a:gd name="T48" fmla="*/ 15 w 116"/>
                <a:gd name="T49" fmla="*/ 126 h 203"/>
                <a:gd name="T50" fmla="*/ 14 w 116"/>
                <a:gd name="T51" fmla="*/ 132 h 203"/>
                <a:gd name="T52" fmla="*/ 8 w 116"/>
                <a:gd name="T53" fmla="*/ 140 h 203"/>
                <a:gd name="T54" fmla="*/ 6 w 116"/>
                <a:gd name="T55" fmla="*/ 149 h 203"/>
                <a:gd name="T56" fmla="*/ 4 w 116"/>
                <a:gd name="T57" fmla="*/ 153 h 203"/>
                <a:gd name="T58" fmla="*/ 4 w 116"/>
                <a:gd name="T59" fmla="*/ 160 h 203"/>
                <a:gd name="T60" fmla="*/ 0 w 116"/>
                <a:gd name="T61" fmla="*/ 164 h 203"/>
                <a:gd name="T62" fmla="*/ 1 w 116"/>
                <a:gd name="T63" fmla="*/ 171 h 203"/>
                <a:gd name="T64" fmla="*/ 65 w 116"/>
                <a:gd name="T65" fmla="*/ 184 h 203"/>
                <a:gd name="T66" fmla="*/ 70 w 116"/>
                <a:gd name="T67" fmla="*/ 192 h 203"/>
                <a:gd name="T68" fmla="*/ 71 w 116"/>
                <a:gd name="T69" fmla="*/ 203 h 203"/>
                <a:gd name="T70" fmla="*/ 72 w 116"/>
                <a:gd name="T71" fmla="*/ 203 h 203"/>
                <a:gd name="T72" fmla="*/ 79 w 116"/>
                <a:gd name="T73" fmla="*/ 199 h 203"/>
                <a:gd name="T74" fmla="*/ 82 w 116"/>
                <a:gd name="T75" fmla="*/ 193 h 203"/>
                <a:gd name="T76" fmla="*/ 89 w 116"/>
                <a:gd name="T77" fmla="*/ 193 h 203"/>
                <a:gd name="T78" fmla="*/ 98 w 116"/>
                <a:gd name="T79" fmla="*/ 190 h 203"/>
                <a:gd name="T80" fmla="*/ 104 w 116"/>
                <a:gd name="T81" fmla="*/ 190 h 203"/>
                <a:gd name="T82" fmla="*/ 109 w 116"/>
                <a:gd name="T83" fmla="*/ 190 h 203"/>
                <a:gd name="T84" fmla="*/ 115 w 116"/>
                <a:gd name="T85" fmla="*/ 190 h 203"/>
                <a:gd name="T86" fmla="*/ 116 w 116"/>
                <a:gd name="T87" fmla="*/ 189 h 203"/>
                <a:gd name="T88" fmla="*/ 110 w 116"/>
                <a:gd name="T89" fmla="*/ 14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6" h="203">
                  <a:moveTo>
                    <a:pt x="110" y="148"/>
                  </a:moveTo>
                  <a:lnTo>
                    <a:pt x="110" y="99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0" y="22"/>
                  </a:lnTo>
                  <a:lnTo>
                    <a:pt x="30" y="26"/>
                  </a:lnTo>
                  <a:lnTo>
                    <a:pt x="27" y="31"/>
                  </a:lnTo>
                  <a:lnTo>
                    <a:pt x="22" y="37"/>
                  </a:lnTo>
                  <a:lnTo>
                    <a:pt x="19" y="40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7" y="54"/>
                  </a:lnTo>
                  <a:lnTo>
                    <a:pt x="16" y="54"/>
                  </a:lnTo>
                  <a:lnTo>
                    <a:pt x="13" y="58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1" y="64"/>
                  </a:lnTo>
                  <a:lnTo>
                    <a:pt x="11" y="66"/>
                  </a:lnTo>
                  <a:lnTo>
                    <a:pt x="12" y="67"/>
                  </a:lnTo>
                  <a:lnTo>
                    <a:pt x="14" y="70"/>
                  </a:lnTo>
                  <a:lnTo>
                    <a:pt x="14" y="72"/>
                  </a:lnTo>
                  <a:lnTo>
                    <a:pt x="14" y="78"/>
                  </a:lnTo>
                  <a:lnTo>
                    <a:pt x="15" y="81"/>
                  </a:lnTo>
                  <a:lnTo>
                    <a:pt x="14" y="84"/>
                  </a:lnTo>
                  <a:lnTo>
                    <a:pt x="12" y="89"/>
                  </a:lnTo>
                  <a:lnTo>
                    <a:pt x="11" y="89"/>
                  </a:lnTo>
                  <a:lnTo>
                    <a:pt x="14" y="91"/>
                  </a:lnTo>
                  <a:lnTo>
                    <a:pt x="15" y="94"/>
                  </a:lnTo>
                  <a:lnTo>
                    <a:pt x="15" y="96"/>
                  </a:lnTo>
                  <a:lnTo>
                    <a:pt x="11" y="98"/>
                  </a:lnTo>
                  <a:lnTo>
                    <a:pt x="14" y="100"/>
                  </a:lnTo>
                  <a:lnTo>
                    <a:pt x="15" y="102"/>
                  </a:lnTo>
                  <a:lnTo>
                    <a:pt x="15" y="103"/>
                  </a:lnTo>
                  <a:lnTo>
                    <a:pt x="16" y="108"/>
                  </a:lnTo>
                  <a:lnTo>
                    <a:pt x="16" y="110"/>
                  </a:lnTo>
                  <a:lnTo>
                    <a:pt x="19" y="112"/>
                  </a:lnTo>
                  <a:lnTo>
                    <a:pt x="20" y="115"/>
                  </a:lnTo>
                  <a:lnTo>
                    <a:pt x="19" y="123"/>
                  </a:lnTo>
                  <a:lnTo>
                    <a:pt x="16" y="126"/>
                  </a:lnTo>
                  <a:lnTo>
                    <a:pt x="15" y="126"/>
                  </a:lnTo>
                  <a:lnTo>
                    <a:pt x="15" y="130"/>
                  </a:lnTo>
                  <a:lnTo>
                    <a:pt x="14" y="132"/>
                  </a:lnTo>
                  <a:lnTo>
                    <a:pt x="10" y="138"/>
                  </a:lnTo>
                  <a:lnTo>
                    <a:pt x="8" y="140"/>
                  </a:lnTo>
                  <a:lnTo>
                    <a:pt x="7" y="147"/>
                  </a:lnTo>
                  <a:lnTo>
                    <a:pt x="6" y="149"/>
                  </a:lnTo>
                  <a:lnTo>
                    <a:pt x="5" y="150"/>
                  </a:lnTo>
                  <a:lnTo>
                    <a:pt x="4" y="153"/>
                  </a:lnTo>
                  <a:lnTo>
                    <a:pt x="4" y="155"/>
                  </a:lnTo>
                  <a:lnTo>
                    <a:pt x="4" y="160"/>
                  </a:lnTo>
                  <a:lnTo>
                    <a:pt x="1" y="162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66" y="168"/>
                  </a:lnTo>
                  <a:lnTo>
                    <a:pt x="65" y="184"/>
                  </a:lnTo>
                  <a:lnTo>
                    <a:pt x="67" y="188"/>
                  </a:lnTo>
                  <a:lnTo>
                    <a:pt x="70" y="192"/>
                  </a:lnTo>
                  <a:lnTo>
                    <a:pt x="71" y="199"/>
                  </a:lnTo>
                  <a:lnTo>
                    <a:pt x="71" y="203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7" y="200"/>
                  </a:lnTo>
                  <a:lnTo>
                    <a:pt x="79" y="199"/>
                  </a:lnTo>
                  <a:lnTo>
                    <a:pt x="82" y="197"/>
                  </a:lnTo>
                  <a:lnTo>
                    <a:pt x="82" y="193"/>
                  </a:lnTo>
                  <a:lnTo>
                    <a:pt x="86" y="193"/>
                  </a:lnTo>
                  <a:lnTo>
                    <a:pt x="89" y="193"/>
                  </a:lnTo>
                  <a:lnTo>
                    <a:pt x="93" y="192"/>
                  </a:lnTo>
                  <a:lnTo>
                    <a:pt x="98" y="190"/>
                  </a:lnTo>
                  <a:lnTo>
                    <a:pt x="102" y="190"/>
                  </a:lnTo>
                  <a:lnTo>
                    <a:pt x="104" y="190"/>
                  </a:lnTo>
                  <a:lnTo>
                    <a:pt x="107" y="190"/>
                  </a:lnTo>
                  <a:lnTo>
                    <a:pt x="109" y="190"/>
                  </a:lnTo>
                  <a:lnTo>
                    <a:pt x="113" y="192"/>
                  </a:lnTo>
                  <a:lnTo>
                    <a:pt x="115" y="190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0" y="148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E355ECE4-CF64-4618-A9E9-D6ED3C739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9758" y="2387426"/>
              <a:ext cx="242848" cy="177077"/>
            </a:xfrm>
            <a:custGeom>
              <a:avLst/>
              <a:gdLst>
                <a:gd name="T0" fmla="*/ 0 w 170"/>
                <a:gd name="T1" fmla="*/ 24 h 123"/>
                <a:gd name="T2" fmla="*/ 3 w 170"/>
                <a:gd name="T3" fmla="*/ 44 h 123"/>
                <a:gd name="T4" fmla="*/ 16 w 170"/>
                <a:gd name="T5" fmla="*/ 33 h 123"/>
                <a:gd name="T6" fmla="*/ 28 w 170"/>
                <a:gd name="T7" fmla="*/ 25 h 123"/>
                <a:gd name="T8" fmla="*/ 31 w 170"/>
                <a:gd name="T9" fmla="*/ 27 h 123"/>
                <a:gd name="T10" fmla="*/ 41 w 170"/>
                <a:gd name="T11" fmla="*/ 22 h 123"/>
                <a:gd name="T12" fmla="*/ 63 w 170"/>
                <a:gd name="T13" fmla="*/ 22 h 123"/>
                <a:gd name="T14" fmla="*/ 70 w 170"/>
                <a:gd name="T15" fmla="*/ 36 h 123"/>
                <a:gd name="T16" fmla="*/ 83 w 170"/>
                <a:gd name="T17" fmla="*/ 43 h 123"/>
                <a:gd name="T18" fmla="*/ 93 w 170"/>
                <a:gd name="T19" fmla="*/ 51 h 123"/>
                <a:gd name="T20" fmla="*/ 92 w 170"/>
                <a:gd name="T21" fmla="*/ 60 h 123"/>
                <a:gd name="T22" fmla="*/ 89 w 170"/>
                <a:gd name="T23" fmla="*/ 74 h 123"/>
                <a:gd name="T24" fmla="*/ 94 w 170"/>
                <a:gd name="T25" fmla="*/ 75 h 123"/>
                <a:gd name="T26" fmla="*/ 101 w 170"/>
                <a:gd name="T27" fmla="*/ 75 h 123"/>
                <a:gd name="T28" fmla="*/ 106 w 170"/>
                <a:gd name="T29" fmla="*/ 75 h 123"/>
                <a:gd name="T30" fmla="*/ 122 w 170"/>
                <a:gd name="T31" fmla="*/ 78 h 123"/>
                <a:gd name="T32" fmla="*/ 129 w 170"/>
                <a:gd name="T33" fmla="*/ 79 h 123"/>
                <a:gd name="T34" fmla="*/ 124 w 170"/>
                <a:gd name="T35" fmla="*/ 72 h 123"/>
                <a:gd name="T36" fmla="*/ 124 w 170"/>
                <a:gd name="T37" fmla="*/ 68 h 123"/>
                <a:gd name="T38" fmla="*/ 116 w 170"/>
                <a:gd name="T39" fmla="*/ 57 h 123"/>
                <a:gd name="T40" fmla="*/ 115 w 170"/>
                <a:gd name="T41" fmla="*/ 43 h 123"/>
                <a:gd name="T42" fmla="*/ 113 w 170"/>
                <a:gd name="T43" fmla="*/ 31 h 123"/>
                <a:gd name="T44" fmla="*/ 115 w 170"/>
                <a:gd name="T45" fmla="*/ 28 h 123"/>
                <a:gd name="T46" fmla="*/ 124 w 170"/>
                <a:gd name="T47" fmla="*/ 18 h 123"/>
                <a:gd name="T48" fmla="*/ 129 w 170"/>
                <a:gd name="T49" fmla="*/ 13 h 123"/>
                <a:gd name="T50" fmla="*/ 125 w 170"/>
                <a:gd name="T51" fmla="*/ 21 h 123"/>
                <a:gd name="T52" fmla="*/ 123 w 170"/>
                <a:gd name="T53" fmla="*/ 31 h 123"/>
                <a:gd name="T54" fmla="*/ 122 w 170"/>
                <a:gd name="T55" fmla="*/ 36 h 123"/>
                <a:gd name="T56" fmla="*/ 126 w 170"/>
                <a:gd name="T57" fmla="*/ 41 h 123"/>
                <a:gd name="T58" fmla="*/ 131 w 170"/>
                <a:gd name="T59" fmla="*/ 46 h 123"/>
                <a:gd name="T60" fmla="*/ 134 w 170"/>
                <a:gd name="T61" fmla="*/ 51 h 123"/>
                <a:gd name="T62" fmla="*/ 130 w 170"/>
                <a:gd name="T63" fmla="*/ 57 h 123"/>
                <a:gd name="T64" fmla="*/ 128 w 170"/>
                <a:gd name="T65" fmla="*/ 61 h 123"/>
                <a:gd name="T66" fmla="*/ 129 w 170"/>
                <a:gd name="T67" fmla="*/ 65 h 123"/>
                <a:gd name="T68" fmla="*/ 139 w 170"/>
                <a:gd name="T69" fmla="*/ 66 h 123"/>
                <a:gd name="T70" fmla="*/ 146 w 170"/>
                <a:gd name="T71" fmla="*/ 75 h 123"/>
                <a:gd name="T72" fmla="*/ 147 w 170"/>
                <a:gd name="T73" fmla="*/ 81 h 123"/>
                <a:gd name="T74" fmla="*/ 152 w 170"/>
                <a:gd name="T75" fmla="*/ 89 h 123"/>
                <a:gd name="T76" fmla="*/ 148 w 170"/>
                <a:gd name="T77" fmla="*/ 104 h 123"/>
                <a:gd name="T78" fmla="*/ 149 w 170"/>
                <a:gd name="T79" fmla="*/ 120 h 123"/>
                <a:gd name="T80" fmla="*/ 153 w 170"/>
                <a:gd name="T81" fmla="*/ 116 h 123"/>
                <a:gd name="T82" fmla="*/ 157 w 170"/>
                <a:gd name="T83" fmla="*/ 102 h 123"/>
                <a:gd name="T84" fmla="*/ 157 w 170"/>
                <a:gd name="T85" fmla="*/ 97 h 123"/>
                <a:gd name="T86" fmla="*/ 163 w 170"/>
                <a:gd name="T87" fmla="*/ 91 h 123"/>
                <a:gd name="T88" fmla="*/ 163 w 170"/>
                <a:gd name="T89" fmla="*/ 79 h 123"/>
                <a:gd name="T90" fmla="*/ 167 w 170"/>
                <a:gd name="T91" fmla="*/ 71 h 123"/>
                <a:gd name="T92" fmla="*/ 167 w 170"/>
                <a:gd name="T93" fmla="*/ 77 h 123"/>
                <a:gd name="T94" fmla="*/ 168 w 170"/>
                <a:gd name="T95" fmla="*/ 82 h 123"/>
                <a:gd name="T96" fmla="*/ 170 w 170"/>
                <a:gd name="T97" fmla="*/ 68 h 123"/>
                <a:gd name="T98" fmla="*/ 169 w 170"/>
                <a:gd name="T99" fmla="*/ 54 h 123"/>
                <a:gd name="T100" fmla="*/ 134 w 170"/>
                <a:gd name="T10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" h="123">
                  <a:moveTo>
                    <a:pt x="134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95"/>
                    <a:pt x="160" y="95"/>
                    <a:pt x="160" y="95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74"/>
                    <a:pt x="168" y="74"/>
                    <a:pt x="168" y="74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7"/>
                    <a:pt x="165" y="80"/>
                    <a:pt x="165" y="80"/>
                  </a:cubicBezTo>
                  <a:cubicBezTo>
                    <a:pt x="166" y="81"/>
                    <a:pt x="168" y="82"/>
                    <a:pt x="168" y="82"/>
                  </a:cubicBezTo>
                  <a:cubicBezTo>
                    <a:pt x="170" y="77"/>
                    <a:pt x="170" y="77"/>
                    <a:pt x="170" y="77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48" y="57"/>
                    <a:pt x="148" y="57"/>
                    <a:pt x="148" y="57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731974BC-7F50-4966-A659-BEF864154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350" y="2367189"/>
              <a:ext cx="249594" cy="246221"/>
            </a:xfrm>
            <a:custGeom>
              <a:avLst/>
              <a:gdLst>
                <a:gd name="T0" fmla="*/ 24 w 148"/>
                <a:gd name="T1" fmla="*/ 136 h 146"/>
                <a:gd name="T2" fmla="*/ 31 w 148"/>
                <a:gd name="T3" fmla="*/ 144 h 146"/>
                <a:gd name="T4" fmla="*/ 38 w 148"/>
                <a:gd name="T5" fmla="*/ 146 h 146"/>
                <a:gd name="T6" fmla="*/ 48 w 148"/>
                <a:gd name="T7" fmla="*/ 142 h 146"/>
                <a:gd name="T8" fmla="*/ 64 w 148"/>
                <a:gd name="T9" fmla="*/ 134 h 146"/>
                <a:gd name="T10" fmla="*/ 79 w 148"/>
                <a:gd name="T11" fmla="*/ 125 h 146"/>
                <a:gd name="T12" fmla="*/ 79 w 148"/>
                <a:gd name="T13" fmla="*/ 112 h 146"/>
                <a:gd name="T14" fmla="*/ 87 w 148"/>
                <a:gd name="T15" fmla="*/ 99 h 146"/>
                <a:gd name="T16" fmla="*/ 91 w 148"/>
                <a:gd name="T17" fmla="*/ 80 h 146"/>
                <a:gd name="T18" fmla="*/ 100 w 148"/>
                <a:gd name="T19" fmla="*/ 84 h 146"/>
                <a:gd name="T20" fmla="*/ 103 w 148"/>
                <a:gd name="T21" fmla="*/ 83 h 146"/>
                <a:gd name="T22" fmla="*/ 108 w 148"/>
                <a:gd name="T23" fmla="*/ 71 h 146"/>
                <a:gd name="T24" fmla="*/ 110 w 148"/>
                <a:gd name="T25" fmla="*/ 67 h 146"/>
                <a:gd name="T26" fmla="*/ 114 w 148"/>
                <a:gd name="T27" fmla="*/ 69 h 146"/>
                <a:gd name="T28" fmla="*/ 122 w 148"/>
                <a:gd name="T29" fmla="*/ 57 h 146"/>
                <a:gd name="T30" fmla="*/ 126 w 148"/>
                <a:gd name="T31" fmla="*/ 47 h 146"/>
                <a:gd name="T32" fmla="*/ 135 w 148"/>
                <a:gd name="T33" fmla="*/ 44 h 146"/>
                <a:gd name="T34" fmla="*/ 143 w 148"/>
                <a:gd name="T35" fmla="*/ 47 h 146"/>
                <a:gd name="T36" fmla="*/ 148 w 148"/>
                <a:gd name="T37" fmla="*/ 43 h 146"/>
                <a:gd name="T38" fmla="*/ 145 w 148"/>
                <a:gd name="T39" fmla="*/ 36 h 146"/>
                <a:gd name="T40" fmla="*/ 130 w 148"/>
                <a:gd name="T41" fmla="*/ 28 h 146"/>
                <a:gd name="T42" fmla="*/ 120 w 148"/>
                <a:gd name="T43" fmla="*/ 31 h 146"/>
                <a:gd name="T44" fmla="*/ 113 w 148"/>
                <a:gd name="T45" fmla="*/ 34 h 146"/>
                <a:gd name="T46" fmla="*/ 107 w 148"/>
                <a:gd name="T47" fmla="*/ 40 h 146"/>
                <a:gd name="T48" fmla="*/ 94 w 148"/>
                <a:gd name="T49" fmla="*/ 50 h 146"/>
                <a:gd name="T50" fmla="*/ 88 w 148"/>
                <a:gd name="T51" fmla="*/ 33 h 146"/>
                <a:gd name="T52" fmla="*/ 51 w 148"/>
                <a:gd name="T53" fmla="*/ 0 h 146"/>
                <a:gd name="T54" fmla="*/ 47 w 148"/>
                <a:gd name="T55" fmla="*/ 3 h 146"/>
                <a:gd name="T56" fmla="*/ 48 w 148"/>
                <a:gd name="T57" fmla="*/ 7 h 146"/>
                <a:gd name="T58" fmla="*/ 48 w 148"/>
                <a:gd name="T59" fmla="*/ 19 h 146"/>
                <a:gd name="T60" fmla="*/ 47 w 148"/>
                <a:gd name="T61" fmla="*/ 28 h 146"/>
                <a:gd name="T62" fmla="*/ 46 w 148"/>
                <a:gd name="T63" fmla="*/ 39 h 146"/>
                <a:gd name="T64" fmla="*/ 36 w 148"/>
                <a:gd name="T65" fmla="*/ 51 h 146"/>
                <a:gd name="T66" fmla="*/ 28 w 148"/>
                <a:gd name="T67" fmla="*/ 55 h 146"/>
                <a:gd name="T68" fmla="*/ 21 w 148"/>
                <a:gd name="T69" fmla="*/ 65 h 146"/>
                <a:gd name="T70" fmla="*/ 19 w 148"/>
                <a:gd name="T71" fmla="*/ 76 h 146"/>
                <a:gd name="T72" fmla="*/ 12 w 148"/>
                <a:gd name="T73" fmla="*/ 76 h 146"/>
                <a:gd name="T74" fmla="*/ 9 w 148"/>
                <a:gd name="T75" fmla="*/ 91 h 146"/>
                <a:gd name="T76" fmla="*/ 3 w 148"/>
                <a:gd name="T77" fmla="*/ 98 h 146"/>
                <a:gd name="T78" fmla="*/ 3 w 148"/>
                <a:gd name="T79" fmla="*/ 114 h 146"/>
                <a:gd name="T80" fmla="*/ 10 w 148"/>
                <a:gd name="T81" fmla="*/ 127 h 146"/>
                <a:gd name="T82" fmla="*/ 19 w 148"/>
                <a:gd name="T83" fmla="*/ 138 h 146"/>
                <a:gd name="T84" fmla="*/ 21 w 148"/>
                <a:gd name="T85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6">
                  <a:moveTo>
                    <a:pt x="21" y="136"/>
                  </a:moveTo>
                  <a:lnTo>
                    <a:pt x="24" y="136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4" y="139"/>
                  </a:lnTo>
                  <a:lnTo>
                    <a:pt x="48" y="142"/>
                  </a:lnTo>
                  <a:lnTo>
                    <a:pt x="57" y="140"/>
                  </a:lnTo>
                  <a:lnTo>
                    <a:pt x="64" y="134"/>
                  </a:lnTo>
                  <a:lnTo>
                    <a:pt x="75" y="128"/>
                  </a:lnTo>
                  <a:lnTo>
                    <a:pt x="79" y="125"/>
                  </a:lnTo>
                  <a:lnTo>
                    <a:pt x="78" y="117"/>
                  </a:lnTo>
                  <a:lnTo>
                    <a:pt x="79" y="112"/>
                  </a:lnTo>
                  <a:lnTo>
                    <a:pt x="84" y="107"/>
                  </a:lnTo>
                  <a:lnTo>
                    <a:pt x="87" y="99"/>
                  </a:lnTo>
                  <a:lnTo>
                    <a:pt x="90" y="87"/>
                  </a:lnTo>
                  <a:lnTo>
                    <a:pt x="91" y="80"/>
                  </a:lnTo>
                  <a:lnTo>
                    <a:pt x="95" y="82"/>
                  </a:lnTo>
                  <a:lnTo>
                    <a:pt x="100" y="84"/>
                  </a:lnTo>
                  <a:lnTo>
                    <a:pt x="102" y="85"/>
                  </a:lnTo>
                  <a:lnTo>
                    <a:pt x="103" y="83"/>
                  </a:lnTo>
                  <a:lnTo>
                    <a:pt x="106" y="75"/>
                  </a:lnTo>
                  <a:lnTo>
                    <a:pt x="108" y="71"/>
                  </a:lnTo>
                  <a:lnTo>
                    <a:pt x="109" y="67"/>
                  </a:lnTo>
                  <a:lnTo>
                    <a:pt x="110" y="67"/>
                  </a:lnTo>
                  <a:lnTo>
                    <a:pt x="113" y="67"/>
                  </a:lnTo>
                  <a:lnTo>
                    <a:pt x="114" y="69"/>
                  </a:lnTo>
                  <a:lnTo>
                    <a:pt x="119" y="60"/>
                  </a:lnTo>
                  <a:lnTo>
                    <a:pt x="122" y="57"/>
                  </a:lnTo>
                  <a:lnTo>
                    <a:pt x="124" y="54"/>
                  </a:lnTo>
                  <a:lnTo>
                    <a:pt x="126" y="47"/>
                  </a:lnTo>
                  <a:lnTo>
                    <a:pt x="126" y="39"/>
                  </a:lnTo>
                  <a:lnTo>
                    <a:pt x="135" y="44"/>
                  </a:lnTo>
                  <a:lnTo>
                    <a:pt x="141" y="47"/>
                  </a:lnTo>
                  <a:lnTo>
                    <a:pt x="143" y="47"/>
                  </a:lnTo>
                  <a:lnTo>
                    <a:pt x="146" y="44"/>
                  </a:lnTo>
                  <a:lnTo>
                    <a:pt x="148" y="43"/>
                  </a:lnTo>
                  <a:lnTo>
                    <a:pt x="147" y="43"/>
                  </a:lnTo>
                  <a:lnTo>
                    <a:pt x="145" y="36"/>
                  </a:lnTo>
                  <a:lnTo>
                    <a:pt x="141" y="31"/>
                  </a:lnTo>
                  <a:lnTo>
                    <a:pt x="130" y="28"/>
                  </a:lnTo>
                  <a:lnTo>
                    <a:pt x="123" y="31"/>
                  </a:lnTo>
                  <a:lnTo>
                    <a:pt x="120" y="31"/>
                  </a:lnTo>
                  <a:lnTo>
                    <a:pt x="114" y="35"/>
                  </a:lnTo>
                  <a:lnTo>
                    <a:pt x="113" y="34"/>
                  </a:lnTo>
                  <a:lnTo>
                    <a:pt x="112" y="34"/>
                  </a:lnTo>
                  <a:lnTo>
                    <a:pt x="107" y="40"/>
                  </a:lnTo>
                  <a:lnTo>
                    <a:pt x="102" y="40"/>
                  </a:lnTo>
                  <a:lnTo>
                    <a:pt x="94" y="50"/>
                  </a:lnTo>
                  <a:lnTo>
                    <a:pt x="91" y="50"/>
                  </a:lnTo>
                  <a:lnTo>
                    <a:pt x="88" y="33"/>
                  </a:lnTo>
                  <a:lnTo>
                    <a:pt x="57" y="39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3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47" y="22"/>
                  </a:lnTo>
                  <a:lnTo>
                    <a:pt x="47" y="28"/>
                  </a:lnTo>
                  <a:lnTo>
                    <a:pt x="46" y="36"/>
                  </a:lnTo>
                  <a:lnTo>
                    <a:pt x="46" y="39"/>
                  </a:lnTo>
                  <a:lnTo>
                    <a:pt x="44" y="44"/>
                  </a:lnTo>
                  <a:lnTo>
                    <a:pt x="36" y="51"/>
                  </a:lnTo>
                  <a:lnTo>
                    <a:pt x="33" y="55"/>
                  </a:lnTo>
                  <a:lnTo>
                    <a:pt x="28" y="55"/>
                  </a:lnTo>
                  <a:lnTo>
                    <a:pt x="24" y="61"/>
                  </a:lnTo>
                  <a:lnTo>
                    <a:pt x="21" y="65"/>
                  </a:lnTo>
                  <a:lnTo>
                    <a:pt x="20" y="75"/>
                  </a:lnTo>
                  <a:lnTo>
                    <a:pt x="19" y="76"/>
                  </a:lnTo>
                  <a:lnTo>
                    <a:pt x="15" y="73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9" y="91"/>
                  </a:lnTo>
                  <a:lnTo>
                    <a:pt x="7" y="94"/>
                  </a:lnTo>
                  <a:lnTo>
                    <a:pt x="3" y="98"/>
                  </a:lnTo>
                  <a:lnTo>
                    <a:pt x="0" y="101"/>
                  </a:lnTo>
                  <a:lnTo>
                    <a:pt x="3" y="114"/>
                  </a:lnTo>
                  <a:lnTo>
                    <a:pt x="5" y="120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19" y="138"/>
                  </a:lnTo>
                  <a:lnTo>
                    <a:pt x="20" y="138"/>
                  </a:lnTo>
                  <a:lnTo>
                    <a:pt x="21" y="1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1FD16255-BF56-456E-87BC-50642E577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5393" y="2498731"/>
              <a:ext cx="398000" cy="205746"/>
            </a:xfrm>
            <a:custGeom>
              <a:avLst/>
              <a:gdLst>
                <a:gd name="T0" fmla="*/ 207 w 236"/>
                <a:gd name="T1" fmla="*/ 91 h 122"/>
                <a:gd name="T2" fmla="*/ 214 w 236"/>
                <a:gd name="T3" fmla="*/ 88 h 122"/>
                <a:gd name="T4" fmla="*/ 220 w 236"/>
                <a:gd name="T5" fmla="*/ 74 h 122"/>
                <a:gd name="T6" fmla="*/ 235 w 236"/>
                <a:gd name="T7" fmla="*/ 64 h 122"/>
                <a:gd name="T8" fmla="*/ 232 w 236"/>
                <a:gd name="T9" fmla="*/ 54 h 122"/>
                <a:gd name="T10" fmla="*/ 222 w 236"/>
                <a:gd name="T11" fmla="*/ 42 h 122"/>
                <a:gd name="T12" fmla="*/ 217 w 236"/>
                <a:gd name="T13" fmla="*/ 23 h 122"/>
                <a:gd name="T14" fmla="*/ 215 w 236"/>
                <a:gd name="T15" fmla="*/ 22 h 122"/>
                <a:gd name="T16" fmla="*/ 207 w 236"/>
                <a:gd name="T17" fmla="*/ 13 h 122"/>
                <a:gd name="T18" fmla="*/ 203 w 236"/>
                <a:gd name="T19" fmla="*/ 11 h 122"/>
                <a:gd name="T20" fmla="*/ 199 w 236"/>
                <a:gd name="T21" fmla="*/ 15 h 122"/>
                <a:gd name="T22" fmla="*/ 192 w 236"/>
                <a:gd name="T23" fmla="*/ 17 h 122"/>
                <a:gd name="T24" fmla="*/ 184 w 236"/>
                <a:gd name="T25" fmla="*/ 13 h 122"/>
                <a:gd name="T26" fmla="*/ 181 w 236"/>
                <a:gd name="T27" fmla="*/ 16 h 122"/>
                <a:gd name="T28" fmla="*/ 178 w 236"/>
                <a:gd name="T29" fmla="*/ 18 h 122"/>
                <a:gd name="T30" fmla="*/ 174 w 236"/>
                <a:gd name="T31" fmla="*/ 15 h 122"/>
                <a:gd name="T32" fmla="*/ 166 w 236"/>
                <a:gd name="T33" fmla="*/ 13 h 122"/>
                <a:gd name="T34" fmla="*/ 163 w 236"/>
                <a:gd name="T35" fmla="*/ 7 h 122"/>
                <a:gd name="T36" fmla="*/ 154 w 236"/>
                <a:gd name="T37" fmla="*/ 0 h 122"/>
                <a:gd name="T38" fmla="*/ 148 w 236"/>
                <a:gd name="T39" fmla="*/ 3 h 122"/>
                <a:gd name="T40" fmla="*/ 141 w 236"/>
                <a:gd name="T41" fmla="*/ 2 h 122"/>
                <a:gd name="T42" fmla="*/ 144 w 236"/>
                <a:gd name="T43" fmla="*/ 7 h 122"/>
                <a:gd name="T44" fmla="*/ 144 w 236"/>
                <a:gd name="T45" fmla="*/ 15 h 122"/>
                <a:gd name="T46" fmla="*/ 138 w 236"/>
                <a:gd name="T47" fmla="*/ 17 h 122"/>
                <a:gd name="T48" fmla="*/ 126 w 236"/>
                <a:gd name="T49" fmla="*/ 20 h 122"/>
                <a:gd name="T50" fmla="*/ 125 w 236"/>
                <a:gd name="T51" fmla="*/ 23 h 122"/>
                <a:gd name="T52" fmla="*/ 124 w 236"/>
                <a:gd name="T53" fmla="*/ 29 h 122"/>
                <a:gd name="T54" fmla="*/ 120 w 236"/>
                <a:gd name="T55" fmla="*/ 37 h 122"/>
                <a:gd name="T56" fmla="*/ 115 w 236"/>
                <a:gd name="T57" fmla="*/ 39 h 122"/>
                <a:gd name="T58" fmla="*/ 112 w 236"/>
                <a:gd name="T59" fmla="*/ 47 h 122"/>
                <a:gd name="T60" fmla="*/ 104 w 236"/>
                <a:gd name="T61" fmla="*/ 52 h 122"/>
                <a:gd name="T62" fmla="*/ 100 w 236"/>
                <a:gd name="T63" fmla="*/ 48 h 122"/>
                <a:gd name="T64" fmla="*/ 97 w 236"/>
                <a:gd name="T65" fmla="*/ 44 h 122"/>
                <a:gd name="T66" fmla="*/ 93 w 236"/>
                <a:gd name="T67" fmla="*/ 51 h 122"/>
                <a:gd name="T68" fmla="*/ 92 w 236"/>
                <a:gd name="T69" fmla="*/ 58 h 122"/>
                <a:gd name="T70" fmla="*/ 86 w 236"/>
                <a:gd name="T71" fmla="*/ 55 h 122"/>
                <a:gd name="T72" fmla="*/ 80 w 236"/>
                <a:gd name="T73" fmla="*/ 56 h 122"/>
                <a:gd name="T74" fmla="*/ 76 w 236"/>
                <a:gd name="T75" fmla="*/ 61 h 122"/>
                <a:gd name="T76" fmla="*/ 71 w 236"/>
                <a:gd name="T77" fmla="*/ 60 h 122"/>
                <a:gd name="T78" fmla="*/ 63 w 236"/>
                <a:gd name="T79" fmla="*/ 57 h 122"/>
                <a:gd name="T80" fmla="*/ 57 w 236"/>
                <a:gd name="T81" fmla="*/ 61 h 122"/>
                <a:gd name="T82" fmla="*/ 49 w 236"/>
                <a:gd name="T83" fmla="*/ 66 h 122"/>
                <a:gd name="T84" fmla="*/ 43 w 236"/>
                <a:gd name="T85" fmla="*/ 67 h 122"/>
                <a:gd name="T86" fmla="*/ 43 w 236"/>
                <a:gd name="T87" fmla="*/ 72 h 122"/>
                <a:gd name="T88" fmla="*/ 44 w 236"/>
                <a:gd name="T89" fmla="*/ 78 h 122"/>
                <a:gd name="T90" fmla="*/ 36 w 236"/>
                <a:gd name="T91" fmla="*/ 81 h 122"/>
                <a:gd name="T92" fmla="*/ 33 w 236"/>
                <a:gd name="T93" fmla="*/ 88 h 122"/>
                <a:gd name="T94" fmla="*/ 33 w 236"/>
                <a:gd name="T95" fmla="*/ 94 h 122"/>
                <a:gd name="T96" fmla="*/ 27 w 236"/>
                <a:gd name="T97" fmla="*/ 94 h 122"/>
                <a:gd name="T98" fmla="*/ 19 w 236"/>
                <a:gd name="T99" fmla="*/ 89 h 122"/>
                <a:gd name="T100" fmla="*/ 14 w 236"/>
                <a:gd name="T101" fmla="*/ 93 h 122"/>
                <a:gd name="T102" fmla="*/ 10 w 236"/>
                <a:gd name="T103" fmla="*/ 97 h 122"/>
                <a:gd name="T104" fmla="*/ 14 w 236"/>
                <a:gd name="T105" fmla="*/ 102 h 122"/>
                <a:gd name="T106" fmla="*/ 14 w 236"/>
                <a:gd name="T107" fmla="*/ 107 h 122"/>
                <a:gd name="T108" fmla="*/ 12 w 236"/>
                <a:gd name="T109" fmla="*/ 115 h 122"/>
                <a:gd name="T110" fmla="*/ 7 w 236"/>
                <a:gd name="T111" fmla="*/ 116 h 122"/>
                <a:gd name="T112" fmla="*/ 5 w 236"/>
                <a:gd name="T113" fmla="*/ 117 h 122"/>
                <a:gd name="T114" fmla="*/ 0 w 236"/>
                <a:gd name="T115" fmla="*/ 117 h 122"/>
                <a:gd name="T116" fmla="*/ 0 w 236"/>
                <a:gd name="T117" fmla="*/ 121 h 122"/>
                <a:gd name="T118" fmla="*/ 2 w 236"/>
                <a:gd name="T119" fmla="*/ 121 h 122"/>
                <a:gd name="T120" fmla="*/ 50 w 236"/>
                <a:gd name="T121" fmla="*/ 111 h 122"/>
                <a:gd name="T122" fmla="*/ 192 w 236"/>
                <a:gd name="T123" fmla="*/ 100 h 122"/>
                <a:gd name="T124" fmla="*/ 202 w 236"/>
                <a:gd name="T125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6" h="122">
                  <a:moveTo>
                    <a:pt x="202" y="94"/>
                  </a:moveTo>
                  <a:lnTo>
                    <a:pt x="207" y="91"/>
                  </a:lnTo>
                  <a:lnTo>
                    <a:pt x="210" y="89"/>
                  </a:lnTo>
                  <a:lnTo>
                    <a:pt x="214" y="88"/>
                  </a:lnTo>
                  <a:lnTo>
                    <a:pt x="217" y="79"/>
                  </a:lnTo>
                  <a:lnTo>
                    <a:pt x="220" y="74"/>
                  </a:lnTo>
                  <a:lnTo>
                    <a:pt x="231" y="70"/>
                  </a:lnTo>
                  <a:lnTo>
                    <a:pt x="235" y="64"/>
                  </a:lnTo>
                  <a:lnTo>
                    <a:pt x="236" y="60"/>
                  </a:lnTo>
                  <a:lnTo>
                    <a:pt x="232" y="54"/>
                  </a:lnTo>
                  <a:lnTo>
                    <a:pt x="227" y="49"/>
                  </a:lnTo>
                  <a:lnTo>
                    <a:pt x="222" y="42"/>
                  </a:lnTo>
                  <a:lnTo>
                    <a:pt x="220" y="36"/>
                  </a:lnTo>
                  <a:lnTo>
                    <a:pt x="217" y="23"/>
                  </a:lnTo>
                  <a:lnTo>
                    <a:pt x="218" y="22"/>
                  </a:lnTo>
                  <a:lnTo>
                    <a:pt x="215" y="22"/>
                  </a:lnTo>
                  <a:lnTo>
                    <a:pt x="211" y="18"/>
                  </a:lnTo>
                  <a:lnTo>
                    <a:pt x="207" y="13"/>
                  </a:lnTo>
                  <a:lnTo>
                    <a:pt x="204" y="10"/>
                  </a:lnTo>
                  <a:lnTo>
                    <a:pt x="203" y="11"/>
                  </a:lnTo>
                  <a:lnTo>
                    <a:pt x="201" y="12"/>
                  </a:lnTo>
                  <a:lnTo>
                    <a:pt x="199" y="15"/>
                  </a:lnTo>
                  <a:lnTo>
                    <a:pt x="198" y="16"/>
                  </a:lnTo>
                  <a:lnTo>
                    <a:pt x="192" y="17"/>
                  </a:lnTo>
                  <a:lnTo>
                    <a:pt x="187" y="15"/>
                  </a:lnTo>
                  <a:lnTo>
                    <a:pt x="184" y="13"/>
                  </a:lnTo>
                  <a:lnTo>
                    <a:pt x="183" y="14"/>
                  </a:lnTo>
                  <a:lnTo>
                    <a:pt x="181" y="16"/>
                  </a:lnTo>
                  <a:lnTo>
                    <a:pt x="181" y="17"/>
                  </a:lnTo>
                  <a:lnTo>
                    <a:pt x="178" y="18"/>
                  </a:lnTo>
                  <a:lnTo>
                    <a:pt x="176" y="16"/>
                  </a:lnTo>
                  <a:lnTo>
                    <a:pt x="174" y="15"/>
                  </a:lnTo>
                  <a:lnTo>
                    <a:pt x="171" y="14"/>
                  </a:lnTo>
                  <a:lnTo>
                    <a:pt x="166" y="13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59" y="4"/>
                  </a:lnTo>
                  <a:lnTo>
                    <a:pt x="154" y="0"/>
                  </a:lnTo>
                  <a:lnTo>
                    <a:pt x="153" y="1"/>
                  </a:lnTo>
                  <a:lnTo>
                    <a:pt x="148" y="3"/>
                  </a:lnTo>
                  <a:lnTo>
                    <a:pt x="143" y="1"/>
                  </a:lnTo>
                  <a:lnTo>
                    <a:pt x="141" y="2"/>
                  </a:lnTo>
                  <a:lnTo>
                    <a:pt x="142" y="6"/>
                  </a:lnTo>
                  <a:lnTo>
                    <a:pt x="144" y="7"/>
                  </a:lnTo>
                  <a:lnTo>
                    <a:pt x="143" y="9"/>
                  </a:lnTo>
                  <a:lnTo>
                    <a:pt x="144" y="15"/>
                  </a:lnTo>
                  <a:lnTo>
                    <a:pt x="142" y="17"/>
                  </a:lnTo>
                  <a:lnTo>
                    <a:pt x="138" y="17"/>
                  </a:lnTo>
                  <a:lnTo>
                    <a:pt x="134" y="19"/>
                  </a:lnTo>
                  <a:lnTo>
                    <a:pt x="126" y="20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4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20" y="37"/>
                  </a:lnTo>
                  <a:lnTo>
                    <a:pt x="118" y="39"/>
                  </a:lnTo>
                  <a:lnTo>
                    <a:pt x="115" y="39"/>
                  </a:lnTo>
                  <a:lnTo>
                    <a:pt x="112" y="44"/>
                  </a:lnTo>
                  <a:lnTo>
                    <a:pt x="112" y="47"/>
                  </a:lnTo>
                  <a:lnTo>
                    <a:pt x="110" y="51"/>
                  </a:lnTo>
                  <a:lnTo>
                    <a:pt x="104" y="52"/>
                  </a:lnTo>
                  <a:lnTo>
                    <a:pt x="103" y="51"/>
                  </a:lnTo>
                  <a:lnTo>
                    <a:pt x="100" y="48"/>
                  </a:lnTo>
                  <a:lnTo>
                    <a:pt x="99" y="44"/>
                  </a:lnTo>
                  <a:lnTo>
                    <a:pt x="97" y="44"/>
                  </a:lnTo>
                  <a:lnTo>
                    <a:pt x="96" y="48"/>
                  </a:lnTo>
                  <a:lnTo>
                    <a:pt x="93" y="51"/>
                  </a:lnTo>
                  <a:lnTo>
                    <a:pt x="93" y="55"/>
                  </a:lnTo>
                  <a:lnTo>
                    <a:pt x="92" y="58"/>
                  </a:lnTo>
                  <a:lnTo>
                    <a:pt x="88" y="57"/>
                  </a:lnTo>
                  <a:lnTo>
                    <a:pt x="86" y="55"/>
                  </a:lnTo>
                  <a:lnTo>
                    <a:pt x="82" y="55"/>
                  </a:lnTo>
                  <a:lnTo>
                    <a:pt x="80" y="56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5" y="62"/>
                  </a:lnTo>
                  <a:lnTo>
                    <a:pt x="71" y="60"/>
                  </a:lnTo>
                  <a:lnTo>
                    <a:pt x="68" y="57"/>
                  </a:lnTo>
                  <a:lnTo>
                    <a:pt x="63" y="57"/>
                  </a:lnTo>
                  <a:lnTo>
                    <a:pt x="60" y="57"/>
                  </a:lnTo>
                  <a:lnTo>
                    <a:pt x="57" y="61"/>
                  </a:lnTo>
                  <a:lnTo>
                    <a:pt x="49" y="61"/>
                  </a:lnTo>
                  <a:lnTo>
                    <a:pt x="49" y="66"/>
                  </a:lnTo>
                  <a:lnTo>
                    <a:pt x="46" y="66"/>
                  </a:lnTo>
                  <a:lnTo>
                    <a:pt x="43" y="67"/>
                  </a:lnTo>
                  <a:lnTo>
                    <a:pt x="43" y="71"/>
                  </a:lnTo>
                  <a:lnTo>
                    <a:pt x="43" y="72"/>
                  </a:lnTo>
                  <a:lnTo>
                    <a:pt x="43" y="75"/>
                  </a:lnTo>
                  <a:lnTo>
                    <a:pt x="44" y="78"/>
                  </a:lnTo>
                  <a:lnTo>
                    <a:pt x="42" y="79"/>
                  </a:lnTo>
                  <a:lnTo>
                    <a:pt x="36" y="81"/>
                  </a:lnTo>
                  <a:lnTo>
                    <a:pt x="33" y="83"/>
                  </a:lnTo>
                  <a:lnTo>
                    <a:pt x="33" y="88"/>
                  </a:lnTo>
                  <a:lnTo>
                    <a:pt x="35" y="93"/>
                  </a:lnTo>
                  <a:lnTo>
                    <a:pt x="33" y="94"/>
                  </a:lnTo>
                  <a:lnTo>
                    <a:pt x="30" y="94"/>
                  </a:lnTo>
                  <a:lnTo>
                    <a:pt x="27" y="94"/>
                  </a:lnTo>
                  <a:lnTo>
                    <a:pt x="23" y="91"/>
                  </a:lnTo>
                  <a:lnTo>
                    <a:pt x="19" y="89"/>
                  </a:lnTo>
                  <a:lnTo>
                    <a:pt x="17" y="90"/>
                  </a:lnTo>
                  <a:lnTo>
                    <a:pt x="14" y="93"/>
                  </a:lnTo>
                  <a:lnTo>
                    <a:pt x="11" y="94"/>
                  </a:lnTo>
                  <a:lnTo>
                    <a:pt x="10" y="97"/>
                  </a:lnTo>
                  <a:lnTo>
                    <a:pt x="10" y="100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4" y="107"/>
                  </a:lnTo>
                  <a:lnTo>
                    <a:pt x="14" y="112"/>
                  </a:lnTo>
                  <a:lnTo>
                    <a:pt x="12" y="115"/>
                  </a:lnTo>
                  <a:lnTo>
                    <a:pt x="10" y="116"/>
                  </a:lnTo>
                  <a:lnTo>
                    <a:pt x="7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4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1"/>
                  </a:lnTo>
                  <a:lnTo>
                    <a:pt x="52" y="120"/>
                  </a:lnTo>
                  <a:lnTo>
                    <a:pt x="50" y="111"/>
                  </a:lnTo>
                  <a:lnTo>
                    <a:pt x="143" y="105"/>
                  </a:lnTo>
                  <a:lnTo>
                    <a:pt x="192" y="100"/>
                  </a:lnTo>
                  <a:lnTo>
                    <a:pt x="198" y="97"/>
                  </a:lnTo>
                  <a:lnTo>
                    <a:pt x="202" y="94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C6526760-80A5-43D0-91F1-D6CD35070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6417" y="2426214"/>
              <a:ext cx="362585" cy="315365"/>
            </a:xfrm>
            <a:custGeom>
              <a:avLst/>
              <a:gdLst>
                <a:gd name="T0" fmla="*/ 238 w 254"/>
                <a:gd name="T1" fmla="*/ 190 h 221"/>
                <a:gd name="T2" fmla="*/ 242 w 254"/>
                <a:gd name="T3" fmla="*/ 189 h 221"/>
                <a:gd name="T4" fmla="*/ 244 w 254"/>
                <a:gd name="T5" fmla="*/ 188 h 221"/>
                <a:gd name="T6" fmla="*/ 249 w 254"/>
                <a:gd name="T7" fmla="*/ 187 h 221"/>
                <a:gd name="T8" fmla="*/ 254 w 254"/>
                <a:gd name="T9" fmla="*/ 183 h 221"/>
                <a:gd name="T10" fmla="*/ 254 w 254"/>
                <a:gd name="T11" fmla="*/ 173 h 221"/>
                <a:gd name="T12" fmla="*/ 250 w 254"/>
                <a:gd name="T13" fmla="*/ 168 h 221"/>
                <a:gd name="T14" fmla="*/ 251 w 254"/>
                <a:gd name="T15" fmla="*/ 161 h 221"/>
                <a:gd name="T16" fmla="*/ 243 w 254"/>
                <a:gd name="T17" fmla="*/ 166 h 221"/>
                <a:gd name="T18" fmla="*/ 238 w 254"/>
                <a:gd name="T19" fmla="*/ 156 h 221"/>
                <a:gd name="T20" fmla="*/ 240 w 254"/>
                <a:gd name="T21" fmla="*/ 146 h 221"/>
                <a:gd name="T22" fmla="*/ 232 w 254"/>
                <a:gd name="T23" fmla="*/ 131 h 221"/>
                <a:gd name="T24" fmla="*/ 216 w 254"/>
                <a:gd name="T25" fmla="*/ 124 h 221"/>
                <a:gd name="T26" fmla="*/ 202 w 254"/>
                <a:gd name="T27" fmla="*/ 112 h 221"/>
                <a:gd name="T28" fmla="*/ 204 w 254"/>
                <a:gd name="T29" fmla="*/ 100 h 221"/>
                <a:gd name="T30" fmla="*/ 206 w 254"/>
                <a:gd name="T31" fmla="*/ 91 h 221"/>
                <a:gd name="T32" fmla="*/ 206 w 254"/>
                <a:gd name="T33" fmla="*/ 80 h 221"/>
                <a:gd name="T34" fmla="*/ 196 w 254"/>
                <a:gd name="T35" fmla="*/ 76 h 221"/>
                <a:gd name="T36" fmla="*/ 191 w 254"/>
                <a:gd name="T37" fmla="*/ 81 h 221"/>
                <a:gd name="T38" fmla="*/ 186 w 254"/>
                <a:gd name="T39" fmla="*/ 67 h 221"/>
                <a:gd name="T40" fmla="*/ 163 w 254"/>
                <a:gd name="T41" fmla="*/ 45 h 221"/>
                <a:gd name="T42" fmla="*/ 156 w 254"/>
                <a:gd name="T43" fmla="*/ 22 h 221"/>
                <a:gd name="T44" fmla="*/ 158 w 254"/>
                <a:gd name="T45" fmla="*/ 10 h 221"/>
                <a:gd name="T46" fmla="*/ 0 w 254"/>
                <a:gd name="T47" fmla="*/ 2 h 221"/>
                <a:gd name="T48" fmla="*/ 4 w 254"/>
                <a:gd name="T49" fmla="*/ 6 h 221"/>
                <a:gd name="T50" fmla="*/ 3 w 254"/>
                <a:gd name="T51" fmla="*/ 13 h 221"/>
                <a:gd name="T52" fmla="*/ 5 w 254"/>
                <a:gd name="T53" fmla="*/ 17 h 221"/>
                <a:gd name="T54" fmla="*/ 12 w 254"/>
                <a:gd name="T55" fmla="*/ 25 h 221"/>
                <a:gd name="T56" fmla="*/ 14 w 254"/>
                <a:gd name="T57" fmla="*/ 29 h 221"/>
                <a:gd name="T58" fmla="*/ 20 w 254"/>
                <a:gd name="T59" fmla="*/ 39 h 221"/>
                <a:gd name="T60" fmla="*/ 31 w 254"/>
                <a:gd name="T61" fmla="*/ 39 h 221"/>
                <a:gd name="T62" fmla="*/ 28 w 254"/>
                <a:gd name="T63" fmla="*/ 50 h 221"/>
                <a:gd name="T64" fmla="*/ 31 w 254"/>
                <a:gd name="T65" fmla="*/ 61 h 221"/>
                <a:gd name="T66" fmla="*/ 36 w 254"/>
                <a:gd name="T67" fmla="*/ 69 h 221"/>
                <a:gd name="T68" fmla="*/ 42 w 254"/>
                <a:gd name="T69" fmla="*/ 176 h 221"/>
                <a:gd name="T70" fmla="*/ 215 w 254"/>
                <a:gd name="T71" fmla="*/ 197 h 221"/>
                <a:gd name="T72" fmla="*/ 205 w 254"/>
                <a:gd name="T73" fmla="*/ 221 h 221"/>
                <a:gd name="T74" fmla="*/ 234 w 254"/>
                <a:gd name="T75" fmla="*/ 216 h 221"/>
                <a:gd name="T76" fmla="*/ 237 w 254"/>
                <a:gd name="T77" fmla="*/ 211 h 221"/>
                <a:gd name="T78" fmla="*/ 234 w 254"/>
                <a:gd name="T79" fmla="*/ 206 h 221"/>
                <a:gd name="T80" fmla="*/ 237 w 254"/>
                <a:gd name="T81" fmla="*/ 203 h 221"/>
                <a:gd name="T82" fmla="*/ 238 w 254"/>
                <a:gd name="T83" fmla="*/ 197 h 221"/>
                <a:gd name="T84" fmla="*/ 238 w 254"/>
                <a:gd name="T85" fmla="*/ 19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" h="221">
                  <a:moveTo>
                    <a:pt x="238" y="193"/>
                  </a:moveTo>
                  <a:cubicBezTo>
                    <a:pt x="238" y="190"/>
                    <a:pt x="238" y="190"/>
                    <a:pt x="238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6" y="187"/>
                    <a:pt x="246" y="187"/>
                    <a:pt x="246" y="187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52" y="186"/>
                    <a:pt x="252" y="186"/>
                    <a:pt x="252" y="186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54" y="177"/>
                    <a:pt x="254" y="177"/>
                    <a:pt x="254" y="177"/>
                  </a:cubicBezTo>
                  <a:cubicBezTo>
                    <a:pt x="254" y="173"/>
                    <a:pt x="254" y="173"/>
                    <a:pt x="254" y="173"/>
                  </a:cubicBezTo>
                  <a:cubicBezTo>
                    <a:pt x="254" y="171"/>
                    <a:pt x="254" y="171"/>
                    <a:pt x="254" y="171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1" y="161"/>
                    <a:pt x="251" y="161"/>
                    <a:pt x="251" y="161"/>
                  </a:cubicBezTo>
                  <a:cubicBezTo>
                    <a:pt x="246" y="161"/>
                    <a:pt x="246" y="161"/>
                    <a:pt x="246" y="161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3" y="161"/>
                    <a:pt x="243" y="161"/>
                    <a:pt x="243" y="161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9" y="152"/>
                    <a:pt x="239" y="152"/>
                    <a:pt x="239" y="152"/>
                  </a:cubicBezTo>
                  <a:cubicBezTo>
                    <a:pt x="240" y="146"/>
                    <a:pt x="240" y="146"/>
                    <a:pt x="240" y="146"/>
                  </a:cubicBezTo>
                  <a:cubicBezTo>
                    <a:pt x="236" y="135"/>
                    <a:pt x="236" y="135"/>
                    <a:pt x="236" y="135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16"/>
                    <a:pt x="5" y="17"/>
                  </a:cubicBezTo>
                  <a:cubicBezTo>
                    <a:pt x="6" y="18"/>
                    <a:pt x="11" y="19"/>
                    <a:pt x="11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176"/>
                    <a:pt x="42" y="176"/>
                    <a:pt x="42" y="176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215" y="197"/>
                    <a:pt x="215" y="197"/>
                    <a:pt x="215" y="197"/>
                  </a:cubicBezTo>
                  <a:cubicBezTo>
                    <a:pt x="216" y="203"/>
                    <a:pt x="216" y="203"/>
                    <a:pt x="216" y="203"/>
                  </a:cubicBezTo>
                  <a:cubicBezTo>
                    <a:pt x="205" y="221"/>
                    <a:pt x="205" y="221"/>
                    <a:pt x="205" y="221"/>
                  </a:cubicBezTo>
                  <a:cubicBezTo>
                    <a:pt x="233" y="219"/>
                    <a:pt x="233" y="219"/>
                    <a:pt x="233" y="219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6" y="213"/>
                    <a:pt x="236" y="213"/>
                    <a:pt x="236" y="213"/>
                  </a:cubicBezTo>
                  <a:cubicBezTo>
                    <a:pt x="236" y="213"/>
                    <a:pt x="238" y="212"/>
                    <a:pt x="237" y="211"/>
                  </a:cubicBezTo>
                  <a:cubicBezTo>
                    <a:pt x="237" y="210"/>
                    <a:pt x="235" y="207"/>
                    <a:pt x="235" y="207"/>
                  </a:cubicBezTo>
                  <a:cubicBezTo>
                    <a:pt x="234" y="206"/>
                    <a:pt x="234" y="206"/>
                    <a:pt x="234" y="206"/>
                  </a:cubicBezTo>
                  <a:cubicBezTo>
                    <a:pt x="235" y="204"/>
                    <a:pt x="235" y="204"/>
                    <a:pt x="235" y="20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8" y="200"/>
                    <a:pt x="238" y="200"/>
                    <a:pt x="238" y="200"/>
                  </a:cubicBezTo>
                  <a:cubicBezTo>
                    <a:pt x="238" y="197"/>
                    <a:pt x="238" y="197"/>
                    <a:pt x="238" y="197"/>
                  </a:cubicBezTo>
                  <a:cubicBezTo>
                    <a:pt x="238" y="194"/>
                    <a:pt x="238" y="194"/>
                    <a:pt x="238" y="194"/>
                  </a:cubicBezTo>
                  <a:lnTo>
                    <a:pt x="238" y="1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E4F8E768-064E-4E29-85D8-0840EFA9B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332" y="1820781"/>
              <a:ext cx="350780" cy="408119"/>
            </a:xfrm>
            <a:custGeom>
              <a:avLst/>
              <a:gdLst>
                <a:gd name="T0" fmla="*/ 139 w 208"/>
                <a:gd name="T1" fmla="*/ 135 h 242"/>
                <a:gd name="T2" fmla="*/ 144 w 208"/>
                <a:gd name="T3" fmla="*/ 107 h 242"/>
                <a:gd name="T4" fmla="*/ 169 w 208"/>
                <a:gd name="T5" fmla="*/ 80 h 242"/>
                <a:gd name="T6" fmla="*/ 208 w 208"/>
                <a:gd name="T7" fmla="*/ 55 h 242"/>
                <a:gd name="T8" fmla="*/ 183 w 208"/>
                <a:gd name="T9" fmla="*/ 52 h 242"/>
                <a:gd name="T10" fmla="*/ 166 w 208"/>
                <a:gd name="T11" fmla="*/ 52 h 242"/>
                <a:gd name="T12" fmla="*/ 154 w 208"/>
                <a:gd name="T13" fmla="*/ 55 h 242"/>
                <a:gd name="T14" fmla="*/ 147 w 208"/>
                <a:gd name="T15" fmla="*/ 48 h 242"/>
                <a:gd name="T16" fmla="*/ 133 w 208"/>
                <a:gd name="T17" fmla="*/ 45 h 242"/>
                <a:gd name="T18" fmla="*/ 128 w 208"/>
                <a:gd name="T19" fmla="*/ 42 h 242"/>
                <a:gd name="T20" fmla="*/ 114 w 208"/>
                <a:gd name="T21" fmla="*/ 36 h 242"/>
                <a:gd name="T22" fmla="*/ 123 w 208"/>
                <a:gd name="T23" fmla="*/ 36 h 242"/>
                <a:gd name="T24" fmla="*/ 114 w 208"/>
                <a:gd name="T25" fmla="*/ 35 h 242"/>
                <a:gd name="T26" fmla="*/ 105 w 208"/>
                <a:gd name="T27" fmla="*/ 35 h 242"/>
                <a:gd name="T28" fmla="*/ 97 w 208"/>
                <a:gd name="T29" fmla="*/ 39 h 242"/>
                <a:gd name="T30" fmla="*/ 87 w 208"/>
                <a:gd name="T31" fmla="*/ 34 h 242"/>
                <a:gd name="T32" fmla="*/ 80 w 208"/>
                <a:gd name="T33" fmla="*/ 34 h 242"/>
                <a:gd name="T34" fmla="*/ 68 w 208"/>
                <a:gd name="T35" fmla="*/ 24 h 242"/>
                <a:gd name="T36" fmla="*/ 66 w 208"/>
                <a:gd name="T37" fmla="*/ 20 h 242"/>
                <a:gd name="T38" fmla="*/ 58 w 208"/>
                <a:gd name="T39" fmla="*/ 20 h 242"/>
                <a:gd name="T40" fmla="*/ 54 w 208"/>
                <a:gd name="T41" fmla="*/ 16 h 242"/>
                <a:gd name="T42" fmla="*/ 58 w 208"/>
                <a:gd name="T43" fmla="*/ 8 h 242"/>
                <a:gd name="T44" fmla="*/ 60 w 208"/>
                <a:gd name="T45" fmla="*/ 2 h 242"/>
                <a:gd name="T46" fmla="*/ 56 w 208"/>
                <a:gd name="T47" fmla="*/ 0 h 242"/>
                <a:gd name="T48" fmla="*/ 54 w 208"/>
                <a:gd name="T49" fmla="*/ 12 h 242"/>
                <a:gd name="T50" fmla="*/ 0 w 208"/>
                <a:gd name="T51" fmla="*/ 16 h 242"/>
                <a:gd name="T52" fmla="*/ 1 w 208"/>
                <a:gd name="T53" fmla="*/ 23 h 242"/>
                <a:gd name="T54" fmla="*/ 4 w 208"/>
                <a:gd name="T55" fmla="*/ 26 h 242"/>
                <a:gd name="T56" fmla="*/ 3 w 208"/>
                <a:gd name="T57" fmla="*/ 31 h 242"/>
                <a:gd name="T58" fmla="*/ 1 w 208"/>
                <a:gd name="T59" fmla="*/ 34 h 242"/>
                <a:gd name="T60" fmla="*/ 2 w 208"/>
                <a:gd name="T61" fmla="*/ 40 h 242"/>
                <a:gd name="T62" fmla="*/ 1 w 208"/>
                <a:gd name="T63" fmla="*/ 51 h 242"/>
                <a:gd name="T64" fmla="*/ 6 w 208"/>
                <a:gd name="T65" fmla="*/ 64 h 242"/>
                <a:gd name="T66" fmla="*/ 9 w 208"/>
                <a:gd name="T67" fmla="*/ 78 h 242"/>
                <a:gd name="T68" fmla="*/ 10 w 208"/>
                <a:gd name="T69" fmla="*/ 104 h 242"/>
                <a:gd name="T70" fmla="*/ 12 w 208"/>
                <a:gd name="T71" fmla="*/ 114 h 242"/>
                <a:gd name="T72" fmla="*/ 12 w 208"/>
                <a:gd name="T73" fmla="*/ 122 h 242"/>
                <a:gd name="T74" fmla="*/ 17 w 208"/>
                <a:gd name="T75" fmla="*/ 127 h 242"/>
                <a:gd name="T76" fmla="*/ 18 w 208"/>
                <a:gd name="T77" fmla="*/ 136 h 242"/>
                <a:gd name="T78" fmla="*/ 16 w 208"/>
                <a:gd name="T79" fmla="*/ 142 h 242"/>
                <a:gd name="T80" fmla="*/ 17 w 208"/>
                <a:gd name="T81" fmla="*/ 144 h 242"/>
                <a:gd name="T82" fmla="*/ 11 w 208"/>
                <a:gd name="T83" fmla="*/ 150 h 242"/>
                <a:gd name="T84" fmla="*/ 8 w 208"/>
                <a:gd name="T85" fmla="*/ 154 h 242"/>
                <a:gd name="T86" fmla="*/ 9 w 208"/>
                <a:gd name="T87" fmla="*/ 158 h 242"/>
                <a:gd name="T88" fmla="*/ 12 w 208"/>
                <a:gd name="T89" fmla="*/ 163 h 242"/>
                <a:gd name="T90" fmla="*/ 18 w 208"/>
                <a:gd name="T91" fmla="*/ 167 h 242"/>
                <a:gd name="T92" fmla="*/ 18 w 208"/>
                <a:gd name="T93" fmla="*/ 242 h 242"/>
                <a:gd name="T94" fmla="*/ 173 w 208"/>
                <a:gd name="T95" fmla="*/ 233 h 242"/>
                <a:gd name="T96" fmla="*/ 166 w 208"/>
                <a:gd name="T97" fmla="*/ 220 h 242"/>
                <a:gd name="T98" fmla="*/ 157 w 208"/>
                <a:gd name="T99" fmla="*/ 213 h 242"/>
                <a:gd name="T100" fmla="*/ 138 w 208"/>
                <a:gd name="T101" fmla="*/ 197 h 242"/>
                <a:gd name="T102" fmla="*/ 125 w 208"/>
                <a:gd name="T103" fmla="*/ 189 h 242"/>
                <a:gd name="T104" fmla="*/ 128 w 208"/>
                <a:gd name="T105" fmla="*/ 159 h 242"/>
                <a:gd name="T106" fmla="*/ 122 w 208"/>
                <a:gd name="T107" fmla="*/ 154 h 242"/>
                <a:gd name="T108" fmla="*/ 128 w 208"/>
                <a:gd name="T109" fmla="*/ 14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242">
                  <a:moveTo>
                    <a:pt x="128" y="141"/>
                  </a:moveTo>
                  <a:lnTo>
                    <a:pt x="139" y="135"/>
                  </a:lnTo>
                  <a:lnTo>
                    <a:pt x="139" y="111"/>
                  </a:lnTo>
                  <a:lnTo>
                    <a:pt x="144" y="107"/>
                  </a:lnTo>
                  <a:lnTo>
                    <a:pt x="161" y="91"/>
                  </a:lnTo>
                  <a:lnTo>
                    <a:pt x="169" y="80"/>
                  </a:lnTo>
                  <a:lnTo>
                    <a:pt x="185" y="69"/>
                  </a:lnTo>
                  <a:lnTo>
                    <a:pt x="208" y="55"/>
                  </a:lnTo>
                  <a:lnTo>
                    <a:pt x="200" y="53"/>
                  </a:lnTo>
                  <a:lnTo>
                    <a:pt x="183" y="52"/>
                  </a:lnTo>
                  <a:lnTo>
                    <a:pt x="169" y="49"/>
                  </a:lnTo>
                  <a:lnTo>
                    <a:pt x="166" y="52"/>
                  </a:lnTo>
                  <a:lnTo>
                    <a:pt x="162" y="55"/>
                  </a:lnTo>
                  <a:lnTo>
                    <a:pt x="154" y="55"/>
                  </a:lnTo>
                  <a:lnTo>
                    <a:pt x="151" y="51"/>
                  </a:lnTo>
                  <a:lnTo>
                    <a:pt x="147" y="48"/>
                  </a:lnTo>
                  <a:lnTo>
                    <a:pt x="136" y="45"/>
                  </a:lnTo>
                  <a:lnTo>
                    <a:pt x="133" y="45"/>
                  </a:lnTo>
                  <a:lnTo>
                    <a:pt x="129" y="43"/>
                  </a:lnTo>
                  <a:lnTo>
                    <a:pt x="128" y="42"/>
                  </a:lnTo>
                  <a:lnTo>
                    <a:pt x="119" y="41"/>
                  </a:lnTo>
                  <a:lnTo>
                    <a:pt x="114" y="36"/>
                  </a:lnTo>
                  <a:lnTo>
                    <a:pt x="120" y="39"/>
                  </a:lnTo>
                  <a:lnTo>
                    <a:pt x="123" y="36"/>
                  </a:lnTo>
                  <a:lnTo>
                    <a:pt x="119" y="35"/>
                  </a:lnTo>
                  <a:lnTo>
                    <a:pt x="114" y="35"/>
                  </a:lnTo>
                  <a:lnTo>
                    <a:pt x="109" y="35"/>
                  </a:lnTo>
                  <a:lnTo>
                    <a:pt x="105" y="35"/>
                  </a:lnTo>
                  <a:lnTo>
                    <a:pt x="100" y="35"/>
                  </a:lnTo>
                  <a:lnTo>
                    <a:pt x="97" y="39"/>
                  </a:lnTo>
                  <a:lnTo>
                    <a:pt x="93" y="39"/>
                  </a:lnTo>
                  <a:lnTo>
                    <a:pt x="87" y="34"/>
                  </a:lnTo>
                  <a:lnTo>
                    <a:pt x="84" y="34"/>
                  </a:lnTo>
                  <a:lnTo>
                    <a:pt x="80" y="34"/>
                  </a:lnTo>
                  <a:lnTo>
                    <a:pt x="73" y="3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5" y="20"/>
                  </a:lnTo>
                  <a:lnTo>
                    <a:pt x="54" y="16"/>
                  </a:lnTo>
                  <a:lnTo>
                    <a:pt x="57" y="12"/>
                  </a:lnTo>
                  <a:lnTo>
                    <a:pt x="58" y="8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0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3" y="56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9" y="78"/>
                  </a:lnTo>
                  <a:lnTo>
                    <a:pt x="10" y="92"/>
                  </a:lnTo>
                  <a:lnTo>
                    <a:pt x="10" y="104"/>
                  </a:lnTo>
                  <a:lnTo>
                    <a:pt x="10" y="112"/>
                  </a:lnTo>
                  <a:lnTo>
                    <a:pt x="12" y="114"/>
                  </a:lnTo>
                  <a:lnTo>
                    <a:pt x="12" y="116"/>
                  </a:lnTo>
                  <a:lnTo>
                    <a:pt x="12" y="122"/>
                  </a:lnTo>
                  <a:lnTo>
                    <a:pt x="15" y="124"/>
                  </a:lnTo>
                  <a:lnTo>
                    <a:pt x="17" y="127"/>
                  </a:lnTo>
                  <a:lnTo>
                    <a:pt x="18" y="132"/>
                  </a:lnTo>
                  <a:lnTo>
                    <a:pt x="18" y="136"/>
                  </a:lnTo>
                  <a:lnTo>
                    <a:pt x="18" y="141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44"/>
                  </a:lnTo>
                  <a:lnTo>
                    <a:pt x="13" y="147"/>
                  </a:lnTo>
                  <a:lnTo>
                    <a:pt x="11" y="150"/>
                  </a:lnTo>
                  <a:lnTo>
                    <a:pt x="8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9" y="158"/>
                  </a:lnTo>
                  <a:lnTo>
                    <a:pt x="12" y="160"/>
                  </a:lnTo>
                  <a:lnTo>
                    <a:pt x="12" y="163"/>
                  </a:lnTo>
                  <a:lnTo>
                    <a:pt x="17" y="164"/>
                  </a:lnTo>
                  <a:lnTo>
                    <a:pt x="18" y="167"/>
                  </a:lnTo>
                  <a:lnTo>
                    <a:pt x="21" y="169"/>
                  </a:lnTo>
                  <a:lnTo>
                    <a:pt x="18" y="242"/>
                  </a:lnTo>
                  <a:lnTo>
                    <a:pt x="172" y="239"/>
                  </a:lnTo>
                  <a:lnTo>
                    <a:pt x="173" y="233"/>
                  </a:lnTo>
                  <a:lnTo>
                    <a:pt x="172" y="227"/>
                  </a:lnTo>
                  <a:lnTo>
                    <a:pt x="166" y="220"/>
                  </a:lnTo>
                  <a:lnTo>
                    <a:pt x="160" y="216"/>
                  </a:lnTo>
                  <a:lnTo>
                    <a:pt x="157" y="213"/>
                  </a:lnTo>
                  <a:lnTo>
                    <a:pt x="150" y="204"/>
                  </a:lnTo>
                  <a:lnTo>
                    <a:pt x="138" y="197"/>
                  </a:lnTo>
                  <a:lnTo>
                    <a:pt x="130" y="193"/>
                  </a:lnTo>
                  <a:lnTo>
                    <a:pt x="125" y="189"/>
                  </a:lnTo>
                  <a:lnTo>
                    <a:pt x="126" y="174"/>
                  </a:lnTo>
                  <a:lnTo>
                    <a:pt x="128" y="159"/>
                  </a:lnTo>
                  <a:lnTo>
                    <a:pt x="126" y="159"/>
                  </a:lnTo>
                  <a:lnTo>
                    <a:pt x="122" y="154"/>
                  </a:lnTo>
                  <a:lnTo>
                    <a:pt x="126" y="145"/>
                  </a:lnTo>
                  <a:lnTo>
                    <a:pt x="128" y="141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3492B47D-D79A-4659-A5CD-B1CD43C07A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56BB8096-338A-4A65-AD92-823F735251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C520F55E-696B-4FD9-917C-E61AFF47E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4444" y="1940519"/>
              <a:ext cx="409805" cy="386196"/>
            </a:xfrm>
            <a:custGeom>
              <a:avLst/>
              <a:gdLst>
                <a:gd name="T0" fmla="*/ 12 w 287"/>
                <a:gd name="T1" fmla="*/ 44 h 270"/>
                <a:gd name="T2" fmla="*/ 29 w 287"/>
                <a:gd name="T3" fmla="*/ 36 h 270"/>
                <a:gd name="T4" fmla="*/ 52 w 287"/>
                <a:gd name="T5" fmla="*/ 17 h 270"/>
                <a:gd name="T6" fmla="*/ 77 w 287"/>
                <a:gd name="T7" fmla="*/ 0 h 270"/>
                <a:gd name="T8" fmla="*/ 75 w 287"/>
                <a:gd name="T9" fmla="*/ 6 h 270"/>
                <a:gd name="T10" fmla="*/ 65 w 287"/>
                <a:gd name="T11" fmla="*/ 19 h 270"/>
                <a:gd name="T12" fmla="*/ 67 w 287"/>
                <a:gd name="T13" fmla="*/ 29 h 270"/>
                <a:gd name="T14" fmla="*/ 77 w 287"/>
                <a:gd name="T15" fmla="*/ 28 h 270"/>
                <a:gd name="T16" fmla="*/ 111 w 287"/>
                <a:gd name="T17" fmla="*/ 45 h 270"/>
                <a:gd name="T18" fmla="*/ 135 w 287"/>
                <a:gd name="T19" fmla="*/ 39 h 270"/>
                <a:gd name="T20" fmla="*/ 169 w 287"/>
                <a:gd name="T21" fmla="*/ 28 h 270"/>
                <a:gd name="T22" fmla="*/ 198 w 287"/>
                <a:gd name="T23" fmla="*/ 38 h 270"/>
                <a:gd name="T24" fmla="*/ 217 w 287"/>
                <a:gd name="T25" fmla="*/ 55 h 270"/>
                <a:gd name="T26" fmla="*/ 232 w 287"/>
                <a:gd name="T27" fmla="*/ 56 h 270"/>
                <a:gd name="T28" fmla="*/ 219 w 287"/>
                <a:gd name="T29" fmla="*/ 62 h 270"/>
                <a:gd name="T30" fmla="*/ 193 w 287"/>
                <a:gd name="T31" fmla="*/ 64 h 270"/>
                <a:gd name="T32" fmla="*/ 201 w 287"/>
                <a:gd name="T33" fmla="*/ 74 h 270"/>
                <a:gd name="T34" fmla="*/ 204 w 287"/>
                <a:gd name="T35" fmla="*/ 75 h 270"/>
                <a:gd name="T36" fmla="*/ 234 w 287"/>
                <a:gd name="T37" fmla="*/ 88 h 270"/>
                <a:gd name="T38" fmla="*/ 246 w 287"/>
                <a:gd name="T39" fmla="*/ 109 h 270"/>
                <a:gd name="T40" fmla="*/ 245 w 287"/>
                <a:gd name="T41" fmla="*/ 141 h 270"/>
                <a:gd name="T42" fmla="*/ 233 w 287"/>
                <a:gd name="T43" fmla="*/ 168 h 270"/>
                <a:gd name="T44" fmla="*/ 246 w 287"/>
                <a:gd name="T45" fmla="*/ 166 h 270"/>
                <a:gd name="T46" fmla="*/ 255 w 287"/>
                <a:gd name="T47" fmla="*/ 153 h 270"/>
                <a:gd name="T48" fmla="*/ 275 w 287"/>
                <a:gd name="T49" fmla="*/ 154 h 270"/>
                <a:gd name="T50" fmla="*/ 287 w 287"/>
                <a:gd name="T51" fmla="*/ 197 h 270"/>
                <a:gd name="T52" fmla="*/ 275 w 287"/>
                <a:gd name="T53" fmla="*/ 220 h 270"/>
                <a:gd name="T54" fmla="*/ 266 w 287"/>
                <a:gd name="T55" fmla="*/ 249 h 270"/>
                <a:gd name="T56" fmla="*/ 141 w 287"/>
                <a:gd name="T57" fmla="*/ 270 h 270"/>
                <a:gd name="T58" fmla="*/ 158 w 287"/>
                <a:gd name="T59" fmla="*/ 235 h 270"/>
                <a:gd name="T60" fmla="*/ 145 w 287"/>
                <a:gd name="T61" fmla="*/ 191 h 270"/>
                <a:gd name="T62" fmla="*/ 144 w 287"/>
                <a:gd name="T63" fmla="*/ 165 h 270"/>
                <a:gd name="T64" fmla="*/ 148 w 287"/>
                <a:gd name="T65" fmla="*/ 147 h 270"/>
                <a:gd name="T66" fmla="*/ 153 w 287"/>
                <a:gd name="T67" fmla="*/ 122 h 270"/>
                <a:gd name="T68" fmla="*/ 166 w 287"/>
                <a:gd name="T69" fmla="*/ 106 h 270"/>
                <a:gd name="T70" fmla="*/ 169 w 287"/>
                <a:gd name="T71" fmla="*/ 122 h 270"/>
                <a:gd name="T72" fmla="*/ 175 w 287"/>
                <a:gd name="T73" fmla="*/ 111 h 270"/>
                <a:gd name="T74" fmla="*/ 180 w 287"/>
                <a:gd name="T75" fmla="*/ 94 h 270"/>
                <a:gd name="T76" fmla="*/ 184 w 287"/>
                <a:gd name="T77" fmla="*/ 81 h 270"/>
                <a:gd name="T78" fmla="*/ 189 w 287"/>
                <a:gd name="T79" fmla="*/ 74 h 270"/>
                <a:gd name="T80" fmla="*/ 187 w 287"/>
                <a:gd name="T81" fmla="*/ 65 h 270"/>
                <a:gd name="T82" fmla="*/ 159 w 287"/>
                <a:gd name="T83" fmla="*/ 68 h 270"/>
                <a:gd name="T84" fmla="*/ 129 w 287"/>
                <a:gd name="T85" fmla="*/ 85 h 270"/>
                <a:gd name="T86" fmla="*/ 127 w 287"/>
                <a:gd name="T87" fmla="*/ 76 h 270"/>
                <a:gd name="T88" fmla="*/ 118 w 287"/>
                <a:gd name="T89" fmla="*/ 75 h 270"/>
                <a:gd name="T90" fmla="*/ 107 w 287"/>
                <a:gd name="T91" fmla="*/ 101 h 270"/>
                <a:gd name="T92" fmla="*/ 95 w 287"/>
                <a:gd name="T93" fmla="*/ 100 h 270"/>
                <a:gd name="T94" fmla="*/ 84 w 287"/>
                <a:gd name="T95" fmla="*/ 81 h 270"/>
                <a:gd name="T96" fmla="*/ 58 w 287"/>
                <a:gd name="T97" fmla="*/ 74 h 270"/>
                <a:gd name="T98" fmla="*/ 29 w 287"/>
                <a:gd name="T99" fmla="*/ 65 h 270"/>
                <a:gd name="T100" fmla="*/ 9 w 287"/>
                <a:gd name="T101" fmla="*/ 5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7" h="270">
                  <a:moveTo>
                    <a:pt x="0" y="51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8" y="14"/>
                    <a:pt x="68" y="15"/>
                  </a:cubicBezTo>
                  <a:cubicBezTo>
                    <a:pt x="68" y="16"/>
                    <a:pt x="65" y="23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9" y="28"/>
                    <a:pt x="169" y="28"/>
                    <a:pt x="169" y="28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8" y="38"/>
                    <a:pt x="198" y="38"/>
                    <a:pt x="198" y="38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6" y="54"/>
                    <a:pt x="217" y="55"/>
                  </a:cubicBezTo>
                  <a:cubicBezTo>
                    <a:pt x="218" y="56"/>
                    <a:pt x="219" y="58"/>
                    <a:pt x="219" y="58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4" y="59"/>
                    <a:pt x="226" y="57"/>
                    <a:pt x="226" y="57"/>
                  </a:cubicBezTo>
                  <a:cubicBezTo>
                    <a:pt x="226" y="56"/>
                    <a:pt x="230" y="54"/>
                    <a:pt x="230" y="54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2" y="56"/>
                    <a:pt x="234" y="57"/>
                    <a:pt x="232" y="58"/>
                  </a:cubicBezTo>
                  <a:cubicBezTo>
                    <a:pt x="231" y="58"/>
                    <a:pt x="230" y="60"/>
                    <a:pt x="229" y="60"/>
                  </a:cubicBezTo>
                  <a:cubicBezTo>
                    <a:pt x="227" y="60"/>
                    <a:pt x="225" y="60"/>
                    <a:pt x="225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208" y="62"/>
                    <a:pt x="208" y="62"/>
                    <a:pt x="208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9"/>
                    <a:pt x="194" y="69"/>
                    <a:pt x="194" y="69"/>
                  </a:cubicBezTo>
                  <a:cubicBezTo>
                    <a:pt x="194" y="69"/>
                    <a:pt x="194" y="71"/>
                    <a:pt x="195" y="71"/>
                  </a:cubicBezTo>
                  <a:cubicBezTo>
                    <a:pt x="195" y="71"/>
                    <a:pt x="196" y="72"/>
                    <a:pt x="196" y="7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2"/>
                    <a:pt x="200" y="70"/>
                    <a:pt x="201" y="70"/>
                  </a:cubicBezTo>
                  <a:cubicBezTo>
                    <a:pt x="202" y="70"/>
                    <a:pt x="206" y="72"/>
                    <a:pt x="206" y="72"/>
                  </a:cubicBezTo>
                  <a:cubicBezTo>
                    <a:pt x="206" y="72"/>
                    <a:pt x="205" y="74"/>
                    <a:pt x="205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5" y="76"/>
                    <a:pt x="210" y="77"/>
                    <a:pt x="210" y="77"/>
                  </a:cubicBezTo>
                  <a:cubicBezTo>
                    <a:pt x="211" y="77"/>
                    <a:pt x="214" y="79"/>
                    <a:pt x="214" y="79"/>
                  </a:cubicBezTo>
                  <a:cubicBezTo>
                    <a:pt x="219" y="82"/>
                    <a:pt x="219" y="82"/>
                    <a:pt x="219" y="82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4" y="88"/>
                    <a:pt x="234" y="88"/>
                    <a:pt x="234" y="88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4" y="103"/>
                    <a:pt x="244" y="103"/>
                    <a:pt x="244" y="103"/>
                  </a:cubicBezTo>
                  <a:cubicBezTo>
                    <a:pt x="244" y="103"/>
                    <a:pt x="243" y="103"/>
                    <a:pt x="243" y="104"/>
                  </a:cubicBezTo>
                  <a:cubicBezTo>
                    <a:pt x="244" y="105"/>
                    <a:pt x="246" y="109"/>
                    <a:pt x="246" y="109"/>
                  </a:cubicBezTo>
                  <a:cubicBezTo>
                    <a:pt x="245" y="110"/>
                    <a:pt x="247" y="113"/>
                    <a:pt x="247" y="113"/>
                  </a:cubicBezTo>
                  <a:cubicBezTo>
                    <a:pt x="249" y="124"/>
                    <a:pt x="249" y="124"/>
                    <a:pt x="249" y="124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2" y="147"/>
                    <a:pt x="242" y="147"/>
                    <a:pt x="242" y="147"/>
                  </a:cubicBezTo>
                  <a:cubicBezTo>
                    <a:pt x="242" y="147"/>
                    <a:pt x="240" y="151"/>
                    <a:pt x="239" y="152"/>
                  </a:cubicBezTo>
                  <a:cubicBezTo>
                    <a:pt x="239" y="152"/>
                    <a:pt x="235" y="155"/>
                    <a:pt x="235" y="156"/>
                  </a:cubicBezTo>
                  <a:cubicBezTo>
                    <a:pt x="235" y="156"/>
                    <a:pt x="233" y="160"/>
                    <a:pt x="233" y="160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40" y="172"/>
                    <a:pt x="240" y="172"/>
                    <a:pt x="240" y="172"/>
                  </a:cubicBezTo>
                  <a:cubicBezTo>
                    <a:pt x="242" y="170"/>
                    <a:pt x="242" y="170"/>
                    <a:pt x="242" y="170"/>
                  </a:cubicBezTo>
                  <a:cubicBezTo>
                    <a:pt x="242" y="170"/>
                    <a:pt x="244" y="169"/>
                    <a:pt x="244" y="168"/>
                  </a:cubicBezTo>
                  <a:cubicBezTo>
                    <a:pt x="245" y="168"/>
                    <a:pt x="246" y="166"/>
                    <a:pt x="246" y="166"/>
                  </a:cubicBezTo>
                  <a:cubicBezTo>
                    <a:pt x="246" y="166"/>
                    <a:pt x="249" y="164"/>
                    <a:pt x="249" y="164"/>
                  </a:cubicBezTo>
                  <a:cubicBezTo>
                    <a:pt x="249" y="164"/>
                    <a:pt x="249" y="161"/>
                    <a:pt x="249" y="161"/>
                  </a:cubicBezTo>
                  <a:cubicBezTo>
                    <a:pt x="249" y="161"/>
                    <a:pt x="250" y="157"/>
                    <a:pt x="250" y="157"/>
                  </a:cubicBezTo>
                  <a:cubicBezTo>
                    <a:pt x="250" y="157"/>
                    <a:pt x="252" y="156"/>
                    <a:pt x="252" y="156"/>
                  </a:cubicBezTo>
                  <a:cubicBezTo>
                    <a:pt x="252" y="155"/>
                    <a:pt x="255" y="153"/>
                    <a:pt x="255" y="153"/>
                  </a:cubicBezTo>
                  <a:cubicBezTo>
                    <a:pt x="255" y="153"/>
                    <a:pt x="259" y="150"/>
                    <a:pt x="259" y="150"/>
                  </a:cubicBezTo>
                  <a:cubicBezTo>
                    <a:pt x="260" y="150"/>
                    <a:pt x="262" y="147"/>
                    <a:pt x="262" y="147"/>
                  </a:cubicBezTo>
                  <a:cubicBezTo>
                    <a:pt x="265" y="147"/>
                    <a:pt x="265" y="147"/>
                    <a:pt x="265" y="147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9" y="162"/>
                    <a:pt x="279" y="162"/>
                    <a:pt x="279" y="162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6" y="189"/>
                    <a:pt x="286" y="189"/>
                    <a:pt x="286" y="189"/>
                  </a:cubicBezTo>
                  <a:cubicBezTo>
                    <a:pt x="286" y="193"/>
                    <a:pt x="286" y="193"/>
                    <a:pt x="286" y="193"/>
                  </a:cubicBezTo>
                  <a:cubicBezTo>
                    <a:pt x="286" y="193"/>
                    <a:pt x="287" y="196"/>
                    <a:pt x="287" y="197"/>
                  </a:cubicBezTo>
                  <a:cubicBezTo>
                    <a:pt x="287" y="198"/>
                    <a:pt x="287" y="213"/>
                    <a:pt x="287" y="213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4" y="225"/>
                    <a:pt x="274" y="225"/>
                    <a:pt x="274" y="225"/>
                  </a:cubicBezTo>
                  <a:cubicBezTo>
                    <a:pt x="272" y="229"/>
                    <a:pt x="272" y="229"/>
                    <a:pt x="272" y="229"/>
                  </a:cubicBezTo>
                  <a:cubicBezTo>
                    <a:pt x="269" y="233"/>
                    <a:pt x="269" y="233"/>
                    <a:pt x="269" y="233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66" y="249"/>
                    <a:pt x="266" y="249"/>
                    <a:pt x="266" y="249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59" y="259"/>
                    <a:pt x="259" y="259"/>
                    <a:pt x="259" y="259"/>
                  </a:cubicBezTo>
                  <a:cubicBezTo>
                    <a:pt x="213" y="267"/>
                    <a:pt x="213" y="267"/>
                    <a:pt x="213" y="267"/>
                  </a:cubicBezTo>
                  <a:cubicBezTo>
                    <a:pt x="212" y="265"/>
                    <a:pt x="212" y="265"/>
                    <a:pt x="212" y="265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48" y="261"/>
                    <a:pt x="148" y="261"/>
                    <a:pt x="148" y="261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7" y="209"/>
                    <a:pt x="157" y="209"/>
                    <a:pt x="157" y="209"/>
                  </a:cubicBezTo>
                  <a:cubicBezTo>
                    <a:pt x="153" y="203"/>
                    <a:pt x="153" y="203"/>
                    <a:pt x="153" y="203"/>
                  </a:cubicBezTo>
                  <a:cubicBezTo>
                    <a:pt x="149" y="195"/>
                    <a:pt x="149" y="195"/>
                    <a:pt x="149" y="195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4" y="165"/>
                    <a:pt x="144" y="165"/>
                    <a:pt x="144" y="165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145" y="155"/>
                    <a:pt x="145" y="155"/>
                    <a:pt x="145" y="155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7" y="135"/>
                    <a:pt x="147" y="135"/>
                    <a:pt x="147" y="135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71" y="114"/>
                    <a:pt x="171" y="114"/>
                    <a:pt x="171" y="114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7" y="121"/>
                    <a:pt x="168" y="122"/>
                    <a:pt x="169" y="122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2"/>
                    <a:pt x="172" y="121"/>
                    <a:pt x="172" y="121"/>
                  </a:cubicBezTo>
                  <a:cubicBezTo>
                    <a:pt x="172" y="120"/>
                    <a:pt x="173" y="117"/>
                    <a:pt x="173" y="117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08"/>
                    <a:pt x="175" y="108"/>
                    <a:pt x="175" y="108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8" y="74"/>
                    <a:pt x="188" y="74"/>
                    <a:pt x="189" y="74"/>
                  </a:cubicBezTo>
                  <a:cubicBezTo>
                    <a:pt x="189" y="74"/>
                    <a:pt x="193" y="73"/>
                    <a:pt x="193" y="73"/>
                  </a:cubicBezTo>
                  <a:cubicBezTo>
                    <a:pt x="195" y="73"/>
                    <a:pt x="195" y="73"/>
                    <a:pt x="195" y="73"/>
                  </a:cubicBezTo>
                  <a:cubicBezTo>
                    <a:pt x="193" y="70"/>
                    <a:pt x="193" y="70"/>
                    <a:pt x="193" y="70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4" y="63"/>
                    <a:pt x="184" y="63"/>
                    <a:pt x="184" y="63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AEF1E9B3-56A0-4722-91F3-2AF22874C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079" y="1986053"/>
              <a:ext cx="286695" cy="305247"/>
            </a:xfrm>
            <a:custGeom>
              <a:avLst/>
              <a:gdLst>
                <a:gd name="T0" fmla="*/ 175 w 201"/>
                <a:gd name="T1" fmla="*/ 65 h 213"/>
                <a:gd name="T2" fmla="*/ 172 w 201"/>
                <a:gd name="T3" fmla="*/ 53 h 213"/>
                <a:gd name="T4" fmla="*/ 157 w 201"/>
                <a:gd name="T5" fmla="*/ 44 h 213"/>
                <a:gd name="T6" fmla="*/ 140 w 201"/>
                <a:gd name="T7" fmla="*/ 42 h 213"/>
                <a:gd name="T8" fmla="*/ 125 w 201"/>
                <a:gd name="T9" fmla="*/ 36 h 213"/>
                <a:gd name="T10" fmla="*/ 103 w 201"/>
                <a:gd name="T11" fmla="*/ 30 h 213"/>
                <a:gd name="T12" fmla="*/ 93 w 201"/>
                <a:gd name="T13" fmla="*/ 27 h 213"/>
                <a:gd name="T14" fmla="*/ 82 w 201"/>
                <a:gd name="T15" fmla="*/ 20 h 213"/>
                <a:gd name="T16" fmla="*/ 78 w 201"/>
                <a:gd name="T17" fmla="*/ 18 h 213"/>
                <a:gd name="T18" fmla="*/ 70 w 201"/>
                <a:gd name="T19" fmla="*/ 17 h 213"/>
                <a:gd name="T20" fmla="*/ 67 w 201"/>
                <a:gd name="T21" fmla="*/ 15 h 213"/>
                <a:gd name="T22" fmla="*/ 70 w 201"/>
                <a:gd name="T23" fmla="*/ 2 h 213"/>
                <a:gd name="T24" fmla="*/ 61 w 201"/>
                <a:gd name="T25" fmla="*/ 3 h 213"/>
                <a:gd name="T26" fmla="*/ 47 w 201"/>
                <a:gd name="T27" fmla="*/ 9 h 213"/>
                <a:gd name="T28" fmla="*/ 33 w 201"/>
                <a:gd name="T29" fmla="*/ 16 h 213"/>
                <a:gd name="T30" fmla="*/ 21 w 201"/>
                <a:gd name="T31" fmla="*/ 15 h 213"/>
                <a:gd name="T32" fmla="*/ 5 w 201"/>
                <a:gd name="T33" fmla="*/ 55 h 213"/>
                <a:gd name="T34" fmla="*/ 7 w 201"/>
                <a:gd name="T35" fmla="*/ 72 h 213"/>
                <a:gd name="T36" fmla="*/ 10 w 201"/>
                <a:gd name="T37" fmla="*/ 112 h 213"/>
                <a:gd name="T38" fmla="*/ 42 w 201"/>
                <a:gd name="T39" fmla="*/ 135 h 213"/>
                <a:gd name="T40" fmla="*/ 60 w 201"/>
                <a:gd name="T41" fmla="*/ 152 h 213"/>
                <a:gd name="T42" fmla="*/ 63 w 201"/>
                <a:gd name="T43" fmla="*/ 173 h 213"/>
                <a:gd name="T44" fmla="*/ 65 w 201"/>
                <a:gd name="T45" fmla="*/ 187 h 213"/>
                <a:gd name="T46" fmla="*/ 67 w 201"/>
                <a:gd name="T47" fmla="*/ 203 h 213"/>
                <a:gd name="T48" fmla="*/ 82 w 201"/>
                <a:gd name="T49" fmla="*/ 209 h 213"/>
                <a:gd name="T50" fmla="*/ 184 w 201"/>
                <a:gd name="T51" fmla="*/ 195 h 213"/>
                <a:gd name="T52" fmla="*/ 178 w 201"/>
                <a:gd name="T53" fmla="*/ 172 h 213"/>
                <a:gd name="T54" fmla="*/ 182 w 201"/>
                <a:gd name="T55" fmla="*/ 155 h 213"/>
                <a:gd name="T56" fmla="*/ 182 w 201"/>
                <a:gd name="T57" fmla="*/ 140 h 213"/>
                <a:gd name="T58" fmla="*/ 184 w 201"/>
                <a:gd name="T59" fmla="*/ 131 h 213"/>
                <a:gd name="T60" fmla="*/ 186 w 201"/>
                <a:gd name="T61" fmla="*/ 121 h 213"/>
                <a:gd name="T62" fmla="*/ 188 w 201"/>
                <a:gd name="T63" fmla="*/ 105 h 213"/>
                <a:gd name="T64" fmla="*/ 197 w 201"/>
                <a:gd name="T65" fmla="*/ 85 h 213"/>
                <a:gd name="T66" fmla="*/ 201 w 201"/>
                <a:gd name="T67" fmla="*/ 79 h 213"/>
                <a:gd name="T68" fmla="*/ 201 w 201"/>
                <a:gd name="T69" fmla="*/ 73 h 213"/>
                <a:gd name="T70" fmla="*/ 194 w 201"/>
                <a:gd name="T71" fmla="*/ 79 h 213"/>
                <a:gd name="T72" fmla="*/ 187 w 201"/>
                <a:gd name="T73" fmla="*/ 92 h 213"/>
                <a:gd name="T74" fmla="*/ 177 w 201"/>
                <a:gd name="T75" fmla="*/ 101 h 213"/>
                <a:gd name="T76" fmla="*/ 168 w 201"/>
                <a:gd name="T77" fmla="*/ 107 h 213"/>
                <a:gd name="T78" fmla="*/ 174 w 201"/>
                <a:gd name="T79" fmla="*/ 93 h 213"/>
                <a:gd name="T80" fmla="*/ 179 w 201"/>
                <a:gd name="T81" fmla="*/ 87 h 213"/>
                <a:gd name="T82" fmla="*/ 180 w 201"/>
                <a:gd name="T83" fmla="*/ 7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213">
                  <a:moveTo>
                    <a:pt x="178" y="69"/>
                  </a:moveTo>
                  <a:cubicBezTo>
                    <a:pt x="177" y="68"/>
                    <a:pt x="177" y="68"/>
                    <a:pt x="177" y="6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0" y="42"/>
                    <a:pt x="140" y="42"/>
                    <a:pt x="140" y="42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9"/>
                    <a:pt x="61" y="159"/>
                    <a:pt x="61" y="159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203"/>
                    <a:pt x="67" y="203"/>
                    <a:pt x="6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3"/>
                    <a:pt x="76" y="207"/>
                    <a:pt x="77" y="207"/>
                  </a:cubicBezTo>
                  <a:cubicBezTo>
                    <a:pt x="78" y="207"/>
                    <a:pt x="82" y="209"/>
                    <a:pt x="82" y="209"/>
                  </a:cubicBezTo>
                  <a:cubicBezTo>
                    <a:pt x="85" y="213"/>
                    <a:pt x="85" y="213"/>
                    <a:pt x="85" y="213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178" y="172"/>
                    <a:pt x="178" y="172"/>
                    <a:pt x="178" y="17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82" y="147"/>
                    <a:pt x="182" y="147"/>
                    <a:pt x="182" y="147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7" y="110"/>
                    <a:pt x="187" y="110"/>
                    <a:pt x="187" y="110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85"/>
                    <a:pt x="197" y="85"/>
                    <a:pt x="197" y="85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1" y="79"/>
                    <a:pt x="201" y="79"/>
                    <a:pt x="201" y="79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201" y="75"/>
                    <a:pt x="201" y="75"/>
                    <a:pt x="201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94" y="79"/>
                    <a:pt x="194" y="79"/>
                    <a:pt x="194" y="79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4" y="93"/>
                    <a:pt x="174" y="93"/>
                    <a:pt x="174" y="93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79" y="76"/>
                    <a:pt x="179" y="76"/>
                    <a:pt x="179" y="76"/>
                  </a:cubicBezTo>
                  <a:lnTo>
                    <a:pt x="178" y="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39613FEB-EE1A-402C-BE83-FD2FDA691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8003" y="2274434"/>
              <a:ext cx="229357" cy="263085"/>
            </a:xfrm>
            <a:custGeom>
              <a:avLst/>
              <a:gdLst>
                <a:gd name="T0" fmla="*/ 114 w 136"/>
                <a:gd name="T1" fmla="*/ 8 h 156"/>
                <a:gd name="T2" fmla="*/ 101 w 136"/>
                <a:gd name="T3" fmla="*/ 17 h 156"/>
                <a:gd name="T4" fmla="*/ 93 w 136"/>
                <a:gd name="T5" fmla="*/ 22 h 156"/>
                <a:gd name="T6" fmla="*/ 88 w 136"/>
                <a:gd name="T7" fmla="*/ 27 h 156"/>
                <a:gd name="T8" fmla="*/ 82 w 136"/>
                <a:gd name="T9" fmla="*/ 27 h 156"/>
                <a:gd name="T10" fmla="*/ 74 w 136"/>
                <a:gd name="T11" fmla="*/ 33 h 156"/>
                <a:gd name="T12" fmla="*/ 69 w 136"/>
                <a:gd name="T13" fmla="*/ 33 h 156"/>
                <a:gd name="T14" fmla="*/ 65 w 136"/>
                <a:gd name="T15" fmla="*/ 31 h 156"/>
                <a:gd name="T16" fmla="*/ 60 w 136"/>
                <a:gd name="T17" fmla="*/ 29 h 156"/>
                <a:gd name="T18" fmla="*/ 55 w 136"/>
                <a:gd name="T19" fmla="*/ 27 h 156"/>
                <a:gd name="T20" fmla="*/ 47 w 136"/>
                <a:gd name="T21" fmla="*/ 23 h 156"/>
                <a:gd name="T22" fmla="*/ 0 w 136"/>
                <a:gd name="T23" fmla="*/ 28 h 156"/>
                <a:gd name="T24" fmla="*/ 16 w 136"/>
                <a:gd name="T25" fmla="*/ 136 h 156"/>
                <a:gd name="T26" fmla="*/ 22 w 136"/>
                <a:gd name="T27" fmla="*/ 133 h 156"/>
                <a:gd name="T28" fmla="*/ 31 w 136"/>
                <a:gd name="T29" fmla="*/ 140 h 156"/>
                <a:gd name="T30" fmla="*/ 34 w 136"/>
                <a:gd name="T31" fmla="*/ 146 h 156"/>
                <a:gd name="T32" fmla="*/ 42 w 136"/>
                <a:gd name="T33" fmla="*/ 148 h 156"/>
                <a:gd name="T34" fmla="*/ 46 w 136"/>
                <a:gd name="T35" fmla="*/ 151 h 156"/>
                <a:gd name="T36" fmla="*/ 49 w 136"/>
                <a:gd name="T37" fmla="*/ 149 h 156"/>
                <a:gd name="T38" fmla="*/ 52 w 136"/>
                <a:gd name="T39" fmla="*/ 146 h 156"/>
                <a:gd name="T40" fmla="*/ 60 w 136"/>
                <a:gd name="T41" fmla="*/ 150 h 156"/>
                <a:gd name="T42" fmla="*/ 67 w 136"/>
                <a:gd name="T43" fmla="*/ 148 h 156"/>
                <a:gd name="T44" fmla="*/ 71 w 136"/>
                <a:gd name="T45" fmla="*/ 144 h 156"/>
                <a:gd name="T46" fmla="*/ 75 w 136"/>
                <a:gd name="T47" fmla="*/ 146 h 156"/>
                <a:gd name="T48" fmla="*/ 83 w 136"/>
                <a:gd name="T49" fmla="*/ 155 h 156"/>
                <a:gd name="T50" fmla="*/ 85 w 136"/>
                <a:gd name="T51" fmla="*/ 156 h 156"/>
                <a:gd name="T52" fmla="*/ 92 w 136"/>
                <a:gd name="T53" fmla="*/ 149 h 156"/>
                <a:gd name="T54" fmla="*/ 94 w 136"/>
                <a:gd name="T55" fmla="*/ 142 h 156"/>
                <a:gd name="T56" fmla="*/ 100 w 136"/>
                <a:gd name="T57" fmla="*/ 128 h 156"/>
                <a:gd name="T58" fmla="*/ 105 w 136"/>
                <a:gd name="T59" fmla="*/ 130 h 156"/>
                <a:gd name="T60" fmla="*/ 109 w 136"/>
                <a:gd name="T61" fmla="*/ 116 h 156"/>
                <a:gd name="T62" fmla="*/ 118 w 136"/>
                <a:gd name="T63" fmla="*/ 110 h 156"/>
                <a:gd name="T64" fmla="*/ 129 w 136"/>
                <a:gd name="T65" fmla="*/ 99 h 156"/>
                <a:gd name="T66" fmla="*/ 131 w 136"/>
                <a:gd name="T67" fmla="*/ 91 h 156"/>
                <a:gd name="T68" fmla="*/ 132 w 136"/>
                <a:gd name="T69" fmla="*/ 77 h 156"/>
                <a:gd name="T70" fmla="*/ 133 w 136"/>
                <a:gd name="T71" fmla="*/ 70 h 156"/>
                <a:gd name="T72" fmla="*/ 133 w 136"/>
                <a:gd name="T73" fmla="*/ 61 h 156"/>
                <a:gd name="T74" fmla="*/ 133 w 136"/>
                <a:gd name="T75" fmla="*/ 55 h 156"/>
                <a:gd name="T76" fmla="*/ 126 w 136"/>
                <a:gd name="T7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" h="156">
                  <a:moveTo>
                    <a:pt x="121" y="5"/>
                  </a:moveTo>
                  <a:lnTo>
                    <a:pt x="114" y="8"/>
                  </a:lnTo>
                  <a:lnTo>
                    <a:pt x="108" y="13"/>
                  </a:lnTo>
                  <a:lnTo>
                    <a:pt x="101" y="17"/>
                  </a:lnTo>
                  <a:lnTo>
                    <a:pt x="96" y="21"/>
                  </a:lnTo>
                  <a:lnTo>
                    <a:pt x="93" y="22"/>
                  </a:lnTo>
                  <a:lnTo>
                    <a:pt x="91" y="24"/>
                  </a:lnTo>
                  <a:lnTo>
                    <a:pt x="88" y="27"/>
                  </a:lnTo>
                  <a:lnTo>
                    <a:pt x="85" y="27"/>
                  </a:lnTo>
                  <a:lnTo>
                    <a:pt x="82" y="27"/>
                  </a:lnTo>
                  <a:lnTo>
                    <a:pt x="78" y="29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9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2" y="28"/>
                  </a:lnTo>
                  <a:lnTo>
                    <a:pt x="60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1" y="24"/>
                  </a:lnTo>
                  <a:lnTo>
                    <a:pt x="47" y="23"/>
                  </a:lnTo>
                  <a:lnTo>
                    <a:pt x="39" y="22"/>
                  </a:lnTo>
                  <a:lnTo>
                    <a:pt x="0" y="28"/>
                  </a:lnTo>
                  <a:lnTo>
                    <a:pt x="11" y="134"/>
                  </a:lnTo>
                  <a:lnTo>
                    <a:pt x="16" y="136"/>
                  </a:lnTo>
                  <a:lnTo>
                    <a:pt x="21" y="134"/>
                  </a:lnTo>
                  <a:lnTo>
                    <a:pt x="22" y="133"/>
                  </a:lnTo>
                  <a:lnTo>
                    <a:pt x="27" y="137"/>
                  </a:lnTo>
                  <a:lnTo>
                    <a:pt x="31" y="140"/>
                  </a:lnTo>
                  <a:lnTo>
                    <a:pt x="33" y="144"/>
                  </a:lnTo>
                  <a:lnTo>
                    <a:pt x="34" y="146"/>
                  </a:lnTo>
                  <a:lnTo>
                    <a:pt x="39" y="147"/>
                  </a:lnTo>
                  <a:lnTo>
                    <a:pt x="42" y="148"/>
                  </a:lnTo>
                  <a:lnTo>
                    <a:pt x="44" y="149"/>
                  </a:lnTo>
                  <a:lnTo>
                    <a:pt x="46" y="151"/>
                  </a:lnTo>
                  <a:lnTo>
                    <a:pt x="49" y="150"/>
                  </a:lnTo>
                  <a:lnTo>
                    <a:pt x="49" y="149"/>
                  </a:lnTo>
                  <a:lnTo>
                    <a:pt x="51" y="147"/>
                  </a:lnTo>
                  <a:lnTo>
                    <a:pt x="52" y="146"/>
                  </a:lnTo>
                  <a:lnTo>
                    <a:pt x="55" y="148"/>
                  </a:lnTo>
                  <a:lnTo>
                    <a:pt x="60" y="150"/>
                  </a:lnTo>
                  <a:lnTo>
                    <a:pt x="66" y="149"/>
                  </a:lnTo>
                  <a:lnTo>
                    <a:pt x="67" y="148"/>
                  </a:lnTo>
                  <a:lnTo>
                    <a:pt x="69" y="145"/>
                  </a:lnTo>
                  <a:lnTo>
                    <a:pt x="71" y="144"/>
                  </a:lnTo>
                  <a:lnTo>
                    <a:pt x="72" y="143"/>
                  </a:lnTo>
                  <a:lnTo>
                    <a:pt x="75" y="146"/>
                  </a:lnTo>
                  <a:lnTo>
                    <a:pt x="79" y="151"/>
                  </a:lnTo>
                  <a:lnTo>
                    <a:pt x="83" y="155"/>
                  </a:lnTo>
                  <a:lnTo>
                    <a:pt x="86" y="155"/>
                  </a:lnTo>
                  <a:lnTo>
                    <a:pt x="85" y="156"/>
                  </a:lnTo>
                  <a:lnTo>
                    <a:pt x="88" y="153"/>
                  </a:lnTo>
                  <a:lnTo>
                    <a:pt x="92" y="149"/>
                  </a:lnTo>
                  <a:lnTo>
                    <a:pt x="94" y="146"/>
                  </a:lnTo>
                  <a:lnTo>
                    <a:pt x="94" y="142"/>
                  </a:lnTo>
                  <a:lnTo>
                    <a:pt x="97" y="131"/>
                  </a:lnTo>
                  <a:lnTo>
                    <a:pt x="100" y="128"/>
                  </a:lnTo>
                  <a:lnTo>
                    <a:pt x="104" y="131"/>
                  </a:lnTo>
                  <a:lnTo>
                    <a:pt x="105" y="130"/>
                  </a:lnTo>
                  <a:lnTo>
                    <a:pt x="106" y="120"/>
                  </a:lnTo>
                  <a:lnTo>
                    <a:pt x="109" y="116"/>
                  </a:lnTo>
                  <a:lnTo>
                    <a:pt x="113" y="110"/>
                  </a:lnTo>
                  <a:lnTo>
                    <a:pt x="118" y="110"/>
                  </a:lnTo>
                  <a:lnTo>
                    <a:pt x="121" y="106"/>
                  </a:lnTo>
                  <a:lnTo>
                    <a:pt x="129" y="99"/>
                  </a:lnTo>
                  <a:lnTo>
                    <a:pt x="131" y="94"/>
                  </a:lnTo>
                  <a:lnTo>
                    <a:pt x="131" y="91"/>
                  </a:lnTo>
                  <a:lnTo>
                    <a:pt x="132" y="83"/>
                  </a:lnTo>
                  <a:lnTo>
                    <a:pt x="132" y="77"/>
                  </a:lnTo>
                  <a:lnTo>
                    <a:pt x="133" y="74"/>
                  </a:lnTo>
                  <a:lnTo>
                    <a:pt x="133" y="70"/>
                  </a:lnTo>
                  <a:lnTo>
                    <a:pt x="133" y="62"/>
                  </a:lnTo>
                  <a:lnTo>
                    <a:pt x="133" y="61"/>
                  </a:lnTo>
                  <a:lnTo>
                    <a:pt x="132" y="5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26" y="0"/>
                  </a:lnTo>
                  <a:lnTo>
                    <a:pt x="121" y="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366CCC86-76A5-44BC-A89F-0CC89C93C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596" y="2319969"/>
              <a:ext cx="168644" cy="290068"/>
            </a:xfrm>
            <a:custGeom>
              <a:avLst/>
              <a:gdLst>
                <a:gd name="T0" fmla="*/ 5 w 100"/>
                <a:gd name="T1" fmla="*/ 167 h 172"/>
                <a:gd name="T2" fmla="*/ 16 w 100"/>
                <a:gd name="T3" fmla="*/ 163 h 172"/>
                <a:gd name="T4" fmla="*/ 24 w 100"/>
                <a:gd name="T5" fmla="*/ 163 h 172"/>
                <a:gd name="T6" fmla="*/ 31 w 100"/>
                <a:gd name="T7" fmla="*/ 168 h 172"/>
                <a:gd name="T8" fmla="*/ 32 w 100"/>
                <a:gd name="T9" fmla="*/ 163 h 172"/>
                <a:gd name="T10" fmla="*/ 38 w 100"/>
                <a:gd name="T11" fmla="*/ 161 h 172"/>
                <a:gd name="T12" fmla="*/ 44 w 100"/>
                <a:gd name="T13" fmla="*/ 163 h 172"/>
                <a:gd name="T14" fmla="*/ 49 w 100"/>
                <a:gd name="T15" fmla="*/ 161 h 172"/>
                <a:gd name="T16" fmla="*/ 52 w 100"/>
                <a:gd name="T17" fmla="*/ 154 h 172"/>
                <a:gd name="T18" fmla="*/ 55 w 100"/>
                <a:gd name="T19" fmla="*/ 150 h 172"/>
                <a:gd name="T20" fmla="*/ 59 w 100"/>
                <a:gd name="T21" fmla="*/ 157 h 172"/>
                <a:gd name="T22" fmla="*/ 66 w 100"/>
                <a:gd name="T23" fmla="*/ 157 h 172"/>
                <a:gd name="T24" fmla="*/ 68 w 100"/>
                <a:gd name="T25" fmla="*/ 150 h 172"/>
                <a:gd name="T26" fmla="*/ 74 w 100"/>
                <a:gd name="T27" fmla="*/ 145 h 172"/>
                <a:gd name="T28" fmla="*/ 78 w 100"/>
                <a:gd name="T29" fmla="*/ 139 h 172"/>
                <a:gd name="T30" fmla="*/ 80 w 100"/>
                <a:gd name="T31" fmla="*/ 131 h 172"/>
                <a:gd name="T32" fmla="*/ 81 w 100"/>
                <a:gd name="T33" fmla="*/ 127 h 172"/>
                <a:gd name="T34" fmla="*/ 90 w 100"/>
                <a:gd name="T35" fmla="*/ 125 h 172"/>
                <a:gd name="T36" fmla="*/ 98 w 100"/>
                <a:gd name="T37" fmla="*/ 123 h 172"/>
                <a:gd name="T38" fmla="*/ 99 w 100"/>
                <a:gd name="T39" fmla="*/ 115 h 172"/>
                <a:gd name="T40" fmla="*/ 98 w 100"/>
                <a:gd name="T41" fmla="*/ 112 h 172"/>
                <a:gd name="T42" fmla="*/ 99 w 100"/>
                <a:gd name="T43" fmla="*/ 107 h 172"/>
                <a:gd name="T44" fmla="*/ 88 w 100"/>
                <a:gd name="T45" fmla="*/ 0 h 172"/>
                <a:gd name="T46" fmla="*/ 27 w 100"/>
                <a:gd name="T47" fmla="*/ 5 h 172"/>
                <a:gd name="T48" fmla="*/ 16 w 100"/>
                <a:gd name="T49" fmla="*/ 12 h 172"/>
                <a:gd name="T50" fmla="*/ 8 w 100"/>
                <a:gd name="T51" fmla="*/ 12 h 172"/>
                <a:gd name="T52" fmla="*/ 10 w 100"/>
                <a:gd name="T53" fmla="*/ 106 h 172"/>
                <a:gd name="T54" fmla="*/ 10 w 100"/>
                <a:gd name="T55" fmla="*/ 113 h 172"/>
                <a:gd name="T56" fmla="*/ 15 w 100"/>
                <a:gd name="T57" fmla="*/ 124 h 172"/>
                <a:gd name="T58" fmla="*/ 16 w 100"/>
                <a:gd name="T59" fmla="*/ 134 h 172"/>
                <a:gd name="T60" fmla="*/ 11 w 100"/>
                <a:gd name="T61" fmla="*/ 140 h 172"/>
                <a:gd name="T62" fmla="*/ 8 w 100"/>
                <a:gd name="T63" fmla="*/ 147 h 172"/>
                <a:gd name="T64" fmla="*/ 4 w 100"/>
                <a:gd name="T65" fmla="*/ 156 h 172"/>
                <a:gd name="T66" fmla="*/ 0 w 100"/>
                <a:gd name="T67" fmla="*/ 161 h 172"/>
                <a:gd name="T68" fmla="*/ 1 w 100"/>
                <a:gd name="T69" fmla="*/ 171 h 172"/>
                <a:gd name="T70" fmla="*/ 2 w 100"/>
                <a:gd name="T7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72">
                  <a:moveTo>
                    <a:pt x="5" y="172"/>
                  </a:moveTo>
                  <a:lnTo>
                    <a:pt x="5" y="167"/>
                  </a:lnTo>
                  <a:lnTo>
                    <a:pt x="13" y="167"/>
                  </a:lnTo>
                  <a:lnTo>
                    <a:pt x="16" y="163"/>
                  </a:lnTo>
                  <a:lnTo>
                    <a:pt x="19" y="163"/>
                  </a:lnTo>
                  <a:lnTo>
                    <a:pt x="24" y="163"/>
                  </a:lnTo>
                  <a:lnTo>
                    <a:pt x="27" y="166"/>
                  </a:lnTo>
                  <a:lnTo>
                    <a:pt x="31" y="168"/>
                  </a:lnTo>
                  <a:lnTo>
                    <a:pt x="32" y="167"/>
                  </a:lnTo>
                  <a:lnTo>
                    <a:pt x="32" y="163"/>
                  </a:lnTo>
                  <a:lnTo>
                    <a:pt x="36" y="162"/>
                  </a:lnTo>
                  <a:lnTo>
                    <a:pt x="38" y="161"/>
                  </a:lnTo>
                  <a:lnTo>
                    <a:pt x="42" y="161"/>
                  </a:lnTo>
                  <a:lnTo>
                    <a:pt x="44" y="163"/>
                  </a:lnTo>
                  <a:lnTo>
                    <a:pt x="48" y="164"/>
                  </a:lnTo>
                  <a:lnTo>
                    <a:pt x="49" y="161"/>
                  </a:lnTo>
                  <a:lnTo>
                    <a:pt x="49" y="157"/>
                  </a:lnTo>
                  <a:lnTo>
                    <a:pt x="52" y="154"/>
                  </a:lnTo>
                  <a:lnTo>
                    <a:pt x="53" y="150"/>
                  </a:lnTo>
                  <a:lnTo>
                    <a:pt x="55" y="150"/>
                  </a:lnTo>
                  <a:lnTo>
                    <a:pt x="56" y="154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66" y="157"/>
                  </a:lnTo>
                  <a:lnTo>
                    <a:pt x="68" y="153"/>
                  </a:lnTo>
                  <a:lnTo>
                    <a:pt x="68" y="150"/>
                  </a:lnTo>
                  <a:lnTo>
                    <a:pt x="71" y="145"/>
                  </a:lnTo>
                  <a:lnTo>
                    <a:pt x="74" y="145"/>
                  </a:lnTo>
                  <a:lnTo>
                    <a:pt x="76" y="143"/>
                  </a:lnTo>
                  <a:lnTo>
                    <a:pt x="78" y="139"/>
                  </a:lnTo>
                  <a:lnTo>
                    <a:pt x="80" y="135"/>
                  </a:lnTo>
                  <a:lnTo>
                    <a:pt x="80" y="131"/>
                  </a:lnTo>
                  <a:lnTo>
                    <a:pt x="81" y="129"/>
                  </a:lnTo>
                  <a:lnTo>
                    <a:pt x="81" y="127"/>
                  </a:lnTo>
                  <a:lnTo>
                    <a:pt x="82" y="126"/>
                  </a:lnTo>
                  <a:lnTo>
                    <a:pt x="90" y="125"/>
                  </a:lnTo>
                  <a:lnTo>
                    <a:pt x="94" y="123"/>
                  </a:lnTo>
                  <a:lnTo>
                    <a:pt x="98" y="123"/>
                  </a:lnTo>
                  <a:lnTo>
                    <a:pt x="100" y="121"/>
                  </a:lnTo>
                  <a:lnTo>
                    <a:pt x="99" y="115"/>
                  </a:lnTo>
                  <a:lnTo>
                    <a:pt x="100" y="113"/>
                  </a:lnTo>
                  <a:lnTo>
                    <a:pt x="98" y="112"/>
                  </a:lnTo>
                  <a:lnTo>
                    <a:pt x="97" y="108"/>
                  </a:lnTo>
                  <a:lnTo>
                    <a:pt x="99" y="107"/>
                  </a:lnTo>
                  <a:lnTo>
                    <a:pt x="88" y="1"/>
                  </a:lnTo>
                  <a:lnTo>
                    <a:pt x="88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0" y="9"/>
                  </a:lnTo>
                  <a:lnTo>
                    <a:pt x="16" y="12"/>
                  </a:lnTo>
                  <a:lnTo>
                    <a:pt x="13" y="13"/>
                  </a:lnTo>
                  <a:lnTo>
                    <a:pt x="8" y="12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10" y="109"/>
                  </a:lnTo>
                  <a:lnTo>
                    <a:pt x="10" y="113"/>
                  </a:lnTo>
                  <a:lnTo>
                    <a:pt x="11" y="117"/>
                  </a:lnTo>
                  <a:lnTo>
                    <a:pt x="15" y="124"/>
                  </a:lnTo>
                  <a:lnTo>
                    <a:pt x="16" y="130"/>
                  </a:lnTo>
                  <a:lnTo>
                    <a:pt x="16" y="134"/>
                  </a:lnTo>
                  <a:lnTo>
                    <a:pt x="13" y="136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7"/>
                  </a:lnTo>
                  <a:lnTo>
                    <a:pt x="5" y="150"/>
                  </a:lnTo>
                  <a:lnTo>
                    <a:pt x="4" y="156"/>
                  </a:lnTo>
                  <a:lnTo>
                    <a:pt x="2" y="157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5" y="17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C2D8836A-C038-4935-B1DE-C476D1F6A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028" y="2282867"/>
              <a:ext cx="217551" cy="381136"/>
            </a:xfrm>
            <a:custGeom>
              <a:avLst/>
              <a:gdLst>
                <a:gd name="T0" fmla="*/ 88 w 129"/>
                <a:gd name="T1" fmla="*/ 217 h 226"/>
                <a:gd name="T2" fmla="*/ 96 w 129"/>
                <a:gd name="T3" fmla="*/ 222 h 226"/>
                <a:gd name="T4" fmla="*/ 102 w 129"/>
                <a:gd name="T5" fmla="*/ 222 h 226"/>
                <a:gd name="T6" fmla="*/ 102 w 129"/>
                <a:gd name="T7" fmla="*/ 216 h 226"/>
                <a:gd name="T8" fmla="*/ 105 w 129"/>
                <a:gd name="T9" fmla="*/ 209 h 226"/>
                <a:gd name="T10" fmla="*/ 113 w 129"/>
                <a:gd name="T11" fmla="*/ 206 h 226"/>
                <a:gd name="T12" fmla="*/ 112 w 129"/>
                <a:gd name="T13" fmla="*/ 200 h 226"/>
                <a:gd name="T14" fmla="*/ 112 w 129"/>
                <a:gd name="T15" fmla="*/ 195 h 226"/>
                <a:gd name="T16" fmla="*/ 115 w 129"/>
                <a:gd name="T17" fmla="*/ 194 h 226"/>
                <a:gd name="T18" fmla="*/ 113 w 129"/>
                <a:gd name="T19" fmla="*/ 189 h 226"/>
                <a:gd name="T20" fmla="*/ 115 w 129"/>
                <a:gd name="T21" fmla="*/ 179 h 226"/>
                <a:gd name="T22" fmla="*/ 118 w 129"/>
                <a:gd name="T23" fmla="*/ 172 h 226"/>
                <a:gd name="T24" fmla="*/ 123 w 129"/>
                <a:gd name="T25" fmla="*/ 167 h 226"/>
                <a:gd name="T26" fmla="*/ 126 w 129"/>
                <a:gd name="T27" fmla="*/ 158 h 226"/>
                <a:gd name="T28" fmla="*/ 129 w 129"/>
                <a:gd name="T29" fmla="*/ 152 h 226"/>
                <a:gd name="T30" fmla="*/ 124 w 129"/>
                <a:gd name="T31" fmla="*/ 139 h 226"/>
                <a:gd name="T32" fmla="*/ 123 w 129"/>
                <a:gd name="T33" fmla="*/ 131 h 226"/>
                <a:gd name="T34" fmla="*/ 124 w 129"/>
                <a:gd name="T35" fmla="*/ 125 h 226"/>
                <a:gd name="T36" fmla="*/ 122 w 129"/>
                <a:gd name="T37" fmla="*/ 34 h 226"/>
                <a:gd name="T38" fmla="*/ 116 w 129"/>
                <a:gd name="T39" fmla="*/ 26 h 226"/>
                <a:gd name="T40" fmla="*/ 113 w 129"/>
                <a:gd name="T41" fmla="*/ 17 h 226"/>
                <a:gd name="T42" fmla="*/ 107 w 129"/>
                <a:gd name="T43" fmla="*/ 3 h 226"/>
                <a:gd name="T44" fmla="*/ 24 w 129"/>
                <a:gd name="T45" fmla="*/ 5 h 226"/>
                <a:gd name="T46" fmla="*/ 22 w 129"/>
                <a:gd name="T47" fmla="*/ 3 h 226"/>
                <a:gd name="T48" fmla="*/ 21 w 129"/>
                <a:gd name="T49" fmla="*/ 8 h 226"/>
                <a:gd name="T50" fmla="*/ 28 w 129"/>
                <a:gd name="T51" fmla="*/ 14 h 226"/>
                <a:gd name="T52" fmla="*/ 38 w 129"/>
                <a:gd name="T53" fmla="*/ 23 h 226"/>
                <a:gd name="T54" fmla="*/ 36 w 129"/>
                <a:gd name="T55" fmla="*/ 32 h 226"/>
                <a:gd name="T56" fmla="*/ 31 w 129"/>
                <a:gd name="T57" fmla="*/ 43 h 226"/>
                <a:gd name="T58" fmla="*/ 27 w 129"/>
                <a:gd name="T59" fmla="*/ 47 h 226"/>
                <a:gd name="T60" fmla="*/ 15 w 129"/>
                <a:gd name="T61" fmla="*/ 50 h 226"/>
                <a:gd name="T62" fmla="*/ 12 w 129"/>
                <a:gd name="T63" fmla="*/ 55 h 226"/>
                <a:gd name="T64" fmla="*/ 15 w 129"/>
                <a:gd name="T65" fmla="*/ 65 h 226"/>
                <a:gd name="T66" fmla="*/ 13 w 129"/>
                <a:gd name="T67" fmla="*/ 70 h 226"/>
                <a:gd name="T68" fmla="*/ 11 w 129"/>
                <a:gd name="T69" fmla="*/ 77 h 226"/>
                <a:gd name="T70" fmla="*/ 2 w 129"/>
                <a:gd name="T71" fmla="*/ 86 h 226"/>
                <a:gd name="T72" fmla="*/ 0 w 129"/>
                <a:gd name="T73" fmla="*/ 95 h 226"/>
                <a:gd name="T74" fmla="*/ 0 w 129"/>
                <a:gd name="T75" fmla="*/ 113 h 226"/>
                <a:gd name="T76" fmla="*/ 21 w 129"/>
                <a:gd name="T77" fmla="*/ 136 h 226"/>
                <a:gd name="T78" fmla="*/ 25 w 129"/>
                <a:gd name="T79" fmla="*/ 150 h 226"/>
                <a:gd name="T80" fmla="*/ 31 w 129"/>
                <a:gd name="T81" fmla="*/ 151 h 226"/>
                <a:gd name="T82" fmla="*/ 39 w 129"/>
                <a:gd name="T83" fmla="*/ 150 h 226"/>
                <a:gd name="T84" fmla="*/ 45 w 129"/>
                <a:gd name="T85" fmla="*/ 156 h 226"/>
                <a:gd name="T86" fmla="*/ 41 w 129"/>
                <a:gd name="T87" fmla="*/ 167 h 226"/>
                <a:gd name="T88" fmla="*/ 39 w 129"/>
                <a:gd name="T89" fmla="*/ 175 h 226"/>
                <a:gd name="T90" fmla="*/ 44 w 129"/>
                <a:gd name="T91" fmla="*/ 185 h 226"/>
                <a:gd name="T92" fmla="*/ 53 w 129"/>
                <a:gd name="T93" fmla="*/ 189 h 226"/>
                <a:gd name="T94" fmla="*/ 68 w 129"/>
                <a:gd name="T95" fmla="*/ 200 h 226"/>
                <a:gd name="T96" fmla="*/ 70 w 129"/>
                <a:gd name="T97" fmla="*/ 214 h 226"/>
                <a:gd name="T98" fmla="*/ 74 w 129"/>
                <a:gd name="T99" fmla="*/ 222 h 226"/>
                <a:gd name="T100" fmla="*/ 76 w 129"/>
                <a:gd name="T101" fmla="*/ 222 h 226"/>
                <a:gd name="T102" fmla="*/ 83 w 129"/>
                <a:gd name="T103" fmla="*/ 2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226">
                  <a:moveTo>
                    <a:pt x="86" y="218"/>
                  </a:moveTo>
                  <a:lnTo>
                    <a:pt x="88" y="217"/>
                  </a:lnTo>
                  <a:lnTo>
                    <a:pt x="92" y="219"/>
                  </a:lnTo>
                  <a:lnTo>
                    <a:pt x="96" y="222"/>
                  </a:lnTo>
                  <a:lnTo>
                    <a:pt x="99" y="222"/>
                  </a:lnTo>
                  <a:lnTo>
                    <a:pt x="102" y="222"/>
                  </a:lnTo>
                  <a:lnTo>
                    <a:pt x="104" y="221"/>
                  </a:lnTo>
                  <a:lnTo>
                    <a:pt x="102" y="216"/>
                  </a:lnTo>
                  <a:lnTo>
                    <a:pt x="102" y="211"/>
                  </a:lnTo>
                  <a:lnTo>
                    <a:pt x="105" y="209"/>
                  </a:lnTo>
                  <a:lnTo>
                    <a:pt x="111" y="207"/>
                  </a:lnTo>
                  <a:lnTo>
                    <a:pt x="113" y="206"/>
                  </a:lnTo>
                  <a:lnTo>
                    <a:pt x="112" y="203"/>
                  </a:lnTo>
                  <a:lnTo>
                    <a:pt x="112" y="200"/>
                  </a:lnTo>
                  <a:lnTo>
                    <a:pt x="112" y="199"/>
                  </a:lnTo>
                  <a:lnTo>
                    <a:pt x="112" y="195"/>
                  </a:lnTo>
                  <a:lnTo>
                    <a:pt x="115" y="194"/>
                  </a:lnTo>
                  <a:lnTo>
                    <a:pt x="115" y="194"/>
                  </a:lnTo>
                  <a:lnTo>
                    <a:pt x="114" y="193"/>
                  </a:lnTo>
                  <a:lnTo>
                    <a:pt x="113" y="189"/>
                  </a:lnTo>
                  <a:lnTo>
                    <a:pt x="113" y="183"/>
                  </a:lnTo>
                  <a:lnTo>
                    <a:pt x="115" y="179"/>
                  </a:lnTo>
                  <a:lnTo>
                    <a:pt x="117" y="178"/>
                  </a:lnTo>
                  <a:lnTo>
                    <a:pt x="118" y="172"/>
                  </a:lnTo>
                  <a:lnTo>
                    <a:pt x="121" y="169"/>
                  </a:lnTo>
                  <a:lnTo>
                    <a:pt x="123" y="167"/>
                  </a:lnTo>
                  <a:lnTo>
                    <a:pt x="124" y="162"/>
                  </a:lnTo>
                  <a:lnTo>
                    <a:pt x="126" y="158"/>
                  </a:lnTo>
                  <a:lnTo>
                    <a:pt x="129" y="156"/>
                  </a:lnTo>
                  <a:lnTo>
                    <a:pt x="129" y="152"/>
                  </a:lnTo>
                  <a:lnTo>
                    <a:pt x="128" y="146"/>
                  </a:lnTo>
                  <a:lnTo>
                    <a:pt x="124" y="139"/>
                  </a:lnTo>
                  <a:lnTo>
                    <a:pt x="123" y="135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4" y="125"/>
                  </a:lnTo>
                  <a:lnTo>
                    <a:pt x="121" y="34"/>
                  </a:lnTo>
                  <a:lnTo>
                    <a:pt x="122" y="34"/>
                  </a:lnTo>
                  <a:lnTo>
                    <a:pt x="118" y="31"/>
                  </a:lnTo>
                  <a:lnTo>
                    <a:pt x="116" y="26"/>
                  </a:lnTo>
                  <a:lnTo>
                    <a:pt x="114" y="23"/>
                  </a:lnTo>
                  <a:lnTo>
                    <a:pt x="113" y="17"/>
                  </a:lnTo>
                  <a:lnTo>
                    <a:pt x="109" y="13"/>
                  </a:lnTo>
                  <a:lnTo>
                    <a:pt x="107" y="3"/>
                  </a:lnTo>
                  <a:lnTo>
                    <a:pt x="107" y="0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4" y="11"/>
                  </a:lnTo>
                  <a:lnTo>
                    <a:pt x="28" y="14"/>
                  </a:lnTo>
                  <a:lnTo>
                    <a:pt x="33" y="18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7" y="47"/>
                  </a:lnTo>
                  <a:lnTo>
                    <a:pt x="21" y="50"/>
                  </a:lnTo>
                  <a:lnTo>
                    <a:pt x="15" y="50"/>
                  </a:lnTo>
                  <a:lnTo>
                    <a:pt x="12" y="51"/>
                  </a:lnTo>
                  <a:lnTo>
                    <a:pt x="12" y="55"/>
                  </a:lnTo>
                  <a:lnTo>
                    <a:pt x="12" y="58"/>
                  </a:lnTo>
                  <a:lnTo>
                    <a:pt x="15" y="65"/>
                  </a:lnTo>
                  <a:lnTo>
                    <a:pt x="17" y="67"/>
                  </a:lnTo>
                  <a:lnTo>
                    <a:pt x="13" y="70"/>
                  </a:lnTo>
                  <a:lnTo>
                    <a:pt x="13" y="77"/>
                  </a:lnTo>
                  <a:lnTo>
                    <a:pt x="11" y="77"/>
                  </a:lnTo>
                  <a:lnTo>
                    <a:pt x="8" y="80"/>
                  </a:lnTo>
                  <a:lnTo>
                    <a:pt x="2" y="86"/>
                  </a:lnTo>
                  <a:lnTo>
                    <a:pt x="3" y="92"/>
                  </a:lnTo>
                  <a:lnTo>
                    <a:pt x="0" y="95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6" y="123"/>
                  </a:lnTo>
                  <a:lnTo>
                    <a:pt x="21" y="136"/>
                  </a:lnTo>
                  <a:lnTo>
                    <a:pt x="25" y="142"/>
                  </a:lnTo>
                  <a:lnTo>
                    <a:pt x="25" y="150"/>
                  </a:lnTo>
                  <a:lnTo>
                    <a:pt x="30" y="154"/>
                  </a:lnTo>
                  <a:lnTo>
                    <a:pt x="31" y="151"/>
                  </a:lnTo>
                  <a:lnTo>
                    <a:pt x="34" y="150"/>
                  </a:lnTo>
                  <a:lnTo>
                    <a:pt x="39" y="150"/>
                  </a:lnTo>
                  <a:lnTo>
                    <a:pt x="42" y="153"/>
                  </a:lnTo>
                  <a:lnTo>
                    <a:pt x="45" y="156"/>
                  </a:lnTo>
                  <a:lnTo>
                    <a:pt x="42" y="162"/>
                  </a:lnTo>
                  <a:lnTo>
                    <a:pt x="41" y="167"/>
                  </a:lnTo>
                  <a:lnTo>
                    <a:pt x="41" y="170"/>
                  </a:lnTo>
                  <a:lnTo>
                    <a:pt x="39" y="175"/>
                  </a:lnTo>
                  <a:lnTo>
                    <a:pt x="39" y="180"/>
                  </a:lnTo>
                  <a:lnTo>
                    <a:pt x="44" y="185"/>
                  </a:lnTo>
                  <a:lnTo>
                    <a:pt x="51" y="190"/>
                  </a:lnTo>
                  <a:lnTo>
                    <a:pt x="53" y="189"/>
                  </a:lnTo>
                  <a:lnTo>
                    <a:pt x="64" y="196"/>
                  </a:lnTo>
                  <a:lnTo>
                    <a:pt x="68" y="200"/>
                  </a:lnTo>
                  <a:lnTo>
                    <a:pt x="71" y="209"/>
                  </a:lnTo>
                  <a:lnTo>
                    <a:pt x="70" y="214"/>
                  </a:lnTo>
                  <a:lnTo>
                    <a:pt x="69" y="217"/>
                  </a:lnTo>
                  <a:lnTo>
                    <a:pt x="74" y="222"/>
                  </a:lnTo>
                  <a:lnTo>
                    <a:pt x="74" y="226"/>
                  </a:lnTo>
                  <a:lnTo>
                    <a:pt x="76" y="222"/>
                  </a:lnTo>
                  <a:lnTo>
                    <a:pt x="80" y="222"/>
                  </a:lnTo>
                  <a:lnTo>
                    <a:pt x="83" y="221"/>
                  </a:lnTo>
                  <a:lnTo>
                    <a:pt x="86" y="218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262B930C-D210-46CA-8B45-E1A4C5CC9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570" y="2198544"/>
              <a:ext cx="330543" cy="242848"/>
            </a:xfrm>
            <a:custGeom>
              <a:avLst/>
              <a:gdLst>
                <a:gd name="T0" fmla="*/ 196 w 231"/>
                <a:gd name="T1" fmla="*/ 154 h 170"/>
                <a:gd name="T2" fmla="*/ 201 w 231"/>
                <a:gd name="T3" fmla="*/ 150 h 170"/>
                <a:gd name="T4" fmla="*/ 206 w 231"/>
                <a:gd name="T5" fmla="*/ 139 h 170"/>
                <a:gd name="T6" fmla="*/ 200 w 231"/>
                <a:gd name="T7" fmla="*/ 128 h 170"/>
                <a:gd name="T8" fmla="*/ 200 w 231"/>
                <a:gd name="T9" fmla="*/ 120 h 170"/>
                <a:gd name="T10" fmla="*/ 211 w 231"/>
                <a:gd name="T11" fmla="*/ 118 h 170"/>
                <a:gd name="T12" fmla="*/ 220 w 231"/>
                <a:gd name="T13" fmla="*/ 113 h 170"/>
                <a:gd name="T14" fmla="*/ 226 w 231"/>
                <a:gd name="T15" fmla="*/ 101 h 170"/>
                <a:gd name="T16" fmla="*/ 231 w 231"/>
                <a:gd name="T17" fmla="*/ 90 h 170"/>
                <a:gd name="T18" fmla="*/ 225 w 231"/>
                <a:gd name="T19" fmla="*/ 81 h 170"/>
                <a:gd name="T20" fmla="*/ 215 w 231"/>
                <a:gd name="T21" fmla="*/ 72 h 170"/>
                <a:gd name="T22" fmla="*/ 211 w 231"/>
                <a:gd name="T23" fmla="*/ 66 h 170"/>
                <a:gd name="T24" fmla="*/ 214 w 231"/>
                <a:gd name="T25" fmla="*/ 65 h 170"/>
                <a:gd name="T26" fmla="*/ 206 w 231"/>
                <a:gd name="T27" fmla="*/ 59 h 170"/>
                <a:gd name="T28" fmla="*/ 196 w 231"/>
                <a:gd name="T29" fmla="*/ 55 h 170"/>
                <a:gd name="T30" fmla="*/ 194 w 231"/>
                <a:gd name="T31" fmla="*/ 45 h 170"/>
                <a:gd name="T32" fmla="*/ 194 w 231"/>
                <a:gd name="T33" fmla="*/ 35 h 170"/>
                <a:gd name="T34" fmla="*/ 192 w 231"/>
                <a:gd name="T35" fmla="*/ 25 h 170"/>
                <a:gd name="T36" fmla="*/ 7 w 231"/>
                <a:gd name="T37" fmla="*/ 22 h 170"/>
                <a:gd name="T38" fmla="*/ 8 w 231"/>
                <a:gd name="T39" fmla="*/ 0 h 170"/>
                <a:gd name="T40" fmla="*/ 4 w 231"/>
                <a:gd name="T41" fmla="*/ 23 h 170"/>
                <a:gd name="T42" fmla="*/ 3 w 231"/>
                <a:gd name="T43" fmla="*/ 31 h 170"/>
                <a:gd name="T44" fmla="*/ 7 w 231"/>
                <a:gd name="T45" fmla="*/ 37 h 170"/>
                <a:gd name="T46" fmla="*/ 5 w 231"/>
                <a:gd name="T47" fmla="*/ 42 h 170"/>
                <a:gd name="T48" fmla="*/ 4 w 231"/>
                <a:gd name="T49" fmla="*/ 52 h 170"/>
                <a:gd name="T50" fmla="*/ 0 w 231"/>
                <a:gd name="T51" fmla="*/ 56 h 170"/>
                <a:gd name="T52" fmla="*/ 4 w 231"/>
                <a:gd name="T53" fmla="*/ 62 h 170"/>
                <a:gd name="T54" fmla="*/ 4 w 231"/>
                <a:gd name="T55" fmla="*/ 69 h 170"/>
                <a:gd name="T56" fmla="*/ 6 w 231"/>
                <a:gd name="T57" fmla="*/ 71 h 170"/>
                <a:gd name="T58" fmla="*/ 12 w 231"/>
                <a:gd name="T59" fmla="*/ 85 h 170"/>
                <a:gd name="T60" fmla="*/ 16 w 231"/>
                <a:gd name="T61" fmla="*/ 96 h 170"/>
                <a:gd name="T62" fmla="*/ 19 w 231"/>
                <a:gd name="T63" fmla="*/ 102 h 170"/>
                <a:gd name="T64" fmla="*/ 20 w 231"/>
                <a:gd name="T65" fmla="*/ 104 h 170"/>
                <a:gd name="T66" fmla="*/ 18 w 231"/>
                <a:gd name="T67" fmla="*/ 109 h 170"/>
                <a:gd name="T68" fmla="*/ 20 w 231"/>
                <a:gd name="T69" fmla="*/ 116 h 170"/>
                <a:gd name="T70" fmla="*/ 24 w 231"/>
                <a:gd name="T71" fmla="*/ 118 h 170"/>
                <a:gd name="T72" fmla="*/ 26 w 231"/>
                <a:gd name="T73" fmla="*/ 135 h 170"/>
                <a:gd name="T74" fmla="*/ 27 w 231"/>
                <a:gd name="T75" fmla="*/ 142 h 170"/>
                <a:gd name="T76" fmla="*/ 28 w 231"/>
                <a:gd name="T77" fmla="*/ 154 h 170"/>
                <a:gd name="T78" fmla="*/ 30 w 231"/>
                <a:gd name="T79" fmla="*/ 162 h 170"/>
                <a:gd name="T80" fmla="*/ 188 w 231"/>
                <a:gd name="T81" fmla="*/ 170 h 170"/>
                <a:gd name="T82" fmla="*/ 189 w 231"/>
                <a:gd name="T83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70">
                  <a:moveTo>
                    <a:pt x="189" y="161"/>
                  </a:moveTo>
                  <a:cubicBezTo>
                    <a:pt x="196" y="154"/>
                    <a:pt x="196" y="154"/>
                    <a:pt x="196" y="154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3" y="110"/>
                    <a:pt x="223" y="110"/>
                    <a:pt x="223" y="110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229" y="97"/>
                    <a:pt x="229" y="97"/>
                    <a:pt x="229" y="97"/>
                  </a:cubicBezTo>
                  <a:cubicBezTo>
                    <a:pt x="231" y="90"/>
                    <a:pt x="231" y="90"/>
                    <a:pt x="231" y="90"/>
                  </a:cubicBezTo>
                  <a:cubicBezTo>
                    <a:pt x="231" y="87"/>
                    <a:pt x="231" y="87"/>
                    <a:pt x="231" y="87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5" y="72"/>
                    <a:pt x="215" y="72"/>
                    <a:pt x="215" y="72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2" y="63"/>
                    <a:pt x="212" y="63"/>
                    <a:pt x="212" y="63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07" y="59"/>
                    <a:pt x="206" y="59"/>
                  </a:cubicBezTo>
                  <a:cubicBezTo>
                    <a:pt x="205" y="59"/>
                    <a:pt x="201" y="55"/>
                    <a:pt x="201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90" y="168"/>
                    <a:pt x="190" y="168"/>
                    <a:pt x="190" y="168"/>
                  </a:cubicBezTo>
                  <a:lnTo>
                    <a:pt x="189" y="161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56" name="Freeform 338">
              <a:extLst>
                <a:ext uri="{FF2B5EF4-FFF2-40B4-BE49-F238E27FC236}">
                  <a16:creationId xmlns:a16="http://schemas.microsoft.com/office/drawing/2014/main" id="{9884EE6C-A036-4758-ACF8-ED6D4F6A5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7992" y="3013096"/>
              <a:ext cx="735560" cy="571704"/>
            </a:xfrm>
            <a:custGeom>
              <a:avLst/>
              <a:gdLst>
                <a:gd name="connsiteX0" fmla="*/ 302516 w 770887"/>
                <a:gd name="connsiteY0" fmla="*/ 482511 h 599162"/>
                <a:gd name="connsiteX1" fmla="*/ 307819 w 770887"/>
                <a:gd name="connsiteY1" fmla="*/ 487813 h 599162"/>
                <a:gd name="connsiteX2" fmla="*/ 318423 w 770887"/>
                <a:gd name="connsiteY2" fmla="*/ 494883 h 599162"/>
                <a:gd name="connsiteX3" fmla="*/ 311354 w 770887"/>
                <a:gd name="connsiteY3" fmla="*/ 496651 h 599162"/>
                <a:gd name="connsiteX4" fmla="*/ 307819 w 770887"/>
                <a:gd name="connsiteY4" fmla="*/ 496651 h 599162"/>
                <a:gd name="connsiteX5" fmla="*/ 300749 w 770887"/>
                <a:gd name="connsiteY5" fmla="*/ 501953 h 599162"/>
                <a:gd name="connsiteX6" fmla="*/ 300749 w 770887"/>
                <a:gd name="connsiteY6" fmla="*/ 503720 h 599162"/>
                <a:gd name="connsiteX7" fmla="*/ 300749 w 770887"/>
                <a:gd name="connsiteY7" fmla="*/ 509023 h 599162"/>
                <a:gd name="connsiteX8" fmla="*/ 304284 w 770887"/>
                <a:gd name="connsiteY8" fmla="*/ 509023 h 599162"/>
                <a:gd name="connsiteX9" fmla="*/ 311354 w 770887"/>
                <a:gd name="connsiteY9" fmla="*/ 517860 h 599162"/>
                <a:gd name="connsiteX10" fmla="*/ 311354 w 770887"/>
                <a:gd name="connsiteY10" fmla="*/ 521395 h 599162"/>
                <a:gd name="connsiteX11" fmla="*/ 306051 w 770887"/>
                <a:gd name="connsiteY11" fmla="*/ 523162 h 599162"/>
                <a:gd name="connsiteX12" fmla="*/ 302516 w 770887"/>
                <a:gd name="connsiteY12" fmla="*/ 523162 h 599162"/>
                <a:gd name="connsiteX13" fmla="*/ 298982 w 770887"/>
                <a:gd name="connsiteY13" fmla="*/ 524930 h 599162"/>
                <a:gd name="connsiteX14" fmla="*/ 297214 w 770887"/>
                <a:gd name="connsiteY14" fmla="*/ 524930 h 599162"/>
                <a:gd name="connsiteX15" fmla="*/ 291912 w 770887"/>
                <a:gd name="connsiteY15" fmla="*/ 528465 h 599162"/>
                <a:gd name="connsiteX16" fmla="*/ 291912 w 770887"/>
                <a:gd name="connsiteY16" fmla="*/ 533767 h 599162"/>
                <a:gd name="connsiteX17" fmla="*/ 291912 w 770887"/>
                <a:gd name="connsiteY17" fmla="*/ 535534 h 599162"/>
                <a:gd name="connsiteX18" fmla="*/ 288377 w 770887"/>
                <a:gd name="connsiteY18" fmla="*/ 540837 h 599162"/>
                <a:gd name="connsiteX19" fmla="*/ 283075 w 770887"/>
                <a:gd name="connsiteY19" fmla="*/ 531999 h 599162"/>
                <a:gd name="connsiteX20" fmla="*/ 283075 w 770887"/>
                <a:gd name="connsiteY20" fmla="*/ 533767 h 599162"/>
                <a:gd name="connsiteX21" fmla="*/ 281307 w 770887"/>
                <a:gd name="connsiteY21" fmla="*/ 537302 h 599162"/>
                <a:gd name="connsiteX22" fmla="*/ 276005 w 770887"/>
                <a:gd name="connsiteY22" fmla="*/ 542604 h 599162"/>
                <a:gd name="connsiteX23" fmla="*/ 272470 w 770887"/>
                <a:gd name="connsiteY23" fmla="*/ 549674 h 599162"/>
                <a:gd name="connsiteX24" fmla="*/ 272470 w 770887"/>
                <a:gd name="connsiteY24" fmla="*/ 551441 h 599162"/>
                <a:gd name="connsiteX25" fmla="*/ 272470 w 770887"/>
                <a:gd name="connsiteY25" fmla="*/ 558511 h 599162"/>
                <a:gd name="connsiteX26" fmla="*/ 256563 w 770887"/>
                <a:gd name="connsiteY26" fmla="*/ 558511 h 599162"/>
                <a:gd name="connsiteX27" fmla="*/ 268935 w 770887"/>
                <a:gd name="connsiteY27" fmla="*/ 554976 h 599162"/>
                <a:gd name="connsiteX28" fmla="*/ 270703 w 770887"/>
                <a:gd name="connsiteY28" fmla="*/ 551441 h 599162"/>
                <a:gd name="connsiteX29" fmla="*/ 272470 w 770887"/>
                <a:gd name="connsiteY29" fmla="*/ 547906 h 599162"/>
                <a:gd name="connsiteX30" fmla="*/ 270703 w 770887"/>
                <a:gd name="connsiteY30" fmla="*/ 542604 h 599162"/>
                <a:gd name="connsiteX31" fmla="*/ 267168 w 770887"/>
                <a:gd name="connsiteY31" fmla="*/ 540837 h 599162"/>
                <a:gd name="connsiteX32" fmla="*/ 265400 w 770887"/>
                <a:gd name="connsiteY32" fmla="*/ 540837 h 599162"/>
                <a:gd name="connsiteX33" fmla="*/ 261866 w 770887"/>
                <a:gd name="connsiteY33" fmla="*/ 537302 h 599162"/>
                <a:gd name="connsiteX34" fmla="*/ 261866 w 770887"/>
                <a:gd name="connsiteY34" fmla="*/ 535534 h 599162"/>
                <a:gd name="connsiteX35" fmla="*/ 260098 w 770887"/>
                <a:gd name="connsiteY35" fmla="*/ 524930 h 599162"/>
                <a:gd name="connsiteX36" fmla="*/ 263633 w 770887"/>
                <a:gd name="connsiteY36" fmla="*/ 521395 h 599162"/>
                <a:gd name="connsiteX37" fmla="*/ 265400 w 770887"/>
                <a:gd name="connsiteY37" fmla="*/ 517860 h 599162"/>
                <a:gd name="connsiteX38" fmla="*/ 270703 w 770887"/>
                <a:gd name="connsiteY38" fmla="*/ 514325 h 599162"/>
                <a:gd name="connsiteX39" fmla="*/ 272470 w 770887"/>
                <a:gd name="connsiteY39" fmla="*/ 516093 h 599162"/>
                <a:gd name="connsiteX40" fmla="*/ 277772 w 770887"/>
                <a:gd name="connsiteY40" fmla="*/ 521395 h 599162"/>
                <a:gd name="connsiteX41" fmla="*/ 281307 w 770887"/>
                <a:gd name="connsiteY41" fmla="*/ 528465 h 599162"/>
                <a:gd name="connsiteX42" fmla="*/ 281307 w 770887"/>
                <a:gd name="connsiteY42" fmla="*/ 521395 h 599162"/>
                <a:gd name="connsiteX43" fmla="*/ 279540 w 770887"/>
                <a:gd name="connsiteY43" fmla="*/ 514325 h 599162"/>
                <a:gd name="connsiteX44" fmla="*/ 276005 w 770887"/>
                <a:gd name="connsiteY44" fmla="*/ 509023 h 599162"/>
                <a:gd name="connsiteX45" fmla="*/ 281307 w 770887"/>
                <a:gd name="connsiteY45" fmla="*/ 507255 h 599162"/>
                <a:gd name="connsiteX46" fmla="*/ 288377 w 770887"/>
                <a:gd name="connsiteY46" fmla="*/ 510790 h 599162"/>
                <a:gd name="connsiteX47" fmla="*/ 291912 w 770887"/>
                <a:gd name="connsiteY47" fmla="*/ 510790 h 599162"/>
                <a:gd name="connsiteX48" fmla="*/ 291912 w 770887"/>
                <a:gd name="connsiteY48" fmla="*/ 507255 h 599162"/>
                <a:gd name="connsiteX49" fmla="*/ 291912 w 770887"/>
                <a:gd name="connsiteY49" fmla="*/ 505488 h 599162"/>
                <a:gd name="connsiteX50" fmla="*/ 291912 w 770887"/>
                <a:gd name="connsiteY50" fmla="*/ 501953 h 599162"/>
                <a:gd name="connsiteX51" fmla="*/ 291912 w 770887"/>
                <a:gd name="connsiteY51" fmla="*/ 496651 h 599162"/>
                <a:gd name="connsiteX52" fmla="*/ 290144 w 770887"/>
                <a:gd name="connsiteY52" fmla="*/ 493116 h 599162"/>
                <a:gd name="connsiteX53" fmla="*/ 297214 w 770887"/>
                <a:gd name="connsiteY53" fmla="*/ 487813 h 599162"/>
                <a:gd name="connsiteX54" fmla="*/ 55075 w 770887"/>
                <a:gd name="connsiteY54" fmla="*/ 374697 h 599162"/>
                <a:gd name="connsiteX55" fmla="*/ 58610 w 770887"/>
                <a:gd name="connsiteY55" fmla="*/ 374697 h 599162"/>
                <a:gd name="connsiteX56" fmla="*/ 63912 w 770887"/>
                <a:gd name="connsiteY56" fmla="*/ 385302 h 599162"/>
                <a:gd name="connsiteX57" fmla="*/ 63912 w 770887"/>
                <a:gd name="connsiteY57" fmla="*/ 390604 h 599162"/>
                <a:gd name="connsiteX58" fmla="*/ 60377 w 770887"/>
                <a:gd name="connsiteY58" fmla="*/ 395906 h 599162"/>
                <a:gd name="connsiteX59" fmla="*/ 56842 w 770887"/>
                <a:gd name="connsiteY59" fmla="*/ 395906 h 599162"/>
                <a:gd name="connsiteX60" fmla="*/ 51540 w 770887"/>
                <a:gd name="connsiteY60" fmla="*/ 395906 h 599162"/>
                <a:gd name="connsiteX61" fmla="*/ 44470 w 770887"/>
                <a:gd name="connsiteY61" fmla="*/ 390604 h 599162"/>
                <a:gd name="connsiteX62" fmla="*/ 35633 w 770887"/>
                <a:gd name="connsiteY62" fmla="*/ 383534 h 599162"/>
                <a:gd name="connsiteX63" fmla="*/ 44470 w 770887"/>
                <a:gd name="connsiteY63" fmla="*/ 378232 h 599162"/>
                <a:gd name="connsiteX64" fmla="*/ 49773 w 770887"/>
                <a:gd name="connsiteY64" fmla="*/ 378232 h 599162"/>
                <a:gd name="connsiteX65" fmla="*/ 4447 w 770887"/>
                <a:gd name="connsiteY65" fmla="*/ 224465 h 599162"/>
                <a:gd name="connsiteX66" fmla="*/ 5929 w 770887"/>
                <a:gd name="connsiteY66" fmla="*/ 230488 h 599162"/>
                <a:gd name="connsiteX67" fmla="*/ 8894 w 770887"/>
                <a:gd name="connsiteY67" fmla="*/ 233499 h 599162"/>
                <a:gd name="connsiteX68" fmla="*/ 16306 w 770887"/>
                <a:gd name="connsiteY68" fmla="*/ 235005 h 599162"/>
                <a:gd name="connsiteX69" fmla="*/ 23717 w 770887"/>
                <a:gd name="connsiteY69" fmla="*/ 235005 h 599162"/>
                <a:gd name="connsiteX70" fmla="*/ 28164 w 770887"/>
                <a:gd name="connsiteY70" fmla="*/ 238016 h 599162"/>
                <a:gd name="connsiteX71" fmla="*/ 28164 w 770887"/>
                <a:gd name="connsiteY71" fmla="*/ 242533 h 599162"/>
                <a:gd name="connsiteX72" fmla="*/ 31129 w 770887"/>
                <a:gd name="connsiteY72" fmla="*/ 245544 h 599162"/>
                <a:gd name="connsiteX73" fmla="*/ 37058 w 770887"/>
                <a:gd name="connsiteY73" fmla="*/ 251566 h 599162"/>
                <a:gd name="connsiteX74" fmla="*/ 44470 w 770887"/>
                <a:gd name="connsiteY74" fmla="*/ 262106 h 599162"/>
                <a:gd name="connsiteX75" fmla="*/ 40023 w 770887"/>
                <a:gd name="connsiteY75" fmla="*/ 262106 h 599162"/>
                <a:gd name="connsiteX76" fmla="*/ 31129 w 770887"/>
                <a:gd name="connsiteY76" fmla="*/ 262106 h 599162"/>
                <a:gd name="connsiteX77" fmla="*/ 29647 w 770887"/>
                <a:gd name="connsiteY77" fmla="*/ 265117 h 599162"/>
                <a:gd name="connsiteX78" fmla="*/ 23717 w 770887"/>
                <a:gd name="connsiteY78" fmla="*/ 259095 h 599162"/>
                <a:gd name="connsiteX79" fmla="*/ 20753 w 770887"/>
                <a:gd name="connsiteY79" fmla="*/ 250061 h 599162"/>
                <a:gd name="connsiteX80" fmla="*/ 19270 w 770887"/>
                <a:gd name="connsiteY80" fmla="*/ 247050 h 599162"/>
                <a:gd name="connsiteX81" fmla="*/ 16306 w 770887"/>
                <a:gd name="connsiteY81" fmla="*/ 244038 h 599162"/>
                <a:gd name="connsiteX82" fmla="*/ 14823 w 770887"/>
                <a:gd name="connsiteY82" fmla="*/ 244038 h 599162"/>
                <a:gd name="connsiteX83" fmla="*/ 13341 w 770887"/>
                <a:gd name="connsiteY83" fmla="*/ 244038 h 599162"/>
                <a:gd name="connsiteX84" fmla="*/ 10376 w 770887"/>
                <a:gd name="connsiteY84" fmla="*/ 244038 h 599162"/>
                <a:gd name="connsiteX85" fmla="*/ 8894 w 770887"/>
                <a:gd name="connsiteY85" fmla="*/ 244038 h 599162"/>
                <a:gd name="connsiteX86" fmla="*/ 4447 w 770887"/>
                <a:gd name="connsiteY86" fmla="*/ 244038 h 599162"/>
                <a:gd name="connsiteX87" fmla="*/ 2964 w 770887"/>
                <a:gd name="connsiteY87" fmla="*/ 242533 h 599162"/>
                <a:gd name="connsiteX88" fmla="*/ 1482 w 770887"/>
                <a:gd name="connsiteY88" fmla="*/ 239521 h 599162"/>
                <a:gd name="connsiteX89" fmla="*/ 0 w 770887"/>
                <a:gd name="connsiteY89" fmla="*/ 235005 h 599162"/>
                <a:gd name="connsiteX90" fmla="*/ 0 w 770887"/>
                <a:gd name="connsiteY90" fmla="*/ 230488 h 599162"/>
                <a:gd name="connsiteX91" fmla="*/ 4447 w 770887"/>
                <a:gd name="connsiteY91" fmla="*/ 224465 h 599162"/>
                <a:gd name="connsiteX92" fmla="*/ 277183 w 770887"/>
                <a:gd name="connsiteY92" fmla="*/ 0 h 599162"/>
                <a:gd name="connsiteX93" fmla="*/ 283168 w 770887"/>
                <a:gd name="connsiteY93" fmla="*/ 5977 h 599162"/>
                <a:gd name="connsiteX94" fmla="*/ 286160 w 770887"/>
                <a:gd name="connsiteY94" fmla="*/ 10459 h 599162"/>
                <a:gd name="connsiteX95" fmla="*/ 283168 w 770887"/>
                <a:gd name="connsiteY95" fmla="*/ 10459 h 599162"/>
                <a:gd name="connsiteX96" fmla="*/ 283168 w 770887"/>
                <a:gd name="connsiteY96" fmla="*/ 14942 h 599162"/>
                <a:gd name="connsiteX97" fmla="*/ 287656 w 770887"/>
                <a:gd name="connsiteY97" fmla="*/ 17930 h 599162"/>
                <a:gd name="connsiteX98" fmla="*/ 293640 w 770887"/>
                <a:gd name="connsiteY98" fmla="*/ 17930 h 599162"/>
                <a:gd name="connsiteX99" fmla="*/ 293640 w 770887"/>
                <a:gd name="connsiteY99" fmla="*/ 13447 h 599162"/>
                <a:gd name="connsiteX100" fmla="*/ 296632 w 770887"/>
                <a:gd name="connsiteY100" fmla="*/ 10459 h 599162"/>
                <a:gd name="connsiteX101" fmla="*/ 299624 w 770887"/>
                <a:gd name="connsiteY101" fmla="*/ 13447 h 599162"/>
                <a:gd name="connsiteX102" fmla="*/ 304113 w 770887"/>
                <a:gd name="connsiteY102" fmla="*/ 19424 h 599162"/>
                <a:gd name="connsiteX103" fmla="*/ 313089 w 770887"/>
                <a:gd name="connsiteY103" fmla="*/ 17930 h 599162"/>
                <a:gd name="connsiteX104" fmla="*/ 325058 w 770887"/>
                <a:gd name="connsiteY104" fmla="*/ 20918 h 599162"/>
                <a:gd name="connsiteX105" fmla="*/ 325058 w 770887"/>
                <a:gd name="connsiteY105" fmla="*/ 25401 h 599162"/>
                <a:gd name="connsiteX106" fmla="*/ 328050 w 770887"/>
                <a:gd name="connsiteY106" fmla="*/ 31377 h 599162"/>
                <a:gd name="connsiteX107" fmla="*/ 335530 w 770887"/>
                <a:gd name="connsiteY107" fmla="*/ 37354 h 599162"/>
                <a:gd name="connsiteX108" fmla="*/ 351987 w 770887"/>
                <a:gd name="connsiteY108" fmla="*/ 37354 h 599162"/>
                <a:gd name="connsiteX109" fmla="*/ 356475 w 770887"/>
                <a:gd name="connsiteY109" fmla="*/ 37354 h 599162"/>
                <a:gd name="connsiteX110" fmla="*/ 360963 w 770887"/>
                <a:gd name="connsiteY110" fmla="*/ 34366 h 599162"/>
                <a:gd name="connsiteX111" fmla="*/ 366948 w 770887"/>
                <a:gd name="connsiteY111" fmla="*/ 34366 h 599162"/>
                <a:gd name="connsiteX112" fmla="*/ 374428 w 770887"/>
                <a:gd name="connsiteY112" fmla="*/ 38848 h 599162"/>
                <a:gd name="connsiteX113" fmla="*/ 375924 w 770887"/>
                <a:gd name="connsiteY113" fmla="*/ 43331 h 599162"/>
                <a:gd name="connsiteX114" fmla="*/ 375924 w 770887"/>
                <a:gd name="connsiteY114" fmla="*/ 47813 h 599162"/>
                <a:gd name="connsiteX115" fmla="*/ 375924 w 770887"/>
                <a:gd name="connsiteY115" fmla="*/ 48560 h 599162"/>
                <a:gd name="connsiteX116" fmla="*/ 375924 w 770887"/>
                <a:gd name="connsiteY116" fmla="*/ 50802 h 599162"/>
                <a:gd name="connsiteX117" fmla="*/ 383404 w 770887"/>
                <a:gd name="connsiteY117" fmla="*/ 46319 h 599162"/>
                <a:gd name="connsiteX118" fmla="*/ 392381 w 770887"/>
                <a:gd name="connsiteY118" fmla="*/ 43331 h 599162"/>
                <a:gd name="connsiteX119" fmla="*/ 398365 w 770887"/>
                <a:gd name="connsiteY119" fmla="*/ 43331 h 599162"/>
                <a:gd name="connsiteX120" fmla="*/ 410334 w 770887"/>
                <a:gd name="connsiteY120" fmla="*/ 47813 h 599162"/>
                <a:gd name="connsiteX121" fmla="*/ 420806 w 770887"/>
                <a:gd name="connsiteY121" fmla="*/ 50802 h 599162"/>
                <a:gd name="connsiteX122" fmla="*/ 432775 w 770887"/>
                <a:gd name="connsiteY122" fmla="*/ 47813 h 599162"/>
                <a:gd name="connsiteX123" fmla="*/ 438759 w 770887"/>
                <a:gd name="connsiteY123" fmla="*/ 43331 h 599162"/>
                <a:gd name="connsiteX124" fmla="*/ 444743 w 770887"/>
                <a:gd name="connsiteY124" fmla="*/ 43331 h 599162"/>
                <a:gd name="connsiteX125" fmla="*/ 447736 w 770887"/>
                <a:gd name="connsiteY125" fmla="*/ 43331 h 599162"/>
                <a:gd name="connsiteX126" fmla="*/ 455216 w 770887"/>
                <a:gd name="connsiteY126" fmla="*/ 50802 h 599162"/>
                <a:gd name="connsiteX127" fmla="*/ 462696 w 770887"/>
                <a:gd name="connsiteY127" fmla="*/ 56778 h 599162"/>
                <a:gd name="connsiteX128" fmla="*/ 476161 w 770887"/>
                <a:gd name="connsiteY128" fmla="*/ 58272 h 599162"/>
                <a:gd name="connsiteX129" fmla="*/ 482145 w 770887"/>
                <a:gd name="connsiteY129" fmla="*/ 110568 h 599162"/>
                <a:gd name="connsiteX130" fmla="*/ 500098 w 770887"/>
                <a:gd name="connsiteY130" fmla="*/ 242056 h 599162"/>
                <a:gd name="connsiteX131" fmla="*/ 521043 w 770887"/>
                <a:gd name="connsiteY131" fmla="*/ 400438 h 599162"/>
                <a:gd name="connsiteX132" fmla="*/ 525531 w 770887"/>
                <a:gd name="connsiteY132" fmla="*/ 409403 h 599162"/>
                <a:gd name="connsiteX133" fmla="*/ 540492 w 770887"/>
                <a:gd name="connsiteY133" fmla="*/ 409403 h 599162"/>
                <a:gd name="connsiteX134" fmla="*/ 543484 w 770887"/>
                <a:gd name="connsiteY134" fmla="*/ 400438 h 599162"/>
                <a:gd name="connsiteX135" fmla="*/ 555453 w 770887"/>
                <a:gd name="connsiteY135" fmla="*/ 400438 h 599162"/>
                <a:gd name="connsiteX136" fmla="*/ 555453 w 770887"/>
                <a:gd name="connsiteY136" fmla="*/ 404920 h 599162"/>
                <a:gd name="connsiteX137" fmla="*/ 559941 w 770887"/>
                <a:gd name="connsiteY137" fmla="*/ 410897 h 599162"/>
                <a:gd name="connsiteX138" fmla="*/ 579390 w 770887"/>
                <a:gd name="connsiteY138" fmla="*/ 424344 h 599162"/>
                <a:gd name="connsiteX139" fmla="*/ 595847 w 770887"/>
                <a:gd name="connsiteY139" fmla="*/ 442274 h 599162"/>
                <a:gd name="connsiteX140" fmla="*/ 604823 w 770887"/>
                <a:gd name="connsiteY140" fmla="*/ 434803 h 599162"/>
                <a:gd name="connsiteX141" fmla="*/ 610807 w 770887"/>
                <a:gd name="connsiteY141" fmla="*/ 419862 h 599162"/>
                <a:gd name="connsiteX142" fmla="*/ 618288 w 770887"/>
                <a:gd name="connsiteY142" fmla="*/ 412391 h 599162"/>
                <a:gd name="connsiteX143" fmla="*/ 625768 w 770887"/>
                <a:gd name="connsiteY143" fmla="*/ 407908 h 599162"/>
                <a:gd name="connsiteX144" fmla="*/ 639233 w 770887"/>
                <a:gd name="connsiteY144" fmla="*/ 413885 h 599162"/>
                <a:gd name="connsiteX145" fmla="*/ 655690 w 770887"/>
                <a:gd name="connsiteY145" fmla="*/ 425838 h 599162"/>
                <a:gd name="connsiteX146" fmla="*/ 672146 w 770887"/>
                <a:gd name="connsiteY146" fmla="*/ 442274 h 599162"/>
                <a:gd name="connsiteX147" fmla="*/ 684115 w 770887"/>
                <a:gd name="connsiteY147" fmla="*/ 455722 h 599162"/>
                <a:gd name="connsiteX148" fmla="*/ 708052 w 770887"/>
                <a:gd name="connsiteY148" fmla="*/ 479629 h 599162"/>
                <a:gd name="connsiteX149" fmla="*/ 723013 w 770887"/>
                <a:gd name="connsiteY149" fmla="*/ 500547 h 599162"/>
                <a:gd name="connsiteX150" fmla="*/ 731989 w 770887"/>
                <a:gd name="connsiteY150" fmla="*/ 502041 h 599162"/>
                <a:gd name="connsiteX151" fmla="*/ 742462 w 770887"/>
                <a:gd name="connsiteY151" fmla="*/ 503535 h 599162"/>
                <a:gd name="connsiteX152" fmla="*/ 760415 w 770887"/>
                <a:gd name="connsiteY152" fmla="*/ 509512 h 599162"/>
                <a:gd name="connsiteX153" fmla="*/ 767895 w 770887"/>
                <a:gd name="connsiteY153" fmla="*/ 513994 h 599162"/>
                <a:gd name="connsiteX154" fmla="*/ 767895 w 770887"/>
                <a:gd name="connsiteY154" fmla="*/ 519971 h 599162"/>
                <a:gd name="connsiteX155" fmla="*/ 770887 w 770887"/>
                <a:gd name="connsiteY155" fmla="*/ 533419 h 599162"/>
                <a:gd name="connsiteX156" fmla="*/ 770887 w 770887"/>
                <a:gd name="connsiteY156" fmla="*/ 539395 h 599162"/>
                <a:gd name="connsiteX157" fmla="*/ 770887 w 770887"/>
                <a:gd name="connsiteY157" fmla="*/ 545372 h 599162"/>
                <a:gd name="connsiteX158" fmla="*/ 770887 w 770887"/>
                <a:gd name="connsiteY158" fmla="*/ 558820 h 599162"/>
                <a:gd name="connsiteX159" fmla="*/ 764903 w 770887"/>
                <a:gd name="connsiteY159" fmla="*/ 563302 h 599162"/>
                <a:gd name="connsiteX160" fmla="*/ 760415 w 770887"/>
                <a:gd name="connsiteY160" fmla="*/ 557325 h 599162"/>
                <a:gd name="connsiteX161" fmla="*/ 755926 w 770887"/>
                <a:gd name="connsiteY161" fmla="*/ 549855 h 599162"/>
                <a:gd name="connsiteX162" fmla="*/ 751438 w 770887"/>
                <a:gd name="connsiteY162" fmla="*/ 552843 h 599162"/>
                <a:gd name="connsiteX163" fmla="*/ 755926 w 770887"/>
                <a:gd name="connsiteY163" fmla="*/ 560314 h 599162"/>
                <a:gd name="connsiteX164" fmla="*/ 752934 w 770887"/>
                <a:gd name="connsiteY164" fmla="*/ 561808 h 599162"/>
                <a:gd name="connsiteX165" fmla="*/ 748446 w 770887"/>
                <a:gd name="connsiteY165" fmla="*/ 558820 h 599162"/>
                <a:gd name="connsiteX166" fmla="*/ 739470 w 770887"/>
                <a:gd name="connsiteY166" fmla="*/ 555831 h 599162"/>
                <a:gd name="connsiteX167" fmla="*/ 739470 w 770887"/>
                <a:gd name="connsiteY167" fmla="*/ 549855 h 599162"/>
                <a:gd name="connsiteX168" fmla="*/ 736478 w 770887"/>
                <a:gd name="connsiteY168" fmla="*/ 542384 h 599162"/>
                <a:gd name="connsiteX169" fmla="*/ 731989 w 770887"/>
                <a:gd name="connsiteY169" fmla="*/ 539395 h 599162"/>
                <a:gd name="connsiteX170" fmla="*/ 728997 w 770887"/>
                <a:gd name="connsiteY170" fmla="*/ 533419 h 599162"/>
                <a:gd name="connsiteX171" fmla="*/ 717029 w 770887"/>
                <a:gd name="connsiteY171" fmla="*/ 524454 h 599162"/>
                <a:gd name="connsiteX172" fmla="*/ 706556 w 770887"/>
                <a:gd name="connsiteY172" fmla="*/ 525948 h 599162"/>
                <a:gd name="connsiteX173" fmla="*/ 709548 w 770887"/>
                <a:gd name="connsiteY173" fmla="*/ 530430 h 599162"/>
                <a:gd name="connsiteX174" fmla="*/ 712540 w 770887"/>
                <a:gd name="connsiteY174" fmla="*/ 533419 h 599162"/>
                <a:gd name="connsiteX175" fmla="*/ 723013 w 770887"/>
                <a:gd name="connsiteY175" fmla="*/ 539395 h 599162"/>
                <a:gd name="connsiteX176" fmla="*/ 728997 w 770887"/>
                <a:gd name="connsiteY176" fmla="*/ 545372 h 599162"/>
                <a:gd name="connsiteX177" fmla="*/ 728997 w 770887"/>
                <a:gd name="connsiteY177" fmla="*/ 549855 h 599162"/>
                <a:gd name="connsiteX178" fmla="*/ 733485 w 770887"/>
                <a:gd name="connsiteY178" fmla="*/ 554337 h 599162"/>
                <a:gd name="connsiteX179" fmla="*/ 736478 w 770887"/>
                <a:gd name="connsiteY179" fmla="*/ 558820 h 599162"/>
                <a:gd name="connsiteX180" fmla="*/ 739470 w 770887"/>
                <a:gd name="connsiteY180" fmla="*/ 569279 h 599162"/>
                <a:gd name="connsiteX181" fmla="*/ 739470 w 770887"/>
                <a:gd name="connsiteY181" fmla="*/ 572267 h 599162"/>
                <a:gd name="connsiteX182" fmla="*/ 734981 w 770887"/>
                <a:gd name="connsiteY182" fmla="*/ 573761 h 599162"/>
                <a:gd name="connsiteX183" fmla="*/ 731989 w 770887"/>
                <a:gd name="connsiteY183" fmla="*/ 566290 h 599162"/>
                <a:gd name="connsiteX184" fmla="*/ 731989 w 770887"/>
                <a:gd name="connsiteY184" fmla="*/ 573761 h 599162"/>
                <a:gd name="connsiteX185" fmla="*/ 728997 w 770887"/>
                <a:gd name="connsiteY185" fmla="*/ 579738 h 599162"/>
                <a:gd name="connsiteX186" fmla="*/ 724509 w 770887"/>
                <a:gd name="connsiteY186" fmla="*/ 578244 h 599162"/>
                <a:gd name="connsiteX187" fmla="*/ 717029 w 770887"/>
                <a:gd name="connsiteY187" fmla="*/ 570773 h 599162"/>
                <a:gd name="connsiteX188" fmla="*/ 709548 w 770887"/>
                <a:gd name="connsiteY188" fmla="*/ 561808 h 599162"/>
                <a:gd name="connsiteX189" fmla="*/ 703564 w 770887"/>
                <a:gd name="connsiteY189" fmla="*/ 564796 h 599162"/>
                <a:gd name="connsiteX190" fmla="*/ 699076 w 770887"/>
                <a:gd name="connsiteY190" fmla="*/ 564796 h 599162"/>
                <a:gd name="connsiteX191" fmla="*/ 702068 w 770887"/>
                <a:gd name="connsiteY191" fmla="*/ 555831 h 599162"/>
                <a:gd name="connsiteX192" fmla="*/ 709548 w 770887"/>
                <a:gd name="connsiteY192" fmla="*/ 554337 h 599162"/>
                <a:gd name="connsiteX193" fmla="*/ 706556 w 770887"/>
                <a:gd name="connsiteY193" fmla="*/ 545372 h 599162"/>
                <a:gd name="connsiteX194" fmla="*/ 697580 w 770887"/>
                <a:gd name="connsiteY194" fmla="*/ 549855 h 599162"/>
                <a:gd name="connsiteX195" fmla="*/ 700572 w 770887"/>
                <a:gd name="connsiteY195" fmla="*/ 540890 h 599162"/>
                <a:gd name="connsiteX196" fmla="*/ 696084 w 770887"/>
                <a:gd name="connsiteY196" fmla="*/ 534913 h 599162"/>
                <a:gd name="connsiteX197" fmla="*/ 694588 w 770887"/>
                <a:gd name="connsiteY197" fmla="*/ 530430 h 599162"/>
                <a:gd name="connsiteX198" fmla="*/ 694588 w 770887"/>
                <a:gd name="connsiteY198" fmla="*/ 525948 h 599162"/>
                <a:gd name="connsiteX199" fmla="*/ 700572 w 770887"/>
                <a:gd name="connsiteY199" fmla="*/ 516983 h 599162"/>
                <a:gd name="connsiteX200" fmla="*/ 693091 w 770887"/>
                <a:gd name="connsiteY200" fmla="*/ 516983 h 599162"/>
                <a:gd name="connsiteX201" fmla="*/ 690099 w 770887"/>
                <a:gd name="connsiteY201" fmla="*/ 519971 h 599162"/>
                <a:gd name="connsiteX202" fmla="*/ 690099 w 770887"/>
                <a:gd name="connsiteY202" fmla="*/ 522959 h 599162"/>
                <a:gd name="connsiteX203" fmla="*/ 690099 w 770887"/>
                <a:gd name="connsiteY203" fmla="*/ 531925 h 599162"/>
                <a:gd name="connsiteX204" fmla="*/ 685611 w 770887"/>
                <a:gd name="connsiteY204" fmla="*/ 534913 h 599162"/>
                <a:gd name="connsiteX205" fmla="*/ 682619 w 770887"/>
                <a:gd name="connsiteY205" fmla="*/ 537901 h 599162"/>
                <a:gd name="connsiteX206" fmla="*/ 682619 w 770887"/>
                <a:gd name="connsiteY206" fmla="*/ 533419 h 599162"/>
                <a:gd name="connsiteX207" fmla="*/ 681123 w 770887"/>
                <a:gd name="connsiteY207" fmla="*/ 527442 h 599162"/>
                <a:gd name="connsiteX208" fmla="*/ 679627 w 770887"/>
                <a:gd name="connsiteY208" fmla="*/ 519971 h 599162"/>
                <a:gd name="connsiteX209" fmla="*/ 678131 w 770887"/>
                <a:gd name="connsiteY209" fmla="*/ 515489 h 599162"/>
                <a:gd name="connsiteX210" fmla="*/ 676635 w 770887"/>
                <a:gd name="connsiteY210" fmla="*/ 511006 h 599162"/>
                <a:gd name="connsiteX211" fmla="*/ 676635 w 770887"/>
                <a:gd name="connsiteY211" fmla="*/ 506524 h 599162"/>
                <a:gd name="connsiteX212" fmla="*/ 681123 w 770887"/>
                <a:gd name="connsiteY212" fmla="*/ 503535 h 599162"/>
                <a:gd name="connsiteX213" fmla="*/ 684115 w 770887"/>
                <a:gd name="connsiteY213" fmla="*/ 499053 h 599162"/>
                <a:gd name="connsiteX214" fmla="*/ 690099 w 770887"/>
                <a:gd name="connsiteY214" fmla="*/ 493076 h 599162"/>
                <a:gd name="connsiteX215" fmla="*/ 684115 w 770887"/>
                <a:gd name="connsiteY215" fmla="*/ 482617 h 599162"/>
                <a:gd name="connsiteX216" fmla="*/ 681123 w 770887"/>
                <a:gd name="connsiteY216" fmla="*/ 484111 h 599162"/>
                <a:gd name="connsiteX217" fmla="*/ 678131 w 770887"/>
                <a:gd name="connsiteY217" fmla="*/ 491582 h 599162"/>
                <a:gd name="connsiteX218" fmla="*/ 672146 w 770887"/>
                <a:gd name="connsiteY218" fmla="*/ 499053 h 599162"/>
                <a:gd name="connsiteX219" fmla="*/ 667658 w 770887"/>
                <a:gd name="connsiteY219" fmla="*/ 502041 h 599162"/>
                <a:gd name="connsiteX220" fmla="*/ 666162 w 770887"/>
                <a:gd name="connsiteY220" fmla="*/ 505029 h 599162"/>
                <a:gd name="connsiteX221" fmla="*/ 669154 w 770887"/>
                <a:gd name="connsiteY221" fmla="*/ 516983 h 599162"/>
                <a:gd name="connsiteX222" fmla="*/ 675139 w 770887"/>
                <a:gd name="connsiteY222" fmla="*/ 533419 h 599162"/>
                <a:gd name="connsiteX223" fmla="*/ 669154 w 770887"/>
                <a:gd name="connsiteY223" fmla="*/ 531925 h 599162"/>
                <a:gd name="connsiteX224" fmla="*/ 660178 w 770887"/>
                <a:gd name="connsiteY224" fmla="*/ 513994 h 599162"/>
                <a:gd name="connsiteX225" fmla="*/ 649705 w 770887"/>
                <a:gd name="connsiteY225" fmla="*/ 499053 h 599162"/>
                <a:gd name="connsiteX226" fmla="*/ 646713 w 770887"/>
                <a:gd name="connsiteY226" fmla="*/ 508018 h 599162"/>
                <a:gd name="connsiteX227" fmla="*/ 643721 w 770887"/>
                <a:gd name="connsiteY227" fmla="*/ 506524 h 599162"/>
                <a:gd name="connsiteX228" fmla="*/ 639233 w 770887"/>
                <a:gd name="connsiteY228" fmla="*/ 496064 h 599162"/>
                <a:gd name="connsiteX229" fmla="*/ 633249 w 770887"/>
                <a:gd name="connsiteY229" fmla="*/ 491582 h 599162"/>
                <a:gd name="connsiteX230" fmla="*/ 618288 w 770887"/>
                <a:gd name="connsiteY230" fmla="*/ 475146 h 599162"/>
                <a:gd name="connsiteX231" fmla="*/ 618288 w 770887"/>
                <a:gd name="connsiteY231" fmla="*/ 464687 h 599162"/>
                <a:gd name="connsiteX232" fmla="*/ 615296 w 770887"/>
                <a:gd name="connsiteY232" fmla="*/ 470664 h 599162"/>
                <a:gd name="connsiteX233" fmla="*/ 607815 w 770887"/>
                <a:gd name="connsiteY233" fmla="*/ 467675 h 599162"/>
                <a:gd name="connsiteX234" fmla="*/ 591358 w 770887"/>
                <a:gd name="connsiteY234" fmla="*/ 452734 h 599162"/>
                <a:gd name="connsiteX235" fmla="*/ 580886 w 770887"/>
                <a:gd name="connsiteY235" fmla="*/ 440780 h 599162"/>
                <a:gd name="connsiteX236" fmla="*/ 574902 w 770887"/>
                <a:gd name="connsiteY236" fmla="*/ 442274 h 599162"/>
                <a:gd name="connsiteX237" fmla="*/ 561437 w 770887"/>
                <a:gd name="connsiteY237" fmla="*/ 439286 h 599162"/>
                <a:gd name="connsiteX238" fmla="*/ 552461 w 770887"/>
                <a:gd name="connsiteY238" fmla="*/ 430321 h 599162"/>
                <a:gd name="connsiteX239" fmla="*/ 552461 w 770887"/>
                <a:gd name="connsiteY239" fmla="*/ 419862 h 599162"/>
                <a:gd name="connsiteX240" fmla="*/ 547972 w 770887"/>
                <a:gd name="connsiteY240" fmla="*/ 422850 h 599162"/>
                <a:gd name="connsiteX241" fmla="*/ 530020 w 770887"/>
                <a:gd name="connsiteY241" fmla="*/ 422850 h 599162"/>
                <a:gd name="connsiteX242" fmla="*/ 521043 w 770887"/>
                <a:gd name="connsiteY242" fmla="*/ 421356 h 599162"/>
                <a:gd name="connsiteX243" fmla="*/ 510571 w 770887"/>
                <a:gd name="connsiteY243" fmla="*/ 418368 h 599162"/>
                <a:gd name="connsiteX244" fmla="*/ 491122 w 770887"/>
                <a:gd name="connsiteY244" fmla="*/ 416873 h 599162"/>
                <a:gd name="connsiteX245" fmla="*/ 471673 w 770887"/>
                <a:gd name="connsiteY245" fmla="*/ 421356 h 599162"/>
                <a:gd name="connsiteX246" fmla="*/ 458208 w 770887"/>
                <a:gd name="connsiteY246" fmla="*/ 424344 h 599162"/>
                <a:gd name="connsiteX247" fmla="*/ 461200 w 770887"/>
                <a:gd name="connsiteY247" fmla="*/ 412391 h 599162"/>
                <a:gd name="connsiteX248" fmla="*/ 456712 w 770887"/>
                <a:gd name="connsiteY248" fmla="*/ 415379 h 599162"/>
                <a:gd name="connsiteX249" fmla="*/ 449232 w 770887"/>
                <a:gd name="connsiteY249" fmla="*/ 410897 h 599162"/>
                <a:gd name="connsiteX250" fmla="*/ 443247 w 770887"/>
                <a:gd name="connsiteY250" fmla="*/ 407908 h 599162"/>
                <a:gd name="connsiteX251" fmla="*/ 437263 w 770887"/>
                <a:gd name="connsiteY251" fmla="*/ 407908 h 599162"/>
                <a:gd name="connsiteX252" fmla="*/ 432775 w 770887"/>
                <a:gd name="connsiteY252" fmla="*/ 407908 h 599162"/>
                <a:gd name="connsiteX253" fmla="*/ 425294 w 770887"/>
                <a:gd name="connsiteY253" fmla="*/ 412391 h 599162"/>
                <a:gd name="connsiteX254" fmla="*/ 419310 w 770887"/>
                <a:gd name="connsiteY254" fmla="*/ 415379 h 599162"/>
                <a:gd name="connsiteX255" fmla="*/ 413326 w 770887"/>
                <a:gd name="connsiteY255" fmla="*/ 422850 h 599162"/>
                <a:gd name="connsiteX256" fmla="*/ 410334 w 770887"/>
                <a:gd name="connsiteY256" fmla="*/ 425838 h 599162"/>
                <a:gd name="connsiteX257" fmla="*/ 402853 w 770887"/>
                <a:gd name="connsiteY257" fmla="*/ 424344 h 599162"/>
                <a:gd name="connsiteX258" fmla="*/ 410334 w 770887"/>
                <a:gd name="connsiteY258" fmla="*/ 418368 h 599162"/>
                <a:gd name="connsiteX259" fmla="*/ 419310 w 770887"/>
                <a:gd name="connsiteY259" fmla="*/ 409403 h 599162"/>
                <a:gd name="connsiteX260" fmla="*/ 425294 w 770887"/>
                <a:gd name="connsiteY260" fmla="*/ 403426 h 599162"/>
                <a:gd name="connsiteX261" fmla="*/ 429783 w 770887"/>
                <a:gd name="connsiteY261" fmla="*/ 397449 h 599162"/>
                <a:gd name="connsiteX262" fmla="*/ 426791 w 770887"/>
                <a:gd name="connsiteY262" fmla="*/ 397449 h 599162"/>
                <a:gd name="connsiteX263" fmla="*/ 420806 w 770887"/>
                <a:gd name="connsiteY263" fmla="*/ 394461 h 599162"/>
                <a:gd name="connsiteX264" fmla="*/ 420806 w 770887"/>
                <a:gd name="connsiteY264" fmla="*/ 384002 h 599162"/>
                <a:gd name="connsiteX265" fmla="*/ 414822 w 770887"/>
                <a:gd name="connsiteY265" fmla="*/ 388484 h 599162"/>
                <a:gd name="connsiteX266" fmla="*/ 413326 w 770887"/>
                <a:gd name="connsiteY266" fmla="*/ 389978 h 599162"/>
                <a:gd name="connsiteX267" fmla="*/ 402853 w 770887"/>
                <a:gd name="connsiteY267" fmla="*/ 389978 h 599162"/>
                <a:gd name="connsiteX268" fmla="*/ 393877 w 770887"/>
                <a:gd name="connsiteY268" fmla="*/ 388484 h 599162"/>
                <a:gd name="connsiteX269" fmla="*/ 389389 w 770887"/>
                <a:gd name="connsiteY269" fmla="*/ 392967 h 599162"/>
                <a:gd name="connsiteX270" fmla="*/ 386397 w 770887"/>
                <a:gd name="connsiteY270" fmla="*/ 401932 h 599162"/>
                <a:gd name="connsiteX271" fmla="*/ 392381 w 770887"/>
                <a:gd name="connsiteY271" fmla="*/ 409403 h 599162"/>
                <a:gd name="connsiteX272" fmla="*/ 389389 w 770887"/>
                <a:gd name="connsiteY272" fmla="*/ 421356 h 599162"/>
                <a:gd name="connsiteX273" fmla="*/ 381908 w 770887"/>
                <a:gd name="connsiteY273" fmla="*/ 428827 h 599162"/>
                <a:gd name="connsiteX274" fmla="*/ 374428 w 770887"/>
                <a:gd name="connsiteY274" fmla="*/ 428827 h 599162"/>
                <a:gd name="connsiteX275" fmla="*/ 365452 w 770887"/>
                <a:gd name="connsiteY275" fmla="*/ 428827 h 599162"/>
                <a:gd name="connsiteX276" fmla="*/ 362459 w 770887"/>
                <a:gd name="connsiteY276" fmla="*/ 439286 h 599162"/>
                <a:gd name="connsiteX277" fmla="*/ 350491 w 770887"/>
                <a:gd name="connsiteY277" fmla="*/ 443769 h 599162"/>
                <a:gd name="connsiteX278" fmla="*/ 348995 w 770887"/>
                <a:gd name="connsiteY278" fmla="*/ 446757 h 599162"/>
                <a:gd name="connsiteX279" fmla="*/ 338522 w 770887"/>
                <a:gd name="connsiteY279" fmla="*/ 454228 h 599162"/>
                <a:gd name="connsiteX280" fmla="*/ 328050 w 770887"/>
                <a:gd name="connsiteY280" fmla="*/ 457216 h 599162"/>
                <a:gd name="connsiteX281" fmla="*/ 322065 w 770887"/>
                <a:gd name="connsiteY281" fmla="*/ 458710 h 599162"/>
                <a:gd name="connsiteX282" fmla="*/ 319073 w 770887"/>
                <a:gd name="connsiteY282" fmla="*/ 454228 h 599162"/>
                <a:gd name="connsiteX283" fmla="*/ 317577 w 770887"/>
                <a:gd name="connsiteY283" fmla="*/ 451239 h 599162"/>
                <a:gd name="connsiteX284" fmla="*/ 325058 w 770887"/>
                <a:gd name="connsiteY284" fmla="*/ 448251 h 599162"/>
                <a:gd name="connsiteX285" fmla="*/ 331042 w 770887"/>
                <a:gd name="connsiteY285" fmla="*/ 440780 h 599162"/>
                <a:gd name="connsiteX286" fmla="*/ 323561 w 770887"/>
                <a:gd name="connsiteY286" fmla="*/ 440780 h 599162"/>
                <a:gd name="connsiteX287" fmla="*/ 320569 w 770887"/>
                <a:gd name="connsiteY287" fmla="*/ 436298 h 599162"/>
                <a:gd name="connsiteX288" fmla="*/ 328050 w 770887"/>
                <a:gd name="connsiteY288" fmla="*/ 425838 h 599162"/>
                <a:gd name="connsiteX289" fmla="*/ 331042 w 770887"/>
                <a:gd name="connsiteY289" fmla="*/ 415379 h 599162"/>
                <a:gd name="connsiteX290" fmla="*/ 335530 w 770887"/>
                <a:gd name="connsiteY290" fmla="*/ 400438 h 599162"/>
                <a:gd name="connsiteX291" fmla="*/ 343010 w 770887"/>
                <a:gd name="connsiteY291" fmla="*/ 391473 h 599162"/>
                <a:gd name="connsiteX292" fmla="*/ 369940 w 770887"/>
                <a:gd name="connsiteY292" fmla="*/ 394461 h 599162"/>
                <a:gd name="connsiteX293" fmla="*/ 365452 w 770887"/>
                <a:gd name="connsiteY293" fmla="*/ 388484 h 599162"/>
                <a:gd name="connsiteX294" fmla="*/ 357971 w 770887"/>
                <a:gd name="connsiteY294" fmla="*/ 386990 h 599162"/>
                <a:gd name="connsiteX295" fmla="*/ 344507 w 770887"/>
                <a:gd name="connsiteY295" fmla="*/ 381013 h 599162"/>
                <a:gd name="connsiteX296" fmla="*/ 334034 w 770887"/>
                <a:gd name="connsiteY296" fmla="*/ 385496 h 599162"/>
                <a:gd name="connsiteX297" fmla="*/ 325058 w 770887"/>
                <a:gd name="connsiteY297" fmla="*/ 392967 h 599162"/>
                <a:gd name="connsiteX298" fmla="*/ 316081 w 770887"/>
                <a:gd name="connsiteY298" fmla="*/ 400438 h 599162"/>
                <a:gd name="connsiteX299" fmla="*/ 311593 w 770887"/>
                <a:gd name="connsiteY299" fmla="*/ 409403 h 599162"/>
                <a:gd name="connsiteX300" fmla="*/ 310097 w 770887"/>
                <a:gd name="connsiteY300" fmla="*/ 416873 h 599162"/>
                <a:gd name="connsiteX301" fmla="*/ 304113 w 770887"/>
                <a:gd name="connsiteY301" fmla="*/ 416873 h 599162"/>
                <a:gd name="connsiteX302" fmla="*/ 304113 w 770887"/>
                <a:gd name="connsiteY302" fmla="*/ 419862 h 599162"/>
                <a:gd name="connsiteX303" fmla="*/ 307105 w 770887"/>
                <a:gd name="connsiteY303" fmla="*/ 425838 h 599162"/>
                <a:gd name="connsiteX304" fmla="*/ 305609 w 770887"/>
                <a:gd name="connsiteY304" fmla="*/ 430321 h 599162"/>
                <a:gd name="connsiteX305" fmla="*/ 301120 w 770887"/>
                <a:gd name="connsiteY305" fmla="*/ 434803 h 599162"/>
                <a:gd name="connsiteX306" fmla="*/ 290648 w 770887"/>
                <a:gd name="connsiteY306" fmla="*/ 440780 h 599162"/>
                <a:gd name="connsiteX307" fmla="*/ 284664 w 770887"/>
                <a:gd name="connsiteY307" fmla="*/ 445263 h 599162"/>
                <a:gd name="connsiteX308" fmla="*/ 277183 w 770887"/>
                <a:gd name="connsiteY308" fmla="*/ 452734 h 599162"/>
                <a:gd name="connsiteX309" fmla="*/ 275687 w 770887"/>
                <a:gd name="connsiteY309" fmla="*/ 460204 h 599162"/>
                <a:gd name="connsiteX310" fmla="*/ 286160 w 770887"/>
                <a:gd name="connsiteY310" fmla="*/ 463193 h 599162"/>
                <a:gd name="connsiteX311" fmla="*/ 287656 w 770887"/>
                <a:gd name="connsiteY311" fmla="*/ 473652 h 599162"/>
                <a:gd name="connsiteX312" fmla="*/ 283168 w 770887"/>
                <a:gd name="connsiteY312" fmla="*/ 479629 h 599162"/>
                <a:gd name="connsiteX313" fmla="*/ 275687 w 770887"/>
                <a:gd name="connsiteY313" fmla="*/ 484111 h 599162"/>
                <a:gd name="connsiteX314" fmla="*/ 266711 w 770887"/>
                <a:gd name="connsiteY314" fmla="*/ 496064 h 599162"/>
                <a:gd name="connsiteX315" fmla="*/ 253246 w 770887"/>
                <a:gd name="connsiteY315" fmla="*/ 505029 h 599162"/>
                <a:gd name="connsiteX316" fmla="*/ 226317 w 770887"/>
                <a:gd name="connsiteY316" fmla="*/ 518477 h 599162"/>
                <a:gd name="connsiteX317" fmla="*/ 224821 w 770887"/>
                <a:gd name="connsiteY317" fmla="*/ 530430 h 599162"/>
                <a:gd name="connsiteX318" fmla="*/ 214348 w 770887"/>
                <a:gd name="connsiteY318" fmla="*/ 534913 h 599162"/>
                <a:gd name="connsiteX319" fmla="*/ 203876 w 770887"/>
                <a:gd name="connsiteY319" fmla="*/ 540890 h 599162"/>
                <a:gd name="connsiteX320" fmla="*/ 190411 w 770887"/>
                <a:gd name="connsiteY320" fmla="*/ 545372 h 599162"/>
                <a:gd name="connsiteX321" fmla="*/ 185923 w 770887"/>
                <a:gd name="connsiteY321" fmla="*/ 548360 h 599162"/>
                <a:gd name="connsiteX322" fmla="*/ 179939 w 770887"/>
                <a:gd name="connsiteY322" fmla="*/ 552843 h 599162"/>
                <a:gd name="connsiteX323" fmla="*/ 175450 w 770887"/>
                <a:gd name="connsiteY323" fmla="*/ 557325 h 599162"/>
                <a:gd name="connsiteX324" fmla="*/ 172458 w 770887"/>
                <a:gd name="connsiteY324" fmla="*/ 566290 h 599162"/>
                <a:gd name="connsiteX325" fmla="*/ 164978 w 770887"/>
                <a:gd name="connsiteY325" fmla="*/ 567785 h 599162"/>
                <a:gd name="connsiteX326" fmla="*/ 154505 w 770887"/>
                <a:gd name="connsiteY326" fmla="*/ 570773 h 599162"/>
                <a:gd name="connsiteX327" fmla="*/ 147025 w 770887"/>
                <a:gd name="connsiteY327" fmla="*/ 570773 h 599162"/>
                <a:gd name="connsiteX328" fmla="*/ 139545 w 770887"/>
                <a:gd name="connsiteY328" fmla="*/ 573761 h 599162"/>
                <a:gd name="connsiteX329" fmla="*/ 129072 w 770887"/>
                <a:gd name="connsiteY329" fmla="*/ 579738 h 599162"/>
                <a:gd name="connsiteX330" fmla="*/ 132064 w 770887"/>
                <a:gd name="connsiteY330" fmla="*/ 587209 h 599162"/>
                <a:gd name="connsiteX331" fmla="*/ 129072 w 770887"/>
                <a:gd name="connsiteY331" fmla="*/ 588703 h 599162"/>
                <a:gd name="connsiteX332" fmla="*/ 121592 w 770887"/>
                <a:gd name="connsiteY332" fmla="*/ 584220 h 599162"/>
                <a:gd name="connsiteX333" fmla="*/ 114111 w 770887"/>
                <a:gd name="connsiteY333" fmla="*/ 581232 h 599162"/>
                <a:gd name="connsiteX334" fmla="*/ 108127 w 770887"/>
                <a:gd name="connsiteY334" fmla="*/ 572267 h 599162"/>
                <a:gd name="connsiteX335" fmla="*/ 106631 w 770887"/>
                <a:gd name="connsiteY335" fmla="*/ 575255 h 599162"/>
                <a:gd name="connsiteX336" fmla="*/ 106631 w 770887"/>
                <a:gd name="connsiteY336" fmla="*/ 587209 h 599162"/>
                <a:gd name="connsiteX337" fmla="*/ 97655 w 770887"/>
                <a:gd name="connsiteY337" fmla="*/ 587209 h 599162"/>
                <a:gd name="connsiteX338" fmla="*/ 97655 w 770887"/>
                <a:gd name="connsiteY338" fmla="*/ 591691 h 599162"/>
                <a:gd name="connsiteX339" fmla="*/ 88678 w 770887"/>
                <a:gd name="connsiteY339" fmla="*/ 591691 h 599162"/>
                <a:gd name="connsiteX340" fmla="*/ 88678 w 770887"/>
                <a:gd name="connsiteY340" fmla="*/ 590197 h 599162"/>
                <a:gd name="connsiteX341" fmla="*/ 84190 w 770887"/>
                <a:gd name="connsiteY341" fmla="*/ 588703 h 599162"/>
                <a:gd name="connsiteX342" fmla="*/ 78206 w 770887"/>
                <a:gd name="connsiteY342" fmla="*/ 588703 h 599162"/>
                <a:gd name="connsiteX343" fmla="*/ 70725 w 770887"/>
                <a:gd name="connsiteY343" fmla="*/ 590197 h 599162"/>
                <a:gd name="connsiteX344" fmla="*/ 61749 w 770887"/>
                <a:gd name="connsiteY344" fmla="*/ 599162 h 599162"/>
                <a:gd name="connsiteX345" fmla="*/ 45292 w 770887"/>
                <a:gd name="connsiteY345" fmla="*/ 599162 h 599162"/>
                <a:gd name="connsiteX346" fmla="*/ 30331 w 770887"/>
                <a:gd name="connsiteY346" fmla="*/ 599162 h 599162"/>
                <a:gd name="connsiteX347" fmla="*/ 30331 w 770887"/>
                <a:gd name="connsiteY347" fmla="*/ 593185 h 599162"/>
                <a:gd name="connsiteX348" fmla="*/ 40804 w 770887"/>
                <a:gd name="connsiteY348" fmla="*/ 581232 h 599162"/>
                <a:gd name="connsiteX349" fmla="*/ 58757 w 770887"/>
                <a:gd name="connsiteY349" fmla="*/ 581232 h 599162"/>
                <a:gd name="connsiteX350" fmla="*/ 66237 w 770887"/>
                <a:gd name="connsiteY350" fmla="*/ 581232 h 599162"/>
                <a:gd name="connsiteX351" fmla="*/ 73717 w 770887"/>
                <a:gd name="connsiteY351" fmla="*/ 576750 h 599162"/>
                <a:gd name="connsiteX352" fmla="*/ 84190 w 770887"/>
                <a:gd name="connsiteY352" fmla="*/ 573761 h 599162"/>
                <a:gd name="connsiteX353" fmla="*/ 88678 w 770887"/>
                <a:gd name="connsiteY353" fmla="*/ 570773 h 599162"/>
                <a:gd name="connsiteX354" fmla="*/ 93166 w 770887"/>
                <a:gd name="connsiteY354" fmla="*/ 563302 h 599162"/>
                <a:gd name="connsiteX355" fmla="*/ 102143 w 770887"/>
                <a:gd name="connsiteY355" fmla="*/ 558820 h 599162"/>
                <a:gd name="connsiteX356" fmla="*/ 115607 w 770887"/>
                <a:gd name="connsiteY356" fmla="*/ 557325 h 599162"/>
                <a:gd name="connsiteX357" fmla="*/ 123088 w 770887"/>
                <a:gd name="connsiteY357" fmla="*/ 557325 h 599162"/>
                <a:gd name="connsiteX358" fmla="*/ 129072 w 770887"/>
                <a:gd name="connsiteY358" fmla="*/ 563302 h 599162"/>
                <a:gd name="connsiteX359" fmla="*/ 135056 w 770887"/>
                <a:gd name="connsiteY359" fmla="*/ 558820 h 599162"/>
                <a:gd name="connsiteX360" fmla="*/ 141041 w 770887"/>
                <a:gd name="connsiteY360" fmla="*/ 549855 h 599162"/>
                <a:gd name="connsiteX361" fmla="*/ 148521 w 770887"/>
                <a:gd name="connsiteY361" fmla="*/ 542384 h 599162"/>
                <a:gd name="connsiteX362" fmla="*/ 156001 w 770887"/>
                <a:gd name="connsiteY362" fmla="*/ 537901 h 599162"/>
                <a:gd name="connsiteX363" fmla="*/ 170962 w 770887"/>
                <a:gd name="connsiteY363" fmla="*/ 534913 h 599162"/>
                <a:gd name="connsiteX364" fmla="*/ 176946 w 770887"/>
                <a:gd name="connsiteY364" fmla="*/ 528936 h 599162"/>
                <a:gd name="connsiteX365" fmla="*/ 184427 w 770887"/>
                <a:gd name="connsiteY365" fmla="*/ 521465 h 599162"/>
                <a:gd name="connsiteX366" fmla="*/ 193403 w 770887"/>
                <a:gd name="connsiteY366" fmla="*/ 513994 h 599162"/>
                <a:gd name="connsiteX367" fmla="*/ 200884 w 770887"/>
                <a:gd name="connsiteY367" fmla="*/ 509512 h 599162"/>
                <a:gd name="connsiteX368" fmla="*/ 203876 w 770887"/>
                <a:gd name="connsiteY368" fmla="*/ 500547 h 599162"/>
                <a:gd name="connsiteX369" fmla="*/ 205372 w 770887"/>
                <a:gd name="connsiteY369" fmla="*/ 487099 h 599162"/>
                <a:gd name="connsiteX370" fmla="*/ 208364 w 770887"/>
                <a:gd name="connsiteY370" fmla="*/ 478134 h 599162"/>
                <a:gd name="connsiteX371" fmla="*/ 209860 w 770887"/>
                <a:gd name="connsiteY371" fmla="*/ 475146 h 599162"/>
                <a:gd name="connsiteX372" fmla="*/ 217340 w 770887"/>
                <a:gd name="connsiteY372" fmla="*/ 464687 h 599162"/>
                <a:gd name="connsiteX373" fmla="*/ 212852 w 770887"/>
                <a:gd name="connsiteY373" fmla="*/ 464687 h 599162"/>
                <a:gd name="connsiteX374" fmla="*/ 205372 w 770887"/>
                <a:gd name="connsiteY374" fmla="*/ 466181 h 599162"/>
                <a:gd name="connsiteX375" fmla="*/ 200884 w 770887"/>
                <a:gd name="connsiteY375" fmla="*/ 466181 h 599162"/>
                <a:gd name="connsiteX376" fmla="*/ 193403 w 770887"/>
                <a:gd name="connsiteY376" fmla="*/ 464687 h 599162"/>
                <a:gd name="connsiteX377" fmla="*/ 190411 w 770887"/>
                <a:gd name="connsiteY377" fmla="*/ 461699 h 599162"/>
                <a:gd name="connsiteX378" fmla="*/ 197891 w 770887"/>
                <a:gd name="connsiteY378" fmla="*/ 454228 h 599162"/>
                <a:gd name="connsiteX379" fmla="*/ 190411 w 770887"/>
                <a:gd name="connsiteY379" fmla="*/ 455722 h 599162"/>
                <a:gd name="connsiteX380" fmla="*/ 185923 w 770887"/>
                <a:gd name="connsiteY380" fmla="*/ 460204 h 599162"/>
                <a:gd name="connsiteX381" fmla="*/ 182931 w 770887"/>
                <a:gd name="connsiteY381" fmla="*/ 470664 h 599162"/>
                <a:gd name="connsiteX382" fmla="*/ 178442 w 770887"/>
                <a:gd name="connsiteY382" fmla="*/ 475146 h 599162"/>
                <a:gd name="connsiteX383" fmla="*/ 176946 w 770887"/>
                <a:gd name="connsiteY383" fmla="*/ 470664 h 599162"/>
                <a:gd name="connsiteX384" fmla="*/ 172458 w 770887"/>
                <a:gd name="connsiteY384" fmla="*/ 464687 h 599162"/>
                <a:gd name="connsiteX385" fmla="*/ 164978 w 770887"/>
                <a:gd name="connsiteY385" fmla="*/ 457216 h 599162"/>
                <a:gd name="connsiteX386" fmla="*/ 153009 w 770887"/>
                <a:gd name="connsiteY386" fmla="*/ 449745 h 599162"/>
                <a:gd name="connsiteX387" fmla="*/ 150017 w 770887"/>
                <a:gd name="connsiteY387" fmla="*/ 449745 h 599162"/>
                <a:gd name="connsiteX388" fmla="*/ 139545 w 770887"/>
                <a:gd name="connsiteY388" fmla="*/ 457216 h 599162"/>
                <a:gd name="connsiteX389" fmla="*/ 133560 w 770887"/>
                <a:gd name="connsiteY389" fmla="*/ 457216 h 599162"/>
                <a:gd name="connsiteX390" fmla="*/ 124584 w 770887"/>
                <a:gd name="connsiteY390" fmla="*/ 457216 h 599162"/>
                <a:gd name="connsiteX391" fmla="*/ 126080 w 770887"/>
                <a:gd name="connsiteY391" fmla="*/ 437792 h 599162"/>
                <a:gd name="connsiteX392" fmla="*/ 127576 w 770887"/>
                <a:gd name="connsiteY392" fmla="*/ 431815 h 599162"/>
                <a:gd name="connsiteX393" fmla="*/ 132064 w 770887"/>
                <a:gd name="connsiteY393" fmla="*/ 425838 h 599162"/>
                <a:gd name="connsiteX394" fmla="*/ 132064 w 770887"/>
                <a:gd name="connsiteY394" fmla="*/ 418368 h 599162"/>
                <a:gd name="connsiteX395" fmla="*/ 130568 w 770887"/>
                <a:gd name="connsiteY395" fmla="*/ 406414 h 599162"/>
                <a:gd name="connsiteX396" fmla="*/ 127576 w 770887"/>
                <a:gd name="connsiteY396" fmla="*/ 394461 h 599162"/>
                <a:gd name="connsiteX397" fmla="*/ 124584 w 770887"/>
                <a:gd name="connsiteY397" fmla="*/ 397449 h 599162"/>
                <a:gd name="connsiteX398" fmla="*/ 118600 w 770887"/>
                <a:gd name="connsiteY398" fmla="*/ 403426 h 599162"/>
                <a:gd name="connsiteX399" fmla="*/ 114111 w 770887"/>
                <a:gd name="connsiteY399" fmla="*/ 406414 h 599162"/>
                <a:gd name="connsiteX400" fmla="*/ 109623 w 770887"/>
                <a:gd name="connsiteY400" fmla="*/ 406414 h 599162"/>
                <a:gd name="connsiteX401" fmla="*/ 105135 w 770887"/>
                <a:gd name="connsiteY401" fmla="*/ 401932 h 599162"/>
                <a:gd name="connsiteX402" fmla="*/ 102143 w 770887"/>
                <a:gd name="connsiteY402" fmla="*/ 401932 h 599162"/>
                <a:gd name="connsiteX403" fmla="*/ 96158 w 770887"/>
                <a:gd name="connsiteY403" fmla="*/ 398943 h 599162"/>
                <a:gd name="connsiteX404" fmla="*/ 91670 w 770887"/>
                <a:gd name="connsiteY404" fmla="*/ 394461 h 599162"/>
                <a:gd name="connsiteX405" fmla="*/ 87182 w 770887"/>
                <a:gd name="connsiteY405" fmla="*/ 391473 h 599162"/>
                <a:gd name="connsiteX406" fmla="*/ 82694 w 770887"/>
                <a:gd name="connsiteY406" fmla="*/ 386990 h 599162"/>
                <a:gd name="connsiteX407" fmla="*/ 81198 w 770887"/>
                <a:gd name="connsiteY407" fmla="*/ 382508 h 599162"/>
                <a:gd name="connsiteX408" fmla="*/ 79702 w 770887"/>
                <a:gd name="connsiteY408" fmla="*/ 372048 h 599162"/>
                <a:gd name="connsiteX409" fmla="*/ 85686 w 770887"/>
                <a:gd name="connsiteY409" fmla="*/ 367566 h 599162"/>
                <a:gd name="connsiteX410" fmla="*/ 91670 w 770887"/>
                <a:gd name="connsiteY410" fmla="*/ 367566 h 599162"/>
                <a:gd name="connsiteX411" fmla="*/ 99151 w 770887"/>
                <a:gd name="connsiteY411" fmla="*/ 367566 h 599162"/>
                <a:gd name="connsiteX412" fmla="*/ 106631 w 770887"/>
                <a:gd name="connsiteY412" fmla="*/ 372048 h 599162"/>
                <a:gd name="connsiteX413" fmla="*/ 109623 w 770887"/>
                <a:gd name="connsiteY413" fmla="*/ 364578 h 599162"/>
                <a:gd name="connsiteX414" fmla="*/ 105135 w 770887"/>
                <a:gd name="connsiteY414" fmla="*/ 360095 h 599162"/>
                <a:gd name="connsiteX415" fmla="*/ 103639 w 770887"/>
                <a:gd name="connsiteY415" fmla="*/ 360095 h 599162"/>
                <a:gd name="connsiteX416" fmla="*/ 96158 w 770887"/>
                <a:gd name="connsiteY416" fmla="*/ 360095 h 599162"/>
                <a:gd name="connsiteX417" fmla="*/ 91670 w 770887"/>
                <a:gd name="connsiteY417" fmla="*/ 360095 h 599162"/>
                <a:gd name="connsiteX418" fmla="*/ 82694 w 770887"/>
                <a:gd name="connsiteY418" fmla="*/ 354118 h 599162"/>
                <a:gd name="connsiteX419" fmla="*/ 79702 w 770887"/>
                <a:gd name="connsiteY419" fmla="*/ 348142 h 599162"/>
                <a:gd name="connsiteX420" fmla="*/ 76710 w 770887"/>
                <a:gd name="connsiteY420" fmla="*/ 340671 h 599162"/>
                <a:gd name="connsiteX421" fmla="*/ 73717 w 770887"/>
                <a:gd name="connsiteY421" fmla="*/ 333200 h 599162"/>
                <a:gd name="connsiteX422" fmla="*/ 73717 w 770887"/>
                <a:gd name="connsiteY422" fmla="*/ 330212 h 599162"/>
                <a:gd name="connsiteX423" fmla="*/ 76710 w 770887"/>
                <a:gd name="connsiteY423" fmla="*/ 327223 h 599162"/>
                <a:gd name="connsiteX424" fmla="*/ 81198 w 770887"/>
                <a:gd name="connsiteY424" fmla="*/ 319752 h 599162"/>
                <a:gd name="connsiteX425" fmla="*/ 88678 w 770887"/>
                <a:gd name="connsiteY425" fmla="*/ 310787 h 599162"/>
                <a:gd name="connsiteX426" fmla="*/ 97655 w 770887"/>
                <a:gd name="connsiteY426" fmla="*/ 304811 h 599162"/>
                <a:gd name="connsiteX427" fmla="*/ 103639 w 770887"/>
                <a:gd name="connsiteY427" fmla="*/ 297340 h 599162"/>
                <a:gd name="connsiteX428" fmla="*/ 105135 w 770887"/>
                <a:gd name="connsiteY428" fmla="*/ 289869 h 599162"/>
                <a:gd name="connsiteX429" fmla="*/ 112615 w 770887"/>
                <a:gd name="connsiteY429" fmla="*/ 282398 h 599162"/>
                <a:gd name="connsiteX430" fmla="*/ 118600 w 770887"/>
                <a:gd name="connsiteY430" fmla="*/ 280904 h 599162"/>
                <a:gd name="connsiteX431" fmla="*/ 123088 w 770887"/>
                <a:gd name="connsiteY431" fmla="*/ 283892 h 599162"/>
                <a:gd name="connsiteX432" fmla="*/ 127576 w 770887"/>
                <a:gd name="connsiteY432" fmla="*/ 289869 h 599162"/>
                <a:gd name="connsiteX433" fmla="*/ 130568 w 770887"/>
                <a:gd name="connsiteY433" fmla="*/ 289869 h 599162"/>
                <a:gd name="connsiteX434" fmla="*/ 136552 w 770887"/>
                <a:gd name="connsiteY434" fmla="*/ 289869 h 599162"/>
                <a:gd name="connsiteX435" fmla="*/ 139545 w 770887"/>
                <a:gd name="connsiteY435" fmla="*/ 289869 h 599162"/>
                <a:gd name="connsiteX436" fmla="*/ 144033 w 770887"/>
                <a:gd name="connsiteY436" fmla="*/ 283892 h 599162"/>
                <a:gd name="connsiteX437" fmla="*/ 148521 w 770887"/>
                <a:gd name="connsiteY437" fmla="*/ 283892 h 599162"/>
                <a:gd name="connsiteX438" fmla="*/ 150017 w 770887"/>
                <a:gd name="connsiteY438" fmla="*/ 280904 h 599162"/>
                <a:gd name="connsiteX439" fmla="*/ 153009 w 770887"/>
                <a:gd name="connsiteY439" fmla="*/ 276422 h 599162"/>
                <a:gd name="connsiteX440" fmla="*/ 154505 w 770887"/>
                <a:gd name="connsiteY440" fmla="*/ 280904 h 599162"/>
                <a:gd name="connsiteX441" fmla="*/ 158994 w 770887"/>
                <a:gd name="connsiteY441" fmla="*/ 280904 h 599162"/>
                <a:gd name="connsiteX442" fmla="*/ 161986 w 770887"/>
                <a:gd name="connsiteY442" fmla="*/ 280904 h 599162"/>
                <a:gd name="connsiteX443" fmla="*/ 167970 w 770887"/>
                <a:gd name="connsiteY443" fmla="*/ 280904 h 599162"/>
                <a:gd name="connsiteX444" fmla="*/ 172458 w 770887"/>
                <a:gd name="connsiteY444" fmla="*/ 276422 h 599162"/>
                <a:gd name="connsiteX445" fmla="*/ 176946 w 770887"/>
                <a:gd name="connsiteY445" fmla="*/ 276422 h 599162"/>
                <a:gd name="connsiteX446" fmla="*/ 178442 w 770887"/>
                <a:gd name="connsiteY446" fmla="*/ 265962 h 599162"/>
                <a:gd name="connsiteX447" fmla="*/ 175450 w 770887"/>
                <a:gd name="connsiteY447" fmla="*/ 258491 h 599162"/>
                <a:gd name="connsiteX448" fmla="*/ 172458 w 770887"/>
                <a:gd name="connsiteY448" fmla="*/ 246538 h 599162"/>
                <a:gd name="connsiteX449" fmla="*/ 178442 w 770887"/>
                <a:gd name="connsiteY449" fmla="*/ 246538 h 599162"/>
                <a:gd name="connsiteX450" fmla="*/ 184427 w 770887"/>
                <a:gd name="connsiteY450" fmla="*/ 240561 h 599162"/>
                <a:gd name="connsiteX451" fmla="*/ 182931 w 770887"/>
                <a:gd name="connsiteY451" fmla="*/ 231596 h 599162"/>
                <a:gd name="connsiteX452" fmla="*/ 173954 w 770887"/>
                <a:gd name="connsiteY452" fmla="*/ 230102 h 599162"/>
                <a:gd name="connsiteX453" fmla="*/ 169466 w 770887"/>
                <a:gd name="connsiteY453" fmla="*/ 230102 h 599162"/>
                <a:gd name="connsiteX454" fmla="*/ 164978 w 770887"/>
                <a:gd name="connsiteY454" fmla="*/ 231596 h 599162"/>
                <a:gd name="connsiteX455" fmla="*/ 160490 w 770887"/>
                <a:gd name="connsiteY455" fmla="*/ 234585 h 599162"/>
                <a:gd name="connsiteX456" fmla="*/ 157497 w 770887"/>
                <a:gd name="connsiteY456" fmla="*/ 240561 h 599162"/>
                <a:gd name="connsiteX457" fmla="*/ 153009 w 770887"/>
                <a:gd name="connsiteY457" fmla="*/ 240561 h 599162"/>
                <a:gd name="connsiteX458" fmla="*/ 148521 w 770887"/>
                <a:gd name="connsiteY458" fmla="*/ 231596 h 599162"/>
                <a:gd name="connsiteX459" fmla="*/ 136552 w 770887"/>
                <a:gd name="connsiteY459" fmla="*/ 231596 h 599162"/>
                <a:gd name="connsiteX460" fmla="*/ 123088 w 770887"/>
                <a:gd name="connsiteY460" fmla="*/ 231596 h 599162"/>
                <a:gd name="connsiteX461" fmla="*/ 112615 w 770887"/>
                <a:gd name="connsiteY461" fmla="*/ 228608 h 599162"/>
                <a:gd name="connsiteX462" fmla="*/ 102143 w 770887"/>
                <a:gd name="connsiteY462" fmla="*/ 224125 h 599162"/>
                <a:gd name="connsiteX463" fmla="*/ 96158 w 770887"/>
                <a:gd name="connsiteY463" fmla="*/ 216654 h 599162"/>
                <a:gd name="connsiteX464" fmla="*/ 94662 w 770887"/>
                <a:gd name="connsiteY464" fmla="*/ 201713 h 599162"/>
                <a:gd name="connsiteX465" fmla="*/ 102143 w 770887"/>
                <a:gd name="connsiteY465" fmla="*/ 198724 h 599162"/>
                <a:gd name="connsiteX466" fmla="*/ 106631 w 770887"/>
                <a:gd name="connsiteY466" fmla="*/ 195736 h 599162"/>
                <a:gd name="connsiteX467" fmla="*/ 96158 w 770887"/>
                <a:gd name="connsiteY467" fmla="*/ 191254 h 599162"/>
                <a:gd name="connsiteX468" fmla="*/ 90174 w 770887"/>
                <a:gd name="connsiteY468" fmla="*/ 186771 h 599162"/>
                <a:gd name="connsiteX469" fmla="*/ 82694 w 770887"/>
                <a:gd name="connsiteY469" fmla="*/ 180794 h 599162"/>
                <a:gd name="connsiteX470" fmla="*/ 81198 w 770887"/>
                <a:gd name="connsiteY470" fmla="*/ 177806 h 599162"/>
                <a:gd name="connsiteX471" fmla="*/ 87182 w 770887"/>
                <a:gd name="connsiteY471" fmla="*/ 173324 h 599162"/>
                <a:gd name="connsiteX472" fmla="*/ 91670 w 770887"/>
                <a:gd name="connsiteY472" fmla="*/ 173324 h 599162"/>
                <a:gd name="connsiteX473" fmla="*/ 100647 w 770887"/>
                <a:gd name="connsiteY473" fmla="*/ 171829 h 599162"/>
                <a:gd name="connsiteX474" fmla="*/ 112615 w 770887"/>
                <a:gd name="connsiteY474" fmla="*/ 164359 h 599162"/>
                <a:gd name="connsiteX475" fmla="*/ 114111 w 770887"/>
                <a:gd name="connsiteY475" fmla="*/ 167347 h 599162"/>
                <a:gd name="connsiteX476" fmla="*/ 121592 w 770887"/>
                <a:gd name="connsiteY476" fmla="*/ 164359 h 599162"/>
                <a:gd name="connsiteX477" fmla="*/ 121592 w 770887"/>
                <a:gd name="connsiteY477" fmla="*/ 162864 h 599162"/>
                <a:gd name="connsiteX478" fmla="*/ 126080 w 770887"/>
                <a:gd name="connsiteY478" fmla="*/ 161370 h 599162"/>
                <a:gd name="connsiteX479" fmla="*/ 135056 w 770887"/>
                <a:gd name="connsiteY479" fmla="*/ 159876 h 599162"/>
                <a:gd name="connsiteX480" fmla="*/ 145529 w 770887"/>
                <a:gd name="connsiteY480" fmla="*/ 159876 h 599162"/>
                <a:gd name="connsiteX481" fmla="*/ 150017 w 770887"/>
                <a:gd name="connsiteY481" fmla="*/ 162864 h 599162"/>
                <a:gd name="connsiteX482" fmla="*/ 147025 w 770887"/>
                <a:gd name="connsiteY482" fmla="*/ 170335 h 599162"/>
                <a:gd name="connsiteX483" fmla="*/ 147025 w 770887"/>
                <a:gd name="connsiteY483" fmla="*/ 173324 h 599162"/>
                <a:gd name="connsiteX484" fmla="*/ 151513 w 770887"/>
                <a:gd name="connsiteY484" fmla="*/ 176312 h 599162"/>
                <a:gd name="connsiteX485" fmla="*/ 156001 w 770887"/>
                <a:gd name="connsiteY485" fmla="*/ 180794 h 599162"/>
                <a:gd name="connsiteX486" fmla="*/ 164978 w 770887"/>
                <a:gd name="connsiteY486" fmla="*/ 180794 h 599162"/>
                <a:gd name="connsiteX487" fmla="*/ 176946 w 770887"/>
                <a:gd name="connsiteY487" fmla="*/ 183783 h 599162"/>
                <a:gd name="connsiteX488" fmla="*/ 185923 w 770887"/>
                <a:gd name="connsiteY488" fmla="*/ 179300 h 599162"/>
                <a:gd name="connsiteX489" fmla="*/ 191907 w 770887"/>
                <a:gd name="connsiteY489" fmla="*/ 173324 h 599162"/>
                <a:gd name="connsiteX490" fmla="*/ 199387 w 770887"/>
                <a:gd name="connsiteY490" fmla="*/ 168841 h 599162"/>
                <a:gd name="connsiteX491" fmla="*/ 191907 w 770887"/>
                <a:gd name="connsiteY491" fmla="*/ 165853 h 599162"/>
                <a:gd name="connsiteX492" fmla="*/ 185923 w 770887"/>
                <a:gd name="connsiteY492" fmla="*/ 162864 h 599162"/>
                <a:gd name="connsiteX493" fmla="*/ 181435 w 770887"/>
                <a:gd name="connsiteY493" fmla="*/ 159876 h 599162"/>
                <a:gd name="connsiteX494" fmla="*/ 181435 w 770887"/>
                <a:gd name="connsiteY494" fmla="*/ 153899 h 599162"/>
                <a:gd name="connsiteX495" fmla="*/ 179939 w 770887"/>
                <a:gd name="connsiteY495" fmla="*/ 146428 h 599162"/>
                <a:gd name="connsiteX496" fmla="*/ 157497 w 770887"/>
                <a:gd name="connsiteY496" fmla="*/ 140452 h 599162"/>
                <a:gd name="connsiteX497" fmla="*/ 157497 w 770887"/>
                <a:gd name="connsiteY497" fmla="*/ 118039 h 599162"/>
                <a:gd name="connsiteX498" fmla="*/ 147025 w 770887"/>
                <a:gd name="connsiteY498" fmla="*/ 107580 h 599162"/>
                <a:gd name="connsiteX499" fmla="*/ 126080 w 770887"/>
                <a:gd name="connsiteY499" fmla="*/ 85168 h 599162"/>
                <a:gd name="connsiteX500" fmla="*/ 129072 w 770887"/>
                <a:gd name="connsiteY500" fmla="*/ 85168 h 599162"/>
                <a:gd name="connsiteX501" fmla="*/ 129072 w 770887"/>
                <a:gd name="connsiteY501" fmla="*/ 80685 h 599162"/>
                <a:gd name="connsiteX502" fmla="*/ 136552 w 770887"/>
                <a:gd name="connsiteY502" fmla="*/ 80685 h 599162"/>
                <a:gd name="connsiteX503" fmla="*/ 136552 w 770887"/>
                <a:gd name="connsiteY503" fmla="*/ 74708 h 599162"/>
                <a:gd name="connsiteX504" fmla="*/ 138048 w 770887"/>
                <a:gd name="connsiteY504" fmla="*/ 67238 h 599162"/>
                <a:gd name="connsiteX505" fmla="*/ 142537 w 770887"/>
                <a:gd name="connsiteY505" fmla="*/ 67238 h 599162"/>
                <a:gd name="connsiteX506" fmla="*/ 147025 w 770887"/>
                <a:gd name="connsiteY506" fmla="*/ 70226 h 599162"/>
                <a:gd name="connsiteX507" fmla="*/ 154505 w 770887"/>
                <a:gd name="connsiteY507" fmla="*/ 70226 h 599162"/>
                <a:gd name="connsiteX508" fmla="*/ 157497 w 770887"/>
                <a:gd name="connsiteY508" fmla="*/ 70226 h 599162"/>
                <a:gd name="connsiteX509" fmla="*/ 164978 w 770887"/>
                <a:gd name="connsiteY509" fmla="*/ 70226 h 599162"/>
                <a:gd name="connsiteX510" fmla="*/ 178442 w 770887"/>
                <a:gd name="connsiteY510" fmla="*/ 65743 h 599162"/>
                <a:gd name="connsiteX511" fmla="*/ 182931 w 770887"/>
                <a:gd name="connsiteY511" fmla="*/ 61261 h 599162"/>
                <a:gd name="connsiteX512" fmla="*/ 187419 w 770887"/>
                <a:gd name="connsiteY512" fmla="*/ 53790 h 599162"/>
                <a:gd name="connsiteX513" fmla="*/ 187419 w 770887"/>
                <a:gd name="connsiteY513" fmla="*/ 41837 h 599162"/>
                <a:gd name="connsiteX514" fmla="*/ 191907 w 770887"/>
                <a:gd name="connsiteY514" fmla="*/ 41837 h 599162"/>
                <a:gd name="connsiteX515" fmla="*/ 196395 w 770887"/>
                <a:gd name="connsiteY515" fmla="*/ 37354 h 599162"/>
                <a:gd name="connsiteX516" fmla="*/ 205372 w 770887"/>
                <a:gd name="connsiteY516" fmla="*/ 29883 h 599162"/>
                <a:gd name="connsiteX517" fmla="*/ 221829 w 770887"/>
                <a:gd name="connsiteY517" fmla="*/ 26895 h 599162"/>
                <a:gd name="connsiteX518" fmla="*/ 227813 w 770887"/>
                <a:gd name="connsiteY518" fmla="*/ 19424 h 599162"/>
                <a:gd name="connsiteX519" fmla="*/ 233797 w 770887"/>
                <a:gd name="connsiteY519" fmla="*/ 16436 h 599162"/>
                <a:gd name="connsiteX520" fmla="*/ 238285 w 770887"/>
                <a:gd name="connsiteY520" fmla="*/ 11953 h 599162"/>
                <a:gd name="connsiteX521" fmla="*/ 262223 w 770887"/>
                <a:gd name="connsiteY521" fmla="*/ 13447 h 599162"/>
                <a:gd name="connsiteX522" fmla="*/ 265215 w 770887"/>
                <a:gd name="connsiteY522" fmla="*/ 5977 h 599162"/>
                <a:gd name="connsiteX523" fmla="*/ 277183 w 770887"/>
                <a:gd name="connsiteY523" fmla="*/ 0 h 5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</a:cxnLst>
              <a:rect l="l" t="t" r="r" b="b"/>
              <a:pathLst>
                <a:path w="770887" h="599162">
                  <a:moveTo>
                    <a:pt x="302516" y="482511"/>
                  </a:moveTo>
                  <a:lnTo>
                    <a:pt x="307819" y="487813"/>
                  </a:lnTo>
                  <a:lnTo>
                    <a:pt x="318423" y="494883"/>
                  </a:lnTo>
                  <a:lnTo>
                    <a:pt x="311354" y="496651"/>
                  </a:lnTo>
                  <a:lnTo>
                    <a:pt x="307819" y="496651"/>
                  </a:lnTo>
                  <a:lnTo>
                    <a:pt x="300749" y="501953"/>
                  </a:lnTo>
                  <a:lnTo>
                    <a:pt x="300749" y="503720"/>
                  </a:lnTo>
                  <a:lnTo>
                    <a:pt x="300749" y="509023"/>
                  </a:lnTo>
                  <a:lnTo>
                    <a:pt x="304284" y="509023"/>
                  </a:lnTo>
                  <a:lnTo>
                    <a:pt x="311354" y="517860"/>
                  </a:lnTo>
                  <a:lnTo>
                    <a:pt x="311354" y="521395"/>
                  </a:lnTo>
                  <a:lnTo>
                    <a:pt x="306051" y="523162"/>
                  </a:lnTo>
                  <a:lnTo>
                    <a:pt x="302516" y="523162"/>
                  </a:lnTo>
                  <a:lnTo>
                    <a:pt x="298982" y="524930"/>
                  </a:lnTo>
                  <a:lnTo>
                    <a:pt x="297214" y="524930"/>
                  </a:lnTo>
                  <a:lnTo>
                    <a:pt x="291912" y="528465"/>
                  </a:lnTo>
                  <a:lnTo>
                    <a:pt x="291912" y="533767"/>
                  </a:lnTo>
                  <a:lnTo>
                    <a:pt x="291912" y="535534"/>
                  </a:lnTo>
                  <a:lnTo>
                    <a:pt x="288377" y="540837"/>
                  </a:lnTo>
                  <a:lnTo>
                    <a:pt x="283075" y="531999"/>
                  </a:lnTo>
                  <a:lnTo>
                    <a:pt x="283075" y="533767"/>
                  </a:lnTo>
                  <a:lnTo>
                    <a:pt x="281307" y="537302"/>
                  </a:lnTo>
                  <a:lnTo>
                    <a:pt x="276005" y="542604"/>
                  </a:lnTo>
                  <a:lnTo>
                    <a:pt x="272470" y="549674"/>
                  </a:lnTo>
                  <a:lnTo>
                    <a:pt x="272470" y="551441"/>
                  </a:lnTo>
                  <a:lnTo>
                    <a:pt x="272470" y="558511"/>
                  </a:lnTo>
                  <a:lnTo>
                    <a:pt x="256563" y="558511"/>
                  </a:lnTo>
                  <a:lnTo>
                    <a:pt x="268935" y="554976"/>
                  </a:lnTo>
                  <a:lnTo>
                    <a:pt x="270703" y="551441"/>
                  </a:lnTo>
                  <a:lnTo>
                    <a:pt x="272470" y="547906"/>
                  </a:lnTo>
                  <a:lnTo>
                    <a:pt x="270703" y="542604"/>
                  </a:lnTo>
                  <a:lnTo>
                    <a:pt x="267168" y="540837"/>
                  </a:lnTo>
                  <a:lnTo>
                    <a:pt x="265400" y="540837"/>
                  </a:lnTo>
                  <a:lnTo>
                    <a:pt x="261866" y="537302"/>
                  </a:lnTo>
                  <a:lnTo>
                    <a:pt x="261866" y="535534"/>
                  </a:lnTo>
                  <a:lnTo>
                    <a:pt x="260098" y="524930"/>
                  </a:lnTo>
                  <a:lnTo>
                    <a:pt x="263633" y="521395"/>
                  </a:lnTo>
                  <a:lnTo>
                    <a:pt x="265400" y="517860"/>
                  </a:lnTo>
                  <a:lnTo>
                    <a:pt x="270703" y="514325"/>
                  </a:lnTo>
                  <a:lnTo>
                    <a:pt x="272470" y="516093"/>
                  </a:lnTo>
                  <a:lnTo>
                    <a:pt x="277772" y="521395"/>
                  </a:lnTo>
                  <a:lnTo>
                    <a:pt x="281307" y="528465"/>
                  </a:lnTo>
                  <a:lnTo>
                    <a:pt x="281307" y="521395"/>
                  </a:lnTo>
                  <a:lnTo>
                    <a:pt x="279540" y="514325"/>
                  </a:lnTo>
                  <a:lnTo>
                    <a:pt x="276005" y="509023"/>
                  </a:lnTo>
                  <a:lnTo>
                    <a:pt x="281307" y="507255"/>
                  </a:lnTo>
                  <a:lnTo>
                    <a:pt x="288377" y="510790"/>
                  </a:lnTo>
                  <a:lnTo>
                    <a:pt x="291912" y="510790"/>
                  </a:lnTo>
                  <a:lnTo>
                    <a:pt x="291912" y="507255"/>
                  </a:lnTo>
                  <a:lnTo>
                    <a:pt x="291912" y="505488"/>
                  </a:lnTo>
                  <a:lnTo>
                    <a:pt x="291912" y="501953"/>
                  </a:lnTo>
                  <a:lnTo>
                    <a:pt x="291912" y="496651"/>
                  </a:lnTo>
                  <a:lnTo>
                    <a:pt x="290144" y="493116"/>
                  </a:lnTo>
                  <a:lnTo>
                    <a:pt x="297214" y="487813"/>
                  </a:lnTo>
                  <a:close/>
                  <a:moveTo>
                    <a:pt x="55075" y="374697"/>
                  </a:moveTo>
                  <a:lnTo>
                    <a:pt x="58610" y="374697"/>
                  </a:lnTo>
                  <a:lnTo>
                    <a:pt x="63912" y="385302"/>
                  </a:lnTo>
                  <a:lnTo>
                    <a:pt x="63912" y="390604"/>
                  </a:lnTo>
                  <a:lnTo>
                    <a:pt x="60377" y="395906"/>
                  </a:lnTo>
                  <a:lnTo>
                    <a:pt x="56842" y="395906"/>
                  </a:lnTo>
                  <a:lnTo>
                    <a:pt x="51540" y="395906"/>
                  </a:lnTo>
                  <a:lnTo>
                    <a:pt x="44470" y="390604"/>
                  </a:lnTo>
                  <a:lnTo>
                    <a:pt x="35633" y="383534"/>
                  </a:lnTo>
                  <a:lnTo>
                    <a:pt x="44470" y="378232"/>
                  </a:lnTo>
                  <a:lnTo>
                    <a:pt x="49773" y="378232"/>
                  </a:lnTo>
                  <a:close/>
                  <a:moveTo>
                    <a:pt x="4447" y="224465"/>
                  </a:moveTo>
                  <a:cubicBezTo>
                    <a:pt x="4447" y="224465"/>
                    <a:pt x="4447" y="224465"/>
                    <a:pt x="5929" y="230488"/>
                  </a:cubicBezTo>
                  <a:cubicBezTo>
                    <a:pt x="5929" y="230488"/>
                    <a:pt x="5929" y="230488"/>
                    <a:pt x="8894" y="233499"/>
                  </a:cubicBezTo>
                  <a:cubicBezTo>
                    <a:pt x="8894" y="233499"/>
                    <a:pt x="8894" y="233499"/>
                    <a:pt x="16306" y="235005"/>
                  </a:cubicBezTo>
                  <a:cubicBezTo>
                    <a:pt x="16306" y="235005"/>
                    <a:pt x="16306" y="235005"/>
                    <a:pt x="23717" y="235005"/>
                  </a:cubicBezTo>
                  <a:cubicBezTo>
                    <a:pt x="23717" y="235005"/>
                    <a:pt x="23717" y="235005"/>
                    <a:pt x="28164" y="238016"/>
                  </a:cubicBezTo>
                  <a:cubicBezTo>
                    <a:pt x="28164" y="238016"/>
                    <a:pt x="28164" y="238016"/>
                    <a:pt x="28164" y="242533"/>
                  </a:cubicBezTo>
                  <a:cubicBezTo>
                    <a:pt x="28164" y="242533"/>
                    <a:pt x="28164" y="242533"/>
                    <a:pt x="31129" y="245544"/>
                  </a:cubicBezTo>
                  <a:cubicBezTo>
                    <a:pt x="31129" y="245544"/>
                    <a:pt x="31129" y="245544"/>
                    <a:pt x="37058" y="251566"/>
                  </a:cubicBezTo>
                  <a:cubicBezTo>
                    <a:pt x="37058" y="251566"/>
                    <a:pt x="37058" y="251566"/>
                    <a:pt x="44470" y="262106"/>
                  </a:cubicBezTo>
                  <a:cubicBezTo>
                    <a:pt x="44470" y="262106"/>
                    <a:pt x="44470" y="262106"/>
                    <a:pt x="40023" y="262106"/>
                  </a:cubicBezTo>
                  <a:cubicBezTo>
                    <a:pt x="40023" y="262106"/>
                    <a:pt x="40023" y="262106"/>
                    <a:pt x="31129" y="262106"/>
                  </a:cubicBezTo>
                  <a:lnTo>
                    <a:pt x="29647" y="265117"/>
                  </a:lnTo>
                  <a:cubicBezTo>
                    <a:pt x="29647" y="265117"/>
                    <a:pt x="29647" y="265117"/>
                    <a:pt x="23717" y="259095"/>
                  </a:cubicBezTo>
                  <a:cubicBezTo>
                    <a:pt x="23717" y="259095"/>
                    <a:pt x="23717" y="259095"/>
                    <a:pt x="20753" y="250061"/>
                  </a:cubicBezTo>
                  <a:cubicBezTo>
                    <a:pt x="20753" y="250061"/>
                    <a:pt x="20753" y="250061"/>
                    <a:pt x="19270" y="247050"/>
                  </a:cubicBezTo>
                  <a:cubicBezTo>
                    <a:pt x="19270" y="247050"/>
                    <a:pt x="19270" y="247050"/>
                    <a:pt x="16306" y="244038"/>
                  </a:cubicBezTo>
                  <a:cubicBezTo>
                    <a:pt x="16306" y="244038"/>
                    <a:pt x="16306" y="244038"/>
                    <a:pt x="14823" y="244038"/>
                  </a:cubicBezTo>
                  <a:cubicBezTo>
                    <a:pt x="14823" y="244038"/>
                    <a:pt x="14823" y="244038"/>
                    <a:pt x="13341" y="244038"/>
                  </a:cubicBezTo>
                  <a:cubicBezTo>
                    <a:pt x="13341" y="244038"/>
                    <a:pt x="10376" y="244038"/>
                    <a:pt x="10376" y="244038"/>
                  </a:cubicBezTo>
                  <a:cubicBezTo>
                    <a:pt x="8894" y="242533"/>
                    <a:pt x="8894" y="244038"/>
                    <a:pt x="8894" y="244038"/>
                  </a:cubicBezTo>
                  <a:cubicBezTo>
                    <a:pt x="8894" y="244038"/>
                    <a:pt x="8894" y="244038"/>
                    <a:pt x="4447" y="244038"/>
                  </a:cubicBezTo>
                  <a:cubicBezTo>
                    <a:pt x="-1483" y="242533"/>
                    <a:pt x="2964" y="242533"/>
                    <a:pt x="2964" y="242533"/>
                  </a:cubicBezTo>
                  <a:cubicBezTo>
                    <a:pt x="1482" y="241027"/>
                    <a:pt x="1482" y="241027"/>
                    <a:pt x="1482" y="239521"/>
                  </a:cubicBezTo>
                  <a:cubicBezTo>
                    <a:pt x="1482" y="239521"/>
                    <a:pt x="0" y="236510"/>
                    <a:pt x="0" y="235005"/>
                  </a:cubicBezTo>
                  <a:cubicBezTo>
                    <a:pt x="0" y="235005"/>
                    <a:pt x="0" y="230488"/>
                    <a:pt x="0" y="230488"/>
                  </a:cubicBezTo>
                  <a:cubicBezTo>
                    <a:pt x="0" y="230488"/>
                    <a:pt x="0" y="230488"/>
                    <a:pt x="4447" y="224465"/>
                  </a:cubicBezTo>
                  <a:close/>
                  <a:moveTo>
                    <a:pt x="277183" y="0"/>
                  </a:moveTo>
                  <a:cubicBezTo>
                    <a:pt x="277183" y="0"/>
                    <a:pt x="277183" y="0"/>
                    <a:pt x="283168" y="5977"/>
                  </a:cubicBezTo>
                  <a:cubicBezTo>
                    <a:pt x="283168" y="5977"/>
                    <a:pt x="283168" y="5977"/>
                    <a:pt x="286160" y="10459"/>
                  </a:cubicBezTo>
                  <a:cubicBezTo>
                    <a:pt x="286160" y="10459"/>
                    <a:pt x="286160" y="10459"/>
                    <a:pt x="283168" y="10459"/>
                  </a:cubicBezTo>
                  <a:cubicBezTo>
                    <a:pt x="283168" y="10459"/>
                    <a:pt x="283168" y="10459"/>
                    <a:pt x="283168" y="14942"/>
                  </a:cubicBezTo>
                  <a:cubicBezTo>
                    <a:pt x="283168" y="14942"/>
                    <a:pt x="283168" y="14942"/>
                    <a:pt x="287656" y="17930"/>
                  </a:cubicBezTo>
                  <a:cubicBezTo>
                    <a:pt x="287656" y="17930"/>
                    <a:pt x="287656" y="17930"/>
                    <a:pt x="293640" y="17930"/>
                  </a:cubicBezTo>
                  <a:cubicBezTo>
                    <a:pt x="293640" y="17930"/>
                    <a:pt x="293640" y="17930"/>
                    <a:pt x="293640" y="13447"/>
                  </a:cubicBezTo>
                  <a:cubicBezTo>
                    <a:pt x="293640" y="13447"/>
                    <a:pt x="293640" y="13447"/>
                    <a:pt x="296632" y="10459"/>
                  </a:cubicBezTo>
                  <a:cubicBezTo>
                    <a:pt x="296632" y="10459"/>
                    <a:pt x="296632" y="10459"/>
                    <a:pt x="299624" y="13447"/>
                  </a:cubicBezTo>
                  <a:cubicBezTo>
                    <a:pt x="299624" y="13447"/>
                    <a:pt x="299624" y="13447"/>
                    <a:pt x="304113" y="19424"/>
                  </a:cubicBezTo>
                  <a:cubicBezTo>
                    <a:pt x="304113" y="19424"/>
                    <a:pt x="304113" y="19424"/>
                    <a:pt x="313089" y="17930"/>
                  </a:cubicBezTo>
                  <a:cubicBezTo>
                    <a:pt x="313089" y="17930"/>
                    <a:pt x="313089" y="17930"/>
                    <a:pt x="325058" y="20918"/>
                  </a:cubicBezTo>
                  <a:cubicBezTo>
                    <a:pt x="325058" y="20918"/>
                    <a:pt x="325058" y="20918"/>
                    <a:pt x="325058" y="25401"/>
                  </a:cubicBezTo>
                  <a:cubicBezTo>
                    <a:pt x="325058" y="25401"/>
                    <a:pt x="325058" y="25401"/>
                    <a:pt x="328050" y="31377"/>
                  </a:cubicBezTo>
                  <a:cubicBezTo>
                    <a:pt x="328050" y="31377"/>
                    <a:pt x="328050" y="31377"/>
                    <a:pt x="335530" y="37354"/>
                  </a:cubicBezTo>
                  <a:cubicBezTo>
                    <a:pt x="335530" y="37354"/>
                    <a:pt x="335530" y="37354"/>
                    <a:pt x="351987" y="37354"/>
                  </a:cubicBezTo>
                  <a:cubicBezTo>
                    <a:pt x="351987" y="37354"/>
                    <a:pt x="351987" y="37354"/>
                    <a:pt x="356475" y="37354"/>
                  </a:cubicBezTo>
                  <a:cubicBezTo>
                    <a:pt x="356475" y="37354"/>
                    <a:pt x="356475" y="37354"/>
                    <a:pt x="360963" y="34366"/>
                  </a:cubicBezTo>
                  <a:cubicBezTo>
                    <a:pt x="360963" y="34366"/>
                    <a:pt x="360963" y="34366"/>
                    <a:pt x="366948" y="34366"/>
                  </a:cubicBezTo>
                  <a:cubicBezTo>
                    <a:pt x="366948" y="34366"/>
                    <a:pt x="366948" y="34366"/>
                    <a:pt x="374428" y="38848"/>
                  </a:cubicBezTo>
                  <a:cubicBezTo>
                    <a:pt x="374428" y="38848"/>
                    <a:pt x="374428" y="38848"/>
                    <a:pt x="375924" y="43331"/>
                  </a:cubicBezTo>
                  <a:cubicBezTo>
                    <a:pt x="375924" y="43331"/>
                    <a:pt x="375924" y="43331"/>
                    <a:pt x="375924" y="47813"/>
                  </a:cubicBezTo>
                  <a:cubicBezTo>
                    <a:pt x="375924" y="47813"/>
                    <a:pt x="375924" y="47813"/>
                    <a:pt x="375924" y="48560"/>
                  </a:cubicBezTo>
                  <a:lnTo>
                    <a:pt x="375924" y="50802"/>
                  </a:lnTo>
                  <a:cubicBezTo>
                    <a:pt x="375924" y="50802"/>
                    <a:pt x="375924" y="50802"/>
                    <a:pt x="383404" y="46319"/>
                  </a:cubicBezTo>
                  <a:cubicBezTo>
                    <a:pt x="383404" y="46319"/>
                    <a:pt x="383404" y="46319"/>
                    <a:pt x="392381" y="43331"/>
                  </a:cubicBezTo>
                  <a:cubicBezTo>
                    <a:pt x="392381" y="43331"/>
                    <a:pt x="392381" y="43331"/>
                    <a:pt x="398365" y="43331"/>
                  </a:cubicBezTo>
                  <a:cubicBezTo>
                    <a:pt x="398365" y="43331"/>
                    <a:pt x="398365" y="43331"/>
                    <a:pt x="410334" y="47813"/>
                  </a:cubicBezTo>
                  <a:cubicBezTo>
                    <a:pt x="410334" y="47813"/>
                    <a:pt x="410334" y="47813"/>
                    <a:pt x="420806" y="50802"/>
                  </a:cubicBezTo>
                  <a:cubicBezTo>
                    <a:pt x="420806" y="50802"/>
                    <a:pt x="420806" y="50802"/>
                    <a:pt x="432775" y="47813"/>
                  </a:cubicBezTo>
                  <a:cubicBezTo>
                    <a:pt x="432775" y="47813"/>
                    <a:pt x="432775" y="47813"/>
                    <a:pt x="438759" y="43331"/>
                  </a:cubicBezTo>
                  <a:cubicBezTo>
                    <a:pt x="438759" y="43331"/>
                    <a:pt x="438759" y="43331"/>
                    <a:pt x="444743" y="43331"/>
                  </a:cubicBezTo>
                  <a:cubicBezTo>
                    <a:pt x="444743" y="43331"/>
                    <a:pt x="444743" y="43331"/>
                    <a:pt x="447736" y="43331"/>
                  </a:cubicBezTo>
                  <a:cubicBezTo>
                    <a:pt x="447736" y="43331"/>
                    <a:pt x="447736" y="43331"/>
                    <a:pt x="455216" y="50802"/>
                  </a:cubicBezTo>
                  <a:cubicBezTo>
                    <a:pt x="455216" y="50802"/>
                    <a:pt x="455216" y="50802"/>
                    <a:pt x="462696" y="56778"/>
                  </a:cubicBezTo>
                  <a:cubicBezTo>
                    <a:pt x="462696" y="56778"/>
                    <a:pt x="462696" y="56778"/>
                    <a:pt x="476161" y="58272"/>
                  </a:cubicBezTo>
                  <a:lnTo>
                    <a:pt x="482145" y="110568"/>
                  </a:lnTo>
                  <a:cubicBezTo>
                    <a:pt x="482145" y="110568"/>
                    <a:pt x="482145" y="110568"/>
                    <a:pt x="500098" y="242056"/>
                  </a:cubicBezTo>
                  <a:cubicBezTo>
                    <a:pt x="500098" y="242056"/>
                    <a:pt x="500098" y="242056"/>
                    <a:pt x="521043" y="400438"/>
                  </a:cubicBezTo>
                  <a:cubicBezTo>
                    <a:pt x="521043" y="400438"/>
                    <a:pt x="521043" y="400438"/>
                    <a:pt x="525531" y="409403"/>
                  </a:cubicBezTo>
                  <a:cubicBezTo>
                    <a:pt x="525531" y="409403"/>
                    <a:pt x="525531" y="409403"/>
                    <a:pt x="540492" y="409403"/>
                  </a:cubicBezTo>
                  <a:cubicBezTo>
                    <a:pt x="540492" y="409403"/>
                    <a:pt x="540492" y="409403"/>
                    <a:pt x="543484" y="400438"/>
                  </a:cubicBezTo>
                  <a:cubicBezTo>
                    <a:pt x="543484" y="400438"/>
                    <a:pt x="543484" y="400438"/>
                    <a:pt x="555453" y="400438"/>
                  </a:cubicBezTo>
                  <a:cubicBezTo>
                    <a:pt x="555453" y="400438"/>
                    <a:pt x="555453" y="400438"/>
                    <a:pt x="555453" y="404920"/>
                  </a:cubicBezTo>
                  <a:cubicBezTo>
                    <a:pt x="555453" y="404920"/>
                    <a:pt x="555453" y="404920"/>
                    <a:pt x="559941" y="410897"/>
                  </a:cubicBezTo>
                  <a:cubicBezTo>
                    <a:pt x="559941" y="410897"/>
                    <a:pt x="559941" y="410897"/>
                    <a:pt x="579390" y="424344"/>
                  </a:cubicBezTo>
                  <a:cubicBezTo>
                    <a:pt x="579390" y="424344"/>
                    <a:pt x="579390" y="424344"/>
                    <a:pt x="595847" y="442274"/>
                  </a:cubicBezTo>
                  <a:cubicBezTo>
                    <a:pt x="595847" y="442274"/>
                    <a:pt x="595847" y="442274"/>
                    <a:pt x="604823" y="434803"/>
                  </a:cubicBezTo>
                  <a:cubicBezTo>
                    <a:pt x="604823" y="434803"/>
                    <a:pt x="604823" y="434803"/>
                    <a:pt x="610807" y="419862"/>
                  </a:cubicBezTo>
                  <a:cubicBezTo>
                    <a:pt x="610807" y="419862"/>
                    <a:pt x="610807" y="419862"/>
                    <a:pt x="618288" y="412391"/>
                  </a:cubicBezTo>
                  <a:cubicBezTo>
                    <a:pt x="618288" y="412391"/>
                    <a:pt x="618288" y="412391"/>
                    <a:pt x="625768" y="407908"/>
                  </a:cubicBezTo>
                  <a:cubicBezTo>
                    <a:pt x="625768" y="407908"/>
                    <a:pt x="625768" y="407908"/>
                    <a:pt x="639233" y="413885"/>
                  </a:cubicBezTo>
                  <a:cubicBezTo>
                    <a:pt x="639233" y="413885"/>
                    <a:pt x="639233" y="413885"/>
                    <a:pt x="655690" y="425838"/>
                  </a:cubicBezTo>
                  <a:cubicBezTo>
                    <a:pt x="655690" y="425838"/>
                    <a:pt x="655690" y="425838"/>
                    <a:pt x="672146" y="442274"/>
                  </a:cubicBezTo>
                  <a:cubicBezTo>
                    <a:pt x="672146" y="442274"/>
                    <a:pt x="672146" y="442274"/>
                    <a:pt x="684115" y="455722"/>
                  </a:cubicBezTo>
                  <a:cubicBezTo>
                    <a:pt x="684115" y="455722"/>
                    <a:pt x="684115" y="455722"/>
                    <a:pt x="708052" y="479629"/>
                  </a:cubicBezTo>
                  <a:cubicBezTo>
                    <a:pt x="708052" y="479629"/>
                    <a:pt x="708052" y="479629"/>
                    <a:pt x="723013" y="500547"/>
                  </a:cubicBezTo>
                  <a:cubicBezTo>
                    <a:pt x="723013" y="500547"/>
                    <a:pt x="723013" y="500547"/>
                    <a:pt x="731989" y="502041"/>
                  </a:cubicBezTo>
                  <a:cubicBezTo>
                    <a:pt x="731989" y="502041"/>
                    <a:pt x="731989" y="502041"/>
                    <a:pt x="742462" y="503535"/>
                  </a:cubicBezTo>
                  <a:cubicBezTo>
                    <a:pt x="742462" y="503535"/>
                    <a:pt x="742462" y="503535"/>
                    <a:pt x="760415" y="509512"/>
                  </a:cubicBezTo>
                  <a:cubicBezTo>
                    <a:pt x="760415" y="509512"/>
                    <a:pt x="760415" y="509512"/>
                    <a:pt x="767895" y="513994"/>
                  </a:cubicBezTo>
                  <a:cubicBezTo>
                    <a:pt x="767895" y="513994"/>
                    <a:pt x="767895" y="513994"/>
                    <a:pt x="767895" y="519971"/>
                  </a:cubicBezTo>
                  <a:cubicBezTo>
                    <a:pt x="767895" y="519971"/>
                    <a:pt x="767895" y="519971"/>
                    <a:pt x="770887" y="533419"/>
                  </a:cubicBezTo>
                  <a:cubicBezTo>
                    <a:pt x="770887" y="533419"/>
                    <a:pt x="770887" y="533419"/>
                    <a:pt x="770887" y="539395"/>
                  </a:cubicBezTo>
                  <a:cubicBezTo>
                    <a:pt x="770887" y="539395"/>
                    <a:pt x="770887" y="539395"/>
                    <a:pt x="770887" y="545372"/>
                  </a:cubicBezTo>
                  <a:cubicBezTo>
                    <a:pt x="770887" y="545372"/>
                    <a:pt x="770887" y="545372"/>
                    <a:pt x="770887" y="558820"/>
                  </a:cubicBezTo>
                  <a:cubicBezTo>
                    <a:pt x="770887" y="558820"/>
                    <a:pt x="770887" y="558820"/>
                    <a:pt x="764903" y="563302"/>
                  </a:cubicBezTo>
                  <a:cubicBezTo>
                    <a:pt x="764903" y="563302"/>
                    <a:pt x="764903" y="563302"/>
                    <a:pt x="760415" y="557325"/>
                  </a:cubicBezTo>
                  <a:cubicBezTo>
                    <a:pt x="760415" y="557325"/>
                    <a:pt x="760415" y="557325"/>
                    <a:pt x="755926" y="549855"/>
                  </a:cubicBezTo>
                  <a:cubicBezTo>
                    <a:pt x="755926" y="549855"/>
                    <a:pt x="755926" y="549855"/>
                    <a:pt x="751438" y="552843"/>
                  </a:cubicBezTo>
                  <a:cubicBezTo>
                    <a:pt x="751438" y="552843"/>
                    <a:pt x="751438" y="552843"/>
                    <a:pt x="755926" y="560314"/>
                  </a:cubicBezTo>
                  <a:cubicBezTo>
                    <a:pt x="755926" y="560314"/>
                    <a:pt x="755926" y="560314"/>
                    <a:pt x="752934" y="561808"/>
                  </a:cubicBezTo>
                  <a:cubicBezTo>
                    <a:pt x="752934" y="561808"/>
                    <a:pt x="752934" y="561808"/>
                    <a:pt x="748446" y="558820"/>
                  </a:cubicBezTo>
                  <a:cubicBezTo>
                    <a:pt x="748446" y="558820"/>
                    <a:pt x="748446" y="558820"/>
                    <a:pt x="739470" y="555831"/>
                  </a:cubicBezTo>
                  <a:cubicBezTo>
                    <a:pt x="739470" y="555831"/>
                    <a:pt x="739470" y="555831"/>
                    <a:pt x="739470" y="549855"/>
                  </a:cubicBezTo>
                  <a:cubicBezTo>
                    <a:pt x="739470" y="549855"/>
                    <a:pt x="739470" y="549855"/>
                    <a:pt x="736478" y="542384"/>
                  </a:cubicBezTo>
                  <a:cubicBezTo>
                    <a:pt x="736478" y="542384"/>
                    <a:pt x="736478" y="542384"/>
                    <a:pt x="731989" y="539395"/>
                  </a:cubicBezTo>
                  <a:cubicBezTo>
                    <a:pt x="731989" y="539395"/>
                    <a:pt x="731989" y="539395"/>
                    <a:pt x="728997" y="533419"/>
                  </a:cubicBezTo>
                  <a:cubicBezTo>
                    <a:pt x="728997" y="533419"/>
                    <a:pt x="728997" y="533419"/>
                    <a:pt x="717029" y="524454"/>
                  </a:cubicBezTo>
                  <a:cubicBezTo>
                    <a:pt x="717029" y="524454"/>
                    <a:pt x="717029" y="524454"/>
                    <a:pt x="706556" y="525948"/>
                  </a:cubicBezTo>
                  <a:cubicBezTo>
                    <a:pt x="706556" y="525948"/>
                    <a:pt x="706556" y="525948"/>
                    <a:pt x="709548" y="530430"/>
                  </a:cubicBezTo>
                  <a:cubicBezTo>
                    <a:pt x="709548" y="530430"/>
                    <a:pt x="709548" y="530430"/>
                    <a:pt x="712540" y="533419"/>
                  </a:cubicBezTo>
                  <a:cubicBezTo>
                    <a:pt x="712540" y="533419"/>
                    <a:pt x="712540" y="533419"/>
                    <a:pt x="723013" y="539395"/>
                  </a:cubicBezTo>
                  <a:cubicBezTo>
                    <a:pt x="723013" y="539395"/>
                    <a:pt x="723013" y="539395"/>
                    <a:pt x="728997" y="545372"/>
                  </a:cubicBezTo>
                  <a:cubicBezTo>
                    <a:pt x="728997" y="545372"/>
                    <a:pt x="728997" y="545372"/>
                    <a:pt x="728997" y="549855"/>
                  </a:cubicBezTo>
                  <a:cubicBezTo>
                    <a:pt x="728997" y="549855"/>
                    <a:pt x="728997" y="549855"/>
                    <a:pt x="733485" y="554337"/>
                  </a:cubicBezTo>
                  <a:cubicBezTo>
                    <a:pt x="733485" y="554337"/>
                    <a:pt x="733485" y="554337"/>
                    <a:pt x="736478" y="558820"/>
                  </a:cubicBezTo>
                  <a:cubicBezTo>
                    <a:pt x="736478" y="558820"/>
                    <a:pt x="736478" y="558820"/>
                    <a:pt x="739470" y="569279"/>
                  </a:cubicBezTo>
                  <a:cubicBezTo>
                    <a:pt x="739470" y="569279"/>
                    <a:pt x="739470" y="569279"/>
                    <a:pt x="739470" y="572267"/>
                  </a:cubicBezTo>
                  <a:cubicBezTo>
                    <a:pt x="739470" y="572267"/>
                    <a:pt x="739470" y="572267"/>
                    <a:pt x="734981" y="573761"/>
                  </a:cubicBezTo>
                  <a:cubicBezTo>
                    <a:pt x="734981" y="573761"/>
                    <a:pt x="734981" y="573761"/>
                    <a:pt x="731989" y="566290"/>
                  </a:cubicBezTo>
                  <a:cubicBezTo>
                    <a:pt x="731989" y="566290"/>
                    <a:pt x="731989" y="566290"/>
                    <a:pt x="731989" y="573761"/>
                  </a:cubicBezTo>
                  <a:cubicBezTo>
                    <a:pt x="731989" y="573761"/>
                    <a:pt x="731989" y="573761"/>
                    <a:pt x="728997" y="579738"/>
                  </a:cubicBezTo>
                  <a:cubicBezTo>
                    <a:pt x="728997" y="579738"/>
                    <a:pt x="728997" y="579738"/>
                    <a:pt x="724509" y="578244"/>
                  </a:cubicBezTo>
                  <a:cubicBezTo>
                    <a:pt x="724509" y="578244"/>
                    <a:pt x="724509" y="578244"/>
                    <a:pt x="717029" y="570773"/>
                  </a:cubicBezTo>
                  <a:cubicBezTo>
                    <a:pt x="717029" y="570773"/>
                    <a:pt x="717029" y="570773"/>
                    <a:pt x="709548" y="561808"/>
                  </a:cubicBezTo>
                  <a:cubicBezTo>
                    <a:pt x="709548" y="561808"/>
                    <a:pt x="709548" y="561808"/>
                    <a:pt x="703564" y="564796"/>
                  </a:cubicBezTo>
                  <a:cubicBezTo>
                    <a:pt x="703564" y="564796"/>
                    <a:pt x="703564" y="564796"/>
                    <a:pt x="699076" y="564796"/>
                  </a:cubicBezTo>
                  <a:cubicBezTo>
                    <a:pt x="699076" y="564796"/>
                    <a:pt x="699076" y="564796"/>
                    <a:pt x="702068" y="555831"/>
                  </a:cubicBezTo>
                  <a:cubicBezTo>
                    <a:pt x="702068" y="555831"/>
                    <a:pt x="702068" y="555831"/>
                    <a:pt x="709548" y="554337"/>
                  </a:cubicBezTo>
                  <a:cubicBezTo>
                    <a:pt x="709548" y="554337"/>
                    <a:pt x="709548" y="554337"/>
                    <a:pt x="706556" y="545372"/>
                  </a:cubicBezTo>
                  <a:cubicBezTo>
                    <a:pt x="706556" y="545372"/>
                    <a:pt x="706556" y="545372"/>
                    <a:pt x="697580" y="549855"/>
                  </a:cubicBezTo>
                  <a:cubicBezTo>
                    <a:pt x="697580" y="549855"/>
                    <a:pt x="697580" y="549855"/>
                    <a:pt x="700572" y="540890"/>
                  </a:cubicBezTo>
                  <a:cubicBezTo>
                    <a:pt x="700572" y="540890"/>
                    <a:pt x="700572" y="540890"/>
                    <a:pt x="696084" y="534913"/>
                  </a:cubicBezTo>
                  <a:cubicBezTo>
                    <a:pt x="696084" y="534913"/>
                    <a:pt x="696084" y="534913"/>
                    <a:pt x="694588" y="530430"/>
                  </a:cubicBezTo>
                  <a:cubicBezTo>
                    <a:pt x="694588" y="530430"/>
                    <a:pt x="694588" y="530430"/>
                    <a:pt x="694588" y="525948"/>
                  </a:cubicBezTo>
                  <a:cubicBezTo>
                    <a:pt x="694588" y="525948"/>
                    <a:pt x="694588" y="525948"/>
                    <a:pt x="700572" y="516983"/>
                  </a:cubicBezTo>
                  <a:cubicBezTo>
                    <a:pt x="700572" y="516983"/>
                    <a:pt x="700572" y="516983"/>
                    <a:pt x="693091" y="516983"/>
                  </a:cubicBezTo>
                  <a:cubicBezTo>
                    <a:pt x="693091" y="516983"/>
                    <a:pt x="693091" y="516983"/>
                    <a:pt x="690099" y="519971"/>
                  </a:cubicBezTo>
                  <a:cubicBezTo>
                    <a:pt x="690099" y="519971"/>
                    <a:pt x="690099" y="519971"/>
                    <a:pt x="690099" y="522959"/>
                  </a:cubicBezTo>
                  <a:cubicBezTo>
                    <a:pt x="690099" y="522959"/>
                    <a:pt x="690099" y="522959"/>
                    <a:pt x="690099" y="531925"/>
                  </a:cubicBezTo>
                  <a:cubicBezTo>
                    <a:pt x="690099" y="531925"/>
                    <a:pt x="690099" y="531925"/>
                    <a:pt x="685611" y="534913"/>
                  </a:cubicBezTo>
                  <a:cubicBezTo>
                    <a:pt x="685611" y="534913"/>
                    <a:pt x="685611" y="534913"/>
                    <a:pt x="682619" y="537901"/>
                  </a:cubicBezTo>
                  <a:cubicBezTo>
                    <a:pt x="682619" y="537901"/>
                    <a:pt x="682619" y="534913"/>
                    <a:pt x="682619" y="533419"/>
                  </a:cubicBezTo>
                  <a:cubicBezTo>
                    <a:pt x="682619" y="531925"/>
                    <a:pt x="681123" y="527442"/>
                    <a:pt x="681123" y="527442"/>
                  </a:cubicBezTo>
                  <a:cubicBezTo>
                    <a:pt x="681123" y="527442"/>
                    <a:pt x="679627" y="522959"/>
                    <a:pt x="679627" y="519971"/>
                  </a:cubicBezTo>
                  <a:cubicBezTo>
                    <a:pt x="679627" y="518477"/>
                    <a:pt x="678131" y="515489"/>
                    <a:pt x="678131" y="515489"/>
                  </a:cubicBezTo>
                  <a:cubicBezTo>
                    <a:pt x="678131" y="515489"/>
                    <a:pt x="676635" y="512500"/>
                    <a:pt x="676635" y="511006"/>
                  </a:cubicBezTo>
                  <a:cubicBezTo>
                    <a:pt x="676635" y="508018"/>
                    <a:pt x="676635" y="506524"/>
                    <a:pt x="676635" y="506524"/>
                  </a:cubicBezTo>
                  <a:cubicBezTo>
                    <a:pt x="676635" y="506524"/>
                    <a:pt x="678131" y="503535"/>
                    <a:pt x="681123" y="503535"/>
                  </a:cubicBezTo>
                  <a:cubicBezTo>
                    <a:pt x="682619" y="502041"/>
                    <a:pt x="684115" y="499053"/>
                    <a:pt x="684115" y="499053"/>
                  </a:cubicBezTo>
                  <a:cubicBezTo>
                    <a:pt x="684115" y="499053"/>
                    <a:pt x="684115" y="499053"/>
                    <a:pt x="690099" y="493076"/>
                  </a:cubicBezTo>
                  <a:cubicBezTo>
                    <a:pt x="690099" y="493076"/>
                    <a:pt x="690099" y="493076"/>
                    <a:pt x="684115" y="482617"/>
                  </a:cubicBezTo>
                  <a:cubicBezTo>
                    <a:pt x="684115" y="482617"/>
                    <a:pt x="684115" y="482617"/>
                    <a:pt x="681123" y="484111"/>
                  </a:cubicBezTo>
                  <a:cubicBezTo>
                    <a:pt x="681123" y="484111"/>
                    <a:pt x="681123" y="484111"/>
                    <a:pt x="678131" y="491582"/>
                  </a:cubicBezTo>
                  <a:cubicBezTo>
                    <a:pt x="678131" y="491582"/>
                    <a:pt x="678131" y="491582"/>
                    <a:pt x="672146" y="499053"/>
                  </a:cubicBezTo>
                  <a:cubicBezTo>
                    <a:pt x="672146" y="499053"/>
                    <a:pt x="672146" y="499053"/>
                    <a:pt x="667658" y="502041"/>
                  </a:cubicBezTo>
                  <a:cubicBezTo>
                    <a:pt x="667658" y="502041"/>
                    <a:pt x="667658" y="502041"/>
                    <a:pt x="666162" y="505029"/>
                  </a:cubicBezTo>
                  <a:cubicBezTo>
                    <a:pt x="666162" y="505029"/>
                    <a:pt x="666162" y="505029"/>
                    <a:pt x="669154" y="516983"/>
                  </a:cubicBezTo>
                  <a:cubicBezTo>
                    <a:pt x="669154" y="516983"/>
                    <a:pt x="669154" y="516983"/>
                    <a:pt x="675139" y="533419"/>
                  </a:cubicBezTo>
                  <a:cubicBezTo>
                    <a:pt x="675139" y="533419"/>
                    <a:pt x="675139" y="533419"/>
                    <a:pt x="669154" y="531925"/>
                  </a:cubicBezTo>
                  <a:cubicBezTo>
                    <a:pt x="669154" y="531925"/>
                    <a:pt x="669154" y="531925"/>
                    <a:pt x="660178" y="513994"/>
                  </a:cubicBezTo>
                  <a:cubicBezTo>
                    <a:pt x="660178" y="513994"/>
                    <a:pt x="660178" y="513994"/>
                    <a:pt x="649705" y="499053"/>
                  </a:cubicBezTo>
                  <a:cubicBezTo>
                    <a:pt x="649705" y="499053"/>
                    <a:pt x="649705" y="499053"/>
                    <a:pt x="646713" y="508018"/>
                  </a:cubicBezTo>
                  <a:cubicBezTo>
                    <a:pt x="646713" y="508018"/>
                    <a:pt x="646713" y="508018"/>
                    <a:pt x="643721" y="506524"/>
                  </a:cubicBezTo>
                  <a:cubicBezTo>
                    <a:pt x="643721" y="506524"/>
                    <a:pt x="643721" y="506524"/>
                    <a:pt x="639233" y="496064"/>
                  </a:cubicBezTo>
                  <a:cubicBezTo>
                    <a:pt x="639233" y="496064"/>
                    <a:pt x="639233" y="496064"/>
                    <a:pt x="633249" y="491582"/>
                  </a:cubicBezTo>
                  <a:cubicBezTo>
                    <a:pt x="633249" y="491582"/>
                    <a:pt x="633249" y="491582"/>
                    <a:pt x="618288" y="475146"/>
                  </a:cubicBezTo>
                  <a:cubicBezTo>
                    <a:pt x="618288" y="475146"/>
                    <a:pt x="618288" y="475146"/>
                    <a:pt x="618288" y="464687"/>
                  </a:cubicBezTo>
                  <a:cubicBezTo>
                    <a:pt x="618288" y="464687"/>
                    <a:pt x="618288" y="464687"/>
                    <a:pt x="615296" y="470664"/>
                  </a:cubicBezTo>
                  <a:cubicBezTo>
                    <a:pt x="615296" y="470664"/>
                    <a:pt x="615296" y="470664"/>
                    <a:pt x="607815" y="467675"/>
                  </a:cubicBezTo>
                  <a:cubicBezTo>
                    <a:pt x="607815" y="467675"/>
                    <a:pt x="607815" y="467675"/>
                    <a:pt x="591358" y="452734"/>
                  </a:cubicBezTo>
                  <a:cubicBezTo>
                    <a:pt x="591358" y="452734"/>
                    <a:pt x="591358" y="452734"/>
                    <a:pt x="580886" y="440780"/>
                  </a:cubicBezTo>
                  <a:cubicBezTo>
                    <a:pt x="580886" y="440780"/>
                    <a:pt x="580886" y="440780"/>
                    <a:pt x="574902" y="442274"/>
                  </a:cubicBezTo>
                  <a:cubicBezTo>
                    <a:pt x="574902" y="442274"/>
                    <a:pt x="574902" y="442274"/>
                    <a:pt x="561437" y="439286"/>
                  </a:cubicBezTo>
                  <a:cubicBezTo>
                    <a:pt x="561437" y="439286"/>
                    <a:pt x="561437" y="439286"/>
                    <a:pt x="552461" y="430321"/>
                  </a:cubicBezTo>
                  <a:cubicBezTo>
                    <a:pt x="552461" y="430321"/>
                    <a:pt x="552461" y="430321"/>
                    <a:pt x="552461" y="419862"/>
                  </a:cubicBezTo>
                  <a:cubicBezTo>
                    <a:pt x="552461" y="419862"/>
                    <a:pt x="552461" y="419862"/>
                    <a:pt x="547972" y="422850"/>
                  </a:cubicBezTo>
                  <a:cubicBezTo>
                    <a:pt x="547972" y="422850"/>
                    <a:pt x="547972" y="422850"/>
                    <a:pt x="530020" y="422850"/>
                  </a:cubicBezTo>
                  <a:cubicBezTo>
                    <a:pt x="530020" y="422850"/>
                    <a:pt x="530020" y="422850"/>
                    <a:pt x="521043" y="421356"/>
                  </a:cubicBezTo>
                  <a:cubicBezTo>
                    <a:pt x="521043" y="421356"/>
                    <a:pt x="521043" y="421356"/>
                    <a:pt x="510571" y="418368"/>
                  </a:cubicBezTo>
                  <a:cubicBezTo>
                    <a:pt x="510571" y="418368"/>
                    <a:pt x="510571" y="418368"/>
                    <a:pt x="491122" y="416873"/>
                  </a:cubicBezTo>
                  <a:cubicBezTo>
                    <a:pt x="491122" y="416873"/>
                    <a:pt x="491122" y="416873"/>
                    <a:pt x="471673" y="421356"/>
                  </a:cubicBezTo>
                  <a:cubicBezTo>
                    <a:pt x="471673" y="421356"/>
                    <a:pt x="471673" y="421356"/>
                    <a:pt x="458208" y="424344"/>
                  </a:cubicBezTo>
                  <a:cubicBezTo>
                    <a:pt x="458208" y="424344"/>
                    <a:pt x="458208" y="424344"/>
                    <a:pt x="461200" y="412391"/>
                  </a:cubicBezTo>
                  <a:cubicBezTo>
                    <a:pt x="461200" y="412391"/>
                    <a:pt x="461200" y="412391"/>
                    <a:pt x="456712" y="415379"/>
                  </a:cubicBezTo>
                  <a:cubicBezTo>
                    <a:pt x="456712" y="415379"/>
                    <a:pt x="456712" y="415379"/>
                    <a:pt x="449232" y="410897"/>
                  </a:cubicBezTo>
                  <a:cubicBezTo>
                    <a:pt x="449232" y="410897"/>
                    <a:pt x="449232" y="410897"/>
                    <a:pt x="443247" y="407908"/>
                  </a:cubicBezTo>
                  <a:cubicBezTo>
                    <a:pt x="443247" y="407908"/>
                    <a:pt x="443247" y="407908"/>
                    <a:pt x="437263" y="407908"/>
                  </a:cubicBezTo>
                  <a:cubicBezTo>
                    <a:pt x="437263" y="407908"/>
                    <a:pt x="437263" y="407908"/>
                    <a:pt x="432775" y="407908"/>
                  </a:cubicBezTo>
                  <a:cubicBezTo>
                    <a:pt x="432775" y="407908"/>
                    <a:pt x="432775" y="407908"/>
                    <a:pt x="425294" y="412391"/>
                  </a:cubicBezTo>
                  <a:cubicBezTo>
                    <a:pt x="425294" y="412391"/>
                    <a:pt x="425294" y="412391"/>
                    <a:pt x="419310" y="415379"/>
                  </a:cubicBezTo>
                  <a:cubicBezTo>
                    <a:pt x="419310" y="415379"/>
                    <a:pt x="419310" y="415379"/>
                    <a:pt x="413326" y="422850"/>
                  </a:cubicBezTo>
                  <a:cubicBezTo>
                    <a:pt x="413326" y="422850"/>
                    <a:pt x="413326" y="422850"/>
                    <a:pt x="410334" y="425838"/>
                  </a:cubicBezTo>
                  <a:cubicBezTo>
                    <a:pt x="410334" y="425838"/>
                    <a:pt x="410334" y="425838"/>
                    <a:pt x="402853" y="424344"/>
                  </a:cubicBezTo>
                  <a:cubicBezTo>
                    <a:pt x="402853" y="424344"/>
                    <a:pt x="402853" y="424344"/>
                    <a:pt x="410334" y="418368"/>
                  </a:cubicBezTo>
                  <a:cubicBezTo>
                    <a:pt x="410334" y="418368"/>
                    <a:pt x="410334" y="418368"/>
                    <a:pt x="419310" y="409403"/>
                  </a:cubicBezTo>
                  <a:cubicBezTo>
                    <a:pt x="419310" y="409403"/>
                    <a:pt x="419310" y="409403"/>
                    <a:pt x="425294" y="403426"/>
                  </a:cubicBezTo>
                  <a:cubicBezTo>
                    <a:pt x="425294" y="403426"/>
                    <a:pt x="425294" y="403426"/>
                    <a:pt x="429783" y="397449"/>
                  </a:cubicBezTo>
                  <a:cubicBezTo>
                    <a:pt x="429783" y="397449"/>
                    <a:pt x="429783" y="397449"/>
                    <a:pt x="426791" y="397449"/>
                  </a:cubicBezTo>
                  <a:cubicBezTo>
                    <a:pt x="426791" y="397449"/>
                    <a:pt x="426791" y="397449"/>
                    <a:pt x="420806" y="394461"/>
                  </a:cubicBezTo>
                  <a:cubicBezTo>
                    <a:pt x="420806" y="394461"/>
                    <a:pt x="420806" y="394461"/>
                    <a:pt x="420806" y="384002"/>
                  </a:cubicBezTo>
                  <a:cubicBezTo>
                    <a:pt x="420806" y="384002"/>
                    <a:pt x="420806" y="384002"/>
                    <a:pt x="414822" y="388484"/>
                  </a:cubicBezTo>
                  <a:cubicBezTo>
                    <a:pt x="414822" y="388484"/>
                    <a:pt x="414822" y="388484"/>
                    <a:pt x="413326" y="389978"/>
                  </a:cubicBezTo>
                  <a:cubicBezTo>
                    <a:pt x="413326" y="389978"/>
                    <a:pt x="413326" y="389978"/>
                    <a:pt x="402853" y="389978"/>
                  </a:cubicBezTo>
                  <a:cubicBezTo>
                    <a:pt x="402853" y="389978"/>
                    <a:pt x="402853" y="389978"/>
                    <a:pt x="393877" y="388484"/>
                  </a:cubicBezTo>
                  <a:cubicBezTo>
                    <a:pt x="393877" y="388484"/>
                    <a:pt x="393877" y="388484"/>
                    <a:pt x="389389" y="392967"/>
                  </a:cubicBezTo>
                  <a:cubicBezTo>
                    <a:pt x="389389" y="392967"/>
                    <a:pt x="389389" y="392967"/>
                    <a:pt x="386397" y="401932"/>
                  </a:cubicBezTo>
                  <a:cubicBezTo>
                    <a:pt x="386397" y="401932"/>
                    <a:pt x="386397" y="401932"/>
                    <a:pt x="392381" y="409403"/>
                  </a:cubicBezTo>
                  <a:cubicBezTo>
                    <a:pt x="392381" y="409403"/>
                    <a:pt x="392381" y="409403"/>
                    <a:pt x="389389" y="421356"/>
                  </a:cubicBezTo>
                  <a:cubicBezTo>
                    <a:pt x="389389" y="421356"/>
                    <a:pt x="389389" y="421356"/>
                    <a:pt x="381908" y="428827"/>
                  </a:cubicBezTo>
                  <a:cubicBezTo>
                    <a:pt x="381908" y="428827"/>
                    <a:pt x="381908" y="428827"/>
                    <a:pt x="374428" y="428827"/>
                  </a:cubicBezTo>
                  <a:cubicBezTo>
                    <a:pt x="374428" y="428827"/>
                    <a:pt x="374428" y="428827"/>
                    <a:pt x="365452" y="428827"/>
                  </a:cubicBezTo>
                  <a:cubicBezTo>
                    <a:pt x="365452" y="428827"/>
                    <a:pt x="365452" y="428827"/>
                    <a:pt x="362459" y="439286"/>
                  </a:cubicBezTo>
                  <a:cubicBezTo>
                    <a:pt x="362459" y="439286"/>
                    <a:pt x="362459" y="439286"/>
                    <a:pt x="350491" y="443769"/>
                  </a:cubicBezTo>
                  <a:cubicBezTo>
                    <a:pt x="350491" y="443769"/>
                    <a:pt x="350491" y="443769"/>
                    <a:pt x="348995" y="446757"/>
                  </a:cubicBezTo>
                  <a:cubicBezTo>
                    <a:pt x="348995" y="446757"/>
                    <a:pt x="348995" y="446757"/>
                    <a:pt x="338522" y="454228"/>
                  </a:cubicBezTo>
                  <a:cubicBezTo>
                    <a:pt x="338522" y="454228"/>
                    <a:pt x="338522" y="454228"/>
                    <a:pt x="328050" y="457216"/>
                  </a:cubicBezTo>
                  <a:cubicBezTo>
                    <a:pt x="328050" y="457216"/>
                    <a:pt x="328050" y="457216"/>
                    <a:pt x="322065" y="458710"/>
                  </a:cubicBezTo>
                  <a:cubicBezTo>
                    <a:pt x="322065" y="458710"/>
                    <a:pt x="322065" y="458710"/>
                    <a:pt x="319073" y="454228"/>
                  </a:cubicBezTo>
                  <a:cubicBezTo>
                    <a:pt x="319073" y="454228"/>
                    <a:pt x="319073" y="454228"/>
                    <a:pt x="317577" y="451239"/>
                  </a:cubicBezTo>
                  <a:cubicBezTo>
                    <a:pt x="317577" y="451239"/>
                    <a:pt x="317577" y="451239"/>
                    <a:pt x="325058" y="448251"/>
                  </a:cubicBezTo>
                  <a:cubicBezTo>
                    <a:pt x="325058" y="448251"/>
                    <a:pt x="325058" y="448251"/>
                    <a:pt x="331042" y="440780"/>
                  </a:cubicBezTo>
                  <a:cubicBezTo>
                    <a:pt x="331042" y="440780"/>
                    <a:pt x="331042" y="440780"/>
                    <a:pt x="323561" y="440780"/>
                  </a:cubicBezTo>
                  <a:cubicBezTo>
                    <a:pt x="323561" y="440780"/>
                    <a:pt x="323561" y="440780"/>
                    <a:pt x="320569" y="436298"/>
                  </a:cubicBezTo>
                  <a:cubicBezTo>
                    <a:pt x="320569" y="436298"/>
                    <a:pt x="320569" y="436298"/>
                    <a:pt x="328050" y="425838"/>
                  </a:cubicBezTo>
                  <a:cubicBezTo>
                    <a:pt x="328050" y="425838"/>
                    <a:pt x="328050" y="425838"/>
                    <a:pt x="331042" y="415379"/>
                  </a:cubicBezTo>
                  <a:cubicBezTo>
                    <a:pt x="331042" y="415379"/>
                    <a:pt x="331042" y="415379"/>
                    <a:pt x="335530" y="400438"/>
                  </a:cubicBezTo>
                  <a:cubicBezTo>
                    <a:pt x="335530" y="400438"/>
                    <a:pt x="335530" y="400438"/>
                    <a:pt x="343010" y="391473"/>
                  </a:cubicBezTo>
                  <a:cubicBezTo>
                    <a:pt x="343010" y="391473"/>
                    <a:pt x="343010" y="391473"/>
                    <a:pt x="369940" y="394461"/>
                  </a:cubicBezTo>
                  <a:cubicBezTo>
                    <a:pt x="369940" y="394461"/>
                    <a:pt x="369940" y="394461"/>
                    <a:pt x="365452" y="388484"/>
                  </a:cubicBezTo>
                  <a:cubicBezTo>
                    <a:pt x="365452" y="388484"/>
                    <a:pt x="365452" y="388484"/>
                    <a:pt x="357971" y="386990"/>
                  </a:cubicBezTo>
                  <a:cubicBezTo>
                    <a:pt x="357971" y="386990"/>
                    <a:pt x="357971" y="386990"/>
                    <a:pt x="344507" y="381013"/>
                  </a:cubicBezTo>
                  <a:cubicBezTo>
                    <a:pt x="344507" y="381013"/>
                    <a:pt x="344507" y="381013"/>
                    <a:pt x="334034" y="385496"/>
                  </a:cubicBezTo>
                  <a:cubicBezTo>
                    <a:pt x="334034" y="385496"/>
                    <a:pt x="334034" y="385496"/>
                    <a:pt x="325058" y="392967"/>
                  </a:cubicBezTo>
                  <a:cubicBezTo>
                    <a:pt x="325058" y="392967"/>
                    <a:pt x="325058" y="392967"/>
                    <a:pt x="316081" y="400438"/>
                  </a:cubicBezTo>
                  <a:cubicBezTo>
                    <a:pt x="316081" y="400438"/>
                    <a:pt x="316081" y="400438"/>
                    <a:pt x="311593" y="409403"/>
                  </a:cubicBezTo>
                  <a:cubicBezTo>
                    <a:pt x="311593" y="409403"/>
                    <a:pt x="311593" y="409403"/>
                    <a:pt x="310097" y="416873"/>
                  </a:cubicBezTo>
                  <a:cubicBezTo>
                    <a:pt x="310097" y="416873"/>
                    <a:pt x="310097" y="416873"/>
                    <a:pt x="304113" y="416873"/>
                  </a:cubicBezTo>
                  <a:cubicBezTo>
                    <a:pt x="304113" y="416873"/>
                    <a:pt x="304113" y="416873"/>
                    <a:pt x="304113" y="419862"/>
                  </a:cubicBezTo>
                  <a:cubicBezTo>
                    <a:pt x="304113" y="419862"/>
                    <a:pt x="304113" y="419862"/>
                    <a:pt x="307105" y="425838"/>
                  </a:cubicBezTo>
                  <a:cubicBezTo>
                    <a:pt x="307105" y="425838"/>
                    <a:pt x="307105" y="425838"/>
                    <a:pt x="305609" y="430321"/>
                  </a:cubicBezTo>
                  <a:cubicBezTo>
                    <a:pt x="305609" y="430321"/>
                    <a:pt x="305609" y="430321"/>
                    <a:pt x="301120" y="434803"/>
                  </a:cubicBezTo>
                  <a:cubicBezTo>
                    <a:pt x="301120" y="434803"/>
                    <a:pt x="301120" y="434803"/>
                    <a:pt x="290648" y="440780"/>
                  </a:cubicBezTo>
                  <a:cubicBezTo>
                    <a:pt x="290648" y="440780"/>
                    <a:pt x="290648" y="440780"/>
                    <a:pt x="284664" y="445263"/>
                  </a:cubicBezTo>
                  <a:cubicBezTo>
                    <a:pt x="284664" y="445263"/>
                    <a:pt x="284664" y="445263"/>
                    <a:pt x="277183" y="452734"/>
                  </a:cubicBezTo>
                  <a:cubicBezTo>
                    <a:pt x="277183" y="452734"/>
                    <a:pt x="277183" y="452734"/>
                    <a:pt x="275687" y="460204"/>
                  </a:cubicBezTo>
                  <a:cubicBezTo>
                    <a:pt x="275687" y="460204"/>
                    <a:pt x="275687" y="460204"/>
                    <a:pt x="286160" y="463193"/>
                  </a:cubicBezTo>
                  <a:cubicBezTo>
                    <a:pt x="286160" y="463193"/>
                    <a:pt x="286160" y="463193"/>
                    <a:pt x="287656" y="473652"/>
                  </a:cubicBezTo>
                  <a:cubicBezTo>
                    <a:pt x="287656" y="473652"/>
                    <a:pt x="287656" y="473652"/>
                    <a:pt x="283168" y="479629"/>
                  </a:cubicBezTo>
                  <a:cubicBezTo>
                    <a:pt x="283168" y="479629"/>
                    <a:pt x="283168" y="479629"/>
                    <a:pt x="275687" y="484111"/>
                  </a:cubicBezTo>
                  <a:cubicBezTo>
                    <a:pt x="275687" y="484111"/>
                    <a:pt x="275687" y="484111"/>
                    <a:pt x="266711" y="496064"/>
                  </a:cubicBezTo>
                  <a:cubicBezTo>
                    <a:pt x="266711" y="496064"/>
                    <a:pt x="266711" y="496064"/>
                    <a:pt x="253246" y="505029"/>
                  </a:cubicBezTo>
                  <a:cubicBezTo>
                    <a:pt x="253246" y="505029"/>
                    <a:pt x="253246" y="505029"/>
                    <a:pt x="226317" y="518477"/>
                  </a:cubicBezTo>
                  <a:cubicBezTo>
                    <a:pt x="226317" y="518477"/>
                    <a:pt x="226317" y="518477"/>
                    <a:pt x="224821" y="530430"/>
                  </a:cubicBezTo>
                  <a:cubicBezTo>
                    <a:pt x="224821" y="530430"/>
                    <a:pt x="224821" y="530430"/>
                    <a:pt x="214348" y="534913"/>
                  </a:cubicBezTo>
                  <a:cubicBezTo>
                    <a:pt x="214348" y="534913"/>
                    <a:pt x="214348" y="534913"/>
                    <a:pt x="203876" y="540890"/>
                  </a:cubicBezTo>
                  <a:cubicBezTo>
                    <a:pt x="203876" y="540890"/>
                    <a:pt x="203876" y="540890"/>
                    <a:pt x="190411" y="545372"/>
                  </a:cubicBezTo>
                  <a:cubicBezTo>
                    <a:pt x="190411" y="545372"/>
                    <a:pt x="190411" y="545372"/>
                    <a:pt x="185923" y="548360"/>
                  </a:cubicBezTo>
                  <a:cubicBezTo>
                    <a:pt x="185923" y="548360"/>
                    <a:pt x="185923" y="548360"/>
                    <a:pt x="179939" y="552843"/>
                  </a:cubicBezTo>
                  <a:cubicBezTo>
                    <a:pt x="179939" y="552843"/>
                    <a:pt x="179939" y="552843"/>
                    <a:pt x="175450" y="557325"/>
                  </a:cubicBezTo>
                  <a:cubicBezTo>
                    <a:pt x="175450" y="557325"/>
                    <a:pt x="175450" y="557325"/>
                    <a:pt x="172458" y="566290"/>
                  </a:cubicBezTo>
                  <a:cubicBezTo>
                    <a:pt x="172458" y="566290"/>
                    <a:pt x="172458" y="566290"/>
                    <a:pt x="164978" y="567785"/>
                  </a:cubicBezTo>
                  <a:cubicBezTo>
                    <a:pt x="164978" y="567785"/>
                    <a:pt x="164978" y="567785"/>
                    <a:pt x="154505" y="570773"/>
                  </a:cubicBezTo>
                  <a:cubicBezTo>
                    <a:pt x="154505" y="570773"/>
                    <a:pt x="154505" y="570773"/>
                    <a:pt x="147025" y="570773"/>
                  </a:cubicBezTo>
                  <a:cubicBezTo>
                    <a:pt x="147025" y="570773"/>
                    <a:pt x="147025" y="570773"/>
                    <a:pt x="139545" y="573761"/>
                  </a:cubicBezTo>
                  <a:cubicBezTo>
                    <a:pt x="139545" y="573761"/>
                    <a:pt x="139545" y="573761"/>
                    <a:pt x="129072" y="579738"/>
                  </a:cubicBezTo>
                  <a:cubicBezTo>
                    <a:pt x="129072" y="579738"/>
                    <a:pt x="129072" y="579738"/>
                    <a:pt x="132064" y="587209"/>
                  </a:cubicBezTo>
                  <a:cubicBezTo>
                    <a:pt x="132064" y="587209"/>
                    <a:pt x="132064" y="587209"/>
                    <a:pt x="129072" y="588703"/>
                  </a:cubicBezTo>
                  <a:cubicBezTo>
                    <a:pt x="129072" y="588703"/>
                    <a:pt x="129072" y="588703"/>
                    <a:pt x="121592" y="584220"/>
                  </a:cubicBezTo>
                  <a:cubicBezTo>
                    <a:pt x="121592" y="584220"/>
                    <a:pt x="121592" y="584220"/>
                    <a:pt x="114111" y="581232"/>
                  </a:cubicBezTo>
                  <a:cubicBezTo>
                    <a:pt x="114111" y="581232"/>
                    <a:pt x="114111" y="581232"/>
                    <a:pt x="108127" y="572267"/>
                  </a:cubicBezTo>
                  <a:cubicBezTo>
                    <a:pt x="108127" y="572267"/>
                    <a:pt x="108127" y="572267"/>
                    <a:pt x="106631" y="575255"/>
                  </a:cubicBezTo>
                  <a:cubicBezTo>
                    <a:pt x="106631" y="575255"/>
                    <a:pt x="106631" y="575255"/>
                    <a:pt x="106631" y="587209"/>
                  </a:cubicBezTo>
                  <a:cubicBezTo>
                    <a:pt x="106631" y="587209"/>
                    <a:pt x="106631" y="587209"/>
                    <a:pt x="97655" y="587209"/>
                  </a:cubicBezTo>
                  <a:cubicBezTo>
                    <a:pt x="97655" y="587209"/>
                    <a:pt x="97655" y="587209"/>
                    <a:pt x="97655" y="591691"/>
                  </a:cubicBezTo>
                  <a:cubicBezTo>
                    <a:pt x="97655" y="591691"/>
                    <a:pt x="97655" y="591691"/>
                    <a:pt x="88678" y="591691"/>
                  </a:cubicBezTo>
                  <a:cubicBezTo>
                    <a:pt x="88678" y="591691"/>
                    <a:pt x="88678" y="591691"/>
                    <a:pt x="88678" y="590197"/>
                  </a:cubicBezTo>
                  <a:cubicBezTo>
                    <a:pt x="88678" y="588703"/>
                    <a:pt x="84190" y="588703"/>
                    <a:pt x="84190" y="588703"/>
                  </a:cubicBezTo>
                  <a:cubicBezTo>
                    <a:pt x="84190" y="588703"/>
                    <a:pt x="84190" y="588703"/>
                    <a:pt x="78206" y="588703"/>
                  </a:cubicBezTo>
                  <a:cubicBezTo>
                    <a:pt x="78206" y="588703"/>
                    <a:pt x="78206" y="588703"/>
                    <a:pt x="70725" y="590197"/>
                  </a:cubicBezTo>
                  <a:cubicBezTo>
                    <a:pt x="70725" y="590197"/>
                    <a:pt x="70725" y="590197"/>
                    <a:pt x="61749" y="599162"/>
                  </a:cubicBezTo>
                  <a:cubicBezTo>
                    <a:pt x="61749" y="599162"/>
                    <a:pt x="61749" y="599162"/>
                    <a:pt x="45292" y="599162"/>
                  </a:cubicBezTo>
                  <a:cubicBezTo>
                    <a:pt x="45292" y="599162"/>
                    <a:pt x="45292" y="599162"/>
                    <a:pt x="30331" y="599162"/>
                  </a:cubicBezTo>
                  <a:cubicBezTo>
                    <a:pt x="30331" y="599162"/>
                    <a:pt x="30331" y="599162"/>
                    <a:pt x="30331" y="593185"/>
                  </a:cubicBezTo>
                  <a:cubicBezTo>
                    <a:pt x="30331" y="593185"/>
                    <a:pt x="30331" y="593185"/>
                    <a:pt x="40804" y="581232"/>
                  </a:cubicBezTo>
                  <a:cubicBezTo>
                    <a:pt x="40804" y="581232"/>
                    <a:pt x="40804" y="581232"/>
                    <a:pt x="58757" y="581232"/>
                  </a:cubicBezTo>
                  <a:cubicBezTo>
                    <a:pt x="58757" y="581232"/>
                    <a:pt x="58757" y="581232"/>
                    <a:pt x="66237" y="581232"/>
                  </a:cubicBezTo>
                  <a:cubicBezTo>
                    <a:pt x="66237" y="581232"/>
                    <a:pt x="66237" y="581232"/>
                    <a:pt x="73717" y="576750"/>
                  </a:cubicBezTo>
                  <a:cubicBezTo>
                    <a:pt x="73717" y="576750"/>
                    <a:pt x="73717" y="576750"/>
                    <a:pt x="84190" y="573761"/>
                  </a:cubicBezTo>
                  <a:cubicBezTo>
                    <a:pt x="84190" y="573761"/>
                    <a:pt x="84190" y="573761"/>
                    <a:pt x="88678" y="570773"/>
                  </a:cubicBezTo>
                  <a:cubicBezTo>
                    <a:pt x="88678" y="570773"/>
                    <a:pt x="88678" y="570773"/>
                    <a:pt x="93166" y="563302"/>
                  </a:cubicBezTo>
                  <a:cubicBezTo>
                    <a:pt x="93166" y="563302"/>
                    <a:pt x="93166" y="563302"/>
                    <a:pt x="102143" y="558820"/>
                  </a:cubicBezTo>
                  <a:cubicBezTo>
                    <a:pt x="102143" y="558820"/>
                    <a:pt x="102143" y="558820"/>
                    <a:pt x="115607" y="557325"/>
                  </a:cubicBezTo>
                  <a:cubicBezTo>
                    <a:pt x="115607" y="557325"/>
                    <a:pt x="115607" y="557325"/>
                    <a:pt x="123088" y="557325"/>
                  </a:cubicBezTo>
                  <a:cubicBezTo>
                    <a:pt x="123088" y="557325"/>
                    <a:pt x="123088" y="557325"/>
                    <a:pt x="129072" y="563302"/>
                  </a:cubicBezTo>
                  <a:cubicBezTo>
                    <a:pt x="129072" y="563302"/>
                    <a:pt x="129072" y="563302"/>
                    <a:pt x="135056" y="558820"/>
                  </a:cubicBezTo>
                  <a:cubicBezTo>
                    <a:pt x="135056" y="558820"/>
                    <a:pt x="135056" y="558820"/>
                    <a:pt x="141041" y="549855"/>
                  </a:cubicBezTo>
                  <a:cubicBezTo>
                    <a:pt x="141041" y="549855"/>
                    <a:pt x="141041" y="549855"/>
                    <a:pt x="148521" y="542384"/>
                  </a:cubicBezTo>
                  <a:cubicBezTo>
                    <a:pt x="148521" y="542384"/>
                    <a:pt x="148521" y="542384"/>
                    <a:pt x="156001" y="537901"/>
                  </a:cubicBezTo>
                  <a:cubicBezTo>
                    <a:pt x="156001" y="537901"/>
                    <a:pt x="156001" y="537901"/>
                    <a:pt x="170962" y="534913"/>
                  </a:cubicBezTo>
                  <a:cubicBezTo>
                    <a:pt x="170962" y="534913"/>
                    <a:pt x="170962" y="534913"/>
                    <a:pt x="176946" y="528936"/>
                  </a:cubicBezTo>
                  <a:cubicBezTo>
                    <a:pt x="176946" y="528936"/>
                    <a:pt x="176946" y="528936"/>
                    <a:pt x="184427" y="521465"/>
                  </a:cubicBezTo>
                  <a:cubicBezTo>
                    <a:pt x="184427" y="521465"/>
                    <a:pt x="184427" y="521465"/>
                    <a:pt x="193403" y="513994"/>
                  </a:cubicBezTo>
                  <a:cubicBezTo>
                    <a:pt x="193403" y="513994"/>
                    <a:pt x="193403" y="513994"/>
                    <a:pt x="200884" y="509512"/>
                  </a:cubicBezTo>
                  <a:cubicBezTo>
                    <a:pt x="200884" y="509512"/>
                    <a:pt x="200884" y="509512"/>
                    <a:pt x="203876" y="500547"/>
                  </a:cubicBezTo>
                  <a:cubicBezTo>
                    <a:pt x="203876" y="500547"/>
                    <a:pt x="203876" y="500547"/>
                    <a:pt x="205372" y="487099"/>
                  </a:cubicBezTo>
                  <a:cubicBezTo>
                    <a:pt x="205372" y="487099"/>
                    <a:pt x="205372" y="487099"/>
                    <a:pt x="208364" y="478134"/>
                  </a:cubicBezTo>
                  <a:cubicBezTo>
                    <a:pt x="208364" y="478134"/>
                    <a:pt x="208364" y="478134"/>
                    <a:pt x="209860" y="475146"/>
                  </a:cubicBezTo>
                  <a:cubicBezTo>
                    <a:pt x="209860" y="475146"/>
                    <a:pt x="209860" y="475146"/>
                    <a:pt x="217340" y="464687"/>
                  </a:cubicBezTo>
                  <a:cubicBezTo>
                    <a:pt x="217340" y="464687"/>
                    <a:pt x="217340" y="464687"/>
                    <a:pt x="212852" y="464687"/>
                  </a:cubicBezTo>
                  <a:cubicBezTo>
                    <a:pt x="212852" y="464687"/>
                    <a:pt x="212852" y="464687"/>
                    <a:pt x="205372" y="466181"/>
                  </a:cubicBezTo>
                  <a:cubicBezTo>
                    <a:pt x="205372" y="466181"/>
                    <a:pt x="205372" y="466181"/>
                    <a:pt x="200884" y="466181"/>
                  </a:cubicBezTo>
                  <a:cubicBezTo>
                    <a:pt x="200884" y="466181"/>
                    <a:pt x="200884" y="466181"/>
                    <a:pt x="193403" y="464687"/>
                  </a:cubicBezTo>
                  <a:cubicBezTo>
                    <a:pt x="193403" y="464687"/>
                    <a:pt x="193403" y="464687"/>
                    <a:pt x="190411" y="461699"/>
                  </a:cubicBezTo>
                  <a:cubicBezTo>
                    <a:pt x="190411" y="461699"/>
                    <a:pt x="190411" y="461699"/>
                    <a:pt x="197891" y="454228"/>
                  </a:cubicBezTo>
                  <a:cubicBezTo>
                    <a:pt x="197891" y="454228"/>
                    <a:pt x="197891" y="454228"/>
                    <a:pt x="190411" y="455722"/>
                  </a:cubicBezTo>
                  <a:cubicBezTo>
                    <a:pt x="190411" y="455722"/>
                    <a:pt x="190411" y="455722"/>
                    <a:pt x="185923" y="460204"/>
                  </a:cubicBezTo>
                  <a:cubicBezTo>
                    <a:pt x="185923" y="460204"/>
                    <a:pt x="185923" y="460204"/>
                    <a:pt x="182931" y="470664"/>
                  </a:cubicBezTo>
                  <a:cubicBezTo>
                    <a:pt x="182931" y="470664"/>
                    <a:pt x="182931" y="470664"/>
                    <a:pt x="178442" y="475146"/>
                  </a:cubicBezTo>
                  <a:cubicBezTo>
                    <a:pt x="178442" y="475146"/>
                    <a:pt x="178442" y="475146"/>
                    <a:pt x="176946" y="470664"/>
                  </a:cubicBezTo>
                  <a:cubicBezTo>
                    <a:pt x="176946" y="470664"/>
                    <a:pt x="176946" y="470664"/>
                    <a:pt x="172458" y="464687"/>
                  </a:cubicBezTo>
                  <a:cubicBezTo>
                    <a:pt x="172458" y="464687"/>
                    <a:pt x="172458" y="464687"/>
                    <a:pt x="164978" y="457216"/>
                  </a:cubicBezTo>
                  <a:cubicBezTo>
                    <a:pt x="164978" y="457216"/>
                    <a:pt x="164978" y="457216"/>
                    <a:pt x="153009" y="449745"/>
                  </a:cubicBezTo>
                  <a:cubicBezTo>
                    <a:pt x="153009" y="449745"/>
                    <a:pt x="153009" y="449745"/>
                    <a:pt x="150017" y="449745"/>
                  </a:cubicBezTo>
                  <a:cubicBezTo>
                    <a:pt x="150017" y="449745"/>
                    <a:pt x="150017" y="449745"/>
                    <a:pt x="139545" y="457216"/>
                  </a:cubicBezTo>
                  <a:cubicBezTo>
                    <a:pt x="139545" y="457216"/>
                    <a:pt x="139545" y="457216"/>
                    <a:pt x="133560" y="457216"/>
                  </a:cubicBezTo>
                  <a:cubicBezTo>
                    <a:pt x="133560" y="457216"/>
                    <a:pt x="133560" y="457216"/>
                    <a:pt x="124584" y="457216"/>
                  </a:cubicBezTo>
                  <a:cubicBezTo>
                    <a:pt x="124584" y="457216"/>
                    <a:pt x="124584" y="457216"/>
                    <a:pt x="126080" y="437792"/>
                  </a:cubicBezTo>
                  <a:cubicBezTo>
                    <a:pt x="126080" y="437792"/>
                    <a:pt x="126080" y="437792"/>
                    <a:pt x="127576" y="431815"/>
                  </a:cubicBezTo>
                  <a:cubicBezTo>
                    <a:pt x="127576" y="431815"/>
                    <a:pt x="127576" y="431815"/>
                    <a:pt x="132064" y="425838"/>
                  </a:cubicBezTo>
                  <a:cubicBezTo>
                    <a:pt x="132064" y="425838"/>
                    <a:pt x="132064" y="425838"/>
                    <a:pt x="132064" y="418368"/>
                  </a:cubicBezTo>
                  <a:cubicBezTo>
                    <a:pt x="132064" y="418368"/>
                    <a:pt x="132064" y="418368"/>
                    <a:pt x="130568" y="406414"/>
                  </a:cubicBezTo>
                  <a:cubicBezTo>
                    <a:pt x="130568" y="406414"/>
                    <a:pt x="130568" y="406414"/>
                    <a:pt x="127576" y="394461"/>
                  </a:cubicBezTo>
                  <a:cubicBezTo>
                    <a:pt x="127576" y="394461"/>
                    <a:pt x="127576" y="394461"/>
                    <a:pt x="124584" y="397449"/>
                  </a:cubicBezTo>
                  <a:cubicBezTo>
                    <a:pt x="124584" y="397449"/>
                    <a:pt x="124584" y="397449"/>
                    <a:pt x="118600" y="403426"/>
                  </a:cubicBezTo>
                  <a:cubicBezTo>
                    <a:pt x="118600" y="403426"/>
                    <a:pt x="118600" y="403426"/>
                    <a:pt x="114111" y="406414"/>
                  </a:cubicBezTo>
                  <a:cubicBezTo>
                    <a:pt x="114111" y="406414"/>
                    <a:pt x="114111" y="406414"/>
                    <a:pt x="109623" y="406414"/>
                  </a:cubicBezTo>
                  <a:cubicBezTo>
                    <a:pt x="109623" y="406414"/>
                    <a:pt x="109623" y="406414"/>
                    <a:pt x="105135" y="401932"/>
                  </a:cubicBezTo>
                  <a:cubicBezTo>
                    <a:pt x="105135" y="401932"/>
                    <a:pt x="105135" y="401932"/>
                    <a:pt x="102143" y="401932"/>
                  </a:cubicBezTo>
                  <a:cubicBezTo>
                    <a:pt x="102143" y="401932"/>
                    <a:pt x="102143" y="401932"/>
                    <a:pt x="96158" y="398943"/>
                  </a:cubicBezTo>
                  <a:cubicBezTo>
                    <a:pt x="96158" y="398943"/>
                    <a:pt x="96158" y="398943"/>
                    <a:pt x="91670" y="394461"/>
                  </a:cubicBezTo>
                  <a:cubicBezTo>
                    <a:pt x="91670" y="394461"/>
                    <a:pt x="91670" y="394461"/>
                    <a:pt x="87182" y="391473"/>
                  </a:cubicBezTo>
                  <a:cubicBezTo>
                    <a:pt x="87182" y="391473"/>
                    <a:pt x="87182" y="391473"/>
                    <a:pt x="82694" y="386990"/>
                  </a:cubicBezTo>
                  <a:cubicBezTo>
                    <a:pt x="82694" y="386990"/>
                    <a:pt x="82694" y="386990"/>
                    <a:pt x="81198" y="382508"/>
                  </a:cubicBezTo>
                  <a:cubicBezTo>
                    <a:pt x="81198" y="382508"/>
                    <a:pt x="81198" y="382508"/>
                    <a:pt x="79702" y="372048"/>
                  </a:cubicBezTo>
                  <a:cubicBezTo>
                    <a:pt x="79702" y="372048"/>
                    <a:pt x="79702" y="372048"/>
                    <a:pt x="85686" y="367566"/>
                  </a:cubicBezTo>
                  <a:cubicBezTo>
                    <a:pt x="85686" y="367566"/>
                    <a:pt x="85686" y="367566"/>
                    <a:pt x="91670" y="367566"/>
                  </a:cubicBezTo>
                  <a:cubicBezTo>
                    <a:pt x="91670" y="367566"/>
                    <a:pt x="91670" y="367566"/>
                    <a:pt x="99151" y="367566"/>
                  </a:cubicBezTo>
                  <a:cubicBezTo>
                    <a:pt x="99151" y="367566"/>
                    <a:pt x="99151" y="367566"/>
                    <a:pt x="106631" y="372048"/>
                  </a:cubicBezTo>
                  <a:cubicBezTo>
                    <a:pt x="106631" y="372048"/>
                    <a:pt x="106631" y="372048"/>
                    <a:pt x="109623" y="364578"/>
                  </a:cubicBezTo>
                  <a:cubicBezTo>
                    <a:pt x="109623" y="364578"/>
                    <a:pt x="109623" y="364578"/>
                    <a:pt x="105135" y="360095"/>
                  </a:cubicBezTo>
                  <a:cubicBezTo>
                    <a:pt x="105135" y="360095"/>
                    <a:pt x="105135" y="360095"/>
                    <a:pt x="103639" y="360095"/>
                  </a:cubicBezTo>
                  <a:cubicBezTo>
                    <a:pt x="103639" y="360095"/>
                    <a:pt x="103639" y="360095"/>
                    <a:pt x="96158" y="360095"/>
                  </a:cubicBezTo>
                  <a:cubicBezTo>
                    <a:pt x="96158" y="360095"/>
                    <a:pt x="96158" y="360095"/>
                    <a:pt x="91670" y="360095"/>
                  </a:cubicBezTo>
                  <a:cubicBezTo>
                    <a:pt x="91670" y="360095"/>
                    <a:pt x="91670" y="360095"/>
                    <a:pt x="82694" y="354118"/>
                  </a:cubicBezTo>
                  <a:cubicBezTo>
                    <a:pt x="82694" y="354118"/>
                    <a:pt x="82694" y="354118"/>
                    <a:pt x="79702" y="348142"/>
                  </a:cubicBezTo>
                  <a:cubicBezTo>
                    <a:pt x="79702" y="348142"/>
                    <a:pt x="79702" y="348142"/>
                    <a:pt x="76710" y="340671"/>
                  </a:cubicBezTo>
                  <a:cubicBezTo>
                    <a:pt x="76710" y="340671"/>
                    <a:pt x="76710" y="340671"/>
                    <a:pt x="73717" y="333200"/>
                  </a:cubicBezTo>
                  <a:cubicBezTo>
                    <a:pt x="73717" y="333200"/>
                    <a:pt x="73717" y="333200"/>
                    <a:pt x="73717" y="330212"/>
                  </a:cubicBezTo>
                  <a:cubicBezTo>
                    <a:pt x="73717" y="330212"/>
                    <a:pt x="73717" y="330212"/>
                    <a:pt x="76710" y="327223"/>
                  </a:cubicBezTo>
                  <a:cubicBezTo>
                    <a:pt x="76710" y="327223"/>
                    <a:pt x="76710" y="327223"/>
                    <a:pt x="81198" y="319752"/>
                  </a:cubicBezTo>
                  <a:cubicBezTo>
                    <a:pt x="81198" y="319752"/>
                    <a:pt x="81198" y="319752"/>
                    <a:pt x="88678" y="310787"/>
                  </a:cubicBezTo>
                  <a:cubicBezTo>
                    <a:pt x="88678" y="310787"/>
                    <a:pt x="88678" y="310787"/>
                    <a:pt x="97655" y="304811"/>
                  </a:cubicBezTo>
                  <a:cubicBezTo>
                    <a:pt x="97655" y="304811"/>
                    <a:pt x="97655" y="304811"/>
                    <a:pt x="103639" y="297340"/>
                  </a:cubicBezTo>
                  <a:cubicBezTo>
                    <a:pt x="103639" y="297340"/>
                    <a:pt x="103639" y="297340"/>
                    <a:pt x="105135" y="289869"/>
                  </a:cubicBezTo>
                  <a:cubicBezTo>
                    <a:pt x="105135" y="289869"/>
                    <a:pt x="105135" y="289869"/>
                    <a:pt x="112615" y="282398"/>
                  </a:cubicBezTo>
                  <a:cubicBezTo>
                    <a:pt x="112615" y="282398"/>
                    <a:pt x="112615" y="282398"/>
                    <a:pt x="118600" y="280904"/>
                  </a:cubicBezTo>
                  <a:cubicBezTo>
                    <a:pt x="118600" y="280904"/>
                    <a:pt x="118600" y="280904"/>
                    <a:pt x="123088" y="283892"/>
                  </a:cubicBezTo>
                  <a:cubicBezTo>
                    <a:pt x="123088" y="283892"/>
                    <a:pt x="123088" y="283892"/>
                    <a:pt x="127576" y="289869"/>
                  </a:cubicBezTo>
                  <a:cubicBezTo>
                    <a:pt x="127576" y="289869"/>
                    <a:pt x="127576" y="289869"/>
                    <a:pt x="130568" y="289869"/>
                  </a:cubicBezTo>
                  <a:cubicBezTo>
                    <a:pt x="130568" y="289869"/>
                    <a:pt x="130568" y="289869"/>
                    <a:pt x="136552" y="289869"/>
                  </a:cubicBezTo>
                  <a:cubicBezTo>
                    <a:pt x="136552" y="289869"/>
                    <a:pt x="136552" y="289869"/>
                    <a:pt x="139545" y="289869"/>
                  </a:cubicBezTo>
                  <a:cubicBezTo>
                    <a:pt x="139545" y="289869"/>
                    <a:pt x="139545" y="289869"/>
                    <a:pt x="144033" y="283892"/>
                  </a:cubicBezTo>
                  <a:cubicBezTo>
                    <a:pt x="144033" y="283892"/>
                    <a:pt x="144033" y="283892"/>
                    <a:pt x="148521" y="283892"/>
                  </a:cubicBezTo>
                  <a:cubicBezTo>
                    <a:pt x="148521" y="283892"/>
                    <a:pt x="148521" y="283892"/>
                    <a:pt x="150017" y="280904"/>
                  </a:cubicBezTo>
                  <a:cubicBezTo>
                    <a:pt x="150017" y="280904"/>
                    <a:pt x="150017" y="280904"/>
                    <a:pt x="153009" y="276422"/>
                  </a:cubicBezTo>
                  <a:cubicBezTo>
                    <a:pt x="153009" y="276422"/>
                    <a:pt x="153009" y="276422"/>
                    <a:pt x="154505" y="280904"/>
                  </a:cubicBezTo>
                  <a:cubicBezTo>
                    <a:pt x="154505" y="280904"/>
                    <a:pt x="154505" y="280904"/>
                    <a:pt x="158994" y="280904"/>
                  </a:cubicBezTo>
                  <a:cubicBezTo>
                    <a:pt x="158994" y="280904"/>
                    <a:pt x="158994" y="280904"/>
                    <a:pt x="161986" y="280904"/>
                  </a:cubicBezTo>
                  <a:cubicBezTo>
                    <a:pt x="161986" y="280904"/>
                    <a:pt x="161986" y="280904"/>
                    <a:pt x="167970" y="280904"/>
                  </a:cubicBezTo>
                  <a:cubicBezTo>
                    <a:pt x="167970" y="280904"/>
                    <a:pt x="167970" y="280904"/>
                    <a:pt x="172458" y="276422"/>
                  </a:cubicBezTo>
                  <a:cubicBezTo>
                    <a:pt x="172458" y="276422"/>
                    <a:pt x="172458" y="276422"/>
                    <a:pt x="176946" y="276422"/>
                  </a:cubicBezTo>
                  <a:cubicBezTo>
                    <a:pt x="176946" y="276422"/>
                    <a:pt x="176946" y="276422"/>
                    <a:pt x="178442" y="265962"/>
                  </a:cubicBezTo>
                  <a:cubicBezTo>
                    <a:pt x="178442" y="265962"/>
                    <a:pt x="178442" y="265962"/>
                    <a:pt x="175450" y="258491"/>
                  </a:cubicBezTo>
                  <a:cubicBezTo>
                    <a:pt x="175450" y="258491"/>
                    <a:pt x="175450" y="258491"/>
                    <a:pt x="172458" y="246538"/>
                  </a:cubicBezTo>
                  <a:cubicBezTo>
                    <a:pt x="172458" y="246538"/>
                    <a:pt x="172458" y="246538"/>
                    <a:pt x="178442" y="246538"/>
                  </a:cubicBezTo>
                  <a:cubicBezTo>
                    <a:pt x="178442" y="246538"/>
                    <a:pt x="178442" y="246538"/>
                    <a:pt x="184427" y="240561"/>
                  </a:cubicBezTo>
                  <a:cubicBezTo>
                    <a:pt x="184427" y="240561"/>
                    <a:pt x="184427" y="240561"/>
                    <a:pt x="182931" y="231596"/>
                  </a:cubicBezTo>
                  <a:cubicBezTo>
                    <a:pt x="182931" y="231596"/>
                    <a:pt x="182931" y="231596"/>
                    <a:pt x="173954" y="230102"/>
                  </a:cubicBezTo>
                  <a:cubicBezTo>
                    <a:pt x="173954" y="230102"/>
                    <a:pt x="173954" y="230102"/>
                    <a:pt x="169466" y="230102"/>
                  </a:cubicBezTo>
                  <a:cubicBezTo>
                    <a:pt x="169466" y="230102"/>
                    <a:pt x="169466" y="230102"/>
                    <a:pt x="164978" y="231596"/>
                  </a:cubicBezTo>
                  <a:cubicBezTo>
                    <a:pt x="164978" y="231596"/>
                    <a:pt x="164978" y="231596"/>
                    <a:pt x="160490" y="234585"/>
                  </a:cubicBezTo>
                  <a:cubicBezTo>
                    <a:pt x="160490" y="234585"/>
                    <a:pt x="160490" y="234585"/>
                    <a:pt x="157497" y="240561"/>
                  </a:cubicBezTo>
                  <a:cubicBezTo>
                    <a:pt x="157497" y="240561"/>
                    <a:pt x="157497" y="240561"/>
                    <a:pt x="153009" y="240561"/>
                  </a:cubicBezTo>
                  <a:cubicBezTo>
                    <a:pt x="153009" y="240561"/>
                    <a:pt x="153009" y="240561"/>
                    <a:pt x="148521" y="231596"/>
                  </a:cubicBezTo>
                  <a:cubicBezTo>
                    <a:pt x="148521" y="231596"/>
                    <a:pt x="148521" y="231596"/>
                    <a:pt x="136552" y="231596"/>
                  </a:cubicBezTo>
                  <a:cubicBezTo>
                    <a:pt x="136552" y="231596"/>
                    <a:pt x="136552" y="231596"/>
                    <a:pt x="123088" y="231596"/>
                  </a:cubicBezTo>
                  <a:cubicBezTo>
                    <a:pt x="123088" y="231596"/>
                    <a:pt x="123088" y="231596"/>
                    <a:pt x="112615" y="228608"/>
                  </a:cubicBezTo>
                  <a:cubicBezTo>
                    <a:pt x="112615" y="228608"/>
                    <a:pt x="112615" y="228608"/>
                    <a:pt x="102143" y="224125"/>
                  </a:cubicBezTo>
                  <a:cubicBezTo>
                    <a:pt x="102143" y="224125"/>
                    <a:pt x="102143" y="224125"/>
                    <a:pt x="96158" y="216654"/>
                  </a:cubicBezTo>
                  <a:cubicBezTo>
                    <a:pt x="96158" y="216654"/>
                    <a:pt x="96158" y="216654"/>
                    <a:pt x="94662" y="201713"/>
                  </a:cubicBezTo>
                  <a:cubicBezTo>
                    <a:pt x="94662" y="201713"/>
                    <a:pt x="94662" y="201713"/>
                    <a:pt x="102143" y="198724"/>
                  </a:cubicBezTo>
                  <a:cubicBezTo>
                    <a:pt x="102143" y="198724"/>
                    <a:pt x="102143" y="198724"/>
                    <a:pt x="106631" y="195736"/>
                  </a:cubicBezTo>
                  <a:cubicBezTo>
                    <a:pt x="106631" y="195736"/>
                    <a:pt x="106631" y="195736"/>
                    <a:pt x="96158" y="191254"/>
                  </a:cubicBezTo>
                  <a:cubicBezTo>
                    <a:pt x="96158" y="191254"/>
                    <a:pt x="96158" y="191254"/>
                    <a:pt x="90174" y="186771"/>
                  </a:cubicBezTo>
                  <a:cubicBezTo>
                    <a:pt x="90174" y="186771"/>
                    <a:pt x="90174" y="186771"/>
                    <a:pt x="82694" y="180794"/>
                  </a:cubicBezTo>
                  <a:cubicBezTo>
                    <a:pt x="82694" y="180794"/>
                    <a:pt x="82694" y="180794"/>
                    <a:pt x="81198" y="177806"/>
                  </a:cubicBezTo>
                  <a:cubicBezTo>
                    <a:pt x="81198" y="177806"/>
                    <a:pt x="81198" y="177806"/>
                    <a:pt x="87182" y="173324"/>
                  </a:cubicBezTo>
                  <a:cubicBezTo>
                    <a:pt x="87182" y="173324"/>
                    <a:pt x="87182" y="173324"/>
                    <a:pt x="91670" y="173324"/>
                  </a:cubicBezTo>
                  <a:cubicBezTo>
                    <a:pt x="91670" y="173324"/>
                    <a:pt x="91670" y="173324"/>
                    <a:pt x="100647" y="171829"/>
                  </a:cubicBezTo>
                  <a:cubicBezTo>
                    <a:pt x="100647" y="171829"/>
                    <a:pt x="100647" y="171829"/>
                    <a:pt x="112615" y="164359"/>
                  </a:cubicBezTo>
                  <a:cubicBezTo>
                    <a:pt x="112615" y="164359"/>
                    <a:pt x="112615" y="164359"/>
                    <a:pt x="114111" y="167347"/>
                  </a:cubicBezTo>
                  <a:cubicBezTo>
                    <a:pt x="114111" y="167347"/>
                    <a:pt x="114111" y="167347"/>
                    <a:pt x="121592" y="164359"/>
                  </a:cubicBezTo>
                  <a:cubicBezTo>
                    <a:pt x="121592" y="164359"/>
                    <a:pt x="121592" y="164359"/>
                    <a:pt x="121592" y="162864"/>
                  </a:cubicBezTo>
                  <a:cubicBezTo>
                    <a:pt x="121592" y="162864"/>
                    <a:pt x="121592" y="162864"/>
                    <a:pt x="126080" y="161370"/>
                  </a:cubicBezTo>
                  <a:cubicBezTo>
                    <a:pt x="126080" y="161370"/>
                    <a:pt x="126080" y="161370"/>
                    <a:pt x="135056" y="159876"/>
                  </a:cubicBezTo>
                  <a:cubicBezTo>
                    <a:pt x="135056" y="159876"/>
                    <a:pt x="135056" y="159876"/>
                    <a:pt x="145529" y="159876"/>
                  </a:cubicBezTo>
                  <a:cubicBezTo>
                    <a:pt x="145529" y="159876"/>
                    <a:pt x="145529" y="159876"/>
                    <a:pt x="150017" y="162864"/>
                  </a:cubicBezTo>
                  <a:cubicBezTo>
                    <a:pt x="150017" y="162864"/>
                    <a:pt x="150017" y="162864"/>
                    <a:pt x="147025" y="170335"/>
                  </a:cubicBezTo>
                  <a:cubicBezTo>
                    <a:pt x="147025" y="170335"/>
                    <a:pt x="147025" y="170335"/>
                    <a:pt x="147025" y="173324"/>
                  </a:cubicBezTo>
                  <a:cubicBezTo>
                    <a:pt x="147025" y="173324"/>
                    <a:pt x="147025" y="173324"/>
                    <a:pt x="151513" y="176312"/>
                  </a:cubicBezTo>
                  <a:cubicBezTo>
                    <a:pt x="151513" y="176312"/>
                    <a:pt x="151513" y="176312"/>
                    <a:pt x="156001" y="180794"/>
                  </a:cubicBezTo>
                  <a:cubicBezTo>
                    <a:pt x="156001" y="180794"/>
                    <a:pt x="156001" y="180794"/>
                    <a:pt x="164978" y="180794"/>
                  </a:cubicBezTo>
                  <a:cubicBezTo>
                    <a:pt x="164978" y="180794"/>
                    <a:pt x="164978" y="180794"/>
                    <a:pt x="176946" y="183783"/>
                  </a:cubicBezTo>
                  <a:cubicBezTo>
                    <a:pt x="176946" y="183783"/>
                    <a:pt x="176946" y="183783"/>
                    <a:pt x="185923" y="179300"/>
                  </a:cubicBezTo>
                  <a:cubicBezTo>
                    <a:pt x="185923" y="179300"/>
                    <a:pt x="185923" y="179300"/>
                    <a:pt x="191907" y="173324"/>
                  </a:cubicBezTo>
                  <a:cubicBezTo>
                    <a:pt x="191907" y="173324"/>
                    <a:pt x="191907" y="173324"/>
                    <a:pt x="199387" y="168841"/>
                  </a:cubicBezTo>
                  <a:cubicBezTo>
                    <a:pt x="199387" y="168841"/>
                    <a:pt x="193403" y="165853"/>
                    <a:pt x="191907" y="165853"/>
                  </a:cubicBezTo>
                  <a:cubicBezTo>
                    <a:pt x="188915" y="165853"/>
                    <a:pt x="185923" y="162864"/>
                    <a:pt x="185923" y="162864"/>
                  </a:cubicBezTo>
                  <a:cubicBezTo>
                    <a:pt x="185923" y="162864"/>
                    <a:pt x="185923" y="162864"/>
                    <a:pt x="181435" y="159876"/>
                  </a:cubicBezTo>
                  <a:cubicBezTo>
                    <a:pt x="181435" y="159876"/>
                    <a:pt x="181435" y="159876"/>
                    <a:pt x="181435" y="153899"/>
                  </a:cubicBezTo>
                  <a:cubicBezTo>
                    <a:pt x="181435" y="153899"/>
                    <a:pt x="181435" y="153899"/>
                    <a:pt x="179939" y="146428"/>
                  </a:cubicBezTo>
                  <a:cubicBezTo>
                    <a:pt x="179939" y="146428"/>
                    <a:pt x="179939" y="146428"/>
                    <a:pt x="157497" y="140452"/>
                  </a:cubicBezTo>
                  <a:cubicBezTo>
                    <a:pt x="157497" y="140452"/>
                    <a:pt x="157497" y="140452"/>
                    <a:pt x="157497" y="118039"/>
                  </a:cubicBezTo>
                  <a:cubicBezTo>
                    <a:pt x="157497" y="118039"/>
                    <a:pt x="157497" y="118039"/>
                    <a:pt x="147025" y="107580"/>
                  </a:cubicBezTo>
                  <a:cubicBezTo>
                    <a:pt x="147025" y="107580"/>
                    <a:pt x="147025" y="107580"/>
                    <a:pt x="126080" y="85168"/>
                  </a:cubicBezTo>
                  <a:cubicBezTo>
                    <a:pt x="126080" y="85168"/>
                    <a:pt x="126080" y="85168"/>
                    <a:pt x="129072" y="85168"/>
                  </a:cubicBezTo>
                  <a:cubicBezTo>
                    <a:pt x="129072" y="85168"/>
                    <a:pt x="129072" y="85168"/>
                    <a:pt x="129072" y="80685"/>
                  </a:cubicBezTo>
                  <a:cubicBezTo>
                    <a:pt x="129072" y="80685"/>
                    <a:pt x="129072" y="80685"/>
                    <a:pt x="136552" y="80685"/>
                  </a:cubicBezTo>
                  <a:cubicBezTo>
                    <a:pt x="136552" y="80685"/>
                    <a:pt x="136552" y="80685"/>
                    <a:pt x="136552" y="74708"/>
                  </a:cubicBezTo>
                  <a:cubicBezTo>
                    <a:pt x="136552" y="74708"/>
                    <a:pt x="136552" y="74708"/>
                    <a:pt x="138048" y="67238"/>
                  </a:cubicBezTo>
                  <a:cubicBezTo>
                    <a:pt x="138048" y="67238"/>
                    <a:pt x="138048" y="67238"/>
                    <a:pt x="142537" y="67238"/>
                  </a:cubicBezTo>
                  <a:cubicBezTo>
                    <a:pt x="142537" y="67238"/>
                    <a:pt x="142537" y="67238"/>
                    <a:pt x="147025" y="70226"/>
                  </a:cubicBezTo>
                  <a:cubicBezTo>
                    <a:pt x="147025" y="70226"/>
                    <a:pt x="147025" y="70226"/>
                    <a:pt x="154505" y="70226"/>
                  </a:cubicBezTo>
                  <a:cubicBezTo>
                    <a:pt x="154505" y="70226"/>
                    <a:pt x="154505" y="70226"/>
                    <a:pt x="157497" y="70226"/>
                  </a:cubicBezTo>
                  <a:cubicBezTo>
                    <a:pt x="157497" y="70226"/>
                    <a:pt x="157497" y="70226"/>
                    <a:pt x="164978" y="70226"/>
                  </a:cubicBezTo>
                  <a:cubicBezTo>
                    <a:pt x="164978" y="70226"/>
                    <a:pt x="164978" y="70226"/>
                    <a:pt x="178442" y="65743"/>
                  </a:cubicBezTo>
                  <a:cubicBezTo>
                    <a:pt x="178442" y="65743"/>
                    <a:pt x="178442" y="65743"/>
                    <a:pt x="182931" y="61261"/>
                  </a:cubicBezTo>
                  <a:cubicBezTo>
                    <a:pt x="182931" y="61261"/>
                    <a:pt x="182931" y="61261"/>
                    <a:pt x="187419" y="53790"/>
                  </a:cubicBezTo>
                  <a:cubicBezTo>
                    <a:pt x="187419" y="53790"/>
                    <a:pt x="187419" y="53790"/>
                    <a:pt x="187419" y="41837"/>
                  </a:cubicBezTo>
                  <a:cubicBezTo>
                    <a:pt x="187419" y="41837"/>
                    <a:pt x="187419" y="41837"/>
                    <a:pt x="191907" y="41837"/>
                  </a:cubicBezTo>
                  <a:cubicBezTo>
                    <a:pt x="191907" y="41837"/>
                    <a:pt x="191907" y="41837"/>
                    <a:pt x="196395" y="37354"/>
                  </a:cubicBezTo>
                  <a:cubicBezTo>
                    <a:pt x="196395" y="37354"/>
                    <a:pt x="196395" y="37354"/>
                    <a:pt x="205372" y="29883"/>
                  </a:cubicBezTo>
                  <a:cubicBezTo>
                    <a:pt x="205372" y="29883"/>
                    <a:pt x="205372" y="29883"/>
                    <a:pt x="221829" y="26895"/>
                  </a:cubicBezTo>
                  <a:cubicBezTo>
                    <a:pt x="221829" y="26895"/>
                    <a:pt x="221829" y="26895"/>
                    <a:pt x="227813" y="19424"/>
                  </a:cubicBezTo>
                  <a:cubicBezTo>
                    <a:pt x="227813" y="19424"/>
                    <a:pt x="227813" y="19424"/>
                    <a:pt x="233797" y="16436"/>
                  </a:cubicBezTo>
                  <a:cubicBezTo>
                    <a:pt x="233797" y="16436"/>
                    <a:pt x="233797" y="16436"/>
                    <a:pt x="238285" y="11953"/>
                  </a:cubicBezTo>
                  <a:cubicBezTo>
                    <a:pt x="238285" y="11953"/>
                    <a:pt x="238285" y="11953"/>
                    <a:pt x="262223" y="13447"/>
                  </a:cubicBezTo>
                  <a:cubicBezTo>
                    <a:pt x="262223" y="13447"/>
                    <a:pt x="262223" y="13447"/>
                    <a:pt x="265215" y="5977"/>
                  </a:cubicBezTo>
                  <a:cubicBezTo>
                    <a:pt x="265215" y="5977"/>
                    <a:pt x="265215" y="5977"/>
                    <a:pt x="277183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  <p:sp>
          <p:nvSpPr>
            <p:cNvPr id="57" name="Freeform 339">
              <a:extLst>
                <a:ext uri="{FF2B5EF4-FFF2-40B4-BE49-F238E27FC236}">
                  <a16:creationId xmlns:a16="http://schemas.microsoft.com/office/drawing/2014/main" id="{B7FE51B9-99D4-4A1F-B123-848A21363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637" y="3282926"/>
              <a:ext cx="448593" cy="285010"/>
            </a:xfrm>
            <a:custGeom>
              <a:avLst/>
              <a:gdLst>
                <a:gd name="connsiteX0" fmla="*/ 373837 w 470138"/>
                <a:gd name="connsiteY0" fmla="*/ 178512 h 298698"/>
                <a:gd name="connsiteX1" fmla="*/ 376847 w 470138"/>
                <a:gd name="connsiteY1" fmla="*/ 178512 h 298698"/>
                <a:gd name="connsiteX2" fmla="*/ 382865 w 470138"/>
                <a:gd name="connsiteY2" fmla="*/ 178512 h 298698"/>
                <a:gd name="connsiteX3" fmla="*/ 391894 w 470138"/>
                <a:gd name="connsiteY3" fmla="*/ 184447 h 298698"/>
                <a:gd name="connsiteX4" fmla="*/ 399417 w 470138"/>
                <a:gd name="connsiteY4" fmla="*/ 191866 h 298698"/>
                <a:gd name="connsiteX5" fmla="*/ 405436 w 470138"/>
                <a:gd name="connsiteY5" fmla="*/ 193350 h 298698"/>
                <a:gd name="connsiteX6" fmla="*/ 409950 w 470138"/>
                <a:gd name="connsiteY6" fmla="*/ 193350 h 298698"/>
                <a:gd name="connsiteX7" fmla="*/ 417474 w 470138"/>
                <a:gd name="connsiteY7" fmla="*/ 193350 h 298698"/>
                <a:gd name="connsiteX8" fmla="*/ 432521 w 470138"/>
                <a:gd name="connsiteY8" fmla="*/ 199285 h 298698"/>
                <a:gd name="connsiteX9" fmla="*/ 441549 w 470138"/>
                <a:gd name="connsiteY9" fmla="*/ 206704 h 298698"/>
                <a:gd name="connsiteX10" fmla="*/ 441549 w 470138"/>
                <a:gd name="connsiteY10" fmla="*/ 212639 h 298698"/>
                <a:gd name="connsiteX11" fmla="*/ 444558 w 470138"/>
                <a:gd name="connsiteY11" fmla="*/ 225993 h 298698"/>
                <a:gd name="connsiteX12" fmla="*/ 449072 w 470138"/>
                <a:gd name="connsiteY12" fmla="*/ 225993 h 298698"/>
                <a:gd name="connsiteX13" fmla="*/ 452082 w 470138"/>
                <a:gd name="connsiteY13" fmla="*/ 225993 h 298698"/>
                <a:gd name="connsiteX14" fmla="*/ 452082 w 470138"/>
                <a:gd name="connsiteY14" fmla="*/ 234896 h 298698"/>
                <a:gd name="connsiteX15" fmla="*/ 456596 w 470138"/>
                <a:gd name="connsiteY15" fmla="*/ 234896 h 298698"/>
                <a:gd name="connsiteX16" fmla="*/ 462615 w 470138"/>
                <a:gd name="connsiteY16" fmla="*/ 240831 h 298698"/>
                <a:gd name="connsiteX17" fmla="*/ 470138 w 470138"/>
                <a:gd name="connsiteY17" fmla="*/ 240831 h 298698"/>
                <a:gd name="connsiteX18" fmla="*/ 462615 w 470138"/>
                <a:gd name="connsiteY18" fmla="*/ 251217 h 298698"/>
                <a:gd name="connsiteX19" fmla="*/ 456596 w 470138"/>
                <a:gd name="connsiteY19" fmla="*/ 254185 h 298698"/>
                <a:gd name="connsiteX20" fmla="*/ 449072 w 470138"/>
                <a:gd name="connsiteY20" fmla="*/ 267539 h 298698"/>
                <a:gd name="connsiteX21" fmla="*/ 440044 w 470138"/>
                <a:gd name="connsiteY21" fmla="*/ 270506 h 298698"/>
                <a:gd name="connsiteX22" fmla="*/ 421988 w 470138"/>
                <a:gd name="connsiteY22" fmla="*/ 270506 h 298698"/>
                <a:gd name="connsiteX23" fmla="*/ 418978 w 470138"/>
                <a:gd name="connsiteY23" fmla="*/ 274958 h 298698"/>
                <a:gd name="connsiteX24" fmla="*/ 406941 w 470138"/>
                <a:gd name="connsiteY24" fmla="*/ 274958 h 298698"/>
                <a:gd name="connsiteX25" fmla="*/ 403931 w 470138"/>
                <a:gd name="connsiteY25" fmla="*/ 285344 h 298698"/>
                <a:gd name="connsiteX26" fmla="*/ 402427 w 470138"/>
                <a:gd name="connsiteY26" fmla="*/ 292763 h 298698"/>
                <a:gd name="connsiteX27" fmla="*/ 399417 w 470138"/>
                <a:gd name="connsiteY27" fmla="*/ 295731 h 298698"/>
                <a:gd name="connsiteX28" fmla="*/ 396408 w 470138"/>
                <a:gd name="connsiteY28" fmla="*/ 298698 h 298698"/>
                <a:gd name="connsiteX29" fmla="*/ 391894 w 470138"/>
                <a:gd name="connsiteY29" fmla="*/ 298698 h 298698"/>
                <a:gd name="connsiteX30" fmla="*/ 387380 w 470138"/>
                <a:gd name="connsiteY30" fmla="*/ 291279 h 298698"/>
                <a:gd name="connsiteX31" fmla="*/ 376847 w 470138"/>
                <a:gd name="connsiteY31" fmla="*/ 286828 h 298698"/>
                <a:gd name="connsiteX32" fmla="*/ 370828 w 470138"/>
                <a:gd name="connsiteY32" fmla="*/ 280893 h 298698"/>
                <a:gd name="connsiteX33" fmla="*/ 370828 w 470138"/>
                <a:gd name="connsiteY33" fmla="*/ 277925 h 298698"/>
                <a:gd name="connsiteX34" fmla="*/ 370828 w 470138"/>
                <a:gd name="connsiteY34" fmla="*/ 273474 h 298698"/>
                <a:gd name="connsiteX35" fmla="*/ 370828 w 470138"/>
                <a:gd name="connsiteY35" fmla="*/ 267539 h 298698"/>
                <a:gd name="connsiteX36" fmla="*/ 370828 w 470138"/>
                <a:gd name="connsiteY36" fmla="*/ 264571 h 298698"/>
                <a:gd name="connsiteX37" fmla="*/ 370828 w 470138"/>
                <a:gd name="connsiteY37" fmla="*/ 252701 h 298698"/>
                <a:gd name="connsiteX38" fmla="*/ 370828 w 470138"/>
                <a:gd name="connsiteY38" fmla="*/ 249733 h 298698"/>
                <a:gd name="connsiteX39" fmla="*/ 370828 w 470138"/>
                <a:gd name="connsiteY39" fmla="*/ 242315 h 298698"/>
                <a:gd name="connsiteX40" fmla="*/ 363304 w 470138"/>
                <a:gd name="connsiteY40" fmla="*/ 231928 h 298698"/>
                <a:gd name="connsiteX41" fmla="*/ 358790 w 470138"/>
                <a:gd name="connsiteY41" fmla="*/ 227477 h 298698"/>
                <a:gd name="connsiteX42" fmla="*/ 358790 w 470138"/>
                <a:gd name="connsiteY42" fmla="*/ 223025 h 298698"/>
                <a:gd name="connsiteX43" fmla="*/ 358790 w 470138"/>
                <a:gd name="connsiteY43" fmla="*/ 220058 h 298698"/>
                <a:gd name="connsiteX44" fmla="*/ 363304 w 470138"/>
                <a:gd name="connsiteY44" fmla="*/ 214123 h 298698"/>
                <a:gd name="connsiteX45" fmla="*/ 370828 w 470138"/>
                <a:gd name="connsiteY45" fmla="*/ 212639 h 298698"/>
                <a:gd name="connsiteX46" fmla="*/ 376847 w 470138"/>
                <a:gd name="connsiteY46" fmla="*/ 206704 h 298698"/>
                <a:gd name="connsiteX47" fmla="*/ 376847 w 470138"/>
                <a:gd name="connsiteY47" fmla="*/ 199285 h 298698"/>
                <a:gd name="connsiteX48" fmla="*/ 373837 w 470138"/>
                <a:gd name="connsiteY48" fmla="*/ 185931 h 298698"/>
                <a:gd name="connsiteX49" fmla="*/ 373837 w 470138"/>
                <a:gd name="connsiteY49" fmla="*/ 182963 h 298698"/>
                <a:gd name="connsiteX50" fmla="*/ 373837 w 470138"/>
                <a:gd name="connsiteY50" fmla="*/ 178512 h 298698"/>
                <a:gd name="connsiteX51" fmla="*/ 275720 w 470138"/>
                <a:gd name="connsiteY51" fmla="*/ 116651 h 298698"/>
                <a:gd name="connsiteX52" fmla="*/ 281022 w 470138"/>
                <a:gd name="connsiteY52" fmla="*/ 116651 h 298698"/>
                <a:gd name="connsiteX53" fmla="*/ 284556 w 470138"/>
                <a:gd name="connsiteY53" fmla="*/ 116651 h 298698"/>
                <a:gd name="connsiteX54" fmla="*/ 288091 w 470138"/>
                <a:gd name="connsiteY54" fmla="*/ 120186 h 298698"/>
                <a:gd name="connsiteX55" fmla="*/ 291626 w 470138"/>
                <a:gd name="connsiteY55" fmla="*/ 125488 h 298698"/>
                <a:gd name="connsiteX56" fmla="*/ 291626 w 470138"/>
                <a:gd name="connsiteY56" fmla="*/ 130790 h 298698"/>
                <a:gd name="connsiteX57" fmla="*/ 284556 w 470138"/>
                <a:gd name="connsiteY57" fmla="*/ 134325 h 298698"/>
                <a:gd name="connsiteX58" fmla="*/ 281022 w 470138"/>
                <a:gd name="connsiteY58" fmla="*/ 130790 h 298698"/>
                <a:gd name="connsiteX59" fmla="*/ 281022 w 470138"/>
                <a:gd name="connsiteY59" fmla="*/ 125488 h 298698"/>
                <a:gd name="connsiteX60" fmla="*/ 275720 w 470138"/>
                <a:gd name="connsiteY60" fmla="*/ 121953 h 298698"/>
                <a:gd name="connsiteX61" fmla="*/ 275720 w 470138"/>
                <a:gd name="connsiteY61" fmla="*/ 120186 h 298698"/>
                <a:gd name="connsiteX62" fmla="*/ 309302 w 470138"/>
                <a:gd name="connsiteY62" fmla="*/ 107814 h 298698"/>
                <a:gd name="connsiteX63" fmla="*/ 314604 w 470138"/>
                <a:gd name="connsiteY63" fmla="*/ 107814 h 298698"/>
                <a:gd name="connsiteX64" fmla="*/ 319906 w 470138"/>
                <a:gd name="connsiteY64" fmla="*/ 113116 h 298698"/>
                <a:gd name="connsiteX65" fmla="*/ 323441 w 470138"/>
                <a:gd name="connsiteY65" fmla="*/ 116651 h 298698"/>
                <a:gd name="connsiteX66" fmla="*/ 330511 w 470138"/>
                <a:gd name="connsiteY66" fmla="*/ 120186 h 298698"/>
                <a:gd name="connsiteX67" fmla="*/ 330511 w 470138"/>
                <a:gd name="connsiteY67" fmla="*/ 116651 h 298698"/>
                <a:gd name="connsiteX68" fmla="*/ 339348 w 470138"/>
                <a:gd name="connsiteY68" fmla="*/ 116651 h 298698"/>
                <a:gd name="connsiteX69" fmla="*/ 344650 w 470138"/>
                <a:gd name="connsiteY69" fmla="*/ 116651 h 298698"/>
                <a:gd name="connsiteX70" fmla="*/ 351720 w 470138"/>
                <a:gd name="connsiteY70" fmla="*/ 121954 h 298698"/>
                <a:gd name="connsiteX71" fmla="*/ 364092 w 470138"/>
                <a:gd name="connsiteY71" fmla="*/ 130791 h 298698"/>
                <a:gd name="connsiteX72" fmla="*/ 364092 w 470138"/>
                <a:gd name="connsiteY72" fmla="*/ 139628 h 298698"/>
                <a:gd name="connsiteX73" fmla="*/ 358789 w 470138"/>
                <a:gd name="connsiteY73" fmla="*/ 144930 h 298698"/>
                <a:gd name="connsiteX74" fmla="*/ 353487 w 470138"/>
                <a:gd name="connsiteY74" fmla="*/ 144930 h 298698"/>
                <a:gd name="connsiteX75" fmla="*/ 348185 w 470138"/>
                <a:gd name="connsiteY75" fmla="*/ 144930 h 298698"/>
                <a:gd name="connsiteX76" fmla="*/ 348185 w 470138"/>
                <a:gd name="connsiteY76" fmla="*/ 146698 h 298698"/>
                <a:gd name="connsiteX77" fmla="*/ 335813 w 470138"/>
                <a:gd name="connsiteY77" fmla="*/ 146698 h 298698"/>
                <a:gd name="connsiteX78" fmla="*/ 330511 w 470138"/>
                <a:gd name="connsiteY78" fmla="*/ 146698 h 298698"/>
                <a:gd name="connsiteX79" fmla="*/ 328743 w 470138"/>
                <a:gd name="connsiteY79" fmla="*/ 146698 h 298698"/>
                <a:gd name="connsiteX80" fmla="*/ 325209 w 470138"/>
                <a:gd name="connsiteY80" fmla="*/ 141396 h 298698"/>
                <a:gd name="connsiteX81" fmla="*/ 323441 w 470138"/>
                <a:gd name="connsiteY81" fmla="*/ 134326 h 298698"/>
                <a:gd name="connsiteX82" fmla="*/ 325209 w 470138"/>
                <a:gd name="connsiteY82" fmla="*/ 127256 h 298698"/>
                <a:gd name="connsiteX83" fmla="*/ 316371 w 470138"/>
                <a:gd name="connsiteY83" fmla="*/ 127256 h 298698"/>
                <a:gd name="connsiteX84" fmla="*/ 309302 w 470138"/>
                <a:gd name="connsiteY84" fmla="*/ 125488 h 298698"/>
                <a:gd name="connsiteX85" fmla="*/ 309302 w 470138"/>
                <a:gd name="connsiteY85" fmla="*/ 120186 h 298698"/>
                <a:gd name="connsiteX86" fmla="*/ 309302 w 470138"/>
                <a:gd name="connsiteY86" fmla="*/ 116651 h 298698"/>
                <a:gd name="connsiteX87" fmla="*/ 309302 w 470138"/>
                <a:gd name="connsiteY87" fmla="*/ 111349 h 298698"/>
                <a:gd name="connsiteX88" fmla="*/ 258045 w 470138"/>
                <a:gd name="connsiteY88" fmla="*/ 93675 h 298698"/>
                <a:gd name="connsiteX89" fmla="*/ 261580 w 470138"/>
                <a:gd name="connsiteY89" fmla="*/ 93675 h 298698"/>
                <a:gd name="connsiteX90" fmla="*/ 272184 w 470138"/>
                <a:gd name="connsiteY90" fmla="*/ 93675 h 298698"/>
                <a:gd name="connsiteX91" fmla="*/ 281021 w 470138"/>
                <a:gd name="connsiteY91" fmla="*/ 93675 h 298698"/>
                <a:gd name="connsiteX92" fmla="*/ 282788 w 470138"/>
                <a:gd name="connsiteY92" fmla="*/ 100745 h 298698"/>
                <a:gd name="connsiteX93" fmla="*/ 302230 w 470138"/>
                <a:gd name="connsiteY93" fmla="*/ 100745 h 298698"/>
                <a:gd name="connsiteX94" fmla="*/ 293393 w 470138"/>
                <a:gd name="connsiteY94" fmla="*/ 106047 h 298698"/>
                <a:gd name="connsiteX95" fmla="*/ 291625 w 470138"/>
                <a:gd name="connsiteY95" fmla="*/ 107815 h 298698"/>
                <a:gd name="connsiteX96" fmla="*/ 291625 w 470138"/>
                <a:gd name="connsiteY96" fmla="*/ 104280 h 298698"/>
                <a:gd name="connsiteX97" fmla="*/ 286323 w 470138"/>
                <a:gd name="connsiteY97" fmla="*/ 104280 h 298698"/>
                <a:gd name="connsiteX98" fmla="*/ 282788 w 470138"/>
                <a:gd name="connsiteY98" fmla="*/ 104280 h 298698"/>
                <a:gd name="connsiteX99" fmla="*/ 277486 w 470138"/>
                <a:gd name="connsiteY99" fmla="*/ 104280 h 298698"/>
                <a:gd name="connsiteX100" fmla="*/ 273951 w 470138"/>
                <a:gd name="connsiteY100" fmla="*/ 104280 h 298698"/>
                <a:gd name="connsiteX101" fmla="*/ 270417 w 470138"/>
                <a:gd name="connsiteY101" fmla="*/ 104280 h 298698"/>
                <a:gd name="connsiteX102" fmla="*/ 265114 w 470138"/>
                <a:gd name="connsiteY102" fmla="*/ 104280 h 298698"/>
                <a:gd name="connsiteX103" fmla="*/ 258045 w 470138"/>
                <a:gd name="connsiteY103" fmla="*/ 102512 h 298698"/>
                <a:gd name="connsiteX104" fmla="*/ 258045 w 470138"/>
                <a:gd name="connsiteY104" fmla="*/ 100745 h 298698"/>
                <a:gd name="connsiteX105" fmla="*/ 258045 w 470138"/>
                <a:gd name="connsiteY105" fmla="*/ 97210 h 298698"/>
                <a:gd name="connsiteX106" fmla="*/ 187348 w 470138"/>
                <a:gd name="connsiteY106" fmla="*/ 51256 h 298698"/>
                <a:gd name="connsiteX107" fmla="*/ 194417 w 470138"/>
                <a:gd name="connsiteY107" fmla="*/ 51256 h 298698"/>
                <a:gd name="connsiteX108" fmla="*/ 197952 w 470138"/>
                <a:gd name="connsiteY108" fmla="*/ 51256 h 298698"/>
                <a:gd name="connsiteX109" fmla="*/ 201487 w 470138"/>
                <a:gd name="connsiteY109" fmla="*/ 53023 h 298698"/>
                <a:gd name="connsiteX110" fmla="*/ 203254 w 470138"/>
                <a:gd name="connsiteY110" fmla="*/ 56558 h 298698"/>
                <a:gd name="connsiteX111" fmla="*/ 208557 w 470138"/>
                <a:gd name="connsiteY111" fmla="*/ 65395 h 298698"/>
                <a:gd name="connsiteX112" fmla="*/ 213859 w 470138"/>
                <a:gd name="connsiteY112" fmla="*/ 65395 h 298698"/>
                <a:gd name="connsiteX113" fmla="*/ 217394 w 470138"/>
                <a:gd name="connsiteY113" fmla="*/ 74233 h 298698"/>
                <a:gd name="connsiteX114" fmla="*/ 217394 w 470138"/>
                <a:gd name="connsiteY114" fmla="*/ 81303 h 298698"/>
                <a:gd name="connsiteX115" fmla="*/ 217394 w 470138"/>
                <a:gd name="connsiteY115" fmla="*/ 86605 h 298698"/>
                <a:gd name="connsiteX116" fmla="*/ 212092 w 470138"/>
                <a:gd name="connsiteY116" fmla="*/ 86605 h 298698"/>
                <a:gd name="connsiteX117" fmla="*/ 206789 w 470138"/>
                <a:gd name="connsiteY117" fmla="*/ 81303 h 298698"/>
                <a:gd name="connsiteX118" fmla="*/ 203254 w 470138"/>
                <a:gd name="connsiteY118" fmla="*/ 77768 h 298698"/>
                <a:gd name="connsiteX119" fmla="*/ 194417 w 470138"/>
                <a:gd name="connsiteY119" fmla="*/ 81303 h 298698"/>
                <a:gd name="connsiteX120" fmla="*/ 187348 w 470138"/>
                <a:gd name="connsiteY120" fmla="*/ 83070 h 298698"/>
                <a:gd name="connsiteX121" fmla="*/ 182046 w 470138"/>
                <a:gd name="connsiteY121" fmla="*/ 79535 h 298698"/>
                <a:gd name="connsiteX122" fmla="*/ 178511 w 470138"/>
                <a:gd name="connsiteY122" fmla="*/ 74233 h 298698"/>
                <a:gd name="connsiteX123" fmla="*/ 169674 w 470138"/>
                <a:gd name="connsiteY123" fmla="*/ 68930 h 298698"/>
                <a:gd name="connsiteX124" fmla="*/ 169674 w 470138"/>
                <a:gd name="connsiteY124" fmla="*/ 63628 h 298698"/>
                <a:gd name="connsiteX125" fmla="*/ 169674 w 470138"/>
                <a:gd name="connsiteY125" fmla="*/ 56558 h 298698"/>
                <a:gd name="connsiteX126" fmla="*/ 174976 w 470138"/>
                <a:gd name="connsiteY126" fmla="*/ 56558 h 298698"/>
                <a:gd name="connsiteX127" fmla="*/ 180278 w 470138"/>
                <a:gd name="connsiteY127" fmla="*/ 56558 h 298698"/>
                <a:gd name="connsiteX128" fmla="*/ 180278 w 470138"/>
                <a:gd name="connsiteY128" fmla="*/ 53023 h 298698"/>
                <a:gd name="connsiteX129" fmla="*/ 12372 w 470138"/>
                <a:gd name="connsiteY129" fmla="*/ 15908 h 298698"/>
                <a:gd name="connsiteX130" fmla="*/ 12372 w 470138"/>
                <a:gd name="connsiteY130" fmla="*/ 21210 h 298698"/>
                <a:gd name="connsiteX131" fmla="*/ 12372 w 470138"/>
                <a:gd name="connsiteY131" fmla="*/ 24745 h 298698"/>
                <a:gd name="connsiteX132" fmla="*/ 8837 w 470138"/>
                <a:gd name="connsiteY132" fmla="*/ 28280 h 298698"/>
                <a:gd name="connsiteX133" fmla="*/ 7069 w 470138"/>
                <a:gd name="connsiteY133" fmla="*/ 31815 h 298698"/>
                <a:gd name="connsiteX134" fmla="*/ 7069 w 470138"/>
                <a:gd name="connsiteY134" fmla="*/ 38885 h 298698"/>
                <a:gd name="connsiteX135" fmla="*/ 0 w 470138"/>
                <a:gd name="connsiteY135" fmla="*/ 35350 h 298698"/>
                <a:gd name="connsiteX136" fmla="*/ 0 w 470138"/>
                <a:gd name="connsiteY136" fmla="*/ 31815 h 298698"/>
                <a:gd name="connsiteX137" fmla="*/ 0 w 470138"/>
                <a:gd name="connsiteY137" fmla="*/ 28280 h 298698"/>
                <a:gd name="connsiteX138" fmla="*/ 7069 w 470138"/>
                <a:gd name="connsiteY138" fmla="*/ 21210 h 298698"/>
                <a:gd name="connsiteX139" fmla="*/ 58325 w 470138"/>
                <a:gd name="connsiteY139" fmla="*/ 0 h 298698"/>
                <a:gd name="connsiteX140" fmla="*/ 63627 w 470138"/>
                <a:gd name="connsiteY140" fmla="*/ 0 h 298698"/>
                <a:gd name="connsiteX141" fmla="*/ 77767 w 470138"/>
                <a:gd name="connsiteY141" fmla="*/ 0 h 298698"/>
                <a:gd name="connsiteX142" fmla="*/ 83069 w 470138"/>
                <a:gd name="connsiteY142" fmla="*/ 0 h 298698"/>
                <a:gd name="connsiteX143" fmla="*/ 88372 w 470138"/>
                <a:gd name="connsiteY143" fmla="*/ 8837 h 298698"/>
                <a:gd name="connsiteX144" fmla="*/ 88372 w 470138"/>
                <a:gd name="connsiteY144" fmla="*/ 10604 h 298698"/>
                <a:gd name="connsiteX145" fmla="*/ 88372 w 470138"/>
                <a:gd name="connsiteY145" fmla="*/ 15907 h 298698"/>
                <a:gd name="connsiteX146" fmla="*/ 86604 w 470138"/>
                <a:gd name="connsiteY146" fmla="*/ 21209 h 298698"/>
                <a:gd name="connsiteX147" fmla="*/ 86604 w 470138"/>
                <a:gd name="connsiteY147" fmla="*/ 22977 h 298698"/>
                <a:gd name="connsiteX148" fmla="*/ 81302 w 470138"/>
                <a:gd name="connsiteY148" fmla="*/ 28279 h 298698"/>
                <a:gd name="connsiteX149" fmla="*/ 77767 w 470138"/>
                <a:gd name="connsiteY149" fmla="*/ 28279 h 298698"/>
                <a:gd name="connsiteX150" fmla="*/ 72465 w 470138"/>
                <a:gd name="connsiteY150" fmla="*/ 28279 h 298698"/>
                <a:gd name="connsiteX151" fmla="*/ 68930 w 470138"/>
                <a:gd name="connsiteY151" fmla="*/ 28279 h 298698"/>
                <a:gd name="connsiteX152" fmla="*/ 60092 w 470138"/>
                <a:gd name="connsiteY152" fmla="*/ 22977 h 298698"/>
                <a:gd name="connsiteX153" fmla="*/ 58325 w 470138"/>
                <a:gd name="connsiteY153" fmla="*/ 22977 h 298698"/>
                <a:gd name="connsiteX154" fmla="*/ 49488 w 470138"/>
                <a:gd name="connsiteY154" fmla="*/ 15907 h 298698"/>
                <a:gd name="connsiteX155" fmla="*/ 49488 w 470138"/>
                <a:gd name="connsiteY155" fmla="*/ 7070 h 298698"/>
                <a:gd name="connsiteX156" fmla="*/ 49488 w 470138"/>
                <a:gd name="connsiteY156" fmla="*/ 3535 h 29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70138" h="298698">
                  <a:moveTo>
                    <a:pt x="373837" y="178512"/>
                  </a:moveTo>
                  <a:cubicBezTo>
                    <a:pt x="376847" y="178512"/>
                    <a:pt x="376847" y="178512"/>
                    <a:pt x="376847" y="178512"/>
                  </a:cubicBezTo>
                  <a:cubicBezTo>
                    <a:pt x="382865" y="178512"/>
                    <a:pt x="382865" y="178512"/>
                    <a:pt x="382865" y="178512"/>
                  </a:cubicBezTo>
                  <a:cubicBezTo>
                    <a:pt x="391894" y="184447"/>
                    <a:pt x="391894" y="184447"/>
                    <a:pt x="391894" y="184447"/>
                  </a:cubicBezTo>
                  <a:cubicBezTo>
                    <a:pt x="399417" y="191866"/>
                    <a:pt x="399417" y="191866"/>
                    <a:pt x="399417" y="191866"/>
                  </a:cubicBezTo>
                  <a:cubicBezTo>
                    <a:pt x="399417" y="191866"/>
                    <a:pt x="403931" y="193350"/>
                    <a:pt x="405436" y="193350"/>
                  </a:cubicBezTo>
                  <a:cubicBezTo>
                    <a:pt x="406941" y="193350"/>
                    <a:pt x="408445" y="193350"/>
                    <a:pt x="409950" y="193350"/>
                  </a:cubicBezTo>
                  <a:cubicBezTo>
                    <a:pt x="411455" y="193350"/>
                    <a:pt x="417474" y="193350"/>
                    <a:pt x="417474" y="193350"/>
                  </a:cubicBezTo>
                  <a:cubicBezTo>
                    <a:pt x="432521" y="199285"/>
                    <a:pt x="432521" y="199285"/>
                    <a:pt x="432521" y="199285"/>
                  </a:cubicBezTo>
                  <a:cubicBezTo>
                    <a:pt x="441549" y="206704"/>
                    <a:pt x="441549" y="206704"/>
                    <a:pt x="441549" y="206704"/>
                  </a:cubicBezTo>
                  <a:cubicBezTo>
                    <a:pt x="441549" y="212639"/>
                    <a:pt x="441549" y="212639"/>
                    <a:pt x="441549" y="212639"/>
                  </a:cubicBezTo>
                  <a:cubicBezTo>
                    <a:pt x="444558" y="225993"/>
                    <a:pt x="444558" y="225993"/>
                    <a:pt x="444558" y="225993"/>
                  </a:cubicBezTo>
                  <a:cubicBezTo>
                    <a:pt x="449072" y="225993"/>
                    <a:pt x="449072" y="225993"/>
                    <a:pt x="449072" y="225993"/>
                  </a:cubicBezTo>
                  <a:cubicBezTo>
                    <a:pt x="452082" y="225993"/>
                    <a:pt x="452082" y="225993"/>
                    <a:pt x="452082" y="225993"/>
                  </a:cubicBezTo>
                  <a:cubicBezTo>
                    <a:pt x="452082" y="234896"/>
                    <a:pt x="452082" y="234896"/>
                    <a:pt x="452082" y="234896"/>
                  </a:cubicBezTo>
                  <a:cubicBezTo>
                    <a:pt x="456596" y="234896"/>
                    <a:pt x="456596" y="234896"/>
                    <a:pt x="456596" y="234896"/>
                  </a:cubicBezTo>
                  <a:cubicBezTo>
                    <a:pt x="462615" y="240831"/>
                    <a:pt x="462615" y="240831"/>
                    <a:pt x="462615" y="240831"/>
                  </a:cubicBezTo>
                  <a:cubicBezTo>
                    <a:pt x="470138" y="240831"/>
                    <a:pt x="470138" y="240831"/>
                    <a:pt x="470138" y="240831"/>
                  </a:cubicBezTo>
                  <a:cubicBezTo>
                    <a:pt x="462615" y="251217"/>
                    <a:pt x="462615" y="251217"/>
                    <a:pt x="462615" y="251217"/>
                  </a:cubicBezTo>
                  <a:cubicBezTo>
                    <a:pt x="456596" y="254185"/>
                    <a:pt x="456596" y="254185"/>
                    <a:pt x="456596" y="254185"/>
                  </a:cubicBezTo>
                  <a:cubicBezTo>
                    <a:pt x="449072" y="267539"/>
                    <a:pt x="449072" y="267539"/>
                    <a:pt x="449072" y="267539"/>
                  </a:cubicBezTo>
                  <a:cubicBezTo>
                    <a:pt x="440044" y="270506"/>
                    <a:pt x="440044" y="270506"/>
                    <a:pt x="440044" y="270506"/>
                  </a:cubicBezTo>
                  <a:cubicBezTo>
                    <a:pt x="421988" y="270506"/>
                    <a:pt x="421988" y="270506"/>
                    <a:pt x="421988" y="270506"/>
                  </a:cubicBezTo>
                  <a:cubicBezTo>
                    <a:pt x="418978" y="274958"/>
                    <a:pt x="418978" y="274958"/>
                    <a:pt x="418978" y="274958"/>
                  </a:cubicBezTo>
                  <a:cubicBezTo>
                    <a:pt x="406941" y="274958"/>
                    <a:pt x="406941" y="274958"/>
                    <a:pt x="406941" y="274958"/>
                  </a:cubicBezTo>
                  <a:cubicBezTo>
                    <a:pt x="403931" y="285344"/>
                    <a:pt x="403931" y="285344"/>
                    <a:pt x="403931" y="285344"/>
                  </a:cubicBezTo>
                  <a:cubicBezTo>
                    <a:pt x="402427" y="292763"/>
                    <a:pt x="402427" y="292763"/>
                    <a:pt x="402427" y="292763"/>
                  </a:cubicBezTo>
                  <a:cubicBezTo>
                    <a:pt x="399417" y="295731"/>
                    <a:pt x="399417" y="295731"/>
                    <a:pt x="399417" y="295731"/>
                  </a:cubicBezTo>
                  <a:cubicBezTo>
                    <a:pt x="396408" y="298698"/>
                    <a:pt x="396408" y="298698"/>
                    <a:pt x="396408" y="298698"/>
                  </a:cubicBezTo>
                  <a:cubicBezTo>
                    <a:pt x="391894" y="298698"/>
                    <a:pt x="391894" y="298698"/>
                    <a:pt x="391894" y="298698"/>
                  </a:cubicBezTo>
                  <a:cubicBezTo>
                    <a:pt x="387380" y="291279"/>
                    <a:pt x="387380" y="291279"/>
                    <a:pt x="387380" y="291279"/>
                  </a:cubicBezTo>
                  <a:cubicBezTo>
                    <a:pt x="376847" y="286828"/>
                    <a:pt x="376847" y="286828"/>
                    <a:pt x="376847" y="286828"/>
                  </a:cubicBezTo>
                  <a:cubicBezTo>
                    <a:pt x="370828" y="280893"/>
                    <a:pt x="370828" y="280893"/>
                    <a:pt x="370828" y="280893"/>
                  </a:cubicBezTo>
                  <a:cubicBezTo>
                    <a:pt x="370828" y="277925"/>
                    <a:pt x="370828" y="277925"/>
                    <a:pt x="370828" y="277925"/>
                  </a:cubicBezTo>
                  <a:cubicBezTo>
                    <a:pt x="370828" y="273474"/>
                    <a:pt x="370828" y="273474"/>
                    <a:pt x="370828" y="273474"/>
                  </a:cubicBezTo>
                  <a:cubicBezTo>
                    <a:pt x="370828" y="267539"/>
                    <a:pt x="370828" y="267539"/>
                    <a:pt x="370828" y="267539"/>
                  </a:cubicBezTo>
                  <a:cubicBezTo>
                    <a:pt x="370828" y="264571"/>
                    <a:pt x="370828" y="264571"/>
                    <a:pt x="370828" y="264571"/>
                  </a:cubicBezTo>
                  <a:cubicBezTo>
                    <a:pt x="370828" y="252701"/>
                    <a:pt x="370828" y="252701"/>
                    <a:pt x="370828" y="252701"/>
                  </a:cubicBezTo>
                  <a:cubicBezTo>
                    <a:pt x="370828" y="249733"/>
                    <a:pt x="370828" y="249733"/>
                    <a:pt x="370828" y="249733"/>
                  </a:cubicBezTo>
                  <a:cubicBezTo>
                    <a:pt x="370828" y="242315"/>
                    <a:pt x="370828" y="242315"/>
                    <a:pt x="370828" y="242315"/>
                  </a:cubicBezTo>
                  <a:cubicBezTo>
                    <a:pt x="363304" y="231928"/>
                    <a:pt x="363304" y="231928"/>
                    <a:pt x="363304" y="231928"/>
                  </a:cubicBezTo>
                  <a:cubicBezTo>
                    <a:pt x="358790" y="227477"/>
                    <a:pt x="358790" y="227477"/>
                    <a:pt x="358790" y="227477"/>
                  </a:cubicBezTo>
                  <a:cubicBezTo>
                    <a:pt x="358790" y="223025"/>
                    <a:pt x="358790" y="223025"/>
                    <a:pt x="358790" y="223025"/>
                  </a:cubicBezTo>
                  <a:cubicBezTo>
                    <a:pt x="358790" y="220058"/>
                    <a:pt x="358790" y="220058"/>
                    <a:pt x="358790" y="220058"/>
                  </a:cubicBezTo>
                  <a:cubicBezTo>
                    <a:pt x="363304" y="214123"/>
                    <a:pt x="363304" y="214123"/>
                    <a:pt x="363304" y="214123"/>
                  </a:cubicBezTo>
                  <a:cubicBezTo>
                    <a:pt x="370828" y="212639"/>
                    <a:pt x="370828" y="212639"/>
                    <a:pt x="370828" y="212639"/>
                  </a:cubicBezTo>
                  <a:cubicBezTo>
                    <a:pt x="376847" y="206704"/>
                    <a:pt x="376847" y="206704"/>
                    <a:pt x="376847" y="206704"/>
                  </a:cubicBezTo>
                  <a:lnTo>
                    <a:pt x="376847" y="199285"/>
                  </a:lnTo>
                  <a:cubicBezTo>
                    <a:pt x="373837" y="185931"/>
                    <a:pt x="373837" y="185931"/>
                    <a:pt x="373837" y="185931"/>
                  </a:cubicBezTo>
                  <a:cubicBezTo>
                    <a:pt x="373837" y="182963"/>
                    <a:pt x="373837" y="182963"/>
                    <a:pt x="373837" y="182963"/>
                  </a:cubicBezTo>
                  <a:cubicBezTo>
                    <a:pt x="373837" y="178512"/>
                    <a:pt x="373837" y="178512"/>
                    <a:pt x="373837" y="178512"/>
                  </a:cubicBezTo>
                  <a:close/>
                  <a:moveTo>
                    <a:pt x="275720" y="116651"/>
                  </a:moveTo>
                  <a:lnTo>
                    <a:pt x="281022" y="116651"/>
                  </a:lnTo>
                  <a:lnTo>
                    <a:pt x="284556" y="116651"/>
                  </a:lnTo>
                  <a:lnTo>
                    <a:pt x="288091" y="120186"/>
                  </a:lnTo>
                  <a:lnTo>
                    <a:pt x="291626" y="125488"/>
                  </a:lnTo>
                  <a:lnTo>
                    <a:pt x="291626" y="130790"/>
                  </a:lnTo>
                  <a:lnTo>
                    <a:pt x="284556" y="134325"/>
                  </a:lnTo>
                  <a:lnTo>
                    <a:pt x="281022" y="130790"/>
                  </a:lnTo>
                  <a:lnTo>
                    <a:pt x="281022" y="125488"/>
                  </a:lnTo>
                  <a:lnTo>
                    <a:pt x="275720" y="121953"/>
                  </a:lnTo>
                  <a:lnTo>
                    <a:pt x="275720" y="120186"/>
                  </a:lnTo>
                  <a:close/>
                  <a:moveTo>
                    <a:pt x="309302" y="107814"/>
                  </a:moveTo>
                  <a:lnTo>
                    <a:pt x="314604" y="107814"/>
                  </a:lnTo>
                  <a:lnTo>
                    <a:pt x="319906" y="113116"/>
                  </a:lnTo>
                  <a:lnTo>
                    <a:pt x="323441" y="116651"/>
                  </a:lnTo>
                  <a:lnTo>
                    <a:pt x="330511" y="120186"/>
                  </a:lnTo>
                  <a:lnTo>
                    <a:pt x="330511" y="116651"/>
                  </a:lnTo>
                  <a:lnTo>
                    <a:pt x="339348" y="116651"/>
                  </a:lnTo>
                  <a:lnTo>
                    <a:pt x="344650" y="116651"/>
                  </a:lnTo>
                  <a:lnTo>
                    <a:pt x="351720" y="121954"/>
                  </a:lnTo>
                  <a:lnTo>
                    <a:pt x="364092" y="130791"/>
                  </a:lnTo>
                  <a:lnTo>
                    <a:pt x="364092" y="139628"/>
                  </a:lnTo>
                  <a:lnTo>
                    <a:pt x="358789" y="144930"/>
                  </a:lnTo>
                  <a:lnTo>
                    <a:pt x="353487" y="144930"/>
                  </a:lnTo>
                  <a:lnTo>
                    <a:pt x="348185" y="144930"/>
                  </a:lnTo>
                  <a:lnTo>
                    <a:pt x="348185" y="146698"/>
                  </a:lnTo>
                  <a:lnTo>
                    <a:pt x="335813" y="146698"/>
                  </a:lnTo>
                  <a:lnTo>
                    <a:pt x="330511" y="146698"/>
                  </a:lnTo>
                  <a:lnTo>
                    <a:pt x="328743" y="146698"/>
                  </a:lnTo>
                  <a:lnTo>
                    <a:pt x="325209" y="141396"/>
                  </a:lnTo>
                  <a:lnTo>
                    <a:pt x="323441" y="134326"/>
                  </a:lnTo>
                  <a:lnTo>
                    <a:pt x="325209" y="127256"/>
                  </a:lnTo>
                  <a:lnTo>
                    <a:pt x="316371" y="127256"/>
                  </a:lnTo>
                  <a:lnTo>
                    <a:pt x="309302" y="125488"/>
                  </a:lnTo>
                  <a:lnTo>
                    <a:pt x="309302" y="120186"/>
                  </a:lnTo>
                  <a:lnTo>
                    <a:pt x="309302" y="116651"/>
                  </a:lnTo>
                  <a:lnTo>
                    <a:pt x="309302" y="111349"/>
                  </a:lnTo>
                  <a:close/>
                  <a:moveTo>
                    <a:pt x="258045" y="93675"/>
                  </a:moveTo>
                  <a:lnTo>
                    <a:pt x="261580" y="93675"/>
                  </a:lnTo>
                  <a:lnTo>
                    <a:pt x="272184" y="93675"/>
                  </a:lnTo>
                  <a:lnTo>
                    <a:pt x="281021" y="93675"/>
                  </a:lnTo>
                  <a:lnTo>
                    <a:pt x="282788" y="100745"/>
                  </a:lnTo>
                  <a:lnTo>
                    <a:pt x="302230" y="100745"/>
                  </a:lnTo>
                  <a:lnTo>
                    <a:pt x="293393" y="106047"/>
                  </a:lnTo>
                  <a:lnTo>
                    <a:pt x="291625" y="107815"/>
                  </a:lnTo>
                  <a:lnTo>
                    <a:pt x="291625" y="104280"/>
                  </a:lnTo>
                  <a:lnTo>
                    <a:pt x="286323" y="104280"/>
                  </a:lnTo>
                  <a:lnTo>
                    <a:pt x="282788" y="104280"/>
                  </a:lnTo>
                  <a:lnTo>
                    <a:pt x="277486" y="104280"/>
                  </a:lnTo>
                  <a:lnTo>
                    <a:pt x="273951" y="104280"/>
                  </a:lnTo>
                  <a:lnTo>
                    <a:pt x="270417" y="104280"/>
                  </a:lnTo>
                  <a:lnTo>
                    <a:pt x="265114" y="104280"/>
                  </a:lnTo>
                  <a:lnTo>
                    <a:pt x="258045" y="102512"/>
                  </a:lnTo>
                  <a:lnTo>
                    <a:pt x="258045" y="100745"/>
                  </a:lnTo>
                  <a:lnTo>
                    <a:pt x="258045" y="97210"/>
                  </a:lnTo>
                  <a:close/>
                  <a:moveTo>
                    <a:pt x="187348" y="51256"/>
                  </a:moveTo>
                  <a:lnTo>
                    <a:pt x="194417" y="51256"/>
                  </a:lnTo>
                  <a:lnTo>
                    <a:pt x="197952" y="51256"/>
                  </a:lnTo>
                  <a:lnTo>
                    <a:pt x="201487" y="53023"/>
                  </a:lnTo>
                  <a:lnTo>
                    <a:pt x="203254" y="56558"/>
                  </a:lnTo>
                  <a:lnTo>
                    <a:pt x="208557" y="65395"/>
                  </a:lnTo>
                  <a:lnTo>
                    <a:pt x="213859" y="65395"/>
                  </a:lnTo>
                  <a:lnTo>
                    <a:pt x="217394" y="74233"/>
                  </a:lnTo>
                  <a:lnTo>
                    <a:pt x="217394" y="81303"/>
                  </a:lnTo>
                  <a:lnTo>
                    <a:pt x="217394" y="86605"/>
                  </a:lnTo>
                  <a:lnTo>
                    <a:pt x="212092" y="86605"/>
                  </a:lnTo>
                  <a:lnTo>
                    <a:pt x="206789" y="81303"/>
                  </a:lnTo>
                  <a:lnTo>
                    <a:pt x="203254" y="77768"/>
                  </a:lnTo>
                  <a:lnTo>
                    <a:pt x="194417" y="81303"/>
                  </a:lnTo>
                  <a:lnTo>
                    <a:pt x="187348" y="83070"/>
                  </a:lnTo>
                  <a:lnTo>
                    <a:pt x="182046" y="79535"/>
                  </a:lnTo>
                  <a:lnTo>
                    <a:pt x="178511" y="74233"/>
                  </a:lnTo>
                  <a:lnTo>
                    <a:pt x="169674" y="68930"/>
                  </a:lnTo>
                  <a:lnTo>
                    <a:pt x="169674" y="63628"/>
                  </a:lnTo>
                  <a:lnTo>
                    <a:pt x="169674" y="56558"/>
                  </a:lnTo>
                  <a:lnTo>
                    <a:pt x="174976" y="56558"/>
                  </a:lnTo>
                  <a:lnTo>
                    <a:pt x="180278" y="56558"/>
                  </a:lnTo>
                  <a:lnTo>
                    <a:pt x="180278" y="53023"/>
                  </a:lnTo>
                  <a:close/>
                  <a:moveTo>
                    <a:pt x="12372" y="15908"/>
                  </a:moveTo>
                  <a:lnTo>
                    <a:pt x="12372" y="21210"/>
                  </a:lnTo>
                  <a:lnTo>
                    <a:pt x="12372" y="24745"/>
                  </a:lnTo>
                  <a:lnTo>
                    <a:pt x="8837" y="28280"/>
                  </a:lnTo>
                  <a:lnTo>
                    <a:pt x="7069" y="31815"/>
                  </a:lnTo>
                  <a:lnTo>
                    <a:pt x="7069" y="38885"/>
                  </a:lnTo>
                  <a:lnTo>
                    <a:pt x="0" y="35350"/>
                  </a:lnTo>
                  <a:lnTo>
                    <a:pt x="0" y="31815"/>
                  </a:lnTo>
                  <a:lnTo>
                    <a:pt x="0" y="28280"/>
                  </a:lnTo>
                  <a:lnTo>
                    <a:pt x="7069" y="21210"/>
                  </a:lnTo>
                  <a:close/>
                  <a:moveTo>
                    <a:pt x="58325" y="0"/>
                  </a:moveTo>
                  <a:lnTo>
                    <a:pt x="63627" y="0"/>
                  </a:lnTo>
                  <a:lnTo>
                    <a:pt x="77767" y="0"/>
                  </a:lnTo>
                  <a:lnTo>
                    <a:pt x="83069" y="0"/>
                  </a:lnTo>
                  <a:lnTo>
                    <a:pt x="88372" y="8837"/>
                  </a:lnTo>
                  <a:lnTo>
                    <a:pt x="88372" y="10604"/>
                  </a:lnTo>
                  <a:lnTo>
                    <a:pt x="88372" y="15907"/>
                  </a:lnTo>
                  <a:lnTo>
                    <a:pt x="86604" y="21209"/>
                  </a:lnTo>
                  <a:lnTo>
                    <a:pt x="86604" y="22977"/>
                  </a:lnTo>
                  <a:lnTo>
                    <a:pt x="81302" y="28279"/>
                  </a:lnTo>
                  <a:lnTo>
                    <a:pt x="77767" y="28279"/>
                  </a:lnTo>
                  <a:lnTo>
                    <a:pt x="72465" y="28279"/>
                  </a:lnTo>
                  <a:lnTo>
                    <a:pt x="68930" y="28279"/>
                  </a:lnTo>
                  <a:lnTo>
                    <a:pt x="60092" y="22977"/>
                  </a:lnTo>
                  <a:lnTo>
                    <a:pt x="58325" y="22977"/>
                  </a:lnTo>
                  <a:lnTo>
                    <a:pt x="49488" y="15907"/>
                  </a:lnTo>
                  <a:lnTo>
                    <a:pt x="49488" y="7070"/>
                  </a:lnTo>
                  <a:lnTo>
                    <a:pt x="49488" y="353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914217">
                <a:defRPr/>
              </a:pPr>
              <a:endParaRPr lang="en-US" sz="900" b="1" dirty="0">
                <a:latin typeface="Lato Bold" charset="0"/>
              </a:endParaRPr>
            </a:p>
          </p:txBody>
        </p:sp>
      </p:grpSp>
      <p:grpSp>
        <p:nvGrpSpPr>
          <p:cNvPr id="14339" name="Group 14338">
            <a:extLst>
              <a:ext uri="{FF2B5EF4-FFF2-40B4-BE49-F238E27FC236}">
                <a16:creationId xmlns:a16="http://schemas.microsoft.com/office/drawing/2014/main" id="{8E4A9672-7F47-4B15-856C-237FE250A2F9}"/>
              </a:ext>
            </a:extLst>
          </p:cNvPr>
          <p:cNvGrpSpPr/>
          <p:nvPr/>
        </p:nvGrpSpPr>
        <p:grpSpPr>
          <a:xfrm>
            <a:off x="561130" y="2098724"/>
            <a:ext cx="4779741" cy="2604401"/>
            <a:chOff x="561130" y="2098724"/>
            <a:chExt cx="4779741" cy="260440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AB5B516-6982-4CCC-8131-9753586E3333}"/>
                </a:ext>
              </a:extLst>
            </p:cNvPr>
            <p:cNvSpPr/>
            <p:nvPr/>
          </p:nvSpPr>
          <p:spPr>
            <a:xfrm>
              <a:off x="561130" y="2098724"/>
              <a:ext cx="43502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E</a:t>
              </a:r>
              <a:r>
                <a:rPr lang="id-ID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uropa </a:t>
              </a:r>
              <a:r>
                <a:rPr lang="id-ID" sz="3600" spc="300" dirty="0">
                  <a:solidFill>
                    <a:schemeClr val="accent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rPr>
                <a:t>Maps</a:t>
              </a:r>
              <a:endParaRPr lang="en-US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6361801-30B4-4B2D-944A-4052EDDCFD5E}"/>
                </a:ext>
              </a:extLst>
            </p:cNvPr>
            <p:cNvSpPr/>
            <p:nvPr/>
          </p:nvSpPr>
          <p:spPr>
            <a:xfrm>
              <a:off x="591852" y="4241460"/>
              <a:ext cx="474901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thes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sweet mornings of spring which I enjoy with my whole heart. I am</a:t>
              </a:r>
              <a:endParaRPr lang="en-US" sz="1200" dirty="0"/>
            </a:p>
          </p:txBody>
        </p:sp>
        <p:grpSp>
          <p:nvGrpSpPr>
            <p:cNvPr id="14337" name="Group 14336">
              <a:extLst>
                <a:ext uri="{FF2B5EF4-FFF2-40B4-BE49-F238E27FC236}">
                  <a16:creationId xmlns:a16="http://schemas.microsoft.com/office/drawing/2014/main" id="{8339D5EA-F633-4857-8886-0AF12FD02BDC}"/>
                </a:ext>
              </a:extLst>
            </p:cNvPr>
            <p:cNvGrpSpPr/>
            <p:nvPr/>
          </p:nvGrpSpPr>
          <p:grpSpPr>
            <a:xfrm>
              <a:off x="685800" y="2983802"/>
              <a:ext cx="4586193" cy="1018912"/>
              <a:chOff x="685800" y="3089016"/>
              <a:chExt cx="4586193" cy="1018912"/>
            </a:xfrm>
          </p:grpSpPr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4E6FBCEB-F675-4C04-A00B-FF9426413C30}"/>
                  </a:ext>
                </a:extLst>
              </p:cNvPr>
              <p:cNvSpPr/>
              <p:nvPr/>
            </p:nvSpPr>
            <p:spPr>
              <a:xfrm>
                <a:off x="685800" y="3089016"/>
                <a:ext cx="2210586" cy="1018912"/>
              </a:xfrm>
              <a:prstGeom prst="roundRect">
                <a:avLst>
                  <a:gd name="adj" fmla="val 5138"/>
                </a:avLst>
              </a:prstGeom>
              <a:ln>
                <a:noFill/>
              </a:ln>
              <a:effectLst>
                <a:outerShdw blurRad="203200" dist="50800" dir="5400000" algn="ctr" rotWithShape="0">
                  <a:srgbClr val="000000">
                    <a:alpha val="2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4344" name="Group 14343">
                <a:extLst>
                  <a:ext uri="{FF2B5EF4-FFF2-40B4-BE49-F238E27FC236}">
                    <a16:creationId xmlns:a16="http://schemas.microsoft.com/office/drawing/2014/main" id="{8AF42650-99B9-41BD-AA2E-A2CD8D235BB7}"/>
                  </a:ext>
                </a:extLst>
              </p:cNvPr>
              <p:cNvGrpSpPr/>
              <p:nvPr/>
            </p:nvGrpSpPr>
            <p:grpSpPr>
              <a:xfrm>
                <a:off x="775712" y="3275307"/>
                <a:ext cx="2030763" cy="646331"/>
                <a:chOff x="821761" y="3275307"/>
                <a:chExt cx="2030763" cy="646331"/>
              </a:xfrm>
            </p:grpSpPr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8B5897FA-54C7-4859-9D9E-54512EB1602E}"/>
                    </a:ext>
                  </a:extLst>
                </p:cNvPr>
                <p:cNvGrpSpPr/>
                <p:nvPr/>
              </p:nvGrpSpPr>
              <p:grpSpPr>
                <a:xfrm>
                  <a:off x="821761" y="3392020"/>
                  <a:ext cx="397750" cy="412905"/>
                  <a:chOff x="11522075" y="6300788"/>
                  <a:chExt cx="1541463" cy="1600199"/>
                </a:xfrm>
                <a:solidFill>
                  <a:schemeClr val="bg1"/>
                </a:solidFill>
              </p:grpSpPr>
              <p:sp>
                <p:nvSpPr>
                  <p:cNvPr id="70" name="Freeform 166">
                    <a:extLst>
                      <a:ext uri="{FF2B5EF4-FFF2-40B4-BE49-F238E27FC236}">
                        <a16:creationId xmlns:a16="http://schemas.microsoft.com/office/drawing/2014/main" id="{3FD2F2BB-93CD-42C8-B55D-FDE5C95A84A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1522075" y="6300788"/>
                    <a:ext cx="1541463" cy="1600199"/>
                  </a:xfrm>
                  <a:custGeom>
                    <a:avLst/>
                    <a:gdLst>
                      <a:gd name="T0" fmla="*/ 111 w 621"/>
                      <a:gd name="T1" fmla="*/ 129 h 645"/>
                      <a:gd name="T2" fmla="*/ 562 w 621"/>
                      <a:gd name="T3" fmla="*/ 348 h 645"/>
                      <a:gd name="T4" fmla="*/ 621 w 621"/>
                      <a:gd name="T5" fmla="*/ 127 h 645"/>
                      <a:gd name="T6" fmla="*/ 388 w 621"/>
                      <a:gd name="T7" fmla="*/ 148 h 645"/>
                      <a:gd name="T8" fmla="*/ 422 w 621"/>
                      <a:gd name="T9" fmla="*/ 266 h 645"/>
                      <a:gd name="T10" fmla="*/ 383 w 621"/>
                      <a:gd name="T11" fmla="*/ 273 h 645"/>
                      <a:gd name="T12" fmla="*/ 359 w 621"/>
                      <a:gd name="T13" fmla="*/ 326 h 645"/>
                      <a:gd name="T14" fmla="*/ 369 w 621"/>
                      <a:gd name="T15" fmla="*/ 352 h 645"/>
                      <a:gd name="T16" fmla="*/ 408 w 621"/>
                      <a:gd name="T17" fmla="*/ 362 h 645"/>
                      <a:gd name="T18" fmla="*/ 374 w 621"/>
                      <a:gd name="T19" fmla="*/ 403 h 645"/>
                      <a:gd name="T20" fmla="*/ 365 w 621"/>
                      <a:gd name="T21" fmla="*/ 457 h 645"/>
                      <a:gd name="T22" fmla="*/ 325 w 621"/>
                      <a:gd name="T23" fmla="*/ 512 h 645"/>
                      <a:gd name="T24" fmla="*/ 285 w 621"/>
                      <a:gd name="T25" fmla="*/ 527 h 645"/>
                      <a:gd name="T26" fmla="*/ 266 w 621"/>
                      <a:gd name="T27" fmla="*/ 479 h 645"/>
                      <a:gd name="T28" fmla="*/ 250 w 621"/>
                      <a:gd name="T29" fmla="*/ 403 h 645"/>
                      <a:gd name="T30" fmla="*/ 188 w 621"/>
                      <a:gd name="T31" fmla="*/ 375 h 645"/>
                      <a:gd name="T32" fmla="*/ 171 w 621"/>
                      <a:gd name="T33" fmla="*/ 376 h 645"/>
                      <a:gd name="T34" fmla="*/ 159 w 621"/>
                      <a:gd name="T35" fmla="*/ 355 h 645"/>
                      <a:gd name="T36" fmla="*/ 168 w 621"/>
                      <a:gd name="T37" fmla="*/ 296 h 645"/>
                      <a:gd name="T38" fmla="*/ 206 w 621"/>
                      <a:gd name="T39" fmla="*/ 266 h 645"/>
                      <a:gd name="T40" fmla="*/ 245 w 621"/>
                      <a:gd name="T41" fmla="*/ 273 h 645"/>
                      <a:gd name="T42" fmla="*/ 308 w 621"/>
                      <a:gd name="T43" fmla="*/ 184 h 645"/>
                      <a:gd name="T44" fmla="*/ 295 w 621"/>
                      <a:gd name="T45" fmla="*/ 182 h 645"/>
                      <a:gd name="T46" fmla="*/ 296 w 621"/>
                      <a:gd name="T47" fmla="*/ 173 h 645"/>
                      <a:gd name="T48" fmla="*/ 307 w 621"/>
                      <a:gd name="T49" fmla="*/ 162 h 645"/>
                      <a:gd name="T50" fmla="*/ 352 w 621"/>
                      <a:gd name="T51" fmla="*/ 137 h 645"/>
                      <a:gd name="T52" fmla="*/ 250 w 621"/>
                      <a:gd name="T53" fmla="*/ 450 h 645"/>
                      <a:gd name="T54" fmla="*/ 384 w 621"/>
                      <a:gd name="T55" fmla="*/ 579 h 645"/>
                      <a:gd name="T56" fmla="*/ 32 w 621"/>
                      <a:gd name="T57" fmla="*/ 332 h 645"/>
                      <a:gd name="T58" fmla="*/ 306 w 621"/>
                      <a:gd name="T59" fmla="*/ 130 h 645"/>
                      <a:gd name="T60" fmla="*/ 310 w 621"/>
                      <a:gd name="T61" fmla="*/ 211 h 645"/>
                      <a:gd name="T62" fmla="*/ 319 w 621"/>
                      <a:gd name="T63" fmla="*/ 215 h 645"/>
                      <a:gd name="T64" fmla="*/ 325 w 621"/>
                      <a:gd name="T65" fmla="*/ 239 h 645"/>
                      <a:gd name="T66" fmla="*/ 304 w 621"/>
                      <a:gd name="T67" fmla="*/ 262 h 645"/>
                      <a:gd name="T68" fmla="*/ 265 w 621"/>
                      <a:gd name="T69" fmla="*/ 254 h 645"/>
                      <a:gd name="T70" fmla="*/ 141 w 621"/>
                      <a:gd name="T71" fmla="*/ 384 h 645"/>
                      <a:gd name="T72" fmla="*/ 214 w 621"/>
                      <a:gd name="T73" fmla="*/ 397 h 645"/>
                      <a:gd name="T74" fmla="*/ 233 w 621"/>
                      <a:gd name="T75" fmla="*/ 433 h 645"/>
                      <a:gd name="T76" fmla="*/ 249 w 621"/>
                      <a:gd name="T77" fmla="*/ 452 h 645"/>
                      <a:gd name="T78" fmla="*/ 252 w 621"/>
                      <a:gd name="T79" fmla="*/ 526 h 645"/>
                      <a:gd name="T80" fmla="*/ 356 w 621"/>
                      <a:gd name="T81" fmla="*/ 498 h 645"/>
                      <a:gd name="T82" fmla="*/ 359 w 621"/>
                      <a:gd name="T83" fmla="*/ 490 h 645"/>
                      <a:gd name="T84" fmla="*/ 386 w 621"/>
                      <a:gd name="T85" fmla="*/ 435 h 645"/>
                      <a:gd name="T86" fmla="*/ 392 w 621"/>
                      <a:gd name="T87" fmla="*/ 423 h 645"/>
                      <a:gd name="T88" fmla="*/ 389 w 621"/>
                      <a:gd name="T89" fmla="*/ 334 h 645"/>
                      <a:gd name="T90" fmla="*/ 379 w 621"/>
                      <a:gd name="T91" fmla="*/ 308 h 645"/>
                      <a:gd name="T92" fmla="*/ 398 w 621"/>
                      <a:gd name="T93" fmla="*/ 298 h 645"/>
                      <a:gd name="T94" fmla="*/ 513 w 621"/>
                      <a:gd name="T95" fmla="*/ 309 h 645"/>
                      <a:gd name="T96" fmla="*/ 594 w 621"/>
                      <a:gd name="T97" fmla="*/ 132 h 645"/>
                      <a:gd name="T98" fmla="*/ 587 w 621"/>
                      <a:gd name="T99" fmla="*/ 157 h 645"/>
                      <a:gd name="T100" fmla="*/ 534 w 621"/>
                      <a:gd name="T101" fmla="*/ 241 h 645"/>
                      <a:gd name="T102" fmla="*/ 497 w 621"/>
                      <a:gd name="T103" fmla="*/ 272 h 645"/>
                      <a:gd name="T104" fmla="*/ 464 w 621"/>
                      <a:gd name="T105" fmla="*/ 230 h 645"/>
                      <a:gd name="T106" fmla="*/ 418 w 621"/>
                      <a:gd name="T107" fmla="*/ 151 h 645"/>
                      <a:gd name="T108" fmla="*/ 433 w 621"/>
                      <a:gd name="T109" fmla="*/ 68 h 645"/>
                      <a:gd name="T110" fmla="*/ 594 w 621"/>
                      <a:gd name="T111" fmla="*/ 132 h 6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621" h="645">
                        <a:moveTo>
                          <a:pt x="528" y="11"/>
                        </a:moveTo>
                        <a:cubicBezTo>
                          <a:pt x="475" y="0"/>
                          <a:pt x="418" y="28"/>
                          <a:pt x="396" y="78"/>
                        </a:cubicBezTo>
                        <a:cubicBezTo>
                          <a:pt x="394" y="82"/>
                          <a:pt x="392" y="87"/>
                          <a:pt x="391" y="91"/>
                        </a:cubicBezTo>
                        <a:cubicBezTo>
                          <a:pt x="348" y="73"/>
                          <a:pt x="301" y="66"/>
                          <a:pt x="255" y="71"/>
                        </a:cubicBezTo>
                        <a:cubicBezTo>
                          <a:pt x="202" y="76"/>
                          <a:pt x="153" y="96"/>
                          <a:pt x="111" y="129"/>
                        </a:cubicBezTo>
                        <a:cubicBezTo>
                          <a:pt x="71" y="160"/>
                          <a:pt x="41" y="202"/>
                          <a:pt x="22" y="250"/>
                        </a:cubicBezTo>
                        <a:cubicBezTo>
                          <a:pt x="3" y="299"/>
                          <a:pt x="0" y="354"/>
                          <a:pt x="10" y="406"/>
                        </a:cubicBezTo>
                        <a:cubicBezTo>
                          <a:pt x="31" y="508"/>
                          <a:pt x="111" y="591"/>
                          <a:pt x="210" y="618"/>
                        </a:cubicBezTo>
                        <a:cubicBezTo>
                          <a:pt x="312" y="645"/>
                          <a:pt x="424" y="611"/>
                          <a:pt x="493" y="531"/>
                        </a:cubicBezTo>
                        <a:cubicBezTo>
                          <a:pt x="538" y="481"/>
                          <a:pt x="562" y="415"/>
                          <a:pt x="562" y="348"/>
                        </a:cubicBezTo>
                        <a:cubicBezTo>
                          <a:pt x="562" y="320"/>
                          <a:pt x="557" y="292"/>
                          <a:pt x="549" y="265"/>
                        </a:cubicBezTo>
                        <a:cubicBezTo>
                          <a:pt x="554" y="259"/>
                          <a:pt x="559" y="252"/>
                          <a:pt x="564" y="246"/>
                        </a:cubicBezTo>
                        <a:cubicBezTo>
                          <a:pt x="577" y="229"/>
                          <a:pt x="589" y="211"/>
                          <a:pt x="599" y="192"/>
                        </a:cubicBezTo>
                        <a:cubicBezTo>
                          <a:pt x="609" y="175"/>
                          <a:pt x="617" y="157"/>
                          <a:pt x="620" y="138"/>
                        </a:cubicBezTo>
                        <a:cubicBezTo>
                          <a:pt x="621" y="134"/>
                          <a:pt x="621" y="131"/>
                          <a:pt x="621" y="127"/>
                        </a:cubicBezTo>
                        <a:cubicBezTo>
                          <a:pt x="621" y="72"/>
                          <a:pt x="582" y="23"/>
                          <a:pt x="528" y="11"/>
                        </a:cubicBezTo>
                        <a:close/>
                        <a:moveTo>
                          <a:pt x="366" y="132"/>
                        </a:moveTo>
                        <a:cubicBezTo>
                          <a:pt x="371" y="130"/>
                          <a:pt x="376" y="128"/>
                          <a:pt x="381" y="126"/>
                        </a:cubicBezTo>
                        <a:cubicBezTo>
                          <a:pt x="382" y="126"/>
                          <a:pt x="384" y="125"/>
                          <a:pt x="385" y="125"/>
                        </a:cubicBezTo>
                        <a:cubicBezTo>
                          <a:pt x="385" y="132"/>
                          <a:pt x="386" y="140"/>
                          <a:pt x="388" y="148"/>
                        </a:cubicBezTo>
                        <a:cubicBezTo>
                          <a:pt x="393" y="167"/>
                          <a:pt x="403" y="186"/>
                          <a:pt x="413" y="203"/>
                        </a:cubicBezTo>
                        <a:cubicBezTo>
                          <a:pt x="423" y="219"/>
                          <a:pt x="434" y="235"/>
                          <a:pt x="445" y="250"/>
                        </a:cubicBezTo>
                        <a:cubicBezTo>
                          <a:pt x="442" y="253"/>
                          <a:pt x="439" y="256"/>
                          <a:pt x="435" y="259"/>
                        </a:cubicBezTo>
                        <a:cubicBezTo>
                          <a:pt x="433" y="261"/>
                          <a:pt x="430" y="263"/>
                          <a:pt x="427" y="265"/>
                        </a:cubicBezTo>
                        <a:cubicBezTo>
                          <a:pt x="427" y="265"/>
                          <a:pt x="423" y="266"/>
                          <a:pt x="422" y="266"/>
                        </a:cubicBezTo>
                        <a:cubicBezTo>
                          <a:pt x="420" y="267"/>
                          <a:pt x="417" y="268"/>
                          <a:pt x="415" y="268"/>
                        </a:cubicBezTo>
                        <a:cubicBezTo>
                          <a:pt x="412" y="269"/>
                          <a:pt x="410" y="269"/>
                          <a:pt x="408" y="269"/>
                        </a:cubicBezTo>
                        <a:cubicBezTo>
                          <a:pt x="406" y="270"/>
                          <a:pt x="405" y="270"/>
                          <a:pt x="404" y="270"/>
                        </a:cubicBezTo>
                        <a:cubicBezTo>
                          <a:pt x="404" y="270"/>
                          <a:pt x="402" y="270"/>
                          <a:pt x="401" y="270"/>
                        </a:cubicBezTo>
                        <a:cubicBezTo>
                          <a:pt x="395" y="271"/>
                          <a:pt x="389" y="272"/>
                          <a:pt x="383" y="273"/>
                        </a:cubicBezTo>
                        <a:cubicBezTo>
                          <a:pt x="373" y="274"/>
                          <a:pt x="364" y="276"/>
                          <a:pt x="355" y="280"/>
                        </a:cubicBezTo>
                        <a:cubicBezTo>
                          <a:pt x="344" y="285"/>
                          <a:pt x="338" y="297"/>
                          <a:pt x="340" y="308"/>
                        </a:cubicBezTo>
                        <a:cubicBezTo>
                          <a:pt x="342" y="314"/>
                          <a:pt x="346" y="319"/>
                          <a:pt x="351" y="322"/>
                        </a:cubicBezTo>
                        <a:cubicBezTo>
                          <a:pt x="353" y="323"/>
                          <a:pt x="355" y="324"/>
                          <a:pt x="356" y="325"/>
                        </a:cubicBezTo>
                        <a:cubicBezTo>
                          <a:pt x="357" y="325"/>
                          <a:pt x="358" y="326"/>
                          <a:pt x="359" y="326"/>
                        </a:cubicBezTo>
                        <a:cubicBezTo>
                          <a:pt x="359" y="326"/>
                          <a:pt x="359" y="326"/>
                          <a:pt x="359" y="326"/>
                        </a:cubicBezTo>
                        <a:cubicBezTo>
                          <a:pt x="359" y="326"/>
                          <a:pt x="359" y="327"/>
                          <a:pt x="359" y="327"/>
                        </a:cubicBezTo>
                        <a:cubicBezTo>
                          <a:pt x="359" y="328"/>
                          <a:pt x="360" y="330"/>
                          <a:pt x="360" y="331"/>
                        </a:cubicBezTo>
                        <a:cubicBezTo>
                          <a:pt x="360" y="329"/>
                          <a:pt x="360" y="334"/>
                          <a:pt x="360" y="335"/>
                        </a:cubicBezTo>
                        <a:cubicBezTo>
                          <a:pt x="361" y="342"/>
                          <a:pt x="363" y="348"/>
                          <a:pt x="369" y="352"/>
                        </a:cubicBezTo>
                        <a:cubicBezTo>
                          <a:pt x="378" y="361"/>
                          <a:pt x="389" y="361"/>
                          <a:pt x="401" y="361"/>
                        </a:cubicBezTo>
                        <a:cubicBezTo>
                          <a:pt x="403" y="361"/>
                          <a:pt x="405" y="361"/>
                          <a:pt x="407" y="361"/>
                        </a:cubicBezTo>
                        <a:cubicBezTo>
                          <a:pt x="407" y="361"/>
                          <a:pt x="407" y="361"/>
                          <a:pt x="407" y="361"/>
                        </a:cubicBezTo>
                        <a:cubicBezTo>
                          <a:pt x="407" y="361"/>
                          <a:pt x="407" y="361"/>
                          <a:pt x="407" y="361"/>
                        </a:cubicBezTo>
                        <a:cubicBezTo>
                          <a:pt x="408" y="361"/>
                          <a:pt x="408" y="362"/>
                          <a:pt x="408" y="362"/>
                        </a:cubicBezTo>
                        <a:cubicBezTo>
                          <a:pt x="408" y="362"/>
                          <a:pt x="408" y="362"/>
                          <a:pt x="408" y="363"/>
                        </a:cubicBezTo>
                        <a:cubicBezTo>
                          <a:pt x="407" y="363"/>
                          <a:pt x="406" y="367"/>
                          <a:pt x="407" y="365"/>
                        </a:cubicBezTo>
                        <a:cubicBezTo>
                          <a:pt x="406" y="367"/>
                          <a:pt x="405" y="369"/>
                          <a:pt x="405" y="370"/>
                        </a:cubicBezTo>
                        <a:cubicBezTo>
                          <a:pt x="402" y="374"/>
                          <a:pt x="401" y="376"/>
                          <a:pt x="396" y="381"/>
                        </a:cubicBezTo>
                        <a:cubicBezTo>
                          <a:pt x="389" y="388"/>
                          <a:pt x="381" y="396"/>
                          <a:pt x="374" y="403"/>
                        </a:cubicBezTo>
                        <a:cubicBezTo>
                          <a:pt x="367" y="410"/>
                          <a:pt x="360" y="418"/>
                          <a:pt x="359" y="427"/>
                        </a:cubicBezTo>
                        <a:cubicBezTo>
                          <a:pt x="357" y="435"/>
                          <a:pt x="359" y="441"/>
                          <a:pt x="362" y="448"/>
                        </a:cubicBezTo>
                        <a:cubicBezTo>
                          <a:pt x="363" y="450"/>
                          <a:pt x="365" y="453"/>
                          <a:pt x="367" y="455"/>
                        </a:cubicBezTo>
                        <a:cubicBezTo>
                          <a:pt x="367" y="455"/>
                          <a:pt x="367" y="455"/>
                          <a:pt x="368" y="456"/>
                        </a:cubicBezTo>
                        <a:cubicBezTo>
                          <a:pt x="367" y="456"/>
                          <a:pt x="366" y="457"/>
                          <a:pt x="365" y="457"/>
                        </a:cubicBezTo>
                        <a:cubicBezTo>
                          <a:pt x="363" y="458"/>
                          <a:pt x="361" y="459"/>
                          <a:pt x="358" y="460"/>
                        </a:cubicBezTo>
                        <a:cubicBezTo>
                          <a:pt x="347" y="465"/>
                          <a:pt x="337" y="470"/>
                          <a:pt x="333" y="482"/>
                        </a:cubicBezTo>
                        <a:cubicBezTo>
                          <a:pt x="331" y="488"/>
                          <a:pt x="330" y="494"/>
                          <a:pt x="328" y="500"/>
                        </a:cubicBezTo>
                        <a:cubicBezTo>
                          <a:pt x="328" y="503"/>
                          <a:pt x="327" y="506"/>
                          <a:pt x="326" y="508"/>
                        </a:cubicBezTo>
                        <a:cubicBezTo>
                          <a:pt x="326" y="510"/>
                          <a:pt x="325" y="511"/>
                          <a:pt x="325" y="512"/>
                        </a:cubicBezTo>
                        <a:cubicBezTo>
                          <a:pt x="325" y="512"/>
                          <a:pt x="323" y="516"/>
                          <a:pt x="323" y="515"/>
                        </a:cubicBezTo>
                        <a:cubicBezTo>
                          <a:pt x="316" y="524"/>
                          <a:pt x="303" y="528"/>
                          <a:pt x="292" y="529"/>
                        </a:cubicBezTo>
                        <a:cubicBezTo>
                          <a:pt x="292" y="529"/>
                          <a:pt x="289" y="528"/>
                          <a:pt x="289" y="528"/>
                        </a:cubicBezTo>
                        <a:cubicBezTo>
                          <a:pt x="288" y="528"/>
                          <a:pt x="287" y="528"/>
                          <a:pt x="287" y="528"/>
                        </a:cubicBezTo>
                        <a:cubicBezTo>
                          <a:pt x="287" y="528"/>
                          <a:pt x="286" y="527"/>
                          <a:pt x="285" y="527"/>
                        </a:cubicBezTo>
                        <a:cubicBezTo>
                          <a:pt x="286" y="527"/>
                          <a:pt x="284" y="526"/>
                          <a:pt x="284" y="525"/>
                        </a:cubicBezTo>
                        <a:cubicBezTo>
                          <a:pt x="280" y="522"/>
                          <a:pt x="277" y="517"/>
                          <a:pt x="274" y="511"/>
                        </a:cubicBezTo>
                        <a:cubicBezTo>
                          <a:pt x="271" y="505"/>
                          <a:pt x="269" y="499"/>
                          <a:pt x="266" y="493"/>
                        </a:cubicBezTo>
                        <a:cubicBezTo>
                          <a:pt x="266" y="491"/>
                          <a:pt x="265" y="489"/>
                          <a:pt x="265" y="488"/>
                        </a:cubicBezTo>
                        <a:cubicBezTo>
                          <a:pt x="265" y="484"/>
                          <a:pt x="265" y="483"/>
                          <a:pt x="266" y="479"/>
                        </a:cubicBezTo>
                        <a:cubicBezTo>
                          <a:pt x="268" y="474"/>
                          <a:pt x="270" y="471"/>
                          <a:pt x="272" y="466"/>
                        </a:cubicBezTo>
                        <a:cubicBezTo>
                          <a:pt x="275" y="460"/>
                          <a:pt x="277" y="454"/>
                          <a:pt x="277" y="447"/>
                        </a:cubicBezTo>
                        <a:cubicBezTo>
                          <a:pt x="277" y="440"/>
                          <a:pt x="273" y="434"/>
                          <a:pt x="268" y="429"/>
                        </a:cubicBezTo>
                        <a:cubicBezTo>
                          <a:pt x="264" y="425"/>
                          <a:pt x="258" y="421"/>
                          <a:pt x="256" y="418"/>
                        </a:cubicBezTo>
                        <a:cubicBezTo>
                          <a:pt x="254" y="415"/>
                          <a:pt x="252" y="408"/>
                          <a:pt x="250" y="403"/>
                        </a:cubicBezTo>
                        <a:cubicBezTo>
                          <a:pt x="247" y="397"/>
                          <a:pt x="243" y="391"/>
                          <a:pt x="238" y="386"/>
                        </a:cubicBezTo>
                        <a:cubicBezTo>
                          <a:pt x="234" y="380"/>
                          <a:pt x="230" y="375"/>
                          <a:pt x="223" y="372"/>
                        </a:cubicBezTo>
                        <a:cubicBezTo>
                          <a:pt x="219" y="370"/>
                          <a:pt x="214" y="370"/>
                          <a:pt x="209" y="371"/>
                        </a:cubicBezTo>
                        <a:cubicBezTo>
                          <a:pt x="204" y="371"/>
                          <a:pt x="199" y="372"/>
                          <a:pt x="194" y="374"/>
                        </a:cubicBezTo>
                        <a:cubicBezTo>
                          <a:pt x="192" y="374"/>
                          <a:pt x="190" y="375"/>
                          <a:pt x="188" y="375"/>
                        </a:cubicBezTo>
                        <a:cubicBezTo>
                          <a:pt x="186" y="376"/>
                          <a:pt x="185" y="376"/>
                          <a:pt x="184" y="376"/>
                        </a:cubicBezTo>
                        <a:cubicBezTo>
                          <a:pt x="184" y="376"/>
                          <a:pt x="181" y="377"/>
                          <a:pt x="181" y="377"/>
                        </a:cubicBezTo>
                        <a:cubicBezTo>
                          <a:pt x="179" y="377"/>
                          <a:pt x="177" y="377"/>
                          <a:pt x="175" y="377"/>
                        </a:cubicBezTo>
                        <a:cubicBezTo>
                          <a:pt x="175" y="377"/>
                          <a:pt x="174" y="377"/>
                          <a:pt x="173" y="377"/>
                        </a:cubicBezTo>
                        <a:cubicBezTo>
                          <a:pt x="172" y="376"/>
                          <a:pt x="172" y="376"/>
                          <a:pt x="171" y="376"/>
                        </a:cubicBezTo>
                        <a:cubicBezTo>
                          <a:pt x="171" y="376"/>
                          <a:pt x="170" y="376"/>
                          <a:pt x="170" y="376"/>
                        </a:cubicBezTo>
                        <a:cubicBezTo>
                          <a:pt x="170" y="376"/>
                          <a:pt x="170" y="376"/>
                          <a:pt x="170" y="376"/>
                        </a:cubicBezTo>
                        <a:cubicBezTo>
                          <a:pt x="170" y="375"/>
                          <a:pt x="167" y="374"/>
                          <a:pt x="168" y="374"/>
                        </a:cubicBezTo>
                        <a:cubicBezTo>
                          <a:pt x="166" y="373"/>
                          <a:pt x="165" y="372"/>
                          <a:pt x="164" y="369"/>
                        </a:cubicBezTo>
                        <a:cubicBezTo>
                          <a:pt x="161" y="365"/>
                          <a:pt x="160" y="361"/>
                          <a:pt x="159" y="355"/>
                        </a:cubicBezTo>
                        <a:cubicBezTo>
                          <a:pt x="158" y="352"/>
                          <a:pt x="158" y="351"/>
                          <a:pt x="158" y="348"/>
                        </a:cubicBezTo>
                        <a:cubicBezTo>
                          <a:pt x="158" y="344"/>
                          <a:pt x="158" y="340"/>
                          <a:pt x="158" y="337"/>
                        </a:cubicBezTo>
                        <a:cubicBezTo>
                          <a:pt x="158" y="325"/>
                          <a:pt x="161" y="313"/>
                          <a:pt x="166" y="302"/>
                        </a:cubicBezTo>
                        <a:cubicBezTo>
                          <a:pt x="166" y="302"/>
                          <a:pt x="167" y="299"/>
                          <a:pt x="167" y="299"/>
                        </a:cubicBezTo>
                        <a:cubicBezTo>
                          <a:pt x="167" y="298"/>
                          <a:pt x="168" y="297"/>
                          <a:pt x="168" y="296"/>
                        </a:cubicBezTo>
                        <a:cubicBezTo>
                          <a:pt x="169" y="294"/>
                          <a:pt x="170" y="292"/>
                          <a:pt x="172" y="290"/>
                        </a:cubicBezTo>
                        <a:cubicBezTo>
                          <a:pt x="173" y="288"/>
                          <a:pt x="174" y="286"/>
                          <a:pt x="175" y="284"/>
                        </a:cubicBezTo>
                        <a:cubicBezTo>
                          <a:pt x="175" y="284"/>
                          <a:pt x="175" y="284"/>
                          <a:pt x="176" y="284"/>
                        </a:cubicBezTo>
                        <a:cubicBezTo>
                          <a:pt x="177" y="282"/>
                          <a:pt x="178" y="281"/>
                          <a:pt x="179" y="280"/>
                        </a:cubicBezTo>
                        <a:cubicBezTo>
                          <a:pt x="185" y="275"/>
                          <a:pt x="197" y="269"/>
                          <a:pt x="206" y="266"/>
                        </a:cubicBezTo>
                        <a:cubicBezTo>
                          <a:pt x="212" y="265"/>
                          <a:pt x="217" y="264"/>
                          <a:pt x="221" y="264"/>
                        </a:cubicBezTo>
                        <a:cubicBezTo>
                          <a:pt x="223" y="263"/>
                          <a:pt x="225" y="263"/>
                          <a:pt x="228" y="264"/>
                        </a:cubicBezTo>
                        <a:cubicBezTo>
                          <a:pt x="227" y="264"/>
                          <a:pt x="230" y="264"/>
                          <a:pt x="230" y="264"/>
                        </a:cubicBezTo>
                        <a:cubicBezTo>
                          <a:pt x="230" y="264"/>
                          <a:pt x="233" y="265"/>
                          <a:pt x="233" y="265"/>
                        </a:cubicBezTo>
                        <a:cubicBezTo>
                          <a:pt x="237" y="267"/>
                          <a:pt x="241" y="271"/>
                          <a:pt x="245" y="273"/>
                        </a:cubicBezTo>
                        <a:cubicBezTo>
                          <a:pt x="250" y="277"/>
                          <a:pt x="255" y="280"/>
                          <a:pt x="261" y="282"/>
                        </a:cubicBezTo>
                        <a:cubicBezTo>
                          <a:pt x="274" y="288"/>
                          <a:pt x="289" y="290"/>
                          <a:pt x="304" y="289"/>
                        </a:cubicBezTo>
                        <a:cubicBezTo>
                          <a:pt x="332" y="286"/>
                          <a:pt x="351" y="262"/>
                          <a:pt x="352" y="235"/>
                        </a:cubicBezTo>
                        <a:cubicBezTo>
                          <a:pt x="353" y="221"/>
                          <a:pt x="347" y="208"/>
                          <a:pt x="339" y="197"/>
                        </a:cubicBezTo>
                        <a:cubicBezTo>
                          <a:pt x="332" y="188"/>
                          <a:pt x="320" y="185"/>
                          <a:pt x="308" y="184"/>
                        </a:cubicBezTo>
                        <a:cubicBezTo>
                          <a:pt x="305" y="184"/>
                          <a:pt x="301" y="184"/>
                          <a:pt x="297" y="184"/>
                        </a:cubicBezTo>
                        <a:cubicBezTo>
                          <a:pt x="297" y="184"/>
                          <a:pt x="296" y="184"/>
                          <a:pt x="296" y="184"/>
                        </a:cubicBezTo>
                        <a:cubicBezTo>
                          <a:pt x="296" y="184"/>
                          <a:pt x="296" y="184"/>
                          <a:pt x="295" y="184"/>
                        </a:cubicBezTo>
                        <a:cubicBezTo>
                          <a:pt x="295" y="183"/>
                          <a:pt x="295" y="183"/>
                          <a:pt x="295" y="182"/>
                        </a:cubicBezTo>
                        <a:cubicBezTo>
                          <a:pt x="295" y="182"/>
                          <a:pt x="295" y="182"/>
                          <a:pt x="295" y="182"/>
                        </a:cubicBezTo>
                        <a:cubicBezTo>
                          <a:pt x="295" y="181"/>
                          <a:pt x="295" y="181"/>
                          <a:pt x="295" y="181"/>
                        </a:cubicBezTo>
                        <a:cubicBezTo>
                          <a:pt x="295" y="179"/>
                          <a:pt x="295" y="178"/>
                          <a:pt x="295" y="177"/>
                        </a:cubicBezTo>
                        <a:cubicBezTo>
                          <a:pt x="295" y="176"/>
                          <a:pt x="295" y="176"/>
                          <a:pt x="295" y="176"/>
                        </a:cubicBezTo>
                        <a:cubicBezTo>
                          <a:pt x="295" y="175"/>
                          <a:pt x="295" y="175"/>
                          <a:pt x="295" y="175"/>
                        </a:cubicBezTo>
                        <a:cubicBezTo>
                          <a:pt x="296" y="174"/>
                          <a:pt x="296" y="174"/>
                          <a:pt x="296" y="173"/>
                        </a:cubicBezTo>
                        <a:cubicBezTo>
                          <a:pt x="297" y="172"/>
                          <a:pt x="297" y="171"/>
                          <a:pt x="298" y="170"/>
                        </a:cubicBezTo>
                        <a:cubicBezTo>
                          <a:pt x="298" y="170"/>
                          <a:pt x="298" y="170"/>
                          <a:pt x="298" y="170"/>
                        </a:cubicBezTo>
                        <a:cubicBezTo>
                          <a:pt x="298" y="170"/>
                          <a:pt x="298" y="170"/>
                          <a:pt x="298" y="170"/>
                        </a:cubicBezTo>
                        <a:cubicBezTo>
                          <a:pt x="300" y="168"/>
                          <a:pt x="302" y="166"/>
                          <a:pt x="304" y="165"/>
                        </a:cubicBezTo>
                        <a:cubicBezTo>
                          <a:pt x="305" y="164"/>
                          <a:pt x="306" y="163"/>
                          <a:pt x="307" y="162"/>
                        </a:cubicBezTo>
                        <a:cubicBezTo>
                          <a:pt x="307" y="162"/>
                          <a:pt x="307" y="161"/>
                          <a:pt x="308" y="161"/>
                        </a:cubicBezTo>
                        <a:cubicBezTo>
                          <a:pt x="308" y="161"/>
                          <a:pt x="308" y="161"/>
                          <a:pt x="308" y="161"/>
                        </a:cubicBezTo>
                        <a:cubicBezTo>
                          <a:pt x="311" y="159"/>
                          <a:pt x="313" y="157"/>
                          <a:pt x="316" y="155"/>
                        </a:cubicBezTo>
                        <a:cubicBezTo>
                          <a:pt x="327" y="148"/>
                          <a:pt x="339" y="143"/>
                          <a:pt x="351" y="137"/>
                        </a:cubicBezTo>
                        <a:cubicBezTo>
                          <a:pt x="351" y="137"/>
                          <a:pt x="352" y="137"/>
                          <a:pt x="352" y="137"/>
                        </a:cubicBezTo>
                        <a:cubicBezTo>
                          <a:pt x="352" y="137"/>
                          <a:pt x="353" y="137"/>
                          <a:pt x="353" y="137"/>
                        </a:cubicBezTo>
                        <a:cubicBezTo>
                          <a:pt x="355" y="136"/>
                          <a:pt x="356" y="136"/>
                          <a:pt x="357" y="135"/>
                        </a:cubicBezTo>
                        <a:cubicBezTo>
                          <a:pt x="360" y="134"/>
                          <a:pt x="363" y="133"/>
                          <a:pt x="366" y="132"/>
                        </a:cubicBezTo>
                        <a:close/>
                        <a:moveTo>
                          <a:pt x="250" y="450"/>
                        </a:moveTo>
                        <a:cubicBezTo>
                          <a:pt x="250" y="450"/>
                          <a:pt x="250" y="450"/>
                          <a:pt x="250" y="450"/>
                        </a:cubicBezTo>
                        <a:cubicBezTo>
                          <a:pt x="250" y="450"/>
                          <a:pt x="250" y="450"/>
                          <a:pt x="250" y="450"/>
                        </a:cubicBezTo>
                        <a:cubicBezTo>
                          <a:pt x="250" y="450"/>
                          <a:pt x="250" y="450"/>
                          <a:pt x="250" y="450"/>
                        </a:cubicBezTo>
                        <a:close/>
                        <a:moveTo>
                          <a:pt x="524" y="422"/>
                        </a:moveTo>
                        <a:cubicBezTo>
                          <a:pt x="517" y="446"/>
                          <a:pt x="507" y="467"/>
                          <a:pt x="493" y="488"/>
                        </a:cubicBezTo>
                        <a:cubicBezTo>
                          <a:pt x="466" y="528"/>
                          <a:pt x="428" y="559"/>
                          <a:pt x="384" y="579"/>
                        </a:cubicBezTo>
                        <a:cubicBezTo>
                          <a:pt x="340" y="599"/>
                          <a:pt x="286" y="605"/>
                          <a:pt x="238" y="596"/>
                        </a:cubicBezTo>
                        <a:cubicBezTo>
                          <a:pt x="214" y="592"/>
                          <a:pt x="190" y="584"/>
                          <a:pt x="169" y="573"/>
                        </a:cubicBezTo>
                        <a:cubicBezTo>
                          <a:pt x="147" y="562"/>
                          <a:pt x="128" y="548"/>
                          <a:pt x="110" y="532"/>
                        </a:cubicBezTo>
                        <a:cubicBezTo>
                          <a:pt x="75" y="498"/>
                          <a:pt x="50" y="455"/>
                          <a:pt x="38" y="408"/>
                        </a:cubicBezTo>
                        <a:cubicBezTo>
                          <a:pt x="32" y="383"/>
                          <a:pt x="30" y="359"/>
                          <a:pt x="32" y="332"/>
                        </a:cubicBezTo>
                        <a:cubicBezTo>
                          <a:pt x="32" y="319"/>
                          <a:pt x="34" y="309"/>
                          <a:pt x="37" y="296"/>
                        </a:cubicBezTo>
                        <a:cubicBezTo>
                          <a:pt x="39" y="284"/>
                          <a:pt x="43" y="272"/>
                          <a:pt x="47" y="260"/>
                        </a:cubicBezTo>
                        <a:cubicBezTo>
                          <a:pt x="81" y="168"/>
                          <a:pt x="170" y="103"/>
                          <a:pt x="267" y="97"/>
                        </a:cubicBezTo>
                        <a:cubicBezTo>
                          <a:pt x="297" y="95"/>
                          <a:pt x="327" y="98"/>
                          <a:pt x="355" y="107"/>
                        </a:cubicBezTo>
                        <a:cubicBezTo>
                          <a:pt x="338" y="113"/>
                          <a:pt x="322" y="121"/>
                          <a:pt x="306" y="130"/>
                        </a:cubicBezTo>
                        <a:cubicBezTo>
                          <a:pt x="291" y="139"/>
                          <a:pt x="275" y="151"/>
                          <a:pt x="269" y="168"/>
                        </a:cubicBezTo>
                        <a:cubicBezTo>
                          <a:pt x="266" y="179"/>
                          <a:pt x="268" y="193"/>
                          <a:pt x="275" y="202"/>
                        </a:cubicBezTo>
                        <a:cubicBezTo>
                          <a:pt x="281" y="210"/>
                          <a:pt x="292" y="211"/>
                          <a:pt x="302" y="211"/>
                        </a:cubicBezTo>
                        <a:cubicBezTo>
                          <a:pt x="304" y="211"/>
                          <a:pt x="306" y="211"/>
                          <a:pt x="308" y="211"/>
                        </a:cubicBezTo>
                        <a:cubicBezTo>
                          <a:pt x="308" y="211"/>
                          <a:pt x="309" y="211"/>
                          <a:pt x="310" y="211"/>
                        </a:cubicBezTo>
                        <a:cubicBezTo>
                          <a:pt x="311" y="211"/>
                          <a:pt x="311" y="211"/>
                          <a:pt x="311" y="211"/>
                        </a:cubicBezTo>
                        <a:cubicBezTo>
                          <a:pt x="312" y="211"/>
                          <a:pt x="315" y="213"/>
                          <a:pt x="315" y="212"/>
                        </a:cubicBezTo>
                        <a:cubicBezTo>
                          <a:pt x="316" y="213"/>
                          <a:pt x="317" y="213"/>
                          <a:pt x="317" y="214"/>
                        </a:cubicBezTo>
                        <a:cubicBezTo>
                          <a:pt x="317" y="214"/>
                          <a:pt x="317" y="214"/>
                          <a:pt x="317" y="214"/>
                        </a:cubicBezTo>
                        <a:cubicBezTo>
                          <a:pt x="318" y="214"/>
                          <a:pt x="318" y="215"/>
                          <a:pt x="319" y="215"/>
                        </a:cubicBezTo>
                        <a:cubicBezTo>
                          <a:pt x="319" y="215"/>
                          <a:pt x="319" y="215"/>
                          <a:pt x="319" y="216"/>
                        </a:cubicBezTo>
                        <a:cubicBezTo>
                          <a:pt x="319" y="216"/>
                          <a:pt x="320" y="216"/>
                          <a:pt x="320" y="216"/>
                        </a:cubicBezTo>
                        <a:cubicBezTo>
                          <a:pt x="321" y="218"/>
                          <a:pt x="321" y="219"/>
                          <a:pt x="322" y="220"/>
                        </a:cubicBezTo>
                        <a:cubicBezTo>
                          <a:pt x="323" y="221"/>
                          <a:pt x="323" y="224"/>
                          <a:pt x="324" y="226"/>
                        </a:cubicBezTo>
                        <a:cubicBezTo>
                          <a:pt x="325" y="230"/>
                          <a:pt x="325" y="237"/>
                          <a:pt x="325" y="239"/>
                        </a:cubicBezTo>
                        <a:cubicBezTo>
                          <a:pt x="323" y="249"/>
                          <a:pt x="318" y="255"/>
                          <a:pt x="310" y="260"/>
                        </a:cubicBezTo>
                        <a:cubicBezTo>
                          <a:pt x="310" y="260"/>
                          <a:pt x="310" y="260"/>
                          <a:pt x="309" y="260"/>
                        </a:cubicBezTo>
                        <a:cubicBezTo>
                          <a:pt x="309" y="260"/>
                          <a:pt x="309" y="260"/>
                          <a:pt x="308" y="261"/>
                        </a:cubicBezTo>
                        <a:cubicBezTo>
                          <a:pt x="307" y="261"/>
                          <a:pt x="306" y="261"/>
                          <a:pt x="304" y="262"/>
                        </a:cubicBezTo>
                        <a:cubicBezTo>
                          <a:pt x="304" y="262"/>
                          <a:pt x="304" y="262"/>
                          <a:pt x="304" y="262"/>
                        </a:cubicBezTo>
                        <a:cubicBezTo>
                          <a:pt x="303" y="262"/>
                          <a:pt x="303" y="262"/>
                          <a:pt x="302" y="262"/>
                        </a:cubicBezTo>
                        <a:cubicBezTo>
                          <a:pt x="300" y="262"/>
                          <a:pt x="298" y="262"/>
                          <a:pt x="296" y="262"/>
                        </a:cubicBezTo>
                        <a:cubicBezTo>
                          <a:pt x="289" y="262"/>
                          <a:pt x="284" y="262"/>
                          <a:pt x="278" y="260"/>
                        </a:cubicBezTo>
                        <a:cubicBezTo>
                          <a:pt x="274" y="259"/>
                          <a:pt x="274" y="259"/>
                          <a:pt x="272" y="258"/>
                        </a:cubicBezTo>
                        <a:cubicBezTo>
                          <a:pt x="269" y="257"/>
                          <a:pt x="267" y="255"/>
                          <a:pt x="265" y="254"/>
                        </a:cubicBezTo>
                        <a:cubicBezTo>
                          <a:pt x="259" y="251"/>
                          <a:pt x="254" y="247"/>
                          <a:pt x="249" y="243"/>
                        </a:cubicBezTo>
                        <a:cubicBezTo>
                          <a:pt x="240" y="236"/>
                          <a:pt x="227" y="236"/>
                          <a:pt x="216" y="237"/>
                        </a:cubicBezTo>
                        <a:cubicBezTo>
                          <a:pt x="191" y="240"/>
                          <a:pt x="165" y="251"/>
                          <a:pt x="151" y="272"/>
                        </a:cubicBezTo>
                        <a:cubicBezTo>
                          <a:pt x="137" y="292"/>
                          <a:pt x="130" y="320"/>
                          <a:pt x="131" y="345"/>
                        </a:cubicBezTo>
                        <a:cubicBezTo>
                          <a:pt x="131" y="358"/>
                          <a:pt x="134" y="372"/>
                          <a:pt x="141" y="384"/>
                        </a:cubicBezTo>
                        <a:cubicBezTo>
                          <a:pt x="148" y="396"/>
                          <a:pt x="160" y="403"/>
                          <a:pt x="174" y="404"/>
                        </a:cubicBezTo>
                        <a:cubicBezTo>
                          <a:pt x="184" y="405"/>
                          <a:pt x="195" y="401"/>
                          <a:pt x="205" y="399"/>
                        </a:cubicBezTo>
                        <a:cubicBezTo>
                          <a:pt x="207" y="398"/>
                          <a:pt x="209" y="398"/>
                          <a:pt x="211" y="397"/>
                        </a:cubicBezTo>
                        <a:cubicBezTo>
                          <a:pt x="211" y="397"/>
                          <a:pt x="211" y="397"/>
                          <a:pt x="211" y="397"/>
                        </a:cubicBezTo>
                        <a:cubicBezTo>
                          <a:pt x="212" y="397"/>
                          <a:pt x="213" y="397"/>
                          <a:pt x="214" y="397"/>
                        </a:cubicBezTo>
                        <a:cubicBezTo>
                          <a:pt x="215" y="398"/>
                          <a:pt x="215" y="400"/>
                          <a:pt x="216" y="401"/>
                        </a:cubicBezTo>
                        <a:cubicBezTo>
                          <a:pt x="220" y="406"/>
                          <a:pt x="223" y="411"/>
                          <a:pt x="226" y="416"/>
                        </a:cubicBezTo>
                        <a:cubicBezTo>
                          <a:pt x="226" y="417"/>
                          <a:pt x="227" y="419"/>
                          <a:pt x="227" y="419"/>
                        </a:cubicBezTo>
                        <a:cubicBezTo>
                          <a:pt x="228" y="420"/>
                          <a:pt x="228" y="421"/>
                          <a:pt x="229" y="422"/>
                        </a:cubicBezTo>
                        <a:cubicBezTo>
                          <a:pt x="230" y="426"/>
                          <a:pt x="231" y="430"/>
                          <a:pt x="233" y="433"/>
                        </a:cubicBezTo>
                        <a:cubicBezTo>
                          <a:pt x="237" y="438"/>
                          <a:pt x="242" y="442"/>
                          <a:pt x="246" y="446"/>
                        </a:cubicBezTo>
                        <a:cubicBezTo>
                          <a:pt x="248" y="447"/>
                          <a:pt x="248" y="448"/>
                          <a:pt x="249" y="449"/>
                        </a:cubicBezTo>
                        <a:cubicBezTo>
                          <a:pt x="250" y="449"/>
                          <a:pt x="250" y="449"/>
                          <a:pt x="250" y="449"/>
                        </a:cubicBezTo>
                        <a:cubicBezTo>
                          <a:pt x="250" y="449"/>
                          <a:pt x="250" y="449"/>
                          <a:pt x="250" y="450"/>
                        </a:cubicBezTo>
                        <a:cubicBezTo>
                          <a:pt x="250" y="450"/>
                          <a:pt x="249" y="452"/>
                          <a:pt x="249" y="452"/>
                        </a:cubicBezTo>
                        <a:cubicBezTo>
                          <a:pt x="248" y="453"/>
                          <a:pt x="248" y="453"/>
                          <a:pt x="248" y="454"/>
                        </a:cubicBezTo>
                        <a:cubicBezTo>
                          <a:pt x="246" y="457"/>
                          <a:pt x="245" y="459"/>
                          <a:pt x="244" y="462"/>
                        </a:cubicBezTo>
                        <a:cubicBezTo>
                          <a:pt x="241" y="470"/>
                          <a:pt x="239" y="477"/>
                          <a:pt x="238" y="485"/>
                        </a:cubicBezTo>
                        <a:cubicBezTo>
                          <a:pt x="237" y="492"/>
                          <a:pt x="240" y="499"/>
                          <a:pt x="242" y="505"/>
                        </a:cubicBezTo>
                        <a:cubicBezTo>
                          <a:pt x="245" y="512"/>
                          <a:pt x="248" y="519"/>
                          <a:pt x="252" y="526"/>
                        </a:cubicBezTo>
                        <a:cubicBezTo>
                          <a:pt x="258" y="538"/>
                          <a:pt x="267" y="549"/>
                          <a:pt x="280" y="554"/>
                        </a:cubicBezTo>
                        <a:cubicBezTo>
                          <a:pt x="287" y="557"/>
                          <a:pt x="295" y="556"/>
                          <a:pt x="302" y="555"/>
                        </a:cubicBezTo>
                        <a:cubicBezTo>
                          <a:pt x="310" y="553"/>
                          <a:pt x="318" y="551"/>
                          <a:pt x="325" y="547"/>
                        </a:cubicBezTo>
                        <a:cubicBezTo>
                          <a:pt x="339" y="540"/>
                          <a:pt x="348" y="529"/>
                          <a:pt x="353" y="514"/>
                        </a:cubicBezTo>
                        <a:cubicBezTo>
                          <a:pt x="355" y="509"/>
                          <a:pt x="355" y="503"/>
                          <a:pt x="356" y="498"/>
                        </a:cubicBezTo>
                        <a:cubicBezTo>
                          <a:pt x="357" y="496"/>
                          <a:pt x="357" y="494"/>
                          <a:pt x="358" y="492"/>
                        </a:cubicBezTo>
                        <a:cubicBezTo>
                          <a:pt x="358" y="492"/>
                          <a:pt x="358" y="491"/>
                          <a:pt x="358" y="491"/>
                        </a:cubicBezTo>
                        <a:cubicBezTo>
                          <a:pt x="358" y="491"/>
                          <a:pt x="358" y="491"/>
                          <a:pt x="358" y="491"/>
                        </a:cubicBezTo>
                        <a:cubicBezTo>
                          <a:pt x="358" y="491"/>
                          <a:pt x="358" y="491"/>
                          <a:pt x="359" y="491"/>
                        </a:cubicBezTo>
                        <a:cubicBezTo>
                          <a:pt x="359" y="490"/>
                          <a:pt x="359" y="490"/>
                          <a:pt x="359" y="490"/>
                        </a:cubicBezTo>
                        <a:cubicBezTo>
                          <a:pt x="359" y="490"/>
                          <a:pt x="360" y="490"/>
                          <a:pt x="360" y="489"/>
                        </a:cubicBezTo>
                        <a:cubicBezTo>
                          <a:pt x="369" y="484"/>
                          <a:pt x="379" y="481"/>
                          <a:pt x="387" y="475"/>
                        </a:cubicBezTo>
                        <a:cubicBezTo>
                          <a:pt x="398" y="466"/>
                          <a:pt x="398" y="449"/>
                          <a:pt x="390" y="439"/>
                        </a:cubicBezTo>
                        <a:cubicBezTo>
                          <a:pt x="389" y="438"/>
                          <a:pt x="388" y="437"/>
                          <a:pt x="387" y="436"/>
                        </a:cubicBezTo>
                        <a:cubicBezTo>
                          <a:pt x="386" y="436"/>
                          <a:pt x="386" y="436"/>
                          <a:pt x="386" y="435"/>
                        </a:cubicBezTo>
                        <a:cubicBezTo>
                          <a:pt x="386" y="435"/>
                          <a:pt x="386" y="435"/>
                          <a:pt x="386" y="435"/>
                        </a:cubicBezTo>
                        <a:cubicBezTo>
                          <a:pt x="385" y="434"/>
                          <a:pt x="385" y="433"/>
                          <a:pt x="385" y="432"/>
                        </a:cubicBezTo>
                        <a:cubicBezTo>
                          <a:pt x="385" y="432"/>
                          <a:pt x="386" y="431"/>
                          <a:pt x="386" y="431"/>
                        </a:cubicBezTo>
                        <a:cubicBezTo>
                          <a:pt x="386" y="431"/>
                          <a:pt x="388" y="428"/>
                          <a:pt x="388" y="428"/>
                        </a:cubicBezTo>
                        <a:cubicBezTo>
                          <a:pt x="389" y="426"/>
                          <a:pt x="391" y="425"/>
                          <a:pt x="392" y="423"/>
                        </a:cubicBezTo>
                        <a:cubicBezTo>
                          <a:pt x="396" y="419"/>
                          <a:pt x="399" y="416"/>
                          <a:pt x="403" y="412"/>
                        </a:cubicBezTo>
                        <a:cubicBezTo>
                          <a:pt x="419" y="397"/>
                          <a:pt x="438" y="380"/>
                          <a:pt x="434" y="356"/>
                        </a:cubicBezTo>
                        <a:cubicBezTo>
                          <a:pt x="432" y="342"/>
                          <a:pt x="420" y="335"/>
                          <a:pt x="407" y="334"/>
                        </a:cubicBezTo>
                        <a:cubicBezTo>
                          <a:pt x="403" y="333"/>
                          <a:pt x="398" y="334"/>
                          <a:pt x="394" y="334"/>
                        </a:cubicBezTo>
                        <a:cubicBezTo>
                          <a:pt x="393" y="334"/>
                          <a:pt x="390" y="334"/>
                          <a:pt x="389" y="334"/>
                        </a:cubicBezTo>
                        <a:cubicBezTo>
                          <a:pt x="389" y="334"/>
                          <a:pt x="389" y="334"/>
                          <a:pt x="389" y="334"/>
                        </a:cubicBezTo>
                        <a:cubicBezTo>
                          <a:pt x="391" y="334"/>
                          <a:pt x="387" y="332"/>
                          <a:pt x="388" y="333"/>
                        </a:cubicBezTo>
                        <a:cubicBezTo>
                          <a:pt x="387" y="333"/>
                          <a:pt x="387" y="333"/>
                          <a:pt x="387" y="333"/>
                        </a:cubicBezTo>
                        <a:cubicBezTo>
                          <a:pt x="387" y="332"/>
                          <a:pt x="387" y="331"/>
                          <a:pt x="387" y="330"/>
                        </a:cubicBezTo>
                        <a:cubicBezTo>
                          <a:pt x="386" y="322"/>
                          <a:pt x="384" y="314"/>
                          <a:pt x="379" y="308"/>
                        </a:cubicBezTo>
                        <a:cubicBezTo>
                          <a:pt x="377" y="306"/>
                          <a:pt x="374" y="304"/>
                          <a:pt x="372" y="302"/>
                        </a:cubicBezTo>
                        <a:cubicBezTo>
                          <a:pt x="373" y="302"/>
                          <a:pt x="374" y="302"/>
                          <a:pt x="375" y="301"/>
                        </a:cubicBezTo>
                        <a:cubicBezTo>
                          <a:pt x="379" y="301"/>
                          <a:pt x="383" y="300"/>
                          <a:pt x="387" y="299"/>
                        </a:cubicBezTo>
                        <a:cubicBezTo>
                          <a:pt x="387" y="299"/>
                          <a:pt x="392" y="299"/>
                          <a:pt x="391" y="299"/>
                        </a:cubicBezTo>
                        <a:cubicBezTo>
                          <a:pt x="394" y="298"/>
                          <a:pt x="396" y="298"/>
                          <a:pt x="398" y="298"/>
                        </a:cubicBezTo>
                        <a:cubicBezTo>
                          <a:pt x="416" y="295"/>
                          <a:pt x="434" y="294"/>
                          <a:pt x="448" y="283"/>
                        </a:cubicBezTo>
                        <a:cubicBezTo>
                          <a:pt x="453" y="279"/>
                          <a:pt x="457" y="275"/>
                          <a:pt x="462" y="271"/>
                        </a:cubicBezTo>
                        <a:cubicBezTo>
                          <a:pt x="469" y="280"/>
                          <a:pt x="476" y="289"/>
                          <a:pt x="483" y="297"/>
                        </a:cubicBezTo>
                        <a:cubicBezTo>
                          <a:pt x="487" y="301"/>
                          <a:pt x="490" y="305"/>
                          <a:pt x="494" y="309"/>
                        </a:cubicBezTo>
                        <a:cubicBezTo>
                          <a:pt x="498" y="314"/>
                          <a:pt x="508" y="314"/>
                          <a:pt x="513" y="309"/>
                        </a:cubicBezTo>
                        <a:cubicBezTo>
                          <a:pt x="518" y="303"/>
                          <a:pt x="523" y="297"/>
                          <a:pt x="528" y="291"/>
                        </a:cubicBezTo>
                        <a:cubicBezTo>
                          <a:pt x="533" y="310"/>
                          <a:pt x="535" y="329"/>
                          <a:pt x="535" y="348"/>
                        </a:cubicBezTo>
                        <a:cubicBezTo>
                          <a:pt x="535" y="374"/>
                          <a:pt x="532" y="397"/>
                          <a:pt x="524" y="422"/>
                        </a:cubicBezTo>
                        <a:close/>
                        <a:moveTo>
                          <a:pt x="594" y="132"/>
                        </a:moveTo>
                        <a:cubicBezTo>
                          <a:pt x="594" y="132"/>
                          <a:pt x="594" y="132"/>
                          <a:pt x="594" y="132"/>
                        </a:cubicBezTo>
                        <a:cubicBezTo>
                          <a:pt x="594" y="133"/>
                          <a:pt x="594" y="134"/>
                          <a:pt x="593" y="135"/>
                        </a:cubicBezTo>
                        <a:cubicBezTo>
                          <a:pt x="593" y="139"/>
                          <a:pt x="591" y="143"/>
                          <a:pt x="590" y="147"/>
                        </a:cubicBezTo>
                        <a:cubicBezTo>
                          <a:pt x="589" y="149"/>
                          <a:pt x="589" y="151"/>
                          <a:pt x="588" y="153"/>
                        </a:cubicBezTo>
                        <a:cubicBezTo>
                          <a:pt x="588" y="154"/>
                          <a:pt x="587" y="155"/>
                          <a:pt x="587" y="157"/>
                        </a:cubicBezTo>
                        <a:cubicBezTo>
                          <a:pt x="587" y="157"/>
                          <a:pt x="587" y="157"/>
                          <a:pt x="587" y="157"/>
                        </a:cubicBezTo>
                        <a:cubicBezTo>
                          <a:pt x="587" y="157"/>
                          <a:pt x="586" y="157"/>
                          <a:pt x="586" y="157"/>
                        </a:cubicBezTo>
                        <a:cubicBezTo>
                          <a:pt x="584" y="162"/>
                          <a:pt x="582" y="167"/>
                          <a:pt x="580" y="171"/>
                        </a:cubicBezTo>
                        <a:cubicBezTo>
                          <a:pt x="570" y="191"/>
                          <a:pt x="558" y="209"/>
                          <a:pt x="545" y="226"/>
                        </a:cubicBezTo>
                        <a:cubicBezTo>
                          <a:pt x="542" y="230"/>
                          <a:pt x="539" y="234"/>
                          <a:pt x="536" y="238"/>
                        </a:cubicBezTo>
                        <a:cubicBezTo>
                          <a:pt x="535" y="239"/>
                          <a:pt x="534" y="240"/>
                          <a:pt x="534" y="241"/>
                        </a:cubicBezTo>
                        <a:cubicBezTo>
                          <a:pt x="533" y="241"/>
                          <a:pt x="533" y="242"/>
                          <a:pt x="532" y="243"/>
                        </a:cubicBezTo>
                        <a:cubicBezTo>
                          <a:pt x="531" y="245"/>
                          <a:pt x="529" y="247"/>
                          <a:pt x="528" y="249"/>
                        </a:cubicBezTo>
                        <a:cubicBezTo>
                          <a:pt x="522" y="256"/>
                          <a:pt x="517" y="262"/>
                          <a:pt x="511" y="269"/>
                        </a:cubicBezTo>
                        <a:cubicBezTo>
                          <a:pt x="509" y="272"/>
                          <a:pt x="506" y="275"/>
                          <a:pt x="503" y="279"/>
                        </a:cubicBezTo>
                        <a:cubicBezTo>
                          <a:pt x="501" y="276"/>
                          <a:pt x="499" y="274"/>
                          <a:pt x="497" y="272"/>
                        </a:cubicBezTo>
                        <a:cubicBezTo>
                          <a:pt x="492" y="265"/>
                          <a:pt x="487" y="259"/>
                          <a:pt x="481" y="252"/>
                        </a:cubicBezTo>
                        <a:cubicBezTo>
                          <a:pt x="480" y="251"/>
                          <a:pt x="479" y="249"/>
                          <a:pt x="477" y="247"/>
                        </a:cubicBezTo>
                        <a:cubicBezTo>
                          <a:pt x="476" y="246"/>
                          <a:pt x="476" y="245"/>
                          <a:pt x="475" y="244"/>
                        </a:cubicBezTo>
                        <a:cubicBezTo>
                          <a:pt x="475" y="244"/>
                          <a:pt x="474" y="243"/>
                          <a:pt x="474" y="243"/>
                        </a:cubicBezTo>
                        <a:cubicBezTo>
                          <a:pt x="471" y="239"/>
                          <a:pt x="468" y="234"/>
                          <a:pt x="464" y="230"/>
                        </a:cubicBezTo>
                        <a:cubicBezTo>
                          <a:pt x="452" y="213"/>
                          <a:pt x="439" y="195"/>
                          <a:pt x="429" y="176"/>
                        </a:cubicBezTo>
                        <a:cubicBezTo>
                          <a:pt x="427" y="172"/>
                          <a:pt x="425" y="167"/>
                          <a:pt x="422" y="163"/>
                        </a:cubicBezTo>
                        <a:cubicBezTo>
                          <a:pt x="422" y="161"/>
                          <a:pt x="421" y="159"/>
                          <a:pt x="420" y="158"/>
                        </a:cubicBezTo>
                        <a:cubicBezTo>
                          <a:pt x="420" y="157"/>
                          <a:pt x="419" y="156"/>
                          <a:pt x="419" y="155"/>
                        </a:cubicBezTo>
                        <a:cubicBezTo>
                          <a:pt x="419" y="154"/>
                          <a:pt x="418" y="153"/>
                          <a:pt x="418" y="151"/>
                        </a:cubicBezTo>
                        <a:cubicBezTo>
                          <a:pt x="416" y="147"/>
                          <a:pt x="415" y="143"/>
                          <a:pt x="414" y="139"/>
                        </a:cubicBezTo>
                        <a:cubicBezTo>
                          <a:pt x="413" y="138"/>
                          <a:pt x="413" y="136"/>
                          <a:pt x="413" y="134"/>
                        </a:cubicBezTo>
                        <a:cubicBezTo>
                          <a:pt x="413" y="133"/>
                          <a:pt x="413" y="133"/>
                          <a:pt x="412" y="132"/>
                        </a:cubicBezTo>
                        <a:cubicBezTo>
                          <a:pt x="412" y="132"/>
                          <a:pt x="412" y="131"/>
                          <a:pt x="412" y="130"/>
                        </a:cubicBezTo>
                        <a:cubicBezTo>
                          <a:pt x="411" y="108"/>
                          <a:pt x="419" y="85"/>
                          <a:pt x="433" y="68"/>
                        </a:cubicBezTo>
                        <a:cubicBezTo>
                          <a:pt x="448" y="50"/>
                          <a:pt x="470" y="39"/>
                          <a:pt x="492" y="36"/>
                        </a:cubicBezTo>
                        <a:cubicBezTo>
                          <a:pt x="516" y="34"/>
                          <a:pt x="540" y="40"/>
                          <a:pt x="558" y="54"/>
                        </a:cubicBezTo>
                        <a:cubicBezTo>
                          <a:pt x="578" y="69"/>
                          <a:pt x="589" y="89"/>
                          <a:pt x="593" y="113"/>
                        </a:cubicBezTo>
                        <a:cubicBezTo>
                          <a:pt x="594" y="116"/>
                          <a:pt x="594" y="122"/>
                          <a:pt x="594" y="127"/>
                        </a:cubicBezTo>
                        <a:cubicBezTo>
                          <a:pt x="594" y="129"/>
                          <a:pt x="594" y="130"/>
                          <a:pt x="594" y="13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1" name="Freeform 167">
                    <a:extLst>
                      <a:ext uri="{FF2B5EF4-FFF2-40B4-BE49-F238E27FC236}">
                        <a16:creationId xmlns:a16="http://schemas.microsoft.com/office/drawing/2014/main" id="{9B937F08-82D6-40CD-BE67-3ADC05DB28A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2626975" y="6453188"/>
                    <a:ext cx="300038" cy="301625"/>
                  </a:xfrm>
                  <a:custGeom>
                    <a:avLst/>
                    <a:gdLst>
                      <a:gd name="T0" fmla="*/ 74 w 121"/>
                      <a:gd name="T1" fmla="*/ 4 h 122"/>
                      <a:gd name="T2" fmla="*/ 31 w 121"/>
                      <a:gd name="T3" fmla="*/ 9 h 122"/>
                      <a:gd name="T4" fmla="*/ 3 w 121"/>
                      <a:gd name="T5" fmla="*/ 40 h 122"/>
                      <a:gd name="T6" fmla="*/ 0 w 121"/>
                      <a:gd name="T7" fmla="*/ 59 h 122"/>
                      <a:gd name="T8" fmla="*/ 0 w 121"/>
                      <a:gd name="T9" fmla="*/ 60 h 122"/>
                      <a:gd name="T10" fmla="*/ 0 w 121"/>
                      <a:gd name="T11" fmla="*/ 62 h 122"/>
                      <a:gd name="T12" fmla="*/ 53 w 121"/>
                      <a:gd name="T13" fmla="*/ 119 h 122"/>
                      <a:gd name="T14" fmla="*/ 116 w 121"/>
                      <a:gd name="T15" fmla="*/ 72 h 122"/>
                      <a:gd name="T16" fmla="*/ 74 w 121"/>
                      <a:gd name="T17" fmla="*/ 4 h 122"/>
                      <a:gd name="T18" fmla="*/ 58 w 121"/>
                      <a:gd name="T19" fmla="*/ 92 h 122"/>
                      <a:gd name="T20" fmla="*/ 27 w 121"/>
                      <a:gd name="T21" fmla="*/ 60 h 122"/>
                      <a:gd name="T22" fmla="*/ 58 w 121"/>
                      <a:gd name="T23" fmla="*/ 29 h 122"/>
                      <a:gd name="T24" fmla="*/ 90 w 121"/>
                      <a:gd name="T25" fmla="*/ 60 h 122"/>
                      <a:gd name="T26" fmla="*/ 58 w 121"/>
                      <a:gd name="T27" fmla="*/ 92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21" h="122">
                        <a:moveTo>
                          <a:pt x="74" y="4"/>
                        </a:moveTo>
                        <a:cubicBezTo>
                          <a:pt x="60" y="0"/>
                          <a:pt x="44" y="2"/>
                          <a:pt x="31" y="9"/>
                        </a:cubicBezTo>
                        <a:cubicBezTo>
                          <a:pt x="18" y="15"/>
                          <a:pt x="9" y="27"/>
                          <a:pt x="3" y="40"/>
                        </a:cubicBezTo>
                        <a:cubicBezTo>
                          <a:pt x="1" y="46"/>
                          <a:pt x="0" y="53"/>
                          <a:pt x="0" y="59"/>
                        </a:cubicBezTo>
                        <a:cubicBezTo>
                          <a:pt x="0" y="59"/>
                          <a:pt x="0" y="60"/>
                          <a:pt x="0" y="60"/>
                        </a:cubicBezTo>
                        <a:cubicBezTo>
                          <a:pt x="0" y="61"/>
                          <a:pt x="0" y="62"/>
                          <a:pt x="0" y="62"/>
                        </a:cubicBezTo>
                        <a:cubicBezTo>
                          <a:pt x="1" y="92"/>
                          <a:pt x="24" y="115"/>
                          <a:pt x="53" y="119"/>
                        </a:cubicBezTo>
                        <a:cubicBezTo>
                          <a:pt x="82" y="122"/>
                          <a:pt x="110" y="100"/>
                          <a:pt x="116" y="72"/>
                        </a:cubicBezTo>
                        <a:cubicBezTo>
                          <a:pt x="121" y="42"/>
                          <a:pt x="103" y="13"/>
                          <a:pt x="74" y="4"/>
                        </a:cubicBezTo>
                        <a:close/>
                        <a:moveTo>
                          <a:pt x="58" y="92"/>
                        </a:moveTo>
                        <a:cubicBezTo>
                          <a:pt x="41" y="92"/>
                          <a:pt x="27" y="78"/>
                          <a:pt x="27" y="60"/>
                        </a:cubicBezTo>
                        <a:cubicBezTo>
                          <a:pt x="27" y="43"/>
                          <a:pt x="41" y="29"/>
                          <a:pt x="58" y="29"/>
                        </a:cubicBezTo>
                        <a:cubicBezTo>
                          <a:pt x="76" y="29"/>
                          <a:pt x="89" y="43"/>
                          <a:pt x="90" y="60"/>
                        </a:cubicBezTo>
                        <a:cubicBezTo>
                          <a:pt x="90" y="78"/>
                          <a:pt x="75" y="92"/>
                          <a:pt x="58" y="9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" name="Freeform 168">
                    <a:extLst>
                      <a:ext uri="{FF2B5EF4-FFF2-40B4-BE49-F238E27FC236}">
                        <a16:creationId xmlns:a16="http://schemas.microsoft.com/office/drawing/2014/main" id="{82A1DC89-46A7-4CE9-B1A3-608905ECC9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912600" y="6665913"/>
                    <a:ext cx="88900" cy="80962"/>
                  </a:xfrm>
                  <a:custGeom>
                    <a:avLst/>
                    <a:gdLst>
                      <a:gd name="T0" fmla="*/ 21 w 36"/>
                      <a:gd name="T1" fmla="*/ 29 h 33"/>
                      <a:gd name="T2" fmla="*/ 23 w 36"/>
                      <a:gd name="T3" fmla="*/ 28 h 33"/>
                      <a:gd name="T4" fmla="*/ 29 w 36"/>
                      <a:gd name="T5" fmla="*/ 25 h 33"/>
                      <a:gd name="T6" fmla="*/ 35 w 36"/>
                      <a:gd name="T7" fmla="*/ 17 h 33"/>
                      <a:gd name="T8" fmla="*/ 34 w 36"/>
                      <a:gd name="T9" fmla="*/ 7 h 33"/>
                      <a:gd name="T10" fmla="*/ 25 w 36"/>
                      <a:gd name="T11" fmla="*/ 1 h 33"/>
                      <a:gd name="T12" fmla="*/ 22 w 36"/>
                      <a:gd name="T13" fmla="*/ 0 h 33"/>
                      <a:gd name="T14" fmla="*/ 16 w 36"/>
                      <a:gd name="T15" fmla="*/ 1 h 33"/>
                      <a:gd name="T16" fmla="*/ 14 w 36"/>
                      <a:gd name="T17" fmla="*/ 2 h 33"/>
                      <a:gd name="T18" fmla="*/ 7 w 36"/>
                      <a:gd name="T19" fmla="*/ 6 h 33"/>
                      <a:gd name="T20" fmla="*/ 1 w 36"/>
                      <a:gd name="T21" fmla="*/ 14 h 33"/>
                      <a:gd name="T22" fmla="*/ 2 w 36"/>
                      <a:gd name="T23" fmla="*/ 24 h 33"/>
                      <a:gd name="T24" fmla="*/ 21 w 36"/>
                      <a:gd name="T25" fmla="*/ 29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6" h="33">
                        <a:moveTo>
                          <a:pt x="21" y="29"/>
                        </a:moveTo>
                        <a:cubicBezTo>
                          <a:pt x="21" y="29"/>
                          <a:pt x="22" y="28"/>
                          <a:pt x="23" y="28"/>
                        </a:cubicBezTo>
                        <a:cubicBezTo>
                          <a:pt x="25" y="27"/>
                          <a:pt x="27" y="26"/>
                          <a:pt x="29" y="25"/>
                        </a:cubicBezTo>
                        <a:cubicBezTo>
                          <a:pt x="32" y="24"/>
                          <a:pt x="34" y="20"/>
                          <a:pt x="35" y="17"/>
                        </a:cubicBezTo>
                        <a:cubicBezTo>
                          <a:pt x="36" y="14"/>
                          <a:pt x="35" y="10"/>
                          <a:pt x="34" y="7"/>
                        </a:cubicBezTo>
                        <a:cubicBezTo>
                          <a:pt x="32" y="4"/>
                          <a:pt x="29" y="1"/>
                          <a:pt x="25" y="1"/>
                        </a:cubicBezTo>
                        <a:cubicBezTo>
                          <a:pt x="24" y="0"/>
                          <a:pt x="23" y="0"/>
                          <a:pt x="22" y="0"/>
                        </a:cubicBezTo>
                        <a:cubicBezTo>
                          <a:pt x="20" y="0"/>
                          <a:pt x="18" y="1"/>
                          <a:pt x="16" y="1"/>
                        </a:cubicBezTo>
                        <a:cubicBezTo>
                          <a:pt x="15" y="2"/>
                          <a:pt x="15" y="2"/>
                          <a:pt x="14" y="2"/>
                        </a:cubicBezTo>
                        <a:cubicBezTo>
                          <a:pt x="11" y="3"/>
                          <a:pt x="9" y="4"/>
                          <a:pt x="7" y="6"/>
                        </a:cubicBezTo>
                        <a:cubicBezTo>
                          <a:pt x="4" y="8"/>
                          <a:pt x="2" y="10"/>
                          <a:pt x="1" y="14"/>
                        </a:cubicBezTo>
                        <a:cubicBezTo>
                          <a:pt x="0" y="17"/>
                          <a:pt x="0" y="21"/>
                          <a:pt x="2" y="24"/>
                        </a:cubicBezTo>
                        <a:cubicBezTo>
                          <a:pt x="6" y="30"/>
                          <a:pt x="15" y="33"/>
                          <a:pt x="21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" name="Freeform 169">
                    <a:extLst>
                      <a:ext uri="{FF2B5EF4-FFF2-40B4-BE49-F238E27FC236}">
                        <a16:creationId xmlns:a16="http://schemas.microsoft.com/office/drawing/2014/main" id="{A3820D95-B5EA-4FAC-9010-9DBD70285F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644313" y="6723063"/>
                    <a:ext cx="260350" cy="481012"/>
                  </a:xfrm>
                  <a:custGeom>
                    <a:avLst/>
                    <a:gdLst>
                      <a:gd name="T0" fmla="*/ 101 w 105"/>
                      <a:gd name="T1" fmla="*/ 9 h 194"/>
                      <a:gd name="T2" fmla="*/ 82 w 105"/>
                      <a:gd name="T3" fmla="*/ 4 h 194"/>
                      <a:gd name="T4" fmla="*/ 0 w 105"/>
                      <a:gd name="T5" fmla="*/ 176 h 194"/>
                      <a:gd name="T6" fmla="*/ 27 w 105"/>
                      <a:gd name="T7" fmla="*/ 176 h 194"/>
                      <a:gd name="T8" fmla="*/ 96 w 105"/>
                      <a:gd name="T9" fmla="*/ 28 h 194"/>
                      <a:gd name="T10" fmla="*/ 101 w 105"/>
                      <a:gd name="T11" fmla="*/ 9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5" h="194">
                        <a:moveTo>
                          <a:pt x="101" y="9"/>
                        </a:moveTo>
                        <a:cubicBezTo>
                          <a:pt x="97" y="3"/>
                          <a:pt x="88" y="0"/>
                          <a:pt x="82" y="4"/>
                        </a:cubicBezTo>
                        <a:cubicBezTo>
                          <a:pt x="30" y="44"/>
                          <a:pt x="0" y="111"/>
                          <a:pt x="0" y="176"/>
                        </a:cubicBezTo>
                        <a:cubicBezTo>
                          <a:pt x="0" y="194"/>
                          <a:pt x="27" y="194"/>
                          <a:pt x="27" y="176"/>
                        </a:cubicBezTo>
                        <a:cubicBezTo>
                          <a:pt x="27" y="121"/>
                          <a:pt x="52" y="61"/>
                          <a:pt x="96" y="28"/>
                        </a:cubicBezTo>
                        <a:cubicBezTo>
                          <a:pt x="102" y="23"/>
                          <a:pt x="105" y="16"/>
                          <a:pt x="101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336" name="Rectangle 14335">
                  <a:extLst>
                    <a:ext uri="{FF2B5EF4-FFF2-40B4-BE49-F238E27FC236}">
                      <a16:creationId xmlns:a16="http://schemas.microsoft.com/office/drawing/2014/main" id="{E85B519B-A4F8-4A2A-9191-04F505E20C05}"/>
                    </a:ext>
                  </a:extLst>
                </p:cNvPr>
                <p:cNvSpPr/>
                <p:nvPr/>
              </p:nvSpPr>
              <p:spPr>
                <a:xfrm>
                  <a:off x="1292130" y="3275307"/>
                  <a:ext cx="1560394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>
                          <a:lumMod val="95000"/>
                        </a:schemeClr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A wonderful serenity has taken possession of my entire soul, like</a:t>
                  </a:r>
                  <a:endParaRPr lang="en-US" sz="1200" dirty="0">
                    <a:solidFill>
                      <a:schemeClr val="bg1">
                        <a:lumMod val="95000"/>
                      </a:schemeClr>
                    </a:solidFill>
                  </a:endParaRPr>
                </a:p>
              </p:txBody>
            </p:sp>
          </p:grpSp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43538A62-ADC3-4AB2-9702-A20F5C7B3AB6}"/>
                  </a:ext>
                </a:extLst>
              </p:cNvPr>
              <p:cNvSpPr/>
              <p:nvPr/>
            </p:nvSpPr>
            <p:spPr>
              <a:xfrm>
                <a:off x="3061407" y="3089016"/>
                <a:ext cx="2210586" cy="1018912"/>
              </a:xfrm>
              <a:prstGeom prst="roundRect">
                <a:avLst>
                  <a:gd name="adj" fmla="val 5138"/>
                </a:avLst>
              </a:prstGeom>
              <a:solidFill>
                <a:schemeClr val="accent3"/>
              </a:solidFill>
              <a:ln>
                <a:noFill/>
              </a:ln>
              <a:effectLst>
                <a:outerShdw blurRad="203200" dist="50800" dir="5400000" algn="ctr" rotWithShape="0">
                  <a:srgbClr val="000000">
                    <a:alpha val="2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345" name="Group 14344">
                <a:extLst>
                  <a:ext uri="{FF2B5EF4-FFF2-40B4-BE49-F238E27FC236}">
                    <a16:creationId xmlns:a16="http://schemas.microsoft.com/office/drawing/2014/main" id="{25281632-5EF0-4B8F-AD72-EF0461B1E549}"/>
                  </a:ext>
                </a:extLst>
              </p:cNvPr>
              <p:cNvGrpSpPr/>
              <p:nvPr/>
            </p:nvGrpSpPr>
            <p:grpSpPr>
              <a:xfrm>
                <a:off x="3177513" y="3275307"/>
                <a:ext cx="1978375" cy="646331"/>
                <a:chOff x="3246634" y="3275307"/>
                <a:chExt cx="1978375" cy="646331"/>
              </a:xfrm>
            </p:grpSpPr>
            <p:sp>
              <p:nvSpPr>
                <p:cNvPr id="74" name="Freeform 53">
                  <a:extLst>
                    <a:ext uri="{FF2B5EF4-FFF2-40B4-BE49-F238E27FC236}">
                      <a16:creationId xmlns:a16="http://schemas.microsoft.com/office/drawing/2014/main" id="{34991151-ED31-412F-A613-2C08CD98CC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46634" y="3450822"/>
                  <a:ext cx="374566" cy="295300"/>
                </a:xfrm>
                <a:custGeom>
                  <a:avLst/>
                  <a:gdLst>
                    <a:gd name="T0" fmla="*/ 658 w 738"/>
                    <a:gd name="T1" fmla="*/ 489 h 583"/>
                    <a:gd name="T2" fmla="*/ 414 w 738"/>
                    <a:gd name="T3" fmla="*/ 428 h 583"/>
                    <a:gd name="T4" fmla="*/ 305 w 738"/>
                    <a:gd name="T5" fmla="*/ 202 h 583"/>
                    <a:gd name="T6" fmla="*/ 426 w 738"/>
                    <a:gd name="T7" fmla="*/ 143 h 583"/>
                    <a:gd name="T8" fmla="*/ 538 w 738"/>
                    <a:gd name="T9" fmla="*/ 89 h 583"/>
                    <a:gd name="T10" fmla="*/ 540 w 738"/>
                    <a:gd name="T11" fmla="*/ 88 h 583"/>
                    <a:gd name="T12" fmla="*/ 401 w 738"/>
                    <a:gd name="T13" fmla="*/ 0 h 583"/>
                    <a:gd name="T14" fmla="*/ 220 w 738"/>
                    <a:gd name="T15" fmla="*/ 27 h 583"/>
                    <a:gd name="T16" fmla="*/ 192 w 738"/>
                    <a:gd name="T17" fmla="*/ 43 h 583"/>
                    <a:gd name="T18" fmla="*/ 181 w 738"/>
                    <a:gd name="T19" fmla="*/ 64 h 583"/>
                    <a:gd name="T20" fmla="*/ 21 w 738"/>
                    <a:gd name="T21" fmla="*/ 323 h 583"/>
                    <a:gd name="T22" fmla="*/ 155 w 738"/>
                    <a:gd name="T23" fmla="*/ 274 h 583"/>
                    <a:gd name="T24" fmla="*/ 276 w 738"/>
                    <a:gd name="T25" fmla="*/ 216 h 583"/>
                    <a:gd name="T26" fmla="*/ 379 w 738"/>
                    <a:gd name="T27" fmla="*/ 428 h 583"/>
                    <a:gd name="T28" fmla="*/ 90 w 738"/>
                    <a:gd name="T29" fmla="*/ 516 h 583"/>
                    <a:gd name="T30" fmla="*/ 67 w 738"/>
                    <a:gd name="T31" fmla="*/ 583 h 583"/>
                    <a:gd name="T32" fmla="*/ 733 w 738"/>
                    <a:gd name="T33" fmla="*/ 578 h 583"/>
                    <a:gd name="T34" fmla="*/ 714 w 738"/>
                    <a:gd name="T35" fmla="*/ 527 h 583"/>
                    <a:gd name="T36" fmla="*/ 451 w 738"/>
                    <a:gd name="T37" fmla="*/ 37 h 583"/>
                    <a:gd name="T38" fmla="*/ 475 w 738"/>
                    <a:gd name="T39" fmla="*/ 44 h 583"/>
                    <a:gd name="T40" fmla="*/ 477 w 738"/>
                    <a:gd name="T41" fmla="*/ 45 h 583"/>
                    <a:gd name="T42" fmla="*/ 493 w 738"/>
                    <a:gd name="T43" fmla="*/ 54 h 583"/>
                    <a:gd name="T44" fmla="*/ 503 w 738"/>
                    <a:gd name="T45" fmla="*/ 62 h 583"/>
                    <a:gd name="T46" fmla="*/ 509 w 738"/>
                    <a:gd name="T47" fmla="*/ 68 h 583"/>
                    <a:gd name="T48" fmla="*/ 337 w 738"/>
                    <a:gd name="T49" fmla="*/ 38 h 583"/>
                    <a:gd name="T50" fmla="*/ 126 w 738"/>
                    <a:gd name="T51" fmla="*/ 253 h 583"/>
                    <a:gd name="T52" fmla="*/ 43 w 738"/>
                    <a:gd name="T53" fmla="*/ 289 h 583"/>
                    <a:gd name="T54" fmla="*/ 43 w 738"/>
                    <a:gd name="T55" fmla="*/ 283 h 583"/>
                    <a:gd name="T56" fmla="*/ 43 w 738"/>
                    <a:gd name="T57" fmla="*/ 266 h 583"/>
                    <a:gd name="T58" fmla="*/ 45 w 738"/>
                    <a:gd name="T59" fmla="*/ 254 h 583"/>
                    <a:gd name="T60" fmla="*/ 52 w 738"/>
                    <a:gd name="T61" fmla="*/ 235 h 583"/>
                    <a:gd name="T62" fmla="*/ 58 w 738"/>
                    <a:gd name="T63" fmla="*/ 223 h 583"/>
                    <a:gd name="T64" fmla="*/ 127 w 738"/>
                    <a:gd name="T65" fmla="*/ 140 h 583"/>
                    <a:gd name="T66" fmla="*/ 173 w 738"/>
                    <a:gd name="T67" fmla="*/ 230 h 583"/>
                    <a:gd name="T68" fmla="*/ 151 w 738"/>
                    <a:gd name="T69" fmla="*/ 173 h 583"/>
                    <a:gd name="T70" fmla="*/ 212 w 738"/>
                    <a:gd name="T71" fmla="*/ 84 h 583"/>
                    <a:gd name="T72" fmla="*/ 262 w 738"/>
                    <a:gd name="T73" fmla="*/ 187 h 583"/>
                    <a:gd name="T74" fmla="*/ 243 w 738"/>
                    <a:gd name="T75" fmla="*/ 75 h 583"/>
                    <a:gd name="T76" fmla="*/ 268 w 738"/>
                    <a:gd name="T77" fmla="*/ 63 h 583"/>
                    <a:gd name="T78" fmla="*/ 398 w 738"/>
                    <a:gd name="T79" fmla="*/ 122 h 583"/>
                    <a:gd name="T80" fmla="*/ 243 w 738"/>
                    <a:gd name="T81" fmla="*/ 75 h 583"/>
                    <a:gd name="T82" fmla="*/ 100 w 738"/>
                    <a:gd name="T83" fmla="*/ 548 h 583"/>
                    <a:gd name="T84" fmla="*/ 109 w 738"/>
                    <a:gd name="T85" fmla="*/ 542 h 583"/>
                    <a:gd name="T86" fmla="*/ 155 w 738"/>
                    <a:gd name="T87" fmla="*/ 514 h 583"/>
                    <a:gd name="T88" fmla="*/ 341 w 738"/>
                    <a:gd name="T89" fmla="*/ 462 h 583"/>
                    <a:gd name="T90" fmla="*/ 641 w 738"/>
                    <a:gd name="T91" fmla="*/ 516 h 583"/>
                    <a:gd name="T92" fmla="*/ 683 w 738"/>
                    <a:gd name="T93" fmla="*/ 542 h 583"/>
                    <a:gd name="T94" fmla="*/ 692 w 738"/>
                    <a:gd name="T95" fmla="*/ 550 h 583"/>
                    <a:gd name="T96" fmla="*/ 97 w 738"/>
                    <a:gd name="T97" fmla="*/ 551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38" h="583">
                      <a:moveTo>
                        <a:pt x="714" y="527"/>
                      </a:moveTo>
                      <a:cubicBezTo>
                        <a:pt x="698" y="512"/>
                        <a:pt x="678" y="500"/>
                        <a:pt x="658" y="489"/>
                      </a:cubicBezTo>
                      <a:cubicBezTo>
                        <a:pt x="599" y="459"/>
                        <a:pt x="534" y="441"/>
                        <a:pt x="469" y="433"/>
                      </a:cubicBezTo>
                      <a:cubicBezTo>
                        <a:pt x="450" y="430"/>
                        <a:pt x="432" y="429"/>
                        <a:pt x="414" y="428"/>
                      </a:cubicBezTo>
                      <a:cubicBezTo>
                        <a:pt x="392" y="384"/>
                        <a:pt x="371" y="339"/>
                        <a:pt x="349" y="295"/>
                      </a:cubicBezTo>
                      <a:cubicBezTo>
                        <a:pt x="334" y="264"/>
                        <a:pt x="320" y="233"/>
                        <a:pt x="305" y="202"/>
                      </a:cubicBezTo>
                      <a:cubicBezTo>
                        <a:pt x="311" y="199"/>
                        <a:pt x="318" y="195"/>
                        <a:pt x="325" y="192"/>
                      </a:cubicBezTo>
                      <a:cubicBezTo>
                        <a:pt x="359" y="176"/>
                        <a:pt x="393" y="159"/>
                        <a:pt x="426" y="143"/>
                      </a:cubicBezTo>
                      <a:cubicBezTo>
                        <a:pt x="427" y="143"/>
                        <a:pt x="428" y="143"/>
                        <a:pt x="428" y="142"/>
                      </a:cubicBezTo>
                      <a:cubicBezTo>
                        <a:pt x="465" y="125"/>
                        <a:pt x="501" y="107"/>
                        <a:pt x="538" y="89"/>
                      </a:cubicBezTo>
                      <a:cubicBezTo>
                        <a:pt x="538" y="89"/>
                        <a:pt x="538" y="89"/>
                        <a:pt x="538" y="89"/>
                      </a:cubicBezTo>
                      <a:cubicBezTo>
                        <a:pt x="539" y="89"/>
                        <a:pt x="540" y="88"/>
                        <a:pt x="540" y="88"/>
                      </a:cubicBezTo>
                      <a:cubicBezTo>
                        <a:pt x="548" y="84"/>
                        <a:pt x="550" y="73"/>
                        <a:pt x="546" y="66"/>
                      </a:cubicBezTo>
                      <a:cubicBezTo>
                        <a:pt x="520" y="14"/>
                        <a:pt x="455" y="0"/>
                        <a:pt x="401" y="0"/>
                      </a:cubicBezTo>
                      <a:cubicBezTo>
                        <a:pt x="342" y="0"/>
                        <a:pt x="282" y="16"/>
                        <a:pt x="227" y="41"/>
                      </a:cubicBezTo>
                      <a:cubicBezTo>
                        <a:pt x="225" y="36"/>
                        <a:pt x="222" y="31"/>
                        <a:pt x="220" y="27"/>
                      </a:cubicBezTo>
                      <a:cubicBezTo>
                        <a:pt x="216" y="19"/>
                        <a:pt x="205" y="17"/>
                        <a:pt x="198" y="21"/>
                      </a:cubicBezTo>
                      <a:cubicBezTo>
                        <a:pt x="190" y="26"/>
                        <a:pt x="189" y="35"/>
                        <a:pt x="192" y="43"/>
                      </a:cubicBezTo>
                      <a:cubicBezTo>
                        <a:pt x="194" y="47"/>
                        <a:pt x="196" y="51"/>
                        <a:pt x="198" y="55"/>
                      </a:cubicBezTo>
                      <a:cubicBezTo>
                        <a:pt x="193" y="58"/>
                        <a:pt x="187" y="61"/>
                        <a:pt x="181" y="64"/>
                      </a:cubicBezTo>
                      <a:cubicBezTo>
                        <a:pt x="127" y="95"/>
                        <a:pt x="75" y="136"/>
                        <a:pt x="40" y="189"/>
                      </a:cubicBezTo>
                      <a:cubicBezTo>
                        <a:pt x="15" y="228"/>
                        <a:pt x="0" y="278"/>
                        <a:pt x="21" y="323"/>
                      </a:cubicBezTo>
                      <a:cubicBezTo>
                        <a:pt x="25" y="331"/>
                        <a:pt x="35" y="332"/>
                        <a:pt x="43" y="328"/>
                      </a:cubicBezTo>
                      <a:cubicBezTo>
                        <a:pt x="80" y="310"/>
                        <a:pt x="117" y="292"/>
                        <a:pt x="155" y="274"/>
                      </a:cubicBezTo>
                      <a:cubicBezTo>
                        <a:pt x="155" y="274"/>
                        <a:pt x="155" y="274"/>
                        <a:pt x="155" y="274"/>
                      </a:cubicBezTo>
                      <a:cubicBezTo>
                        <a:pt x="195" y="255"/>
                        <a:pt x="236" y="235"/>
                        <a:pt x="276" y="216"/>
                      </a:cubicBezTo>
                      <a:cubicBezTo>
                        <a:pt x="306" y="277"/>
                        <a:pt x="336" y="339"/>
                        <a:pt x="365" y="401"/>
                      </a:cubicBezTo>
                      <a:cubicBezTo>
                        <a:pt x="370" y="410"/>
                        <a:pt x="374" y="419"/>
                        <a:pt x="379" y="428"/>
                      </a:cubicBezTo>
                      <a:cubicBezTo>
                        <a:pt x="333" y="430"/>
                        <a:pt x="287" y="436"/>
                        <a:pt x="243" y="448"/>
                      </a:cubicBezTo>
                      <a:cubicBezTo>
                        <a:pt x="189" y="462"/>
                        <a:pt x="135" y="483"/>
                        <a:pt x="90" y="516"/>
                      </a:cubicBezTo>
                      <a:cubicBezTo>
                        <a:pt x="74" y="528"/>
                        <a:pt x="51" y="545"/>
                        <a:pt x="51" y="567"/>
                      </a:cubicBezTo>
                      <a:cubicBezTo>
                        <a:pt x="51" y="575"/>
                        <a:pt x="58" y="583"/>
                        <a:pt x="67" y="583"/>
                      </a:cubicBezTo>
                      <a:cubicBezTo>
                        <a:pt x="722" y="583"/>
                        <a:pt x="722" y="583"/>
                        <a:pt x="722" y="583"/>
                      </a:cubicBezTo>
                      <a:cubicBezTo>
                        <a:pt x="727" y="583"/>
                        <a:pt x="731" y="581"/>
                        <a:pt x="733" y="578"/>
                      </a:cubicBezTo>
                      <a:cubicBezTo>
                        <a:pt x="736" y="575"/>
                        <a:pt x="738" y="571"/>
                        <a:pt x="738" y="567"/>
                      </a:cubicBezTo>
                      <a:cubicBezTo>
                        <a:pt x="737" y="551"/>
                        <a:pt x="726" y="538"/>
                        <a:pt x="714" y="527"/>
                      </a:cubicBezTo>
                      <a:close/>
                      <a:moveTo>
                        <a:pt x="417" y="32"/>
                      </a:moveTo>
                      <a:cubicBezTo>
                        <a:pt x="430" y="32"/>
                        <a:pt x="439" y="34"/>
                        <a:pt x="451" y="37"/>
                      </a:cubicBezTo>
                      <a:cubicBezTo>
                        <a:pt x="457" y="38"/>
                        <a:pt x="462" y="39"/>
                        <a:pt x="467" y="41"/>
                      </a:cubicBezTo>
                      <a:cubicBezTo>
                        <a:pt x="470" y="42"/>
                        <a:pt x="472" y="43"/>
                        <a:pt x="475" y="44"/>
                      </a:cubicBezTo>
                      <a:cubicBezTo>
                        <a:pt x="475" y="44"/>
                        <a:pt x="475" y="44"/>
                        <a:pt x="475" y="44"/>
                      </a:cubicBezTo>
                      <a:cubicBezTo>
                        <a:pt x="476" y="44"/>
                        <a:pt x="476" y="44"/>
                        <a:pt x="477" y="45"/>
                      </a:cubicBezTo>
                      <a:cubicBezTo>
                        <a:pt x="478" y="45"/>
                        <a:pt x="479" y="46"/>
                        <a:pt x="481" y="46"/>
                      </a:cubicBezTo>
                      <a:cubicBezTo>
                        <a:pt x="485" y="49"/>
                        <a:pt x="489" y="51"/>
                        <a:pt x="493" y="54"/>
                      </a:cubicBezTo>
                      <a:cubicBezTo>
                        <a:pt x="494" y="54"/>
                        <a:pt x="497" y="57"/>
                        <a:pt x="498" y="57"/>
                      </a:cubicBezTo>
                      <a:cubicBezTo>
                        <a:pt x="500" y="58"/>
                        <a:pt x="501" y="60"/>
                        <a:pt x="503" y="62"/>
                      </a:cubicBezTo>
                      <a:cubicBezTo>
                        <a:pt x="505" y="63"/>
                        <a:pt x="506" y="65"/>
                        <a:pt x="508" y="67"/>
                      </a:cubicBezTo>
                      <a:cubicBezTo>
                        <a:pt x="508" y="67"/>
                        <a:pt x="509" y="67"/>
                        <a:pt x="509" y="68"/>
                      </a:cubicBezTo>
                      <a:cubicBezTo>
                        <a:pt x="482" y="81"/>
                        <a:pt x="454" y="94"/>
                        <a:pt x="427" y="108"/>
                      </a:cubicBezTo>
                      <a:cubicBezTo>
                        <a:pt x="406" y="74"/>
                        <a:pt x="374" y="50"/>
                        <a:pt x="337" y="38"/>
                      </a:cubicBezTo>
                      <a:cubicBezTo>
                        <a:pt x="363" y="33"/>
                        <a:pt x="390" y="31"/>
                        <a:pt x="417" y="32"/>
                      </a:cubicBezTo>
                      <a:close/>
                      <a:moveTo>
                        <a:pt x="126" y="253"/>
                      </a:moveTo>
                      <a:cubicBezTo>
                        <a:pt x="99" y="266"/>
                        <a:pt x="71" y="279"/>
                        <a:pt x="44" y="293"/>
                      </a:cubicBezTo>
                      <a:cubicBezTo>
                        <a:pt x="44" y="291"/>
                        <a:pt x="43" y="290"/>
                        <a:pt x="43" y="289"/>
                      </a:cubicBezTo>
                      <a:cubicBezTo>
                        <a:pt x="43" y="288"/>
                        <a:pt x="43" y="288"/>
                        <a:pt x="43" y="288"/>
                      </a:cubicBezTo>
                      <a:cubicBezTo>
                        <a:pt x="43" y="286"/>
                        <a:pt x="43" y="285"/>
                        <a:pt x="43" y="283"/>
                      </a:cubicBezTo>
                      <a:cubicBezTo>
                        <a:pt x="42" y="278"/>
                        <a:pt x="42" y="273"/>
                        <a:pt x="43" y="268"/>
                      </a:cubicBezTo>
                      <a:cubicBezTo>
                        <a:pt x="43" y="268"/>
                        <a:pt x="43" y="267"/>
                        <a:pt x="43" y="266"/>
                      </a:cubicBezTo>
                      <a:cubicBezTo>
                        <a:pt x="43" y="265"/>
                        <a:pt x="43" y="264"/>
                        <a:pt x="43" y="263"/>
                      </a:cubicBezTo>
                      <a:cubicBezTo>
                        <a:pt x="44" y="260"/>
                        <a:pt x="45" y="257"/>
                        <a:pt x="45" y="254"/>
                      </a:cubicBezTo>
                      <a:cubicBezTo>
                        <a:pt x="47" y="249"/>
                        <a:pt x="49" y="244"/>
                        <a:pt x="51" y="238"/>
                      </a:cubicBezTo>
                      <a:cubicBezTo>
                        <a:pt x="51" y="237"/>
                        <a:pt x="51" y="236"/>
                        <a:pt x="52" y="235"/>
                      </a:cubicBezTo>
                      <a:cubicBezTo>
                        <a:pt x="52" y="235"/>
                        <a:pt x="53" y="233"/>
                        <a:pt x="53" y="233"/>
                      </a:cubicBezTo>
                      <a:cubicBezTo>
                        <a:pt x="54" y="229"/>
                        <a:pt x="56" y="226"/>
                        <a:pt x="58" y="223"/>
                      </a:cubicBezTo>
                      <a:cubicBezTo>
                        <a:pt x="64" y="211"/>
                        <a:pt x="71" y="200"/>
                        <a:pt x="80" y="189"/>
                      </a:cubicBezTo>
                      <a:cubicBezTo>
                        <a:pt x="92" y="172"/>
                        <a:pt x="110" y="155"/>
                        <a:pt x="127" y="140"/>
                      </a:cubicBezTo>
                      <a:cubicBezTo>
                        <a:pt x="114" y="176"/>
                        <a:pt x="113" y="216"/>
                        <a:pt x="126" y="253"/>
                      </a:cubicBezTo>
                      <a:close/>
                      <a:moveTo>
                        <a:pt x="173" y="230"/>
                      </a:moveTo>
                      <a:cubicBezTo>
                        <a:pt x="167" y="233"/>
                        <a:pt x="161" y="236"/>
                        <a:pt x="155" y="239"/>
                      </a:cubicBezTo>
                      <a:cubicBezTo>
                        <a:pt x="148" y="218"/>
                        <a:pt x="147" y="194"/>
                        <a:pt x="151" y="173"/>
                      </a:cubicBezTo>
                      <a:cubicBezTo>
                        <a:pt x="156" y="145"/>
                        <a:pt x="170" y="121"/>
                        <a:pt x="190" y="102"/>
                      </a:cubicBezTo>
                      <a:cubicBezTo>
                        <a:pt x="197" y="95"/>
                        <a:pt x="204" y="89"/>
                        <a:pt x="212" y="84"/>
                      </a:cubicBezTo>
                      <a:cubicBezTo>
                        <a:pt x="228" y="116"/>
                        <a:pt x="244" y="149"/>
                        <a:pt x="259" y="181"/>
                      </a:cubicBezTo>
                      <a:cubicBezTo>
                        <a:pt x="260" y="183"/>
                        <a:pt x="261" y="185"/>
                        <a:pt x="262" y="187"/>
                      </a:cubicBezTo>
                      <a:cubicBezTo>
                        <a:pt x="232" y="201"/>
                        <a:pt x="203" y="216"/>
                        <a:pt x="173" y="230"/>
                      </a:cubicBezTo>
                      <a:close/>
                      <a:moveTo>
                        <a:pt x="243" y="75"/>
                      </a:moveTo>
                      <a:cubicBezTo>
                        <a:pt x="243" y="74"/>
                        <a:pt x="242" y="72"/>
                        <a:pt x="241" y="70"/>
                      </a:cubicBezTo>
                      <a:cubicBezTo>
                        <a:pt x="250" y="67"/>
                        <a:pt x="259" y="65"/>
                        <a:pt x="268" y="63"/>
                      </a:cubicBezTo>
                      <a:cubicBezTo>
                        <a:pt x="293" y="59"/>
                        <a:pt x="323" y="65"/>
                        <a:pt x="347" y="76"/>
                      </a:cubicBezTo>
                      <a:cubicBezTo>
                        <a:pt x="368" y="87"/>
                        <a:pt x="385" y="102"/>
                        <a:pt x="398" y="122"/>
                      </a:cubicBezTo>
                      <a:cubicBezTo>
                        <a:pt x="362" y="139"/>
                        <a:pt x="327" y="156"/>
                        <a:pt x="291" y="173"/>
                      </a:cubicBezTo>
                      <a:cubicBezTo>
                        <a:pt x="275" y="141"/>
                        <a:pt x="259" y="108"/>
                        <a:pt x="243" y="75"/>
                      </a:cubicBezTo>
                      <a:close/>
                      <a:moveTo>
                        <a:pt x="97" y="551"/>
                      </a:moveTo>
                      <a:cubicBezTo>
                        <a:pt x="98" y="550"/>
                        <a:pt x="99" y="549"/>
                        <a:pt x="100" y="548"/>
                      </a:cubicBezTo>
                      <a:cubicBezTo>
                        <a:pt x="101" y="548"/>
                        <a:pt x="103" y="546"/>
                        <a:pt x="104" y="545"/>
                      </a:cubicBezTo>
                      <a:cubicBezTo>
                        <a:pt x="105" y="544"/>
                        <a:pt x="107" y="543"/>
                        <a:pt x="109" y="542"/>
                      </a:cubicBezTo>
                      <a:cubicBezTo>
                        <a:pt x="113" y="538"/>
                        <a:pt x="118" y="535"/>
                        <a:pt x="123" y="532"/>
                      </a:cubicBezTo>
                      <a:cubicBezTo>
                        <a:pt x="133" y="526"/>
                        <a:pt x="144" y="520"/>
                        <a:pt x="155" y="514"/>
                      </a:cubicBezTo>
                      <a:cubicBezTo>
                        <a:pt x="181" y="501"/>
                        <a:pt x="208" y="491"/>
                        <a:pt x="238" y="483"/>
                      </a:cubicBezTo>
                      <a:cubicBezTo>
                        <a:pt x="271" y="473"/>
                        <a:pt x="306" y="466"/>
                        <a:pt x="341" y="462"/>
                      </a:cubicBezTo>
                      <a:cubicBezTo>
                        <a:pt x="414" y="455"/>
                        <a:pt x="489" y="463"/>
                        <a:pt x="560" y="484"/>
                      </a:cubicBezTo>
                      <a:cubicBezTo>
                        <a:pt x="589" y="493"/>
                        <a:pt x="614" y="503"/>
                        <a:pt x="641" y="516"/>
                      </a:cubicBezTo>
                      <a:cubicBezTo>
                        <a:pt x="651" y="522"/>
                        <a:pt x="662" y="528"/>
                        <a:pt x="672" y="534"/>
                      </a:cubicBezTo>
                      <a:cubicBezTo>
                        <a:pt x="676" y="537"/>
                        <a:pt x="679" y="539"/>
                        <a:pt x="683" y="542"/>
                      </a:cubicBezTo>
                      <a:cubicBezTo>
                        <a:pt x="683" y="542"/>
                        <a:pt x="686" y="545"/>
                        <a:pt x="687" y="545"/>
                      </a:cubicBezTo>
                      <a:cubicBezTo>
                        <a:pt x="689" y="547"/>
                        <a:pt x="691" y="549"/>
                        <a:pt x="692" y="550"/>
                      </a:cubicBezTo>
                      <a:cubicBezTo>
                        <a:pt x="693" y="550"/>
                        <a:pt x="693" y="551"/>
                        <a:pt x="693" y="551"/>
                      </a:cubicBezTo>
                      <a:lnTo>
                        <a:pt x="97" y="55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97F6DCB0-A784-4854-AC76-CC685BFFDB94}"/>
                    </a:ext>
                  </a:extLst>
                </p:cNvPr>
                <p:cNvSpPr/>
                <p:nvPr/>
              </p:nvSpPr>
              <p:spPr>
                <a:xfrm>
                  <a:off x="3664615" y="3275307"/>
                  <a:ext cx="1560394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>
                          <a:lumMod val="95000"/>
                        </a:schemeClr>
                      </a:solidFill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A wonderful serenity has taken possession of my entire soul, like</a:t>
                  </a:r>
                  <a:endParaRPr lang="en-US" sz="1200" dirty="0">
                    <a:solidFill>
                      <a:schemeClr val="bg1">
                        <a:lumMod val="95000"/>
                      </a:schemeClr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76452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95E69206-C4DA-4915-B381-DFAFA56EFD51}"/>
              </a:ext>
            </a:extLst>
          </p:cNvPr>
          <p:cNvGrpSpPr/>
          <p:nvPr/>
        </p:nvGrpSpPr>
        <p:grpSpPr>
          <a:xfrm>
            <a:off x="152400" y="1066800"/>
            <a:ext cx="12192000" cy="3543300"/>
            <a:chOff x="0" y="914400"/>
            <a:chExt cx="12192000" cy="35433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0715895-867C-4D83-87F5-BFDD46164AB8}"/>
                </a:ext>
              </a:extLst>
            </p:cNvPr>
            <p:cNvSpPr/>
            <p:nvPr/>
          </p:nvSpPr>
          <p:spPr>
            <a:xfrm>
              <a:off x="0" y="914400"/>
              <a:ext cx="12192000" cy="3543300"/>
            </a:xfrm>
            <a:prstGeom prst="rect">
              <a:avLst/>
            </a:prstGeom>
            <a:solidFill>
              <a:schemeClr val="accent1"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C2AF86A-5A04-411E-8739-ACABFCB38F9D}"/>
                </a:ext>
              </a:extLst>
            </p:cNvPr>
            <p:cNvSpPr/>
            <p:nvPr/>
          </p:nvSpPr>
          <p:spPr>
            <a:xfrm>
              <a:off x="3920888" y="1260025"/>
              <a:ext cx="43502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spc="300" dirty="0">
                  <a:solidFill>
                    <a:schemeClr val="bg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rPr>
                <a:t>G</a:t>
              </a:r>
              <a:r>
                <a:rPr lang="id-ID" sz="3600" spc="300" dirty="0">
                  <a:solidFill>
                    <a:schemeClr val="bg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rPr>
                <a:t>reat Service</a:t>
              </a:r>
              <a:endParaRPr lang="en-US" sz="3600" spc="300" dirty="0">
                <a:solidFill>
                  <a:schemeClr val="bg1"/>
                </a:solidFill>
                <a:latin typeface="Bahnschrift" panose="020B0502040204020203" pitchFamily="34" charset="0"/>
                <a:cs typeface="Adobe Arabic" panose="02040503050201020203" pitchFamily="18" charset="-78"/>
              </a:endParaRP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02B1CE5-2B58-4255-8398-45EE1C02D453}"/>
              </a:ext>
            </a:extLst>
          </p:cNvPr>
          <p:cNvSpPr/>
          <p:nvPr/>
        </p:nvSpPr>
        <p:spPr>
          <a:xfrm>
            <a:off x="914400" y="2517775"/>
            <a:ext cx="2362200" cy="3429000"/>
          </a:xfrm>
          <a:prstGeom prst="roundRect">
            <a:avLst>
              <a:gd name="adj" fmla="val 6452"/>
            </a:avLst>
          </a:prstGeom>
          <a:solidFill>
            <a:schemeClr val="bg1"/>
          </a:solidFill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57675B1-9661-4DDF-88A9-4D0D7409231C}"/>
              </a:ext>
            </a:extLst>
          </p:cNvPr>
          <p:cNvSpPr/>
          <p:nvPr/>
        </p:nvSpPr>
        <p:spPr>
          <a:xfrm>
            <a:off x="3592586" y="2517775"/>
            <a:ext cx="2362200" cy="3429000"/>
          </a:xfrm>
          <a:prstGeom prst="roundRect">
            <a:avLst>
              <a:gd name="adj" fmla="val 6452"/>
            </a:avLst>
          </a:prstGeom>
          <a:solidFill>
            <a:schemeClr val="bg1"/>
          </a:solidFill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92CDF7B-D470-48B4-9DD9-C4FEE1953C5A}"/>
              </a:ext>
            </a:extLst>
          </p:cNvPr>
          <p:cNvSpPr/>
          <p:nvPr/>
        </p:nvSpPr>
        <p:spPr>
          <a:xfrm>
            <a:off x="6248400" y="2517775"/>
            <a:ext cx="2362200" cy="3429000"/>
          </a:xfrm>
          <a:prstGeom prst="roundRect">
            <a:avLst>
              <a:gd name="adj" fmla="val 6452"/>
            </a:avLst>
          </a:prstGeom>
          <a:solidFill>
            <a:schemeClr val="bg1"/>
          </a:solidFill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41FB2E7-3C3C-429D-AC65-368D1A93FE2D}"/>
              </a:ext>
            </a:extLst>
          </p:cNvPr>
          <p:cNvSpPr/>
          <p:nvPr/>
        </p:nvSpPr>
        <p:spPr>
          <a:xfrm>
            <a:off x="8917869" y="2517775"/>
            <a:ext cx="2362200" cy="3429000"/>
          </a:xfrm>
          <a:prstGeom prst="roundRect">
            <a:avLst>
              <a:gd name="adj" fmla="val 6452"/>
            </a:avLst>
          </a:prstGeom>
          <a:solidFill>
            <a:schemeClr val="bg1"/>
          </a:solidFill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5F8C1BFE-7F6F-466E-BE55-2BDCE76B792A}"/>
              </a:ext>
            </a:extLst>
          </p:cNvPr>
          <p:cNvSpPr>
            <a:spLocks noEditPoints="1"/>
          </p:cNvSpPr>
          <p:nvPr/>
        </p:nvSpPr>
        <p:spPr bwMode="auto">
          <a:xfrm>
            <a:off x="1809713" y="2937887"/>
            <a:ext cx="571575" cy="579988"/>
          </a:xfrm>
          <a:custGeom>
            <a:avLst/>
            <a:gdLst>
              <a:gd name="T0" fmla="*/ 672 w 695"/>
              <a:gd name="T1" fmla="*/ 198 h 706"/>
              <a:gd name="T2" fmla="*/ 565 w 695"/>
              <a:gd name="T3" fmla="*/ 165 h 706"/>
              <a:gd name="T4" fmla="*/ 477 w 695"/>
              <a:gd name="T5" fmla="*/ 206 h 706"/>
              <a:gd name="T6" fmla="*/ 481 w 695"/>
              <a:gd name="T7" fmla="*/ 285 h 706"/>
              <a:gd name="T8" fmla="*/ 507 w 695"/>
              <a:gd name="T9" fmla="*/ 269 h 706"/>
              <a:gd name="T10" fmla="*/ 522 w 695"/>
              <a:gd name="T11" fmla="*/ 266 h 706"/>
              <a:gd name="T12" fmla="*/ 464 w 695"/>
              <a:gd name="T13" fmla="*/ 445 h 706"/>
              <a:gd name="T14" fmla="*/ 287 w 695"/>
              <a:gd name="T15" fmla="*/ 185 h 706"/>
              <a:gd name="T16" fmla="*/ 322 w 695"/>
              <a:gd name="T17" fmla="*/ 206 h 706"/>
              <a:gd name="T18" fmla="*/ 369 w 695"/>
              <a:gd name="T19" fmla="*/ 250 h 706"/>
              <a:gd name="T20" fmla="*/ 316 w 695"/>
              <a:gd name="T21" fmla="*/ 88 h 706"/>
              <a:gd name="T22" fmla="*/ 394 w 695"/>
              <a:gd name="T23" fmla="*/ 100 h 706"/>
              <a:gd name="T24" fmla="*/ 140 w 695"/>
              <a:gd name="T25" fmla="*/ 29 h 706"/>
              <a:gd name="T26" fmla="*/ 41 w 695"/>
              <a:gd name="T27" fmla="*/ 70 h 706"/>
              <a:gd name="T28" fmla="*/ 24 w 695"/>
              <a:gd name="T29" fmla="*/ 139 h 706"/>
              <a:gd name="T30" fmla="*/ 82 w 695"/>
              <a:gd name="T31" fmla="*/ 181 h 706"/>
              <a:gd name="T32" fmla="*/ 186 w 695"/>
              <a:gd name="T33" fmla="*/ 314 h 706"/>
              <a:gd name="T34" fmla="*/ 186 w 695"/>
              <a:gd name="T35" fmla="*/ 266 h 706"/>
              <a:gd name="T36" fmla="*/ 197 w 695"/>
              <a:gd name="T37" fmla="*/ 230 h 706"/>
              <a:gd name="T38" fmla="*/ 216 w 695"/>
              <a:gd name="T39" fmla="*/ 211 h 706"/>
              <a:gd name="T40" fmla="*/ 234 w 695"/>
              <a:gd name="T41" fmla="*/ 508 h 706"/>
              <a:gd name="T42" fmla="*/ 143 w 695"/>
              <a:gd name="T43" fmla="*/ 578 h 706"/>
              <a:gd name="T44" fmla="*/ 637 w 695"/>
              <a:gd name="T45" fmla="*/ 663 h 706"/>
              <a:gd name="T46" fmla="*/ 493 w 695"/>
              <a:gd name="T47" fmla="*/ 509 h 706"/>
              <a:gd name="T48" fmla="*/ 562 w 695"/>
              <a:gd name="T49" fmla="*/ 313 h 706"/>
              <a:gd name="T50" fmla="*/ 564 w 695"/>
              <a:gd name="T51" fmla="*/ 347 h 706"/>
              <a:gd name="T52" fmla="*/ 669 w 695"/>
              <a:gd name="T53" fmla="*/ 305 h 706"/>
              <a:gd name="T54" fmla="*/ 139 w 695"/>
              <a:gd name="T55" fmla="*/ 205 h 706"/>
              <a:gd name="T56" fmla="*/ 154 w 695"/>
              <a:gd name="T57" fmla="*/ 165 h 706"/>
              <a:gd name="T58" fmla="*/ 43 w 695"/>
              <a:gd name="T59" fmla="*/ 170 h 706"/>
              <a:gd name="T60" fmla="*/ 58 w 695"/>
              <a:gd name="T61" fmla="*/ 140 h 706"/>
              <a:gd name="T62" fmla="*/ 68 w 695"/>
              <a:gd name="T63" fmla="*/ 130 h 706"/>
              <a:gd name="T64" fmla="*/ 111 w 695"/>
              <a:gd name="T65" fmla="*/ 112 h 706"/>
              <a:gd name="T66" fmla="*/ 138 w 695"/>
              <a:gd name="T67" fmla="*/ 107 h 706"/>
              <a:gd name="T68" fmla="*/ 181 w 695"/>
              <a:gd name="T69" fmla="*/ 93 h 706"/>
              <a:gd name="T70" fmla="*/ 216 w 695"/>
              <a:gd name="T71" fmla="*/ 85 h 706"/>
              <a:gd name="T72" fmla="*/ 241 w 695"/>
              <a:gd name="T73" fmla="*/ 61 h 706"/>
              <a:gd name="T74" fmla="*/ 355 w 695"/>
              <a:gd name="T75" fmla="*/ 58 h 706"/>
              <a:gd name="T76" fmla="*/ 269 w 695"/>
              <a:gd name="T77" fmla="*/ 121 h 706"/>
              <a:gd name="T78" fmla="*/ 303 w 695"/>
              <a:gd name="T79" fmla="*/ 129 h 706"/>
              <a:gd name="T80" fmla="*/ 365 w 695"/>
              <a:gd name="T81" fmla="*/ 202 h 706"/>
              <a:gd name="T82" fmla="*/ 277 w 695"/>
              <a:gd name="T83" fmla="*/ 108 h 706"/>
              <a:gd name="T84" fmla="*/ 236 w 695"/>
              <a:gd name="T85" fmla="*/ 184 h 706"/>
              <a:gd name="T86" fmla="*/ 258 w 695"/>
              <a:gd name="T87" fmla="*/ 196 h 706"/>
              <a:gd name="T88" fmla="*/ 279 w 695"/>
              <a:gd name="T89" fmla="*/ 239 h 706"/>
              <a:gd name="T90" fmla="*/ 587 w 695"/>
              <a:gd name="T91" fmla="*/ 252 h 706"/>
              <a:gd name="T92" fmla="*/ 595 w 695"/>
              <a:gd name="T93" fmla="*/ 288 h 706"/>
              <a:gd name="T94" fmla="*/ 478 w 695"/>
              <a:gd name="T95" fmla="*/ 243 h 706"/>
              <a:gd name="T96" fmla="*/ 512 w 695"/>
              <a:gd name="T97" fmla="*/ 229 h 706"/>
              <a:gd name="T98" fmla="*/ 477 w 695"/>
              <a:gd name="T99" fmla="*/ 175 h 706"/>
              <a:gd name="T100" fmla="*/ 537 w 695"/>
              <a:gd name="T101" fmla="*/ 184 h 706"/>
              <a:gd name="T102" fmla="*/ 574 w 695"/>
              <a:gd name="T103" fmla="*/ 195 h 706"/>
              <a:gd name="T104" fmla="*/ 629 w 695"/>
              <a:gd name="T105" fmla="*/ 180 h 706"/>
              <a:gd name="T106" fmla="*/ 654 w 695"/>
              <a:gd name="T107" fmla="*/ 249 h 706"/>
              <a:gd name="T108" fmla="*/ 587 w 695"/>
              <a:gd name="T109" fmla="*/ 252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95" h="706">
                <a:moveTo>
                  <a:pt x="669" y="305"/>
                </a:moveTo>
                <a:cubicBezTo>
                  <a:pt x="677" y="315"/>
                  <a:pt x="695" y="307"/>
                  <a:pt x="694" y="295"/>
                </a:cubicBezTo>
                <a:cubicBezTo>
                  <a:pt x="693" y="273"/>
                  <a:pt x="689" y="251"/>
                  <a:pt x="679" y="232"/>
                </a:cubicBezTo>
                <a:cubicBezTo>
                  <a:pt x="673" y="220"/>
                  <a:pt x="664" y="210"/>
                  <a:pt x="652" y="203"/>
                </a:cubicBezTo>
                <a:cubicBezTo>
                  <a:pt x="658" y="201"/>
                  <a:pt x="665" y="199"/>
                  <a:pt x="672" y="198"/>
                </a:cubicBezTo>
                <a:cubicBezTo>
                  <a:pt x="679" y="196"/>
                  <a:pt x="683" y="190"/>
                  <a:pt x="683" y="184"/>
                </a:cubicBezTo>
                <a:cubicBezTo>
                  <a:pt x="684" y="180"/>
                  <a:pt x="683" y="177"/>
                  <a:pt x="679" y="173"/>
                </a:cubicBezTo>
                <a:cubicBezTo>
                  <a:pt x="679" y="173"/>
                  <a:pt x="679" y="173"/>
                  <a:pt x="679" y="173"/>
                </a:cubicBezTo>
                <a:cubicBezTo>
                  <a:pt x="679" y="173"/>
                  <a:pt x="679" y="173"/>
                  <a:pt x="679" y="173"/>
                </a:cubicBezTo>
                <a:cubicBezTo>
                  <a:pt x="649" y="142"/>
                  <a:pt x="599" y="143"/>
                  <a:pt x="565" y="165"/>
                </a:cubicBezTo>
                <a:cubicBezTo>
                  <a:pt x="561" y="162"/>
                  <a:pt x="556" y="159"/>
                  <a:pt x="551" y="157"/>
                </a:cubicBezTo>
                <a:cubicBezTo>
                  <a:pt x="532" y="147"/>
                  <a:pt x="506" y="140"/>
                  <a:pt x="484" y="143"/>
                </a:cubicBezTo>
                <a:cubicBezTo>
                  <a:pt x="452" y="147"/>
                  <a:pt x="424" y="168"/>
                  <a:pt x="405" y="193"/>
                </a:cubicBezTo>
                <a:cubicBezTo>
                  <a:pt x="398" y="204"/>
                  <a:pt x="410" y="220"/>
                  <a:pt x="422" y="215"/>
                </a:cubicBezTo>
                <a:cubicBezTo>
                  <a:pt x="441" y="208"/>
                  <a:pt x="458" y="205"/>
                  <a:pt x="477" y="206"/>
                </a:cubicBezTo>
                <a:cubicBezTo>
                  <a:pt x="478" y="206"/>
                  <a:pt x="480" y="206"/>
                  <a:pt x="481" y="207"/>
                </a:cubicBezTo>
                <a:cubicBezTo>
                  <a:pt x="467" y="213"/>
                  <a:pt x="455" y="221"/>
                  <a:pt x="445" y="233"/>
                </a:cubicBezTo>
                <a:cubicBezTo>
                  <a:pt x="430" y="253"/>
                  <a:pt x="423" y="280"/>
                  <a:pt x="429" y="304"/>
                </a:cubicBezTo>
                <a:cubicBezTo>
                  <a:pt x="431" y="315"/>
                  <a:pt x="447" y="319"/>
                  <a:pt x="454" y="311"/>
                </a:cubicBezTo>
                <a:cubicBezTo>
                  <a:pt x="462" y="301"/>
                  <a:pt x="471" y="293"/>
                  <a:pt x="481" y="285"/>
                </a:cubicBezTo>
                <a:cubicBezTo>
                  <a:pt x="481" y="285"/>
                  <a:pt x="482" y="284"/>
                  <a:pt x="482" y="284"/>
                </a:cubicBezTo>
                <a:cubicBezTo>
                  <a:pt x="483" y="283"/>
                  <a:pt x="484" y="282"/>
                  <a:pt x="485" y="282"/>
                </a:cubicBezTo>
                <a:cubicBezTo>
                  <a:pt x="487" y="280"/>
                  <a:pt x="489" y="279"/>
                  <a:pt x="491" y="277"/>
                </a:cubicBezTo>
                <a:cubicBezTo>
                  <a:pt x="496" y="275"/>
                  <a:pt x="500" y="272"/>
                  <a:pt x="504" y="270"/>
                </a:cubicBezTo>
                <a:cubicBezTo>
                  <a:pt x="505" y="270"/>
                  <a:pt x="506" y="269"/>
                  <a:pt x="507" y="269"/>
                </a:cubicBezTo>
                <a:cubicBezTo>
                  <a:pt x="508" y="269"/>
                  <a:pt x="509" y="268"/>
                  <a:pt x="510" y="268"/>
                </a:cubicBezTo>
                <a:cubicBezTo>
                  <a:pt x="513" y="267"/>
                  <a:pt x="515" y="267"/>
                  <a:pt x="518" y="266"/>
                </a:cubicBezTo>
                <a:cubicBezTo>
                  <a:pt x="518" y="266"/>
                  <a:pt x="518" y="266"/>
                  <a:pt x="518" y="266"/>
                </a:cubicBezTo>
                <a:cubicBezTo>
                  <a:pt x="518" y="266"/>
                  <a:pt x="518" y="266"/>
                  <a:pt x="519" y="266"/>
                </a:cubicBezTo>
                <a:cubicBezTo>
                  <a:pt x="520" y="266"/>
                  <a:pt x="521" y="266"/>
                  <a:pt x="522" y="266"/>
                </a:cubicBezTo>
                <a:cubicBezTo>
                  <a:pt x="523" y="266"/>
                  <a:pt x="524" y="266"/>
                  <a:pt x="524" y="266"/>
                </a:cubicBezTo>
                <a:cubicBezTo>
                  <a:pt x="524" y="266"/>
                  <a:pt x="526" y="266"/>
                  <a:pt x="527" y="266"/>
                </a:cubicBezTo>
                <a:cubicBezTo>
                  <a:pt x="528" y="267"/>
                  <a:pt x="528" y="267"/>
                  <a:pt x="529" y="267"/>
                </a:cubicBezTo>
                <a:cubicBezTo>
                  <a:pt x="528" y="268"/>
                  <a:pt x="527" y="269"/>
                  <a:pt x="526" y="270"/>
                </a:cubicBezTo>
                <a:cubicBezTo>
                  <a:pt x="489" y="321"/>
                  <a:pt x="471" y="383"/>
                  <a:pt x="464" y="445"/>
                </a:cubicBezTo>
                <a:cubicBezTo>
                  <a:pt x="462" y="467"/>
                  <a:pt x="462" y="490"/>
                  <a:pt x="463" y="512"/>
                </a:cubicBezTo>
                <a:cubicBezTo>
                  <a:pt x="437" y="505"/>
                  <a:pt x="410" y="500"/>
                  <a:pt x="384" y="497"/>
                </a:cubicBezTo>
                <a:cubicBezTo>
                  <a:pt x="369" y="496"/>
                  <a:pt x="354" y="495"/>
                  <a:pt x="340" y="495"/>
                </a:cubicBezTo>
                <a:cubicBezTo>
                  <a:pt x="357" y="390"/>
                  <a:pt x="337" y="279"/>
                  <a:pt x="286" y="185"/>
                </a:cubicBezTo>
                <a:cubicBezTo>
                  <a:pt x="287" y="185"/>
                  <a:pt x="287" y="185"/>
                  <a:pt x="287" y="185"/>
                </a:cubicBezTo>
                <a:cubicBezTo>
                  <a:pt x="287" y="185"/>
                  <a:pt x="289" y="186"/>
                  <a:pt x="290" y="186"/>
                </a:cubicBezTo>
                <a:cubicBezTo>
                  <a:pt x="291" y="187"/>
                  <a:pt x="292" y="188"/>
                  <a:pt x="293" y="188"/>
                </a:cubicBezTo>
                <a:cubicBezTo>
                  <a:pt x="296" y="189"/>
                  <a:pt x="299" y="191"/>
                  <a:pt x="302" y="192"/>
                </a:cubicBezTo>
                <a:cubicBezTo>
                  <a:pt x="306" y="195"/>
                  <a:pt x="311" y="198"/>
                  <a:pt x="315" y="201"/>
                </a:cubicBezTo>
                <a:cubicBezTo>
                  <a:pt x="317" y="202"/>
                  <a:pt x="319" y="204"/>
                  <a:pt x="322" y="206"/>
                </a:cubicBezTo>
                <a:cubicBezTo>
                  <a:pt x="323" y="206"/>
                  <a:pt x="324" y="207"/>
                  <a:pt x="325" y="208"/>
                </a:cubicBezTo>
                <a:cubicBezTo>
                  <a:pt x="325" y="208"/>
                  <a:pt x="325" y="208"/>
                  <a:pt x="325" y="208"/>
                </a:cubicBezTo>
                <a:cubicBezTo>
                  <a:pt x="326" y="209"/>
                  <a:pt x="326" y="209"/>
                  <a:pt x="327" y="209"/>
                </a:cubicBezTo>
                <a:cubicBezTo>
                  <a:pt x="334" y="215"/>
                  <a:pt x="342" y="222"/>
                  <a:pt x="349" y="229"/>
                </a:cubicBezTo>
                <a:cubicBezTo>
                  <a:pt x="356" y="236"/>
                  <a:pt x="363" y="243"/>
                  <a:pt x="369" y="250"/>
                </a:cubicBezTo>
                <a:cubicBezTo>
                  <a:pt x="376" y="259"/>
                  <a:pt x="392" y="254"/>
                  <a:pt x="394" y="243"/>
                </a:cubicBezTo>
                <a:cubicBezTo>
                  <a:pt x="398" y="225"/>
                  <a:pt x="397" y="206"/>
                  <a:pt x="393" y="188"/>
                </a:cubicBezTo>
                <a:cubicBezTo>
                  <a:pt x="385" y="155"/>
                  <a:pt x="363" y="127"/>
                  <a:pt x="334" y="111"/>
                </a:cubicBezTo>
                <a:cubicBezTo>
                  <a:pt x="322" y="104"/>
                  <a:pt x="309" y="99"/>
                  <a:pt x="296" y="95"/>
                </a:cubicBezTo>
                <a:cubicBezTo>
                  <a:pt x="302" y="92"/>
                  <a:pt x="309" y="89"/>
                  <a:pt x="316" y="88"/>
                </a:cubicBezTo>
                <a:cubicBezTo>
                  <a:pt x="322" y="87"/>
                  <a:pt x="327" y="86"/>
                  <a:pt x="334" y="86"/>
                </a:cubicBezTo>
                <a:cubicBezTo>
                  <a:pt x="342" y="86"/>
                  <a:pt x="347" y="87"/>
                  <a:pt x="354" y="88"/>
                </a:cubicBezTo>
                <a:cubicBezTo>
                  <a:pt x="365" y="90"/>
                  <a:pt x="376" y="94"/>
                  <a:pt x="386" y="97"/>
                </a:cubicBezTo>
                <a:cubicBezTo>
                  <a:pt x="388" y="98"/>
                  <a:pt x="390" y="99"/>
                  <a:pt x="392" y="100"/>
                </a:cubicBezTo>
                <a:cubicBezTo>
                  <a:pt x="392" y="100"/>
                  <a:pt x="393" y="100"/>
                  <a:pt x="394" y="100"/>
                </a:cubicBezTo>
                <a:cubicBezTo>
                  <a:pt x="395" y="101"/>
                  <a:pt x="396" y="102"/>
                  <a:pt x="398" y="102"/>
                </a:cubicBezTo>
                <a:cubicBezTo>
                  <a:pt x="411" y="109"/>
                  <a:pt x="426" y="95"/>
                  <a:pt x="418" y="82"/>
                </a:cubicBezTo>
                <a:cubicBezTo>
                  <a:pt x="400" y="51"/>
                  <a:pt x="369" y="25"/>
                  <a:pt x="335" y="15"/>
                </a:cubicBezTo>
                <a:cubicBezTo>
                  <a:pt x="284" y="0"/>
                  <a:pt x="227" y="24"/>
                  <a:pt x="195" y="64"/>
                </a:cubicBezTo>
                <a:cubicBezTo>
                  <a:pt x="179" y="48"/>
                  <a:pt x="160" y="36"/>
                  <a:pt x="140" y="29"/>
                </a:cubicBezTo>
                <a:cubicBezTo>
                  <a:pt x="109" y="19"/>
                  <a:pt x="71" y="27"/>
                  <a:pt x="43" y="43"/>
                </a:cubicBezTo>
                <a:cubicBezTo>
                  <a:pt x="42" y="44"/>
                  <a:pt x="40" y="45"/>
                  <a:pt x="39" y="46"/>
                </a:cubicBezTo>
                <a:cubicBezTo>
                  <a:pt x="37" y="48"/>
                  <a:pt x="35" y="51"/>
                  <a:pt x="35" y="53"/>
                </a:cubicBezTo>
                <a:cubicBezTo>
                  <a:pt x="34" y="55"/>
                  <a:pt x="34" y="56"/>
                  <a:pt x="34" y="58"/>
                </a:cubicBezTo>
                <a:cubicBezTo>
                  <a:pt x="34" y="63"/>
                  <a:pt x="37" y="67"/>
                  <a:pt x="41" y="70"/>
                </a:cubicBezTo>
                <a:cubicBezTo>
                  <a:pt x="43" y="72"/>
                  <a:pt x="47" y="73"/>
                  <a:pt x="50" y="73"/>
                </a:cubicBezTo>
                <a:cubicBezTo>
                  <a:pt x="65" y="74"/>
                  <a:pt x="78" y="78"/>
                  <a:pt x="91" y="85"/>
                </a:cubicBezTo>
                <a:cubicBezTo>
                  <a:pt x="87" y="87"/>
                  <a:pt x="83" y="88"/>
                  <a:pt x="80" y="89"/>
                </a:cubicBezTo>
                <a:cubicBezTo>
                  <a:pt x="66" y="95"/>
                  <a:pt x="53" y="102"/>
                  <a:pt x="42" y="112"/>
                </a:cubicBezTo>
                <a:cubicBezTo>
                  <a:pt x="35" y="120"/>
                  <a:pt x="28" y="129"/>
                  <a:pt x="24" y="139"/>
                </a:cubicBezTo>
                <a:cubicBezTo>
                  <a:pt x="9" y="167"/>
                  <a:pt x="2" y="200"/>
                  <a:pt x="1" y="231"/>
                </a:cubicBezTo>
                <a:cubicBezTo>
                  <a:pt x="0" y="246"/>
                  <a:pt x="22" y="251"/>
                  <a:pt x="29" y="238"/>
                </a:cubicBezTo>
                <a:cubicBezTo>
                  <a:pt x="30" y="236"/>
                  <a:pt x="31" y="235"/>
                  <a:pt x="32" y="233"/>
                </a:cubicBezTo>
                <a:cubicBezTo>
                  <a:pt x="36" y="228"/>
                  <a:pt x="40" y="221"/>
                  <a:pt x="42" y="219"/>
                </a:cubicBezTo>
                <a:cubicBezTo>
                  <a:pt x="53" y="205"/>
                  <a:pt x="66" y="191"/>
                  <a:pt x="82" y="181"/>
                </a:cubicBezTo>
                <a:cubicBezTo>
                  <a:pt x="93" y="175"/>
                  <a:pt x="105" y="171"/>
                  <a:pt x="118" y="169"/>
                </a:cubicBezTo>
                <a:cubicBezTo>
                  <a:pt x="109" y="191"/>
                  <a:pt x="106" y="215"/>
                  <a:pt x="110" y="238"/>
                </a:cubicBezTo>
                <a:cubicBezTo>
                  <a:pt x="113" y="260"/>
                  <a:pt x="125" y="281"/>
                  <a:pt x="137" y="299"/>
                </a:cubicBezTo>
                <a:cubicBezTo>
                  <a:pt x="144" y="309"/>
                  <a:pt x="152" y="319"/>
                  <a:pt x="161" y="328"/>
                </a:cubicBezTo>
                <a:cubicBezTo>
                  <a:pt x="172" y="339"/>
                  <a:pt x="188" y="328"/>
                  <a:pt x="186" y="314"/>
                </a:cubicBezTo>
                <a:cubicBezTo>
                  <a:pt x="186" y="314"/>
                  <a:pt x="186" y="309"/>
                  <a:pt x="185" y="308"/>
                </a:cubicBezTo>
                <a:cubicBezTo>
                  <a:pt x="185" y="300"/>
                  <a:pt x="185" y="293"/>
                  <a:pt x="185" y="285"/>
                </a:cubicBezTo>
                <a:cubicBezTo>
                  <a:pt x="185" y="281"/>
                  <a:pt x="185" y="276"/>
                  <a:pt x="186" y="271"/>
                </a:cubicBezTo>
                <a:cubicBezTo>
                  <a:pt x="186" y="270"/>
                  <a:pt x="186" y="270"/>
                  <a:pt x="186" y="269"/>
                </a:cubicBezTo>
                <a:cubicBezTo>
                  <a:pt x="186" y="269"/>
                  <a:pt x="186" y="266"/>
                  <a:pt x="186" y="266"/>
                </a:cubicBezTo>
                <a:cubicBezTo>
                  <a:pt x="187" y="263"/>
                  <a:pt x="188" y="260"/>
                  <a:pt x="188" y="257"/>
                </a:cubicBezTo>
                <a:cubicBezTo>
                  <a:pt x="189" y="251"/>
                  <a:pt x="191" y="246"/>
                  <a:pt x="193" y="240"/>
                </a:cubicBezTo>
                <a:cubicBezTo>
                  <a:pt x="193" y="238"/>
                  <a:pt x="195" y="235"/>
                  <a:pt x="196" y="232"/>
                </a:cubicBezTo>
                <a:cubicBezTo>
                  <a:pt x="196" y="232"/>
                  <a:pt x="196" y="232"/>
                  <a:pt x="196" y="231"/>
                </a:cubicBezTo>
                <a:cubicBezTo>
                  <a:pt x="196" y="231"/>
                  <a:pt x="196" y="231"/>
                  <a:pt x="197" y="230"/>
                </a:cubicBezTo>
                <a:cubicBezTo>
                  <a:pt x="197" y="228"/>
                  <a:pt x="198" y="226"/>
                  <a:pt x="199" y="225"/>
                </a:cubicBezTo>
                <a:cubicBezTo>
                  <a:pt x="203" y="216"/>
                  <a:pt x="207" y="210"/>
                  <a:pt x="213" y="204"/>
                </a:cubicBezTo>
                <a:cubicBezTo>
                  <a:pt x="213" y="206"/>
                  <a:pt x="214" y="208"/>
                  <a:pt x="215" y="209"/>
                </a:cubicBezTo>
                <a:cubicBezTo>
                  <a:pt x="215" y="210"/>
                  <a:pt x="215" y="210"/>
                  <a:pt x="215" y="210"/>
                </a:cubicBezTo>
                <a:cubicBezTo>
                  <a:pt x="215" y="210"/>
                  <a:pt x="216" y="211"/>
                  <a:pt x="216" y="211"/>
                </a:cubicBezTo>
                <a:cubicBezTo>
                  <a:pt x="216" y="213"/>
                  <a:pt x="217" y="215"/>
                  <a:pt x="218" y="217"/>
                </a:cubicBezTo>
                <a:cubicBezTo>
                  <a:pt x="220" y="221"/>
                  <a:pt x="221" y="225"/>
                  <a:pt x="223" y="229"/>
                </a:cubicBezTo>
                <a:cubicBezTo>
                  <a:pt x="226" y="239"/>
                  <a:pt x="230" y="250"/>
                  <a:pt x="233" y="260"/>
                </a:cubicBezTo>
                <a:cubicBezTo>
                  <a:pt x="249" y="317"/>
                  <a:pt x="255" y="376"/>
                  <a:pt x="249" y="436"/>
                </a:cubicBezTo>
                <a:cubicBezTo>
                  <a:pt x="246" y="461"/>
                  <a:pt x="241" y="485"/>
                  <a:pt x="234" y="508"/>
                </a:cubicBezTo>
                <a:cubicBezTo>
                  <a:pt x="160" y="527"/>
                  <a:pt x="91" y="566"/>
                  <a:pt x="41" y="624"/>
                </a:cubicBezTo>
                <a:cubicBezTo>
                  <a:pt x="27" y="641"/>
                  <a:pt x="14" y="660"/>
                  <a:pt x="4" y="681"/>
                </a:cubicBezTo>
                <a:cubicBezTo>
                  <a:pt x="0" y="688"/>
                  <a:pt x="2" y="697"/>
                  <a:pt x="9" y="701"/>
                </a:cubicBezTo>
                <a:cubicBezTo>
                  <a:pt x="16" y="705"/>
                  <a:pt x="26" y="703"/>
                  <a:pt x="30" y="696"/>
                </a:cubicBezTo>
                <a:cubicBezTo>
                  <a:pt x="55" y="646"/>
                  <a:pt x="95" y="607"/>
                  <a:pt x="143" y="578"/>
                </a:cubicBezTo>
                <a:cubicBezTo>
                  <a:pt x="196" y="547"/>
                  <a:pt x="257" y="530"/>
                  <a:pt x="319" y="526"/>
                </a:cubicBezTo>
                <a:cubicBezTo>
                  <a:pt x="371" y="523"/>
                  <a:pt x="425" y="530"/>
                  <a:pt x="475" y="547"/>
                </a:cubicBezTo>
                <a:cubicBezTo>
                  <a:pt x="475" y="547"/>
                  <a:pt x="476" y="547"/>
                  <a:pt x="476" y="547"/>
                </a:cubicBezTo>
                <a:cubicBezTo>
                  <a:pt x="486" y="551"/>
                  <a:pt x="496" y="555"/>
                  <a:pt x="506" y="559"/>
                </a:cubicBezTo>
                <a:cubicBezTo>
                  <a:pt x="558" y="582"/>
                  <a:pt x="605" y="618"/>
                  <a:pt x="637" y="663"/>
                </a:cubicBezTo>
                <a:cubicBezTo>
                  <a:pt x="645" y="674"/>
                  <a:pt x="652" y="685"/>
                  <a:pt x="658" y="697"/>
                </a:cubicBezTo>
                <a:cubicBezTo>
                  <a:pt x="662" y="704"/>
                  <a:pt x="672" y="706"/>
                  <a:pt x="678" y="702"/>
                </a:cubicBezTo>
                <a:cubicBezTo>
                  <a:pt x="686" y="698"/>
                  <a:pt x="688" y="689"/>
                  <a:pt x="684" y="682"/>
                </a:cubicBezTo>
                <a:cubicBezTo>
                  <a:pt x="645" y="605"/>
                  <a:pt x="574" y="552"/>
                  <a:pt x="494" y="522"/>
                </a:cubicBezTo>
                <a:cubicBezTo>
                  <a:pt x="494" y="518"/>
                  <a:pt x="494" y="514"/>
                  <a:pt x="493" y="509"/>
                </a:cubicBezTo>
                <a:cubicBezTo>
                  <a:pt x="492" y="489"/>
                  <a:pt x="493" y="469"/>
                  <a:pt x="494" y="448"/>
                </a:cubicBezTo>
                <a:cubicBezTo>
                  <a:pt x="496" y="435"/>
                  <a:pt x="497" y="426"/>
                  <a:pt x="499" y="412"/>
                </a:cubicBezTo>
                <a:cubicBezTo>
                  <a:pt x="502" y="398"/>
                  <a:pt x="506" y="383"/>
                  <a:pt x="510" y="369"/>
                </a:cubicBezTo>
                <a:cubicBezTo>
                  <a:pt x="520" y="339"/>
                  <a:pt x="533" y="311"/>
                  <a:pt x="552" y="286"/>
                </a:cubicBezTo>
                <a:cubicBezTo>
                  <a:pt x="558" y="295"/>
                  <a:pt x="560" y="302"/>
                  <a:pt x="562" y="313"/>
                </a:cubicBezTo>
                <a:cubicBezTo>
                  <a:pt x="563" y="315"/>
                  <a:pt x="563" y="316"/>
                  <a:pt x="563" y="317"/>
                </a:cubicBezTo>
                <a:cubicBezTo>
                  <a:pt x="563" y="318"/>
                  <a:pt x="563" y="319"/>
                  <a:pt x="564" y="320"/>
                </a:cubicBezTo>
                <a:cubicBezTo>
                  <a:pt x="564" y="322"/>
                  <a:pt x="564" y="324"/>
                  <a:pt x="564" y="326"/>
                </a:cubicBezTo>
                <a:cubicBezTo>
                  <a:pt x="564" y="330"/>
                  <a:pt x="564" y="334"/>
                  <a:pt x="564" y="338"/>
                </a:cubicBezTo>
                <a:cubicBezTo>
                  <a:pt x="564" y="341"/>
                  <a:pt x="564" y="344"/>
                  <a:pt x="564" y="347"/>
                </a:cubicBezTo>
                <a:cubicBezTo>
                  <a:pt x="564" y="347"/>
                  <a:pt x="564" y="347"/>
                  <a:pt x="564" y="347"/>
                </a:cubicBezTo>
                <a:cubicBezTo>
                  <a:pt x="562" y="361"/>
                  <a:pt x="578" y="373"/>
                  <a:pt x="589" y="361"/>
                </a:cubicBezTo>
                <a:cubicBezTo>
                  <a:pt x="605" y="345"/>
                  <a:pt x="619" y="324"/>
                  <a:pt x="623" y="302"/>
                </a:cubicBezTo>
                <a:cubicBezTo>
                  <a:pt x="626" y="291"/>
                  <a:pt x="625" y="280"/>
                  <a:pt x="623" y="268"/>
                </a:cubicBezTo>
                <a:cubicBezTo>
                  <a:pt x="640" y="277"/>
                  <a:pt x="655" y="291"/>
                  <a:pt x="669" y="305"/>
                </a:cubicBezTo>
                <a:close/>
                <a:moveTo>
                  <a:pt x="185" y="191"/>
                </a:moveTo>
                <a:cubicBezTo>
                  <a:pt x="168" y="213"/>
                  <a:pt x="158" y="242"/>
                  <a:pt x="155" y="271"/>
                </a:cubicBezTo>
                <a:cubicBezTo>
                  <a:pt x="148" y="260"/>
                  <a:pt x="142" y="247"/>
                  <a:pt x="139" y="233"/>
                </a:cubicBezTo>
                <a:cubicBezTo>
                  <a:pt x="138" y="229"/>
                  <a:pt x="138" y="226"/>
                  <a:pt x="138" y="221"/>
                </a:cubicBezTo>
                <a:cubicBezTo>
                  <a:pt x="138" y="215"/>
                  <a:pt x="139" y="210"/>
                  <a:pt x="139" y="205"/>
                </a:cubicBezTo>
                <a:cubicBezTo>
                  <a:pt x="140" y="199"/>
                  <a:pt x="141" y="194"/>
                  <a:pt x="143" y="189"/>
                </a:cubicBezTo>
                <a:cubicBezTo>
                  <a:pt x="143" y="187"/>
                  <a:pt x="144" y="185"/>
                  <a:pt x="145" y="183"/>
                </a:cubicBezTo>
                <a:cubicBezTo>
                  <a:pt x="145" y="182"/>
                  <a:pt x="147" y="178"/>
                  <a:pt x="147" y="178"/>
                </a:cubicBezTo>
                <a:cubicBezTo>
                  <a:pt x="148" y="175"/>
                  <a:pt x="149" y="172"/>
                  <a:pt x="151" y="170"/>
                </a:cubicBezTo>
                <a:cubicBezTo>
                  <a:pt x="151" y="169"/>
                  <a:pt x="154" y="165"/>
                  <a:pt x="154" y="165"/>
                </a:cubicBezTo>
                <a:cubicBezTo>
                  <a:pt x="155" y="164"/>
                  <a:pt x="156" y="163"/>
                  <a:pt x="157" y="162"/>
                </a:cubicBezTo>
                <a:cubicBezTo>
                  <a:pt x="168" y="153"/>
                  <a:pt x="158" y="136"/>
                  <a:pt x="146" y="136"/>
                </a:cubicBezTo>
                <a:cubicBezTo>
                  <a:pt x="120" y="135"/>
                  <a:pt x="91" y="142"/>
                  <a:pt x="68" y="154"/>
                </a:cubicBezTo>
                <a:cubicBezTo>
                  <a:pt x="58" y="160"/>
                  <a:pt x="50" y="167"/>
                  <a:pt x="42" y="174"/>
                </a:cubicBezTo>
                <a:cubicBezTo>
                  <a:pt x="42" y="173"/>
                  <a:pt x="43" y="172"/>
                  <a:pt x="43" y="170"/>
                </a:cubicBezTo>
                <a:cubicBezTo>
                  <a:pt x="44" y="168"/>
                  <a:pt x="45" y="166"/>
                  <a:pt x="45" y="164"/>
                </a:cubicBezTo>
                <a:cubicBezTo>
                  <a:pt x="45" y="163"/>
                  <a:pt x="46" y="162"/>
                  <a:pt x="46" y="161"/>
                </a:cubicBezTo>
                <a:cubicBezTo>
                  <a:pt x="47" y="160"/>
                  <a:pt x="47" y="159"/>
                  <a:pt x="48" y="158"/>
                </a:cubicBezTo>
                <a:cubicBezTo>
                  <a:pt x="50" y="154"/>
                  <a:pt x="52" y="150"/>
                  <a:pt x="54" y="146"/>
                </a:cubicBezTo>
                <a:cubicBezTo>
                  <a:pt x="56" y="144"/>
                  <a:pt x="57" y="142"/>
                  <a:pt x="58" y="140"/>
                </a:cubicBezTo>
                <a:cubicBezTo>
                  <a:pt x="58" y="140"/>
                  <a:pt x="59" y="140"/>
                  <a:pt x="59" y="139"/>
                </a:cubicBezTo>
                <a:cubicBezTo>
                  <a:pt x="59" y="138"/>
                  <a:pt x="60" y="138"/>
                  <a:pt x="61" y="137"/>
                </a:cubicBezTo>
                <a:cubicBezTo>
                  <a:pt x="62" y="135"/>
                  <a:pt x="64" y="134"/>
                  <a:pt x="66" y="132"/>
                </a:cubicBezTo>
                <a:cubicBezTo>
                  <a:pt x="66" y="131"/>
                  <a:pt x="67" y="131"/>
                  <a:pt x="67" y="130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8" y="130"/>
                  <a:pt x="68" y="130"/>
                  <a:pt x="69" y="129"/>
                </a:cubicBezTo>
                <a:cubicBezTo>
                  <a:pt x="74" y="125"/>
                  <a:pt x="81" y="122"/>
                  <a:pt x="87" y="119"/>
                </a:cubicBezTo>
                <a:cubicBezTo>
                  <a:pt x="92" y="116"/>
                  <a:pt x="98" y="115"/>
                  <a:pt x="103" y="113"/>
                </a:cubicBezTo>
                <a:cubicBezTo>
                  <a:pt x="105" y="113"/>
                  <a:pt x="108" y="112"/>
                  <a:pt x="110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2" y="112"/>
                  <a:pt x="113" y="112"/>
                  <a:pt x="114" y="112"/>
                </a:cubicBezTo>
                <a:cubicBezTo>
                  <a:pt x="117" y="111"/>
                  <a:pt x="120" y="111"/>
                  <a:pt x="123" y="111"/>
                </a:cubicBezTo>
                <a:cubicBezTo>
                  <a:pt x="124" y="111"/>
                  <a:pt x="125" y="112"/>
                  <a:pt x="126" y="112"/>
                </a:cubicBezTo>
                <a:cubicBezTo>
                  <a:pt x="126" y="112"/>
                  <a:pt x="126" y="112"/>
                  <a:pt x="126" y="112"/>
                </a:cubicBezTo>
                <a:cubicBezTo>
                  <a:pt x="130" y="112"/>
                  <a:pt x="134" y="111"/>
                  <a:pt x="138" y="107"/>
                </a:cubicBezTo>
                <a:cubicBezTo>
                  <a:pt x="142" y="103"/>
                  <a:pt x="144" y="95"/>
                  <a:pt x="140" y="89"/>
                </a:cubicBezTo>
                <a:cubicBezTo>
                  <a:pt x="130" y="75"/>
                  <a:pt x="115" y="63"/>
                  <a:pt x="99" y="56"/>
                </a:cubicBezTo>
                <a:cubicBezTo>
                  <a:pt x="110" y="54"/>
                  <a:pt x="121" y="55"/>
                  <a:pt x="132" y="58"/>
                </a:cubicBezTo>
                <a:cubicBezTo>
                  <a:pt x="146" y="62"/>
                  <a:pt x="159" y="72"/>
                  <a:pt x="169" y="81"/>
                </a:cubicBezTo>
                <a:cubicBezTo>
                  <a:pt x="173" y="85"/>
                  <a:pt x="177" y="89"/>
                  <a:pt x="181" y="93"/>
                </a:cubicBezTo>
                <a:cubicBezTo>
                  <a:pt x="182" y="94"/>
                  <a:pt x="189" y="103"/>
                  <a:pt x="184" y="96"/>
                </a:cubicBezTo>
                <a:cubicBezTo>
                  <a:pt x="187" y="100"/>
                  <a:pt x="191" y="103"/>
                  <a:pt x="197" y="103"/>
                </a:cubicBezTo>
                <a:cubicBezTo>
                  <a:pt x="202" y="103"/>
                  <a:pt x="208" y="100"/>
                  <a:pt x="210" y="96"/>
                </a:cubicBezTo>
                <a:cubicBezTo>
                  <a:pt x="211" y="93"/>
                  <a:pt x="212" y="91"/>
                  <a:pt x="214" y="88"/>
                </a:cubicBezTo>
                <a:cubicBezTo>
                  <a:pt x="215" y="87"/>
                  <a:pt x="215" y="86"/>
                  <a:pt x="216" y="85"/>
                </a:cubicBezTo>
                <a:cubicBezTo>
                  <a:pt x="217" y="84"/>
                  <a:pt x="218" y="83"/>
                  <a:pt x="218" y="82"/>
                </a:cubicBezTo>
                <a:cubicBezTo>
                  <a:pt x="221" y="79"/>
                  <a:pt x="223" y="76"/>
                  <a:pt x="226" y="73"/>
                </a:cubicBezTo>
                <a:cubicBezTo>
                  <a:pt x="229" y="70"/>
                  <a:pt x="232" y="67"/>
                  <a:pt x="236" y="65"/>
                </a:cubicBezTo>
                <a:cubicBezTo>
                  <a:pt x="236" y="65"/>
                  <a:pt x="238" y="63"/>
                  <a:pt x="238" y="63"/>
                </a:cubicBezTo>
                <a:cubicBezTo>
                  <a:pt x="239" y="62"/>
                  <a:pt x="240" y="61"/>
                  <a:pt x="241" y="61"/>
                </a:cubicBezTo>
                <a:cubicBezTo>
                  <a:pt x="244" y="59"/>
                  <a:pt x="247" y="57"/>
                  <a:pt x="250" y="55"/>
                </a:cubicBezTo>
                <a:cubicBezTo>
                  <a:pt x="262" y="49"/>
                  <a:pt x="274" y="45"/>
                  <a:pt x="288" y="43"/>
                </a:cubicBezTo>
                <a:cubicBezTo>
                  <a:pt x="302" y="40"/>
                  <a:pt x="314" y="41"/>
                  <a:pt x="326" y="44"/>
                </a:cubicBezTo>
                <a:cubicBezTo>
                  <a:pt x="332" y="46"/>
                  <a:pt x="336" y="47"/>
                  <a:pt x="340" y="49"/>
                </a:cubicBezTo>
                <a:cubicBezTo>
                  <a:pt x="345" y="52"/>
                  <a:pt x="350" y="55"/>
                  <a:pt x="355" y="58"/>
                </a:cubicBezTo>
                <a:cubicBezTo>
                  <a:pt x="343" y="56"/>
                  <a:pt x="331" y="55"/>
                  <a:pt x="319" y="57"/>
                </a:cubicBezTo>
                <a:cubicBezTo>
                  <a:pt x="302" y="59"/>
                  <a:pt x="287" y="66"/>
                  <a:pt x="272" y="74"/>
                </a:cubicBezTo>
                <a:cubicBezTo>
                  <a:pt x="263" y="80"/>
                  <a:pt x="253" y="87"/>
                  <a:pt x="249" y="97"/>
                </a:cubicBezTo>
                <a:cubicBezTo>
                  <a:pt x="246" y="105"/>
                  <a:pt x="250" y="115"/>
                  <a:pt x="258" y="118"/>
                </a:cubicBezTo>
                <a:cubicBezTo>
                  <a:pt x="262" y="120"/>
                  <a:pt x="265" y="121"/>
                  <a:pt x="269" y="121"/>
                </a:cubicBezTo>
                <a:cubicBezTo>
                  <a:pt x="271" y="121"/>
                  <a:pt x="272" y="121"/>
                  <a:pt x="273" y="121"/>
                </a:cubicBezTo>
                <a:cubicBezTo>
                  <a:pt x="274" y="122"/>
                  <a:pt x="274" y="122"/>
                  <a:pt x="275" y="122"/>
                </a:cubicBezTo>
                <a:cubicBezTo>
                  <a:pt x="280" y="123"/>
                  <a:pt x="285" y="124"/>
                  <a:pt x="289" y="125"/>
                </a:cubicBezTo>
                <a:cubicBezTo>
                  <a:pt x="293" y="126"/>
                  <a:pt x="296" y="127"/>
                  <a:pt x="299" y="128"/>
                </a:cubicBezTo>
                <a:cubicBezTo>
                  <a:pt x="300" y="128"/>
                  <a:pt x="302" y="129"/>
                  <a:pt x="303" y="129"/>
                </a:cubicBezTo>
                <a:cubicBezTo>
                  <a:pt x="304" y="130"/>
                  <a:pt x="305" y="130"/>
                  <a:pt x="306" y="130"/>
                </a:cubicBezTo>
                <a:cubicBezTo>
                  <a:pt x="305" y="130"/>
                  <a:pt x="305" y="130"/>
                  <a:pt x="307" y="131"/>
                </a:cubicBezTo>
                <a:cubicBezTo>
                  <a:pt x="314" y="134"/>
                  <a:pt x="321" y="138"/>
                  <a:pt x="327" y="142"/>
                </a:cubicBezTo>
                <a:cubicBezTo>
                  <a:pt x="341" y="152"/>
                  <a:pt x="352" y="166"/>
                  <a:pt x="359" y="181"/>
                </a:cubicBezTo>
                <a:cubicBezTo>
                  <a:pt x="362" y="187"/>
                  <a:pt x="364" y="195"/>
                  <a:pt x="365" y="202"/>
                </a:cubicBezTo>
                <a:cubicBezTo>
                  <a:pt x="351" y="189"/>
                  <a:pt x="335" y="177"/>
                  <a:pt x="319" y="168"/>
                </a:cubicBezTo>
                <a:cubicBezTo>
                  <a:pt x="299" y="156"/>
                  <a:pt x="276" y="147"/>
                  <a:pt x="253" y="149"/>
                </a:cubicBezTo>
                <a:cubicBezTo>
                  <a:pt x="224" y="151"/>
                  <a:pt x="202" y="169"/>
                  <a:pt x="185" y="191"/>
                </a:cubicBezTo>
                <a:close/>
                <a:moveTo>
                  <a:pt x="277" y="108"/>
                </a:moveTo>
                <a:cubicBezTo>
                  <a:pt x="277" y="108"/>
                  <a:pt x="277" y="108"/>
                  <a:pt x="277" y="108"/>
                </a:cubicBezTo>
                <a:cubicBezTo>
                  <a:pt x="277" y="108"/>
                  <a:pt x="277" y="108"/>
                  <a:pt x="277" y="108"/>
                </a:cubicBezTo>
                <a:close/>
                <a:moveTo>
                  <a:pt x="309" y="496"/>
                </a:moveTo>
                <a:cubicBezTo>
                  <a:pt x="295" y="497"/>
                  <a:pt x="281" y="499"/>
                  <a:pt x="268" y="501"/>
                </a:cubicBezTo>
                <a:cubicBezTo>
                  <a:pt x="293" y="398"/>
                  <a:pt x="282" y="286"/>
                  <a:pt x="239" y="189"/>
                </a:cubicBezTo>
                <a:cubicBezTo>
                  <a:pt x="238" y="187"/>
                  <a:pt x="237" y="186"/>
                  <a:pt x="236" y="184"/>
                </a:cubicBezTo>
                <a:cubicBezTo>
                  <a:pt x="237" y="183"/>
                  <a:pt x="238" y="183"/>
                  <a:pt x="239" y="183"/>
                </a:cubicBezTo>
                <a:cubicBezTo>
                  <a:pt x="239" y="182"/>
                  <a:pt x="239" y="182"/>
                  <a:pt x="240" y="182"/>
                </a:cubicBezTo>
                <a:cubicBezTo>
                  <a:pt x="240" y="182"/>
                  <a:pt x="240" y="182"/>
                  <a:pt x="240" y="182"/>
                </a:cubicBezTo>
                <a:cubicBezTo>
                  <a:pt x="243" y="181"/>
                  <a:pt x="245" y="180"/>
                  <a:pt x="248" y="180"/>
                </a:cubicBezTo>
                <a:cubicBezTo>
                  <a:pt x="251" y="185"/>
                  <a:pt x="255" y="190"/>
                  <a:pt x="258" y="196"/>
                </a:cubicBezTo>
                <a:cubicBezTo>
                  <a:pt x="261" y="202"/>
                  <a:pt x="265" y="208"/>
                  <a:pt x="268" y="215"/>
                </a:cubicBezTo>
                <a:cubicBezTo>
                  <a:pt x="270" y="219"/>
                  <a:pt x="272" y="223"/>
                  <a:pt x="274" y="227"/>
                </a:cubicBezTo>
                <a:cubicBezTo>
                  <a:pt x="275" y="229"/>
                  <a:pt x="276" y="231"/>
                  <a:pt x="276" y="233"/>
                </a:cubicBezTo>
                <a:cubicBezTo>
                  <a:pt x="277" y="234"/>
                  <a:pt x="277" y="235"/>
                  <a:pt x="278" y="237"/>
                </a:cubicBezTo>
                <a:cubicBezTo>
                  <a:pt x="278" y="237"/>
                  <a:pt x="279" y="239"/>
                  <a:pt x="279" y="239"/>
                </a:cubicBezTo>
                <a:cubicBezTo>
                  <a:pt x="300" y="290"/>
                  <a:pt x="313" y="344"/>
                  <a:pt x="316" y="397"/>
                </a:cubicBezTo>
                <a:cubicBezTo>
                  <a:pt x="317" y="430"/>
                  <a:pt x="315" y="464"/>
                  <a:pt x="309" y="496"/>
                </a:cubicBezTo>
                <a:close/>
                <a:moveTo>
                  <a:pt x="603" y="229"/>
                </a:moveTo>
                <a:cubicBezTo>
                  <a:pt x="588" y="226"/>
                  <a:pt x="578" y="243"/>
                  <a:pt x="588" y="254"/>
                </a:cubicBezTo>
                <a:cubicBezTo>
                  <a:pt x="588" y="253"/>
                  <a:pt x="587" y="253"/>
                  <a:pt x="587" y="252"/>
                </a:cubicBezTo>
                <a:cubicBezTo>
                  <a:pt x="587" y="253"/>
                  <a:pt x="588" y="253"/>
                  <a:pt x="588" y="254"/>
                </a:cubicBezTo>
                <a:cubicBezTo>
                  <a:pt x="588" y="254"/>
                  <a:pt x="588" y="255"/>
                  <a:pt x="589" y="256"/>
                </a:cubicBezTo>
                <a:cubicBezTo>
                  <a:pt x="588" y="254"/>
                  <a:pt x="590" y="259"/>
                  <a:pt x="590" y="260"/>
                </a:cubicBezTo>
                <a:cubicBezTo>
                  <a:pt x="592" y="265"/>
                  <a:pt x="593" y="271"/>
                  <a:pt x="594" y="276"/>
                </a:cubicBezTo>
                <a:cubicBezTo>
                  <a:pt x="594" y="280"/>
                  <a:pt x="595" y="284"/>
                  <a:pt x="595" y="288"/>
                </a:cubicBezTo>
                <a:cubicBezTo>
                  <a:pt x="595" y="292"/>
                  <a:pt x="595" y="292"/>
                  <a:pt x="594" y="296"/>
                </a:cubicBezTo>
                <a:cubicBezTo>
                  <a:pt x="593" y="299"/>
                  <a:pt x="592" y="301"/>
                  <a:pt x="591" y="304"/>
                </a:cubicBezTo>
                <a:cubicBezTo>
                  <a:pt x="585" y="278"/>
                  <a:pt x="571" y="254"/>
                  <a:pt x="547" y="242"/>
                </a:cubicBezTo>
                <a:cubicBezTo>
                  <a:pt x="519" y="228"/>
                  <a:pt x="489" y="241"/>
                  <a:pt x="464" y="259"/>
                </a:cubicBezTo>
                <a:cubicBezTo>
                  <a:pt x="468" y="253"/>
                  <a:pt x="472" y="248"/>
                  <a:pt x="478" y="243"/>
                </a:cubicBezTo>
                <a:cubicBezTo>
                  <a:pt x="481" y="240"/>
                  <a:pt x="487" y="237"/>
                  <a:pt x="493" y="234"/>
                </a:cubicBezTo>
                <a:cubicBezTo>
                  <a:pt x="492" y="235"/>
                  <a:pt x="495" y="233"/>
                  <a:pt x="495" y="233"/>
                </a:cubicBezTo>
                <a:cubicBezTo>
                  <a:pt x="497" y="233"/>
                  <a:pt x="498" y="232"/>
                  <a:pt x="500" y="232"/>
                </a:cubicBezTo>
                <a:cubicBezTo>
                  <a:pt x="502" y="231"/>
                  <a:pt x="505" y="230"/>
                  <a:pt x="508" y="230"/>
                </a:cubicBezTo>
                <a:cubicBezTo>
                  <a:pt x="509" y="229"/>
                  <a:pt x="511" y="229"/>
                  <a:pt x="512" y="229"/>
                </a:cubicBezTo>
                <a:cubicBezTo>
                  <a:pt x="513" y="229"/>
                  <a:pt x="514" y="229"/>
                  <a:pt x="515" y="229"/>
                </a:cubicBezTo>
                <a:cubicBezTo>
                  <a:pt x="517" y="228"/>
                  <a:pt x="519" y="228"/>
                  <a:pt x="521" y="228"/>
                </a:cubicBezTo>
                <a:cubicBezTo>
                  <a:pt x="532" y="225"/>
                  <a:pt x="537" y="212"/>
                  <a:pt x="531" y="202"/>
                </a:cubicBezTo>
                <a:cubicBezTo>
                  <a:pt x="524" y="190"/>
                  <a:pt x="508" y="183"/>
                  <a:pt x="495" y="179"/>
                </a:cubicBezTo>
                <a:cubicBezTo>
                  <a:pt x="489" y="177"/>
                  <a:pt x="483" y="176"/>
                  <a:pt x="477" y="175"/>
                </a:cubicBezTo>
                <a:cubicBezTo>
                  <a:pt x="480" y="174"/>
                  <a:pt x="483" y="174"/>
                  <a:pt x="487" y="173"/>
                </a:cubicBezTo>
                <a:cubicBezTo>
                  <a:pt x="485" y="173"/>
                  <a:pt x="490" y="173"/>
                  <a:pt x="491" y="173"/>
                </a:cubicBezTo>
                <a:cubicBezTo>
                  <a:pt x="493" y="173"/>
                  <a:pt x="495" y="173"/>
                  <a:pt x="497" y="173"/>
                </a:cubicBezTo>
                <a:cubicBezTo>
                  <a:pt x="503" y="173"/>
                  <a:pt x="508" y="174"/>
                  <a:pt x="514" y="175"/>
                </a:cubicBezTo>
                <a:cubicBezTo>
                  <a:pt x="523" y="178"/>
                  <a:pt x="530" y="180"/>
                  <a:pt x="537" y="184"/>
                </a:cubicBezTo>
                <a:cubicBezTo>
                  <a:pt x="540" y="185"/>
                  <a:pt x="543" y="187"/>
                  <a:pt x="545" y="189"/>
                </a:cubicBezTo>
                <a:cubicBezTo>
                  <a:pt x="546" y="189"/>
                  <a:pt x="546" y="189"/>
                  <a:pt x="547" y="190"/>
                </a:cubicBezTo>
                <a:cubicBezTo>
                  <a:pt x="547" y="190"/>
                  <a:pt x="549" y="191"/>
                  <a:pt x="549" y="191"/>
                </a:cubicBezTo>
                <a:cubicBezTo>
                  <a:pt x="550" y="193"/>
                  <a:pt x="552" y="194"/>
                  <a:pt x="553" y="195"/>
                </a:cubicBezTo>
                <a:cubicBezTo>
                  <a:pt x="558" y="202"/>
                  <a:pt x="569" y="200"/>
                  <a:pt x="574" y="195"/>
                </a:cubicBezTo>
                <a:cubicBezTo>
                  <a:pt x="574" y="195"/>
                  <a:pt x="575" y="195"/>
                  <a:pt x="575" y="195"/>
                </a:cubicBezTo>
                <a:cubicBezTo>
                  <a:pt x="575" y="195"/>
                  <a:pt x="575" y="195"/>
                  <a:pt x="576" y="194"/>
                </a:cubicBezTo>
                <a:cubicBezTo>
                  <a:pt x="580" y="192"/>
                  <a:pt x="584" y="189"/>
                  <a:pt x="588" y="187"/>
                </a:cubicBezTo>
                <a:cubicBezTo>
                  <a:pt x="599" y="182"/>
                  <a:pt x="612" y="179"/>
                  <a:pt x="624" y="179"/>
                </a:cubicBezTo>
                <a:cubicBezTo>
                  <a:pt x="626" y="179"/>
                  <a:pt x="627" y="180"/>
                  <a:pt x="629" y="180"/>
                </a:cubicBezTo>
                <a:cubicBezTo>
                  <a:pt x="619" y="184"/>
                  <a:pt x="609" y="189"/>
                  <a:pt x="600" y="193"/>
                </a:cubicBezTo>
                <a:cubicBezTo>
                  <a:pt x="586" y="200"/>
                  <a:pt x="593" y="222"/>
                  <a:pt x="608" y="221"/>
                </a:cubicBezTo>
                <a:cubicBezTo>
                  <a:pt x="609" y="221"/>
                  <a:pt x="613" y="222"/>
                  <a:pt x="613" y="222"/>
                </a:cubicBezTo>
                <a:cubicBezTo>
                  <a:pt x="619" y="223"/>
                  <a:pt x="624" y="224"/>
                  <a:pt x="630" y="227"/>
                </a:cubicBezTo>
                <a:cubicBezTo>
                  <a:pt x="643" y="231"/>
                  <a:pt x="649" y="238"/>
                  <a:pt x="654" y="249"/>
                </a:cubicBezTo>
                <a:cubicBezTo>
                  <a:pt x="655" y="250"/>
                  <a:pt x="655" y="250"/>
                  <a:pt x="655" y="250"/>
                </a:cubicBezTo>
                <a:cubicBezTo>
                  <a:pt x="655" y="250"/>
                  <a:pt x="655" y="251"/>
                  <a:pt x="655" y="251"/>
                </a:cubicBezTo>
                <a:cubicBezTo>
                  <a:pt x="655" y="252"/>
                  <a:pt x="656" y="252"/>
                  <a:pt x="656" y="253"/>
                </a:cubicBezTo>
                <a:cubicBezTo>
                  <a:pt x="640" y="242"/>
                  <a:pt x="622" y="233"/>
                  <a:pt x="603" y="229"/>
                </a:cubicBezTo>
                <a:close/>
                <a:moveTo>
                  <a:pt x="587" y="252"/>
                </a:moveTo>
                <a:cubicBezTo>
                  <a:pt x="586" y="252"/>
                  <a:pt x="586" y="251"/>
                  <a:pt x="587" y="2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216" name="Group 9215">
            <a:extLst>
              <a:ext uri="{FF2B5EF4-FFF2-40B4-BE49-F238E27FC236}">
                <a16:creationId xmlns:a16="http://schemas.microsoft.com/office/drawing/2014/main" id="{1269265C-8E23-4681-8AA2-BE7DA581FF6C}"/>
              </a:ext>
            </a:extLst>
          </p:cNvPr>
          <p:cNvGrpSpPr/>
          <p:nvPr/>
        </p:nvGrpSpPr>
        <p:grpSpPr>
          <a:xfrm>
            <a:off x="915914" y="3554634"/>
            <a:ext cx="2359173" cy="1990076"/>
            <a:chOff x="917427" y="3780489"/>
            <a:chExt cx="2359173" cy="1990076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D0DB4F-5A75-4810-A8AE-E7464B3847A5}"/>
                </a:ext>
              </a:extLst>
            </p:cNvPr>
            <p:cNvSpPr/>
            <p:nvPr/>
          </p:nvSpPr>
          <p:spPr>
            <a:xfrm>
              <a:off x="917427" y="4175737"/>
              <a:ext cx="2359173" cy="1165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whole, 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3CC5306-E517-4064-8D00-EFEEB532F440}"/>
                </a:ext>
              </a:extLst>
            </p:cNvPr>
            <p:cNvSpPr/>
            <p:nvPr/>
          </p:nvSpPr>
          <p:spPr>
            <a:xfrm>
              <a:off x="917427" y="3780489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400" spc="3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Project One</a:t>
              </a:r>
              <a:endParaRPr lang="en-US" sz="1400" spc="300" dirty="0">
                <a:latin typeface="Bahnschrift" panose="020B0502040204020203" pitchFamily="34" charset="0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D2393CC-6334-4E7E-B185-8CDE186053A0}"/>
                </a:ext>
              </a:extLst>
            </p:cNvPr>
            <p:cNvGrpSpPr/>
            <p:nvPr/>
          </p:nvGrpSpPr>
          <p:grpSpPr>
            <a:xfrm>
              <a:off x="1541513" y="5415977"/>
              <a:ext cx="1111001" cy="354588"/>
              <a:chOff x="1545126" y="4780322"/>
              <a:chExt cx="1111001" cy="354588"/>
            </a:xfrm>
          </p:grpSpPr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50BC2805-84B2-4339-B30E-C73C83AB57B3}"/>
                  </a:ext>
                </a:extLst>
              </p:cNvPr>
              <p:cNvSpPr/>
              <p:nvPr/>
            </p:nvSpPr>
            <p:spPr>
              <a:xfrm>
                <a:off x="1651338" y="4812622"/>
                <a:ext cx="898577" cy="322288"/>
              </a:xfrm>
              <a:prstGeom prst="roundRect">
                <a:avLst>
                  <a:gd name="adj" fmla="val 175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7B0A8C0-899F-4430-BA52-D3CB2F4D3FDA}"/>
                  </a:ext>
                </a:extLst>
              </p:cNvPr>
              <p:cNvSpPr/>
              <p:nvPr/>
            </p:nvSpPr>
            <p:spPr>
              <a:xfrm>
                <a:off x="1545126" y="4780322"/>
                <a:ext cx="1111001" cy="3395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200" dirty="0">
                    <a:solidFill>
                      <a:schemeClr val="bg1">
                        <a:lumMod val="9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Learn More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0753BF1-5CA1-4827-81EA-4431F04BA4A0}"/>
              </a:ext>
            </a:extLst>
          </p:cNvPr>
          <p:cNvGrpSpPr/>
          <p:nvPr/>
        </p:nvGrpSpPr>
        <p:grpSpPr>
          <a:xfrm>
            <a:off x="4456245" y="2898344"/>
            <a:ext cx="634883" cy="659074"/>
            <a:chOff x="11522075" y="6300788"/>
            <a:chExt cx="1541463" cy="1600199"/>
          </a:xfrm>
          <a:solidFill>
            <a:schemeClr val="tx1"/>
          </a:solidFill>
        </p:grpSpPr>
        <p:sp>
          <p:nvSpPr>
            <p:cNvPr id="34" name="Freeform 166">
              <a:extLst>
                <a:ext uri="{FF2B5EF4-FFF2-40B4-BE49-F238E27FC236}">
                  <a16:creationId xmlns:a16="http://schemas.microsoft.com/office/drawing/2014/main" id="{2511B5C8-7688-4DD8-A64E-F715B62404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22075" y="6300788"/>
              <a:ext cx="1541463" cy="1600199"/>
            </a:xfrm>
            <a:custGeom>
              <a:avLst/>
              <a:gdLst>
                <a:gd name="T0" fmla="*/ 111 w 621"/>
                <a:gd name="T1" fmla="*/ 129 h 645"/>
                <a:gd name="T2" fmla="*/ 562 w 621"/>
                <a:gd name="T3" fmla="*/ 348 h 645"/>
                <a:gd name="T4" fmla="*/ 621 w 621"/>
                <a:gd name="T5" fmla="*/ 127 h 645"/>
                <a:gd name="T6" fmla="*/ 388 w 621"/>
                <a:gd name="T7" fmla="*/ 148 h 645"/>
                <a:gd name="T8" fmla="*/ 422 w 621"/>
                <a:gd name="T9" fmla="*/ 266 h 645"/>
                <a:gd name="T10" fmla="*/ 383 w 621"/>
                <a:gd name="T11" fmla="*/ 273 h 645"/>
                <a:gd name="T12" fmla="*/ 359 w 621"/>
                <a:gd name="T13" fmla="*/ 326 h 645"/>
                <a:gd name="T14" fmla="*/ 369 w 621"/>
                <a:gd name="T15" fmla="*/ 352 h 645"/>
                <a:gd name="T16" fmla="*/ 408 w 621"/>
                <a:gd name="T17" fmla="*/ 362 h 645"/>
                <a:gd name="T18" fmla="*/ 374 w 621"/>
                <a:gd name="T19" fmla="*/ 403 h 645"/>
                <a:gd name="T20" fmla="*/ 365 w 621"/>
                <a:gd name="T21" fmla="*/ 457 h 645"/>
                <a:gd name="T22" fmla="*/ 325 w 621"/>
                <a:gd name="T23" fmla="*/ 512 h 645"/>
                <a:gd name="T24" fmla="*/ 285 w 621"/>
                <a:gd name="T25" fmla="*/ 527 h 645"/>
                <a:gd name="T26" fmla="*/ 266 w 621"/>
                <a:gd name="T27" fmla="*/ 479 h 645"/>
                <a:gd name="T28" fmla="*/ 250 w 621"/>
                <a:gd name="T29" fmla="*/ 403 h 645"/>
                <a:gd name="T30" fmla="*/ 188 w 621"/>
                <a:gd name="T31" fmla="*/ 375 h 645"/>
                <a:gd name="T32" fmla="*/ 171 w 621"/>
                <a:gd name="T33" fmla="*/ 376 h 645"/>
                <a:gd name="T34" fmla="*/ 159 w 621"/>
                <a:gd name="T35" fmla="*/ 355 h 645"/>
                <a:gd name="T36" fmla="*/ 168 w 621"/>
                <a:gd name="T37" fmla="*/ 296 h 645"/>
                <a:gd name="T38" fmla="*/ 206 w 621"/>
                <a:gd name="T39" fmla="*/ 266 h 645"/>
                <a:gd name="T40" fmla="*/ 245 w 621"/>
                <a:gd name="T41" fmla="*/ 273 h 645"/>
                <a:gd name="T42" fmla="*/ 308 w 621"/>
                <a:gd name="T43" fmla="*/ 184 h 645"/>
                <a:gd name="T44" fmla="*/ 295 w 621"/>
                <a:gd name="T45" fmla="*/ 182 h 645"/>
                <a:gd name="T46" fmla="*/ 296 w 621"/>
                <a:gd name="T47" fmla="*/ 173 h 645"/>
                <a:gd name="T48" fmla="*/ 307 w 621"/>
                <a:gd name="T49" fmla="*/ 162 h 645"/>
                <a:gd name="T50" fmla="*/ 352 w 621"/>
                <a:gd name="T51" fmla="*/ 137 h 645"/>
                <a:gd name="T52" fmla="*/ 250 w 621"/>
                <a:gd name="T53" fmla="*/ 450 h 645"/>
                <a:gd name="T54" fmla="*/ 384 w 621"/>
                <a:gd name="T55" fmla="*/ 579 h 645"/>
                <a:gd name="T56" fmla="*/ 32 w 621"/>
                <a:gd name="T57" fmla="*/ 332 h 645"/>
                <a:gd name="T58" fmla="*/ 306 w 621"/>
                <a:gd name="T59" fmla="*/ 130 h 645"/>
                <a:gd name="T60" fmla="*/ 310 w 621"/>
                <a:gd name="T61" fmla="*/ 211 h 645"/>
                <a:gd name="T62" fmla="*/ 319 w 621"/>
                <a:gd name="T63" fmla="*/ 215 h 645"/>
                <a:gd name="T64" fmla="*/ 325 w 621"/>
                <a:gd name="T65" fmla="*/ 239 h 645"/>
                <a:gd name="T66" fmla="*/ 304 w 621"/>
                <a:gd name="T67" fmla="*/ 262 h 645"/>
                <a:gd name="T68" fmla="*/ 265 w 621"/>
                <a:gd name="T69" fmla="*/ 254 h 645"/>
                <a:gd name="T70" fmla="*/ 141 w 621"/>
                <a:gd name="T71" fmla="*/ 384 h 645"/>
                <a:gd name="T72" fmla="*/ 214 w 621"/>
                <a:gd name="T73" fmla="*/ 397 h 645"/>
                <a:gd name="T74" fmla="*/ 233 w 621"/>
                <a:gd name="T75" fmla="*/ 433 h 645"/>
                <a:gd name="T76" fmla="*/ 249 w 621"/>
                <a:gd name="T77" fmla="*/ 452 h 645"/>
                <a:gd name="T78" fmla="*/ 252 w 621"/>
                <a:gd name="T79" fmla="*/ 526 h 645"/>
                <a:gd name="T80" fmla="*/ 356 w 621"/>
                <a:gd name="T81" fmla="*/ 498 h 645"/>
                <a:gd name="T82" fmla="*/ 359 w 621"/>
                <a:gd name="T83" fmla="*/ 490 h 645"/>
                <a:gd name="T84" fmla="*/ 386 w 621"/>
                <a:gd name="T85" fmla="*/ 435 h 645"/>
                <a:gd name="T86" fmla="*/ 392 w 621"/>
                <a:gd name="T87" fmla="*/ 423 h 645"/>
                <a:gd name="T88" fmla="*/ 389 w 621"/>
                <a:gd name="T89" fmla="*/ 334 h 645"/>
                <a:gd name="T90" fmla="*/ 379 w 621"/>
                <a:gd name="T91" fmla="*/ 308 h 645"/>
                <a:gd name="T92" fmla="*/ 398 w 621"/>
                <a:gd name="T93" fmla="*/ 298 h 645"/>
                <a:gd name="T94" fmla="*/ 513 w 621"/>
                <a:gd name="T95" fmla="*/ 309 h 645"/>
                <a:gd name="T96" fmla="*/ 594 w 621"/>
                <a:gd name="T97" fmla="*/ 132 h 645"/>
                <a:gd name="T98" fmla="*/ 587 w 621"/>
                <a:gd name="T99" fmla="*/ 157 h 645"/>
                <a:gd name="T100" fmla="*/ 534 w 621"/>
                <a:gd name="T101" fmla="*/ 241 h 645"/>
                <a:gd name="T102" fmla="*/ 497 w 621"/>
                <a:gd name="T103" fmla="*/ 272 h 645"/>
                <a:gd name="T104" fmla="*/ 464 w 621"/>
                <a:gd name="T105" fmla="*/ 230 h 645"/>
                <a:gd name="T106" fmla="*/ 418 w 621"/>
                <a:gd name="T107" fmla="*/ 151 h 645"/>
                <a:gd name="T108" fmla="*/ 433 w 621"/>
                <a:gd name="T109" fmla="*/ 68 h 645"/>
                <a:gd name="T110" fmla="*/ 594 w 621"/>
                <a:gd name="T111" fmla="*/ 132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1" h="645">
                  <a:moveTo>
                    <a:pt x="528" y="11"/>
                  </a:moveTo>
                  <a:cubicBezTo>
                    <a:pt x="475" y="0"/>
                    <a:pt x="418" y="28"/>
                    <a:pt x="396" y="78"/>
                  </a:cubicBezTo>
                  <a:cubicBezTo>
                    <a:pt x="394" y="82"/>
                    <a:pt x="392" y="87"/>
                    <a:pt x="391" y="91"/>
                  </a:cubicBezTo>
                  <a:cubicBezTo>
                    <a:pt x="348" y="73"/>
                    <a:pt x="301" y="66"/>
                    <a:pt x="255" y="71"/>
                  </a:cubicBezTo>
                  <a:cubicBezTo>
                    <a:pt x="202" y="76"/>
                    <a:pt x="153" y="96"/>
                    <a:pt x="111" y="129"/>
                  </a:cubicBezTo>
                  <a:cubicBezTo>
                    <a:pt x="71" y="160"/>
                    <a:pt x="41" y="202"/>
                    <a:pt x="22" y="250"/>
                  </a:cubicBezTo>
                  <a:cubicBezTo>
                    <a:pt x="3" y="299"/>
                    <a:pt x="0" y="354"/>
                    <a:pt x="10" y="406"/>
                  </a:cubicBezTo>
                  <a:cubicBezTo>
                    <a:pt x="31" y="508"/>
                    <a:pt x="111" y="591"/>
                    <a:pt x="210" y="618"/>
                  </a:cubicBezTo>
                  <a:cubicBezTo>
                    <a:pt x="312" y="645"/>
                    <a:pt x="424" y="611"/>
                    <a:pt x="493" y="531"/>
                  </a:cubicBezTo>
                  <a:cubicBezTo>
                    <a:pt x="538" y="481"/>
                    <a:pt x="562" y="415"/>
                    <a:pt x="562" y="348"/>
                  </a:cubicBezTo>
                  <a:cubicBezTo>
                    <a:pt x="562" y="320"/>
                    <a:pt x="557" y="292"/>
                    <a:pt x="549" y="265"/>
                  </a:cubicBezTo>
                  <a:cubicBezTo>
                    <a:pt x="554" y="259"/>
                    <a:pt x="559" y="252"/>
                    <a:pt x="564" y="246"/>
                  </a:cubicBezTo>
                  <a:cubicBezTo>
                    <a:pt x="577" y="229"/>
                    <a:pt x="589" y="211"/>
                    <a:pt x="599" y="192"/>
                  </a:cubicBezTo>
                  <a:cubicBezTo>
                    <a:pt x="609" y="175"/>
                    <a:pt x="617" y="157"/>
                    <a:pt x="620" y="138"/>
                  </a:cubicBezTo>
                  <a:cubicBezTo>
                    <a:pt x="621" y="134"/>
                    <a:pt x="621" y="131"/>
                    <a:pt x="621" y="127"/>
                  </a:cubicBezTo>
                  <a:cubicBezTo>
                    <a:pt x="621" y="72"/>
                    <a:pt x="582" y="23"/>
                    <a:pt x="528" y="11"/>
                  </a:cubicBezTo>
                  <a:close/>
                  <a:moveTo>
                    <a:pt x="366" y="132"/>
                  </a:moveTo>
                  <a:cubicBezTo>
                    <a:pt x="371" y="130"/>
                    <a:pt x="376" y="128"/>
                    <a:pt x="381" y="126"/>
                  </a:cubicBezTo>
                  <a:cubicBezTo>
                    <a:pt x="382" y="126"/>
                    <a:pt x="384" y="125"/>
                    <a:pt x="385" y="125"/>
                  </a:cubicBezTo>
                  <a:cubicBezTo>
                    <a:pt x="385" y="132"/>
                    <a:pt x="386" y="140"/>
                    <a:pt x="388" y="148"/>
                  </a:cubicBezTo>
                  <a:cubicBezTo>
                    <a:pt x="393" y="167"/>
                    <a:pt x="403" y="186"/>
                    <a:pt x="413" y="203"/>
                  </a:cubicBezTo>
                  <a:cubicBezTo>
                    <a:pt x="423" y="219"/>
                    <a:pt x="434" y="235"/>
                    <a:pt x="445" y="250"/>
                  </a:cubicBezTo>
                  <a:cubicBezTo>
                    <a:pt x="442" y="253"/>
                    <a:pt x="439" y="256"/>
                    <a:pt x="435" y="259"/>
                  </a:cubicBezTo>
                  <a:cubicBezTo>
                    <a:pt x="433" y="261"/>
                    <a:pt x="430" y="263"/>
                    <a:pt x="427" y="265"/>
                  </a:cubicBezTo>
                  <a:cubicBezTo>
                    <a:pt x="427" y="265"/>
                    <a:pt x="423" y="266"/>
                    <a:pt x="422" y="266"/>
                  </a:cubicBezTo>
                  <a:cubicBezTo>
                    <a:pt x="420" y="267"/>
                    <a:pt x="417" y="268"/>
                    <a:pt x="415" y="268"/>
                  </a:cubicBezTo>
                  <a:cubicBezTo>
                    <a:pt x="412" y="269"/>
                    <a:pt x="410" y="269"/>
                    <a:pt x="408" y="269"/>
                  </a:cubicBezTo>
                  <a:cubicBezTo>
                    <a:pt x="406" y="270"/>
                    <a:pt x="405" y="270"/>
                    <a:pt x="404" y="270"/>
                  </a:cubicBezTo>
                  <a:cubicBezTo>
                    <a:pt x="404" y="270"/>
                    <a:pt x="402" y="270"/>
                    <a:pt x="401" y="270"/>
                  </a:cubicBezTo>
                  <a:cubicBezTo>
                    <a:pt x="395" y="271"/>
                    <a:pt x="389" y="272"/>
                    <a:pt x="383" y="273"/>
                  </a:cubicBezTo>
                  <a:cubicBezTo>
                    <a:pt x="373" y="274"/>
                    <a:pt x="364" y="276"/>
                    <a:pt x="355" y="280"/>
                  </a:cubicBezTo>
                  <a:cubicBezTo>
                    <a:pt x="344" y="285"/>
                    <a:pt x="338" y="297"/>
                    <a:pt x="340" y="308"/>
                  </a:cubicBezTo>
                  <a:cubicBezTo>
                    <a:pt x="342" y="314"/>
                    <a:pt x="346" y="319"/>
                    <a:pt x="351" y="322"/>
                  </a:cubicBezTo>
                  <a:cubicBezTo>
                    <a:pt x="353" y="323"/>
                    <a:pt x="355" y="324"/>
                    <a:pt x="356" y="325"/>
                  </a:cubicBezTo>
                  <a:cubicBezTo>
                    <a:pt x="357" y="325"/>
                    <a:pt x="358" y="326"/>
                    <a:pt x="359" y="326"/>
                  </a:cubicBezTo>
                  <a:cubicBezTo>
                    <a:pt x="359" y="326"/>
                    <a:pt x="359" y="326"/>
                    <a:pt x="359" y="326"/>
                  </a:cubicBezTo>
                  <a:cubicBezTo>
                    <a:pt x="359" y="326"/>
                    <a:pt x="359" y="327"/>
                    <a:pt x="359" y="327"/>
                  </a:cubicBezTo>
                  <a:cubicBezTo>
                    <a:pt x="359" y="328"/>
                    <a:pt x="360" y="330"/>
                    <a:pt x="360" y="331"/>
                  </a:cubicBezTo>
                  <a:cubicBezTo>
                    <a:pt x="360" y="329"/>
                    <a:pt x="360" y="334"/>
                    <a:pt x="360" y="335"/>
                  </a:cubicBezTo>
                  <a:cubicBezTo>
                    <a:pt x="361" y="342"/>
                    <a:pt x="363" y="348"/>
                    <a:pt x="369" y="352"/>
                  </a:cubicBezTo>
                  <a:cubicBezTo>
                    <a:pt x="378" y="361"/>
                    <a:pt x="389" y="361"/>
                    <a:pt x="401" y="361"/>
                  </a:cubicBezTo>
                  <a:cubicBezTo>
                    <a:pt x="403" y="361"/>
                    <a:pt x="405" y="361"/>
                    <a:pt x="407" y="361"/>
                  </a:cubicBezTo>
                  <a:cubicBezTo>
                    <a:pt x="407" y="361"/>
                    <a:pt x="407" y="361"/>
                    <a:pt x="407" y="361"/>
                  </a:cubicBezTo>
                  <a:cubicBezTo>
                    <a:pt x="407" y="361"/>
                    <a:pt x="407" y="361"/>
                    <a:pt x="407" y="361"/>
                  </a:cubicBezTo>
                  <a:cubicBezTo>
                    <a:pt x="408" y="361"/>
                    <a:pt x="408" y="362"/>
                    <a:pt x="408" y="362"/>
                  </a:cubicBezTo>
                  <a:cubicBezTo>
                    <a:pt x="408" y="362"/>
                    <a:pt x="408" y="362"/>
                    <a:pt x="408" y="363"/>
                  </a:cubicBezTo>
                  <a:cubicBezTo>
                    <a:pt x="407" y="363"/>
                    <a:pt x="406" y="367"/>
                    <a:pt x="407" y="365"/>
                  </a:cubicBezTo>
                  <a:cubicBezTo>
                    <a:pt x="406" y="367"/>
                    <a:pt x="405" y="369"/>
                    <a:pt x="405" y="370"/>
                  </a:cubicBezTo>
                  <a:cubicBezTo>
                    <a:pt x="402" y="374"/>
                    <a:pt x="401" y="376"/>
                    <a:pt x="396" y="381"/>
                  </a:cubicBezTo>
                  <a:cubicBezTo>
                    <a:pt x="389" y="388"/>
                    <a:pt x="381" y="396"/>
                    <a:pt x="374" y="403"/>
                  </a:cubicBezTo>
                  <a:cubicBezTo>
                    <a:pt x="367" y="410"/>
                    <a:pt x="360" y="418"/>
                    <a:pt x="359" y="427"/>
                  </a:cubicBezTo>
                  <a:cubicBezTo>
                    <a:pt x="357" y="435"/>
                    <a:pt x="359" y="441"/>
                    <a:pt x="362" y="448"/>
                  </a:cubicBezTo>
                  <a:cubicBezTo>
                    <a:pt x="363" y="450"/>
                    <a:pt x="365" y="453"/>
                    <a:pt x="367" y="455"/>
                  </a:cubicBezTo>
                  <a:cubicBezTo>
                    <a:pt x="367" y="455"/>
                    <a:pt x="367" y="455"/>
                    <a:pt x="368" y="456"/>
                  </a:cubicBezTo>
                  <a:cubicBezTo>
                    <a:pt x="367" y="456"/>
                    <a:pt x="366" y="457"/>
                    <a:pt x="365" y="457"/>
                  </a:cubicBezTo>
                  <a:cubicBezTo>
                    <a:pt x="363" y="458"/>
                    <a:pt x="361" y="459"/>
                    <a:pt x="358" y="460"/>
                  </a:cubicBezTo>
                  <a:cubicBezTo>
                    <a:pt x="347" y="465"/>
                    <a:pt x="337" y="470"/>
                    <a:pt x="333" y="482"/>
                  </a:cubicBezTo>
                  <a:cubicBezTo>
                    <a:pt x="331" y="488"/>
                    <a:pt x="330" y="494"/>
                    <a:pt x="328" y="500"/>
                  </a:cubicBezTo>
                  <a:cubicBezTo>
                    <a:pt x="328" y="503"/>
                    <a:pt x="327" y="506"/>
                    <a:pt x="326" y="508"/>
                  </a:cubicBezTo>
                  <a:cubicBezTo>
                    <a:pt x="326" y="510"/>
                    <a:pt x="325" y="511"/>
                    <a:pt x="325" y="512"/>
                  </a:cubicBezTo>
                  <a:cubicBezTo>
                    <a:pt x="325" y="512"/>
                    <a:pt x="323" y="516"/>
                    <a:pt x="323" y="515"/>
                  </a:cubicBezTo>
                  <a:cubicBezTo>
                    <a:pt x="316" y="524"/>
                    <a:pt x="303" y="528"/>
                    <a:pt x="292" y="529"/>
                  </a:cubicBezTo>
                  <a:cubicBezTo>
                    <a:pt x="292" y="529"/>
                    <a:pt x="289" y="528"/>
                    <a:pt x="289" y="528"/>
                  </a:cubicBezTo>
                  <a:cubicBezTo>
                    <a:pt x="288" y="528"/>
                    <a:pt x="287" y="528"/>
                    <a:pt x="287" y="528"/>
                  </a:cubicBezTo>
                  <a:cubicBezTo>
                    <a:pt x="287" y="528"/>
                    <a:pt x="286" y="527"/>
                    <a:pt x="285" y="527"/>
                  </a:cubicBezTo>
                  <a:cubicBezTo>
                    <a:pt x="286" y="527"/>
                    <a:pt x="284" y="526"/>
                    <a:pt x="284" y="525"/>
                  </a:cubicBezTo>
                  <a:cubicBezTo>
                    <a:pt x="280" y="522"/>
                    <a:pt x="277" y="517"/>
                    <a:pt x="274" y="511"/>
                  </a:cubicBezTo>
                  <a:cubicBezTo>
                    <a:pt x="271" y="505"/>
                    <a:pt x="269" y="499"/>
                    <a:pt x="266" y="493"/>
                  </a:cubicBezTo>
                  <a:cubicBezTo>
                    <a:pt x="266" y="491"/>
                    <a:pt x="265" y="489"/>
                    <a:pt x="265" y="488"/>
                  </a:cubicBezTo>
                  <a:cubicBezTo>
                    <a:pt x="265" y="484"/>
                    <a:pt x="265" y="483"/>
                    <a:pt x="266" y="479"/>
                  </a:cubicBezTo>
                  <a:cubicBezTo>
                    <a:pt x="268" y="474"/>
                    <a:pt x="270" y="471"/>
                    <a:pt x="272" y="466"/>
                  </a:cubicBezTo>
                  <a:cubicBezTo>
                    <a:pt x="275" y="460"/>
                    <a:pt x="277" y="454"/>
                    <a:pt x="277" y="447"/>
                  </a:cubicBezTo>
                  <a:cubicBezTo>
                    <a:pt x="277" y="440"/>
                    <a:pt x="273" y="434"/>
                    <a:pt x="268" y="429"/>
                  </a:cubicBezTo>
                  <a:cubicBezTo>
                    <a:pt x="264" y="425"/>
                    <a:pt x="258" y="421"/>
                    <a:pt x="256" y="418"/>
                  </a:cubicBezTo>
                  <a:cubicBezTo>
                    <a:pt x="254" y="415"/>
                    <a:pt x="252" y="408"/>
                    <a:pt x="250" y="403"/>
                  </a:cubicBezTo>
                  <a:cubicBezTo>
                    <a:pt x="247" y="397"/>
                    <a:pt x="243" y="391"/>
                    <a:pt x="238" y="386"/>
                  </a:cubicBezTo>
                  <a:cubicBezTo>
                    <a:pt x="234" y="380"/>
                    <a:pt x="230" y="375"/>
                    <a:pt x="223" y="372"/>
                  </a:cubicBezTo>
                  <a:cubicBezTo>
                    <a:pt x="219" y="370"/>
                    <a:pt x="214" y="370"/>
                    <a:pt x="209" y="371"/>
                  </a:cubicBezTo>
                  <a:cubicBezTo>
                    <a:pt x="204" y="371"/>
                    <a:pt x="199" y="372"/>
                    <a:pt x="194" y="374"/>
                  </a:cubicBezTo>
                  <a:cubicBezTo>
                    <a:pt x="192" y="374"/>
                    <a:pt x="190" y="375"/>
                    <a:pt x="188" y="375"/>
                  </a:cubicBezTo>
                  <a:cubicBezTo>
                    <a:pt x="186" y="376"/>
                    <a:pt x="185" y="376"/>
                    <a:pt x="184" y="376"/>
                  </a:cubicBezTo>
                  <a:cubicBezTo>
                    <a:pt x="184" y="376"/>
                    <a:pt x="181" y="377"/>
                    <a:pt x="181" y="377"/>
                  </a:cubicBezTo>
                  <a:cubicBezTo>
                    <a:pt x="179" y="377"/>
                    <a:pt x="177" y="377"/>
                    <a:pt x="175" y="377"/>
                  </a:cubicBezTo>
                  <a:cubicBezTo>
                    <a:pt x="175" y="377"/>
                    <a:pt x="174" y="377"/>
                    <a:pt x="173" y="377"/>
                  </a:cubicBezTo>
                  <a:cubicBezTo>
                    <a:pt x="172" y="376"/>
                    <a:pt x="172" y="376"/>
                    <a:pt x="171" y="376"/>
                  </a:cubicBezTo>
                  <a:cubicBezTo>
                    <a:pt x="171" y="376"/>
                    <a:pt x="170" y="376"/>
                    <a:pt x="170" y="376"/>
                  </a:cubicBezTo>
                  <a:cubicBezTo>
                    <a:pt x="170" y="376"/>
                    <a:pt x="170" y="376"/>
                    <a:pt x="170" y="376"/>
                  </a:cubicBezTo>
                  <a:cubicBezTo>
                    <a:pt x="170" y="375"/>
                    <a:pt x="167" y="374"/>
                    <a:pt x="168" y="374"/>
                  </a:cubicBezTo>
                  <a:cubicBezTo>
                    <a:pt x="166" y="373"/>
                    <a:pt x="165" y="372"/>
                    <a:pt x="164" y="369"/>
                  </a:cubicBezTo>
                  <a:cubicBezTo>
                    <a:pt x="161" y="365"/>
                    <a:pt x="160" y="361"/>
                    <a:pt x="159" y="355"/>
                  </a:cubicBezTo>
                  <a:cubicBezTo>
                    <a:pt x="158" y="352"/>
                    <a:pt x="158" y="351"/>
                    <a:pt x="158" y="348"/>
                  </a:cubicBezTo>
                  <a:cubicBezTo>
                    <a:pt x="158" y="344"/>
                    <a:pt x="158" y="340"/>
                    <a:pt x="158" y="337"/>
                  </a:cubicBezTo>
                  <a:cubicBezTo>
                    <a:pt x="158" y="325"/>
                    <a:pt x="161" y="313"/>
                    <a:pt x="166" y="302"/>
                  </a:cubicBezTo>
                  <a:cubicBezTo>
                    <a:pt x="166" y="302"/>
                    <a:pt x="167" y="299"/>
                    <a:pt x="167" y="299"/>
                  </a:cubicBezTo>
                  <a:cubicBezTo>
                    <a:pt x="167" y="298"/>
                    <a:pt x="168" y="297"/>
                    <a:pt x="168" y="296"/>
                  </a:cubicBezTo>
                  <a:cubicBezTo>
                    <a:pt x="169" y="294"/>
                    <a:pt x="170" y="292"/>
                    <a:pt x="172" y="290"/>
                  </a:cubicBezTo>
                  <a:cubicBezTo>
                    <a:pt x="173" y="288"/>
                    <a:pt x="174" y="286"/>
                    <a:pt x="175" y="284"/>
                  </a:cubicBezTo>
                  <a:cubicBezTo>
                    <a:pt x="175" y="284"/>
                    <a:pt x="175" y="284"/>
                    <a:pt x="176" y="284"/>
                  </a:cubicBezTo>
                  <a:cubicBezTo>
                    <a:pt x="177" y="282"/>
                    <a:pt x="178" y="281"/>
                    <a:pt x="179" y="280"/>
                  </a:cubicBezTo>
                  <a:cubicBezTo>
                    <a:pt x="185" y="275"/>
                    <a:pt x="197" y="269"/>
                    <a:pt x="206" y="266"/>
                  </a:cubicBezTo>
                  <a:cubicBezTo>
                    <a:pt x="212" y="265"/>
                    <a:pt x="217" y="264"/>
                    <a:pt x="221" y="264"/>
                  </a:cubicBezTo>
                  <a:cubicBezTo>
                    <a:pt x="223" y="263"/>
                    <a:pt x="225" y="263"/>
                    <a:pt x="228" y="264"/>
                  </a:cubicBezTo>
                  <a:cubicBezTo>
                    <a:pt x="227" y="264"/>
                    <a:pt x="230" y="264"/>
                    <a:pt x="230" y="264"/>
                  </a:cubicBezTo>
                  <a:cubicBezTo>
                    <a:pt x="230" y="264"/>
                    <a:pt x="233" y="265"/>
                    <a:pt x="233" y="265"/>
                  </a:cubicBezTo>
                  <a:cubicBezTo>
                    <a:pt x="237" y="267"/>
                    <a:pt x="241" y="271"/>
                    <a:pt x="245" y="273"/>
                  </a:cubicBezTo>
                  <a:cubicBezTo>
                    <a:pt x="250" y="277"/>
                    <a:pt x="255" y="280"/>
                    <a:pt x="261" y="282"/>
                  </a:cubicBezTo>
                  <a:cubicBezTo>
                    <a:pt x="274" y="288"/>
                    <a:pt x="289" y="290"/>
                    <a:pt x="304" y="289"/>
                  </a:cubicBezTo>
                  <a:cubicBezTo>
                    <a:pt x="332" y="286"/>
                    <a:pt x="351" y="262"/>
                    <a:pt x="352" y="235"/>
                  </a:cubicBezTo>
                  <a:cubicBezTo>
                    <a:pt x="353" y="221"/>
                    <a:pt x="347" y="208"/>
                    <a:pt x="339" y="197"/>
                  </a:cubicBezTo>
                  <a:cubicBezTo>
                    <a:pt x="332" y="188"/>
                    <a:pt x="320" y="185"/>
                    <a:pt x="308" y="184"/>
                  </a:cubicBezTo>
                  <a:cubicBezTo>
                    <a:pt x="305" y="184"/>
                    <a:pt x="301" y="184"/>
                    <a:pt x="297" y="184"/>
                  </a:cubicBezTo>
                  <a:cubicBezTo>
                    <a:pt x="297" y="184"/>
                    <a:pt x="296" y="184"/>
                    <a:pt x="296" y="184"/>
                  </a:cubicBezTo>
                  <a:cubicBezTo>
                    <a:pt x="296" y="184"/>
                    <a:pt x="296" y="184"/>
                    <a:pt x="295" y="184"/>
                  </a:cubicBezTo>
                  <a:cubicBezTo>
                    <a:pt x="295" y="183"/>
                    <a:pt x="295" y="183"/>
                    <a:pt x="295" y="182"/>
                  </a:cubicBezTo>
                  <a:cubicBezTo>
                    <a:pt x="295" y="182"/>
                    <a:pt x="295" y="182"/>
                    <a:pt x="295" y="182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5" y="179"/>
                    <a:pt x="295" y="178"/>
                    <a:pt x="295" y="177"/>
                  </a:cubicBezTo>
                  <a:cubicBezTo>
                    <a:pt x="295" y="176"/>
                    <a:pt x="295" y="176"/>
                    <a:pt x="295" y="176"/>
                  </a:cubicBezTo>
                  <a:cubicBezTo>
                    <a:pt x="295" y="175"/>
                    <a:pt x="295" y="175"/>
                    <a:pt x="295" y="175"/>
                  </a:cubicBezTo>
                  <a:cubicBezTo>
                    <a:pt x="296" y="174"/>
                    <a:pt x="296" y="174"/>
                    <a:pt x="296" y="173"/>
                  </a:cubicBezTo>
                  <a:cubicBezTo>
                    <a:pt x="297" y="172"/>
                    <a:pt x="297" y="171"/>
                    <a:pt x="298" y="170"/>
                  </a:cubicBezTo>
                  <a:cubicBezTo>
                    <a:pt x="298" y="170"/>
                    <a:pt x="298" y="170"/>
                    <a:pt x="298" y="170"/>
                  </a:cubicBezTo>
                  <a:cubicBezTo>
                    <a:pt x="298" y="170"/>
                    <a:pt x="298" y="170"/>
                    <a:pt x="298" y="170"/>
                  </a:cubicBezTo>
                  <a:cubicBezTo>
                    <a:pt x="300" y="168"/>
                    <a:pt x="302" y="166"/>
                    <a:pt x="304" y="165"/>
                  </a:cubicBezTo>
                  <a:cubicBezTo>
                    <a:pt x="305" y="164"/>
                    <a:pt x="306" y="163"/>
                    <a:pt x="307" y="162"/>
                  </a:cubicBezTo>
                  <a:cubicBezTo>
                    <a:pt x="307" y="162"/>
                    <a:pt x="307" y="161"/>
                    <a:pt x="308" y="161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11" y="159"/>
                    <a:pt x="313" y="157"/>
                    <a:pt x="316" y="155"/>
                  </a:cubicBezTo>
                  <a:cubicBezTo>
                    <a:pt x="327" y="148"/>
                    <a:pt x="339" y="143"/>
                    <a:pt x="351" y="137"/>
                  </a:cubicBezTo>
                  <a:cubicBezTo>
                    <a:pt x="351" y="137"/>
                    <a:pt x="352" y="137"/>
                    <a:pt x="352" y="137"/>
                  </a:cubicBezTo>
                  <a:cubicBezTo>
                    <a:pt x="352" y="137"/>
                    <a:pt x="353" y="137"/>
                    <a:pt x="353" y="137"/>
                  </a:cubicBezTo>
                  <a:cubicBezTo>
                    <a:pt x="355" y="136"/>
                    <a:pt x="356" y="136"/>
                    <a:pt x="357" y="135"/>
                  </a:cubicBezTo>
                  <a:cubicBezTo>
                    <a:pt x="360" y="134"/>
                    <a:pt x="363" y="133"/>
                    <a:pt x="366" y="132"/>
                  </a:cubicBezTo>
                  <a:close/>
                  <a:moveTo>
                    <a:pt x="250" y="450"/>
                  </a:moveTo>
                  <a:cubicBezTo>
                    <a:pt x="250" y="450"/>
                    <a:pt x="250" y="450"/>
                    <a:pt x="250" y="450"/>
                  </a:cubicBezTo>
                  <a:cubicBezTo>
                    <a:pt x="250" y="450"/>
                    <a:pt x="250" y="450"/>
                    <a:pt x="250" y="450"/>
                  </a:cubicBezTo>
                  <a:cubicBezTo>
                    <a:pt x="250" y="450"/>
                    <a:pt x="250" y="450"/>
                    <a:pt x="250" y="450"/>
                  </a:cubicBezTo>
                  <a:close/>
                  <a:moveTo>
                    <a:pt x="524" y="422"/>
                  </a:moveTo>
                  <a:cubicBezTo>
                    <a:pt x="517" y="446"/>
                    <a:pt x="507" y="467"/>
                    <a:pt x="493" y="488"/>
                  </a:cubicBezTo>
                  <a:cubicBezTo>
                    <a:pt x="466" y="528"/>
                    <a:pt x="428" y="559"/>
                    <a:pt x="384" y="579"/>
                  </a:cubicBezTo>
                  <a:cubicBezTo>
                    <a:pt x="340" y="599"/>
                    <a:pt x="286" y="605"/>
                    <a:pt x="238" y="596"/>
                  </a:cubicBezTo>
                  <a:cubicBezTo>
                    <a:pt x="214" y="592"/>
                    <a:pt x="190" y="584"/>
                    <a:pt x="169" y="573"/>
                  </a:cubicBezTo>
                  <a:cubicBezTo>
                    <a:pt x="147" y="562"/>
                    <a:pt x="128" y="548"/>
                    <a:pt x="110" y="532"/>
                  </a:cubicBezTo>
                  <a:cubicBezTo>
                    <a:pt x="75" y="498"/>
                    <a:pt x="50" y="455"/>
                    <a:pt x="38" y="408"/>
                  </a:cubicBezTo>
                  <a:cubicBezTo>
                    <a:pt x="32" y="383"/>
                    <a:pt x="30" y="359"/>
                    <a:pt x="32" y="332"/>
                  </a:cubicBezTo>
                  <a:cubicBezTo>
                    <a:pt x="32" y="319"/>
                    <a:pt x="34" y="309"/>
                    <a:pt x="37" y="296"/>
                  </a:cubicBezTo>
                  <a:cubicBezTo>
                    <a:pt x="39" y="284"/>
                    <a:pt x="43" y="272"/>
                    <a:pt x="47" y="260"/>
                  </a:cubicBezTo>
                  <a:cubicBezTo>
                    <a:pt x="81" y="168"/>
                    <a:pt x="170" y="103"/>
                    <a:pt x="267" y="97"/>
                  </a:cubicBezTo>
                  <a:cubicBezTo>
                    <a:pt x="297" y="95"/>
                    <a:pt x="327" y="98"/>
                    <a:pt x="355" y="107"/>
                  </a:cubicBezTo>
                  <a:cubicBezTo>
                    <a:pt x="338" y="113"/>
                    <a:pt x="322" y="121"/>
                    <a:pt x="306" y="130"/>
                  </a:cubicBezTo>
                  <a:cubicBezTo>
                    <a:pt x="291" y="139"/>
                    <a:pt x="275" y="151"/>
                    <a:pt x="269" y="168"/>
                  </a:cubicBezTo>
                  <a:cubicBezTo>
                    <a:pt x="266" y="179"/>
                    <a:pt x="268" y="193"/>
                    <a:pt x="275" y="202"/>
                  </a:cubicBezTo>
                  <a:cubicBezTo>
                    <a:pt x="281" y="210"/>
                    <a:pt x="292" y="211"/>
                    <a:pt x="302" y="211"/>
                  </a:cubicBezTo>
                  <a:cubicBezTo>
                    <a:pt x="304" y="211"/>
                    <a:pt x="306" y="211"/>
                    <a:pt x="308" y="211"/>
                  </a:cubicBezTo>
                  <a:cubicBezTo>
                    <a:pt x="308" y="211"/>
                    <a:pt x="309" y="211"/>
                    <a:pt x="310" y="211"/>
                  </a:cubicBezTo>
                  <a:cubicBezTo>
                    <a:pt x="311" y="211"/>
                    <a:pt x="311" y="211"/>
                    <a:pt x="311" y="211"/>
                  </a:cubicBezTo>
                  <a:cubicBezTo>
                    <a:pt x="312" y="211"/>
                    <a:pt x="315" y="213"/>
                    <a:pt x="315" y="212"/>
                  </a:cubicBezTo>
                  <a:cubicBezTo>
                    <a:pt x="316" y="213"/>
                    <a:pt x="317" y="213"/>
                    <a:pt x="317" y="214"/>
                  </a:cubicBezTo>
                  <a:cubicBezTo>
                    <a:pt x="317" y="214"/>
                    <a:pt x="317" y="214"/>
                    <a:pt x="317" y="214"/>
                  </a:cubicBezTo>
                  <a:cubicBezTo>
                    <a:pt x="318" y="214"/>
                    <a:pt x="318" y="215"/>
                    <a:pt x="319" y="215"/>
                  </a:cubicBezTo>
                  <a:cubicBezTo>
                    <a:pt x="319" y="215"/>
                    <a:pt x="319" y="215"/>
                    <a:pt x="319" y="216"/>
                  </a:cubicBezTo>
                  <a:cubicBezTo>
                    <a:pt x="319" y="216"/>
                    <a:pt x="320" y="216"/>
                    <a:pt x="320" y="216"/>
                  </a:cubicBezTo>
                  <a:cubicBezTo>
                    <a:pt x="321" y="218"/>
                    <a:pt x="321" y="219"/>
                    <a:pt x="322" y="220"/>
                  </a:cubicBezTo>
                  <a:cubicBezTo>
                    <a:pt x="323" y="221"/>
                    <a:pt x="323" y="224"/>
                    <a:pt x="324" y="226"/>
                  </a:cubicBezTo>
                  <a:cubicBezTo>
                    <a:pt x="325" y="230"/>
                    <a:pt x="325" y="237"/>
                    <a:pt x="325" y="239"/>
                  </a:cubicBezTo>
                  <a:cubicBezTo>
                    <a:pt x="323" y="249"/>
                    <a:pt x="318" y="255"/>
                    <a:pt x="310" y="260"/>
                  </a:cubicBezTo>
                  <a:cubicBezTo>
                    <a:pt x="310" y="260"/>
                    <a:pt x="310" y="260"/>
                    <a:pt x="309" y="260"/>
                  </a:cubicBezTo>
                  <a:cubicBezTo>
                    <a:pt x="309" y="260"/>
                    <a:pt x="309" y="260"/>
                    <a:pt x="308" y="261"/>
                  </a:cubicBezTo>
                  <a:cubicBezTo>
                    <a:pt x="307" y="261"/>
                    <a:pt x="306" y="261"/>
                    <a:pt x="304" y="262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03" y="262"/>
                    <a:pt x="303" y="262"/>
                    <a:pt x="302" y="262"/>
                  </a:cubicBezTo>
                  <a:cubicBezTo>
                    <a:pt x="300" y="262"/>
                    <a:pt x="298" y="262"/>
                    <a:pt x="296" y="262"/>
                  </a:cubicBezTo>
                  <a:cubicBezTo>
                    <a:pt x="289" y="262"/>
                    <a:pt x="284" y="262"/>
                    <a:pt x="278" y="260"/>
                  </a:cubicBezTo>
                  <a:cubicBezTo>
                    <a:pt x="274" y="259"/>
                    <a:pt x="274" y="259"/>
                    <a:pt x="272" y="258"/>
                  </a:cubicBezTo>
                  <a:cubicBezTo>
                    <a:pt x="269" y="257"/>
                    <a:pt x="267" y="255"/>
                    <a:pt x="265" y="254"/>
                  </a:cubicBezTo>
                  <a:cubicBezTo>
                    <a:pt x="259" y="251"/>
                    <a:pt x="254" y="247"/>
                    <a:pt x="249" y="243"/>
                  </a:cubicBezTo>
                  <a:cubicBezTo>
                    <a:pt x="240" y="236"/>
                    <a:pt x="227" y="236"/>
                    <a:pt x="216" y="237"/>
                  </a:cubicBezTo>
                  <a:cubicBezTo>
                    <a:pt x="191" y="240"/>
                    <a:pt x="165" y="251"/>
                    <a:pt x="151" y="272"/>
                  </a:cubicBezTo>
                  <a:cubicBezTo>
                    <a:pt x="137" y="292"/>
                    <a:pt x="130" y="320"/>
                    <a:pt x="131" y="345"/>
                  </a:cubicBezTo>
                  <a:cubicBezTo>
                    <a:pt x="131" y="358"/>
                    <a:pt x="134" y="372"/>
                    <a:pt x="141" y="384"/>
                  </a:cubicBezTo>
                  <a:cubicBezTo>
                    <a:pt x="148" y="396"/>
                    <a:pt x="160" y="403"/>
                    <a:pt x="174" y="404"/>
                  </a:cubicBezTo>
                  <a:cubicBezTo>
                    <a:pt x="184" y="405"/>
                    <a:pt x="195" y="401"/>
                    <a:pt x="205" y="399"/>
                  </a:cubicBezTo>
                  <a:cubicBezTo>
                    <a:pt x="207" y="398"/>
                    <a:pt x="209" y="398"/>
                    <a:pt x="211" y="397"/>
                  </a:cubicBezTo>
                  <a:cubicBezTo>
                    <a:pt x="211" y="397"/>
                    <a:pt x="211" y="397"/>
                    <a:pt x="211" y="397"/>
                  </a:cubicBezTo>
                  <a:cubicBezTo>
                    <a:pt x="212" y="397"/>
                    <a:pt x="213" y="397"/>
                    <a:pt x="214" y="397"/>
                  </a:cubicBezTo>
                  <a:cubicBezTo>
                    <a:pt x="215" y="398"/>
                    <a:pt x="215" y="400"/>
                    <a:pt x="216" y="401"/>
                  </a:cubicBezTo>
                  <a:cubicBezTo>
                    <a:pt x="220" y="406"/>
                    <a:pt x="223" y="411"/>
                    <a:pt x="226" y="416"/>
                  </a:cubicBezTo>
                  <a:cubicBezTo>
                    <a:pt x="226" y="417"/>
                    <a:pt x="227" y="419"/>
                    <a:pt x="227" y="419"/>
                  </a:cubicBezTo>
                  <a:cubicBezTo>
                    <a:pt x="228" y="420"/>
                    <a:pt x="228" y="421"/>
                    <a:pt x="229" y="422"/>
                  </a:cubicBezTo>
                  <a:cubicBezTo>
                    <a:pt x="230" y="426"/>
                    <a:pt x="231" y="430"/>
                    <a:pt x="233" y="433"/>
                  </a:cubicBezTo>
                  <a:cubicBezTo>
                    <a:pt x="237" y="438"/>
                    <a:pt x="242" y="442"/>
                    <a:pt x="246" y="446"/>
                  </a:cubicBezTo>
                  <a:cubicBezTo>
                    <a:pt x="248" y="447"/>
                    <a:pt x="248" y="448"/>
                    <a:pt x="249" y="449"/>
                  </a:cubicBezTo>
                  <a:cubicBezTo>
                    <a:pt x="250" y="449"/>
                    <a:pt x="250" y="449"/>
                    <a:pt x="250" y="449"/>
                  </a:cubicBezTo>
                  <a:cubicBezTo>
                    <a:pt x="250" y="449"/>
                    <a:pt x="250" y="449"/>
                    <a:pt x="250" y="450"/>
                  </a:cubicBezTo>
                  <a:cubicBezTo>
                    <a:pt x="250" y="450"/>
                    <a:pt x="249" y="452"/>
                    <a:pt x="249" y="452"/>
                  </a:cubicBezTo>
                  <a:cubicBezTo>
                    <a:pt x="248" y="453"/>
                    <a:pt x="248" y="453"/>
                    <a:pt x="248" y="454"/>
                  </a:cubicBezTo>
                  <a:cubicBezTo>
                    <a:pt x="246" y="457"/>
                    <a:pt x="245" y="459"/>
                    <a:pt x="244" y="462"/>
                  </a:cubicBezTo>
                  <a:cubicBezTo>
                    <a:pt x="241" y="470"/>
                    <a:pt x="239" y="477"/>
                    <a:pt x="238" y="485"/>
                  </a:cubicBezTo>
                  <a:cubicBezTo>
                    <a:pt x="237" y="492"/>
                    <a:pt x="240" y="499"/>
                    <a:pt x="242" y="505"/>
                  </a:cubicBezTo>
                  <a:cubicBezTo>
                    <a:pt x="245" y="512"/>
                    <a:pt x="248" y="519"/>
                    <a:pt x="252" y="526"/>
                  </a:cubicBezTo>
                  <a:cubicBezTo>
                    <a:pt x="258" y="538"/>
                    <a:pt x="267" y="549"/>
                    <a:pt x="280" y="554"/>
                  </a:cubicBezTo>
                  <a:cubicBezTo>
                    <a:pt x="287" y="557"/>
                    <a:pt x="295" y="556"/>
                    <a:pt x="302" y="555"/>
                  </a:cubicBezTo>
                  <a:cubicBezTo>
                    <a:pt x="310" y="553"/>
                    <a:pt x="318" y="551"/>
                    <a:pt x="325" y="547"/>
                  </a:cubicBezTo>
                  <a:cubicBezTo>
                    <a:pt x="339" y="540"/>
                    <a:pt x="348" y="529"/>
                    <a:pt x="353" y="514"/>
                  </a:cubicBezTo>
                  <a:cubicBezTo>
                    <a:pt x="355" y="509"/>
                    <a:pt x="355" y="503"/>
                    <a:pt x="356" y="498"/>
                  </a:cubicBezTo>
                  <a:cubicBezTo>
                    <a:pt x="357" y="496"/>
                    <a:pt x="357" y="494"/>
                    <a:pt x="358" y="492"/>
                  </a:cubicBezTo>
                  <a:cubicBezTo>
                    <a:pt x="358" y="492"/>
                    <a:pt x="358" y="491"/>
                    <a:pt x="358" y="491"/>
                  </a:cubicBezTo>
                  <a:cubicBezTo>
                    <a:pt x="358" y="491"/>
                    <a:pt x="358" y="491"/>
                    <a:pt x="358" y="491"/>
                  </a:cubicBezTo>
                  <a:cubicBezTo>
                    <a:pt x="358" y="491"/>
                    <a:pt x="358" y="491"/>
                    <a:pt x="359" y="491"/>
                  </a:cubicBezTo>
                  <a:cubicBezTo>
                    <a:pt x="359" y="490"/>
                    <a:pt x="359" y="490"/>
                    <a:pt x="359" y="490"/>
                  </a:cubicBezTo>
                  <a:cubicBezTo>
                    <a:pt x="359" y="490"/>
                    <a:pt x="360" y="490"/>
                    <a:pt x="360" y="489"/>
                  </a:cubicBezTo>
                  <a:cubicBezTo>
                    <a:pt x="369" y="484"/>
                    <a:pt x="379" y="481"/>
                    <a:pt x="387" y="475"/>
                  </a:cubicBezTo>
                  <a:cubicBezTo>
                    <a:pt x="398" y="466"/>
                    <a:pt x="398" y="449"/>
                    <a:pt x="390" y="439"/>
                  </a:cubicBezTo>
                  <a:cubicBezTo>
                    <a:pt x="389" y="438"/>
                    <a:pt x="388" y="437"/>
                    <a:pt x="387" y="436"/>
                  </a:cubicBezTo>
                  <a:cubicBezTo>
                    <a:pt x="386" y="436"/>
                    <a:pt x="386" y="436"/>
                    <a:pt x="386" y="435"/>
                  </a:cubicBezTo>
                  <a:cubicBezTo>
                    <a:pt x="386" y="435"/>
                    <a:pt x="386" y="435"/>
                    <a:pt x="386" y="435"/>
                  </a:cubicBezTo>
                  <a:cubicBezTo>
                    <a:pt x="385" y="434"/>
                    <a:pt x="385" y="433"/>
                    <a:pt x="385" y="432"/>
                  </a:cubicBezTo>
                  <a:cubicBezTo>
                    <a:pt x="385" y="432"/>
                    <a:pt x="386" y="431"/>
                    <a:pt x="386" y="431"/>
                  </a:cubicBezTo>
                  <a:cubicBezTo>
                    <a:pt x="386" y="431"/>
                    <a:pt x="388" y="428"/>
                    <a:pt x="388" y="428"/>
                  </a:cubicBezTo>
                  <a:cubicBezTo>
                    <a:pt x="389" y="426"/>
                    <a:pt x="391" y="425"/>
                    <a:pt x="392" y="423"/>
                  </a:cubicBezTo>
                  <a:cubicBezTo>
                    <a:pt x="396" y="419"/>
                    <a:pt x="399" y="416"/>
                    <a:pt x="403" y="412"/>
                  </a:cubicBezTo>
                  <a:cubicBezTo>
                    <a:pt x="419" y="397"/>
                    <a:pt x="438" y="380"/>
                    <a:pt x="434" y="356"/>
                  </a:cubicBezTo>
                  <a:cubicBezTo>
                    <a:pt x="432" y="342"/>
                    <a:pt x="420" y="335"/>
                    <a:pt x="407" y="334"/>
                  </a:cubicBezTo>
                  <a:cubicBezTo>
                    <a:pt x="403" y="333"/>
                    <a:pt x="398" y="334"/>
                    <a:pt x="394" y="334"/>
                  </a:cubicBezTo>
                  <a:cubicBezTo>
                    <a:pt x="393" y="334"/>
                    <a:pt x="390" y="334"/>
                    <a:pt x="389" y="334"/>
                  </a:cubicBezTo>
                  <a:cubicBezTo>
                    <a:pt x="389" y="334"/>
                    <a:pt x="389" y="334"/>
                    <a:pt x="389" y="334"/>
                  </a:cubicBezTo>
                  <a:cubicBezTo>
                    <a:pt x="391" y="334"/>
                    <a:pt x="387" y="332"/>
                    <a:pt x="388" y="333"/>
                  </a:cubicBezTo>
                  <a:cubicBezTo>
                    <a:pt x="387" y="333"/>
                    <a:pt x="387" y="333"/>
                    <a:pt x="387" y="333"/>
                  </a:cubicBezTo>
                  <a:cubicBezTo>
                    <a:pt x="387" y="332"/>
                    <a:pt x="387" y="331"/>
                    <a:pt x="387" y="330"/>
                  </a:cubicBezTo>
                  <a:cubicBezTo>
                    <a:pt x="386" y="322"/>
                    <a:pt x="384" y="314"/>
                    <a:pt x="379" y="308"/>
                  </a:cubicBezTo>
                  <a:cubicBezTo>
                    <a:pt x="377" y="306"/>
                    <a:pt x="374" y="304"/>
                    <a:pt x="372" y="302"/>
                  </a:cubicBezTo>
                  <a:cubicBezTo>
                    <a:pt x="373" y="302"/>
                    <a:pt x="374" y="302"/>
                    <a:pt x="375" y="301"/>
                  </a:cubicBezTo>
                  <a:cubicBezTo>
                    <a:pt x="379" y="301"/>
                    <a:pt x="383" y="300"/>
                    <a:pt x="387" y="299"/>
                  </a:cubicBezTo>
                  <a:cubicBezTo>
                    <a:pt x="387" y="299"/>
                    <a:pt x="392" y="299"/>
                    <a:pt x="391" y="299"/>
                  </a:cubicBezTo>
                  <a:cubicBezTo>
                    <a:pt x="394" y="298"/>
                    <a:pt x="396" y="298"/>
                    <a:pt x="398" y="298"/>
                  </a:cubicBezTo>
                  <a:cubicBezTo>
                    <a:pt x="416" y="295"/>
                    <a:pt x="434" y="294"/>
                    <a:pt x="448" y="283"/>
                  </a:cubicBezTo>
                  <a:cubicBezTo>
                    <a:pt x="453" y="279"/>
                    <a:pt x="457" y="275"/>
                    <a:pt x="462" y="271"/>
                  </a:cubicBezTo>
                  <a:cubicBezTo>
                    <a:pt x="469" y="280"/>
                    <a:pt x="476" y="289"/>
                    <a:pt x="483" y="297"/>
                  </a:cubicBezTo>
                  <a:cubicBezTo>
                    <a:pt x="487" y="301"/>
                    <a:pt x="490" y="305"/>
                    <a:pt x="494" y="309"/>
                  </a:cubicBezTo>
                  <a:cubicBezTo>
                    <a:pt x="498" y="314"/>
                    <a:pt x="508" y="314"/>
                    <a:pt x="513" y="309"/>
                  </a:cubicBezTo>
                  <a:cubicBezTo>
                    <a:pt x="518" y="303"/>
                    <a:pt x="523" y="297"/>
                    <a:pt x="528" y="291"/>
                  </a:cubicBezTo>
                  <a:cubicBezTo>
                    <a:pt x="533" y="310"/>
                    <a:pt x="535" y="329"/>
                    <a:pt x="535" y="348"/>
                  </a:cubicBezTo>
                  <a:cubicBezTo>
                    <a:pt x="535" y="374"/>
                    <a:pt x="532" y="397"/>
                    <a:pt x="524" y="422"/>
                  </a:cubicBezTo>
                  <a:close/>
                  <a:moveTo>
                    <a:pt x="594" y="132"/>
                  </a:moveTo>
                  <a:cubicBezTo>
                    <a:pt x="594" y="132"/>
                    <a:pt x="594" y="132"/>
                    <a:pt x="594" y="132"/>
                  </a:cubicBezTo>
                  <a:cubicBezTo>
                    <a:pt x="594" y="133"/>
                    <a:pt x="594" y="134"/>
                    <a:pt x="593" y="135"/>
                  </a:cubicBezTo>
                  <a:cubicBezTo>
                    <a:pt x="593" y="139"/>
                    <a:pt x="591" y="143"/>
                    <a:pt x="590" y="147"/>
                  </a:cubicBezTo>
                  <a:cubicBezTo>
                    <a:pt x="589" y="149"/>
                    <a:pt x="589" y="151"/>
                    <a:pt x="588" y="153"/>
                  </a:cubicBezTo>
                  <a:cubicBezTo>
                    <a:pt x="588" y="154"/>
                    <a:pt x="587" y="155"/>
                    <a:pt x="587" y="157"/>
                  </a:cubicBezTo>
                  <a:cubicBezTo>
                    <a:pt x="587" y="157"/>
                    <a:pt x="587" y="157"/>
                    <a:pt x="587" y="157"/>
                  </a:cubicBezTo>
                  <a:cubicBezTo>
                    <a:pt x="587" y="157"/>
                    <a:pt x="586" y="157"/>
                    <a:pt x="586" y="157"/>
                  </a:cubicBezTo>
                  <a:cubicBezTo>
                    <a:pt x="584" y="162"/>
                    <a:pt x="582" y="167"/>
                    <a:pt x="580" y="171"/>
                  </a:cubicBezTo>
                  <a:cubicBezTo>
                    <a:pt x="570" y="191"/>
                    <a:pt x="558" y="209"/>
                    <a:pt x="545" y="226"/>
                  </a:cubicBezTo>
                  <a:cubicBezTo>
                    <a:pt x="542" y="230"/>
                    <a:pt x="539" y="234"/>
                    <a:pt x="536" y="238"/>
                  </a:cubicBezTo>
                  <a:cubicBezTo>
                    <a:pt x="535" y="239"/>
                    <a:pt x="534" y="240"/>
                    <a:pt x="534" y="241"/>
                  </a:cubicBezTo>
                  <a:cubicBezTo>
                    <a:pt x="533" y="241"/>
                    <a:pt x="533" y="242"/>
                    <a:pt x="532" y="243"/>
                  </a:cubicBezTo>
                  <a:cubicBezTo>
                    <a:pt x="531" y="245"/>
                    <a:pt x="529" y="247"/>
                    <a:pt x="528" y="249"/>
                  </a:cubicBezTo>
                  <a:cubicBezTo>
                    <a:pt x="522" y="256"/>
                    <a:pt x="517" y="262"/>
                    <a:pt x="511" y="269"/>
                  </a:cubicBezTo>
                  <a:cubicBezTo>
                    <a:pt x="509" y="272"/>
                    <a:pt x="506" y="275"/>
                    <a:pt x="503" y="279"/>
                  </a:cubicBezTo>
                  <a:cubicBezTo>
                    <a:pt x="501" y="276"/>
                    <a:pt x="499" y="274"/>
                    <a:pt x="497" y="272"/>
                  </a:cubicBezTo>
                  <a:cubicBezTo>
                    <a:pt x="492" y="265"/>
                    <a:pt x="487" y="259"/>
                    <a:pt x="481" y="252"/>
                  </a:cubicBezTo>
                  <a:cubicBezTo>
                    <a:pt x="480" y="251"/>
                    <a:pt x="479" y="249"/>
                    <a:pt x="477" y="247"/>
                  </a:cubicBezTo>
                  <a:cubicBezTo>
                    <a:pt x="476" y="246"/>
                    <a:pt x="476" y="245"/>
                    <a:pt x="475" y="244"/>
                  </a:cubicBezTo>
                  <a:cubicBezTo>
                    <a:pt x="475" y="244"/>
                    <a:pt x="474" y="243"/>
                    <a:pt x="474" y="243"/>
                  </a:cubicBezTo>
                  <a:cubicBezTo>
                    <a:pt x="471" y="239"/>
                    <a:pt x="468" y="234"/>
                    <a:pt x="464" y="230"/>
                  </a:cubicBezTo>
                  <a:cubicBezTo>
                    <a:pt x="452" y="213"/>
                    <a:pt x="439" y="195"/>
                    <a:pt x="429" y="176"/>
                  </a:cubicBezTo>
                  <a:cubicBezTo>
                    <a:pt x="427" y="172"/>
                    <a:pt x="425" y="167"/>
                    <a:pt x="422" y="163"/>
                  </a:cubicBezTo>
                  <a:cubicBezTo>
                    <a:pt x="422" y="161"/>
                    <a:pt x="421" y="159"/>
                    <a:pt x="420" y="158"/>
                  </a:cubicBezTo>
                  <a:cubicBezTo>
                    <a:pt x="420" y="157"/>
                    <a:pt x="419" y="156"/>
                    <a:pt x="419" y="155"/>
                  </a:cubicBezTo>
                  <a:cubicBezTo>
                    <a:pt x="419" y="154"/>
                    <a:pt x="418" y="153"/>
                    <a:pt x="418" y="151"/>
                  </a:cubicBezTo>
                  <a:cubicBezTo>
                    <a:pt x="416" y="147"/>
                    <a:pt x="415" y="143"/>
                    <a:pt x="414" y="139"/>
                  </a:cubicBezTo>
                  <a:cubicBezTo>
                    <a:pt x="413" y="138"/>
                    <a:pt x="413" y="136"/>
                    <a:pt x="413" y="134"/>
                  </a:cubicBezTo>
                  <a:cubicBezTo>
                    <a:pt x="413" y="133"/>
                    <a:pt x="413" y="133"/>
                    <a:pt x="412" y="132"/>
                  </a:cubicBezTo>
                  <a:cubicBezTo>
                    <a:pt x="412" y="132"/>
                    <a:pt x="412" y="131"/>
                    <a:pt x="412" y="130"/>
                  </a:cubicBezTo>
                  <a:cubicBezTo>
                    <a:pt x="411" y="108"/>
                    <a:pt x="419" y="85"/>
                    <a:pt x="433" y="68"/>
                  </a:cubicBezTo>
                  <a:cubicBezTo>
                    <a:pt x="448" y="50"/>
                    <a:pt x="470" y="39"/>
                    <a:pt x="492" y="36"/>
                  </a:cubicBezTo>
                  <a:cubicBezTo>
                    <a:pt x="516" y="34"/>
                    <a:pt x="540" y="40"/>
                    <a:pt x="558" y="54"/>
                  </a:cubicBezTo>
                  <a:cubicBezTo>
                    <a:pt x="578" y="69"/>
                    <a:pt x="589" y="89"/>
                    <a:pt x="593" y="113"/>
                  </a:cubicBezTo>
                  <a:cubicBezTo>
                    <a:pt x="594" y="116"/>
                    <a:pt x="594" y="122"/>
                    <a:pt x="594" y="127"/>
                  </a:cubicBezTo>
                  <a:cubicBezTo>
                    <a:pt x="594" y="129"/>
                    <a:pt x="594" y="130"/>
                    <a:pt x="594" y="1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67">
              <a:extLst>
                <a:ext uri="{FF2B5EF4-FFF2-40B4-BE49-F238E27FC236}">
                  <a16:creationId xmlns:a16="http://schemas.microsoft.com/office/drawing/2014/main" id="{5B630176-76FE-4A24-AECC-D029BF410C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6975" y="6453188"/>
              <a:ext cx="300038" cy="301625"/>
            </a:xfrm>
            <a:custGeom>
              <a:avLst/>
              <a:gdLst>
                <a:gd name="T0" fmla="*/ 74 w 121"/>
                <a:gd name="T1" fmla="*/ 4 h 122"/>
                <a:gd name="T2" fmla="*/ 31 w 121"/>
                <a:gd name="T3" fmla="*/ 9 h 122"/>
                <a:gd name="T4" fmla="*/ 3 w 121"/>
                <a:gd name="T5" fmla="*/ 40 h 122"/>
                <a:gd name="T6" fmla="*/ 0 w 121"/>
                <a:gd name="T7" fmla="*/ 59 h 122"/>
                <a:gd name="T8" fmla="*/ 0 w 121"/>
                <a:gd name="T9" fmla="*/ 60 h 122"/>
                <a:gd name="T10" fmla="*/ 0 w 121"/>
                <a:gd name="T11" fmla="*/ 62 h 122"/>
                <a:gd name="T12" fmla="*/ 53 w 121"/>
                <a:gd name="T13" fmla="*/ 119 h 122"/>
                <a:gd name="T14" fmla="*/ 116 w 121"/>
                <a:gd name="T15" fmla="*/ 72 h 122"/>
                <a:gd name="T16" fmla="*/ 74 w 121"/>
                <a:gd name="T17" fmla="*/ 4 h 122"/>
                <a:gd name="T18" fmla="*/ 58 w 121"/>
                <a:gd name="T19" fmla="*/ 92 h 122"/>
                <a:gd name="T20" fmla="*/ 27 w 121"/>
                <a:gd name="T21" fmla="*/ 60 h 122"/>
                <a:gd name="T22" fmla="*/ 58 w 121"/>
                <a:gd name="T23" fmla="*/ 29 h 122"/>
                <a:gd name="T24" fmla="*/ 90 w 121"/>
                <a:gd name="T25" fmla="*/ 60 h 122"/>
                <a:gd name="T26" fmla="*/ 58 w 121"/>
                <a:gd name="T27" fmla="*/ 9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22">
                  <a:moveTo>
                    <a:pt x="74" y="4"/>
                  </a:moveTo>
                  <a:cubicBezTo>
                    <a:pt x="60" y="0"/>
                    <a:pt x="44" y="2"/>
                    <a:pt x="31" y="9"/>
                  </a:cubicBezTo>
                  <a:cubicBezTo>
                    <a:pt x="18" y="15"/>
                    <a:pt x="9" y="27"/>
                    <a:pt x="3" y="40"/>
                  </a:cubicBezTo>
                  <a:cubicBezTo>
                    <a:pt x="1" y="46"/>
                    <a:pt x="0" y="53"/>
                    <a:pt x="0" y="59"/>
                  </a:cubicBezTo>
                  <a:cubicBezTo>
                    <a:pt x="0" y="59"/>
                    <a:pt x="0" y="60"/>
                    <a:pt x="0" y="60"/>
                  </a:cubicBezTo>
                  <a:cubicBezTo>
                    <a:pt x="0" y="61"/>
                    <a:pt x="0" y="62"/>
                    <a:pt x="0" y="62"/>
                  </a:cubicBezTo>
                  <a:cubicBezTo>
                    <a:pt x="1" y="92"/>
                    <a:pt x="24" y="115"/>
                    <a:pt x="53" y="119"/>
                  </a:cubicBezTo>
                  <a:cubicBezTo>
                    <a:pt x="82" y="122"/>
                    <a:pt x="110" y="100"/>
                    <a:pt x="116" y="72"/>
                  </a:cubicBezTo>
                  <a:cubicBezTo>
                    <a:pt x="121" y="42"/>
                    <a:pt x="103" y="13"/>
                    <a:pt x="74" y="4"/>
                  </a:cubicBezTo>
                  <a:close/>
                  <a:moveTo>
                    <a:pt x="58" y="92"/>
                  </a:moveTo>
                  <a:cubicBezTo>
                    <a:pt x="41" y="92"/>
                    <a:pt x="27" y="78"/>
                    <a:pt x="27" y="60"/>
                  </a:cubicBezTo>
                  <a:cubicBezTo>
                    <a:pt x="27" y="43"/>
                    <a:pt x="41" y="29"/>
                    <a:pt x="58" y="29"/>
                  </a:cubicBezTo>
                  <a:cubicBezTo>
                    <a:pt x="76" y="29"/>
                    <a:pt x="89" y="43"/>
                    <a:pt x="90" y="60"/>
                  </a:cubicBezTo>
                  <a:cubicBezTo>
                    <a:pt x="90" y="78"/>
                    <a:pt x="75" y="92"/>
                    <a:pt x="58" y="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8">
              <a:extLst>
                <a:ext uri="{FF2B5EF4-FFF2-40B4-BE49-F238E27FC236}">
                  <a16:creationId xmlns:a16="http://schemas.microsoft.com/office/drawing/2014/main" id="{B377B37A-D6F9-411F-9029-F9C927116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12600" y="6665913"/>
              <a:ext cx="88900" cy="80962"/>
            </a:xfrm>
            <a:custGeom>
              <a:avLst/>
              <a:gdLst>
                <a:gd name="T0" fmla="*/ 21 w 36"/>
                <a:gd name="T1" fmla="*/ 29 h 33"/>
                <a:gd name="T2" fmla="*/ 23 w 36"/>
                <a:gd name="T3" fmla="*/ 28 h 33"/>
                <a:gd name="T4" fmla="*/ 29 w 36"/>
                <a:gd name="T5" fmla="*/ 25 h 33"/>
                <a:gd name="T6" fmla="*/ 35 w 36"/>
                <a:gd name="T7" fmla="*/ 17 h 33"/>
                <a:gd name="T8" fmla="*/ 34 w 36"/>
                <a:gd name="T9" fmla="*/ 7 h 33"/>
                <a:gd name="T10" fmla="*/ 25 w 36"/>
                <a:gd name="T11" fmla="*/ 1 h 33"/>
                <a:gd name="T12" fmla="*/ 22 w 36"/>
                <a:gd name="T13" fmla="*/ 0 h 33"/>
                <a:gd name="T14" fmla="*/ 16 w 36"/>
                <a:gd name="T15" fmla="*/ 1 h 33"/>
                <a:gd name="T16" fmla="*/ 14 w 36"/>
                <a:gd name="T17" fmla="*/ 2 h 33"/>
                <a:gd name="T18" fmla="*/ 7 w 36"/>
                <a:gd name="T19" fmla="*/ 6 h 33"/>
                <a:gd name="T20" fmla="*/ 1 w 36"/>
                <a:gd name="T21" fmla="*/ 14 h 33"/>
                <a:gd name="T22" fmla="*/ 2 w 36"/>
                <a:gd name="T23" fmla="*/ 24 h 33"/>
                <a:gd name="T24" fmla="*/ 21 w 36"/>
                <a:gd name="T25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3">
                  <a:moveTo>
                    <a:pt x="21" y="29"/>
                  </a:moveTo>
                  <a:cubicBezTo>
                    <a:pt x="21" y="29"/>
                    <a:pt x="22" y="28"/>
                    <a:pt x="23" y="28"/>
                  </a:cubicBezTo>
                  <a:cubicBezTo>
                    <a:pt x="25" y="27"/>
                    <a:pt x="27" y="26"/>
                    <a:pt x="29" y="25"/>
                  </a:cubicBezTo>
                  <a:cubicBezTo>
                    <a:pt x="32" y="24"/>
                    <a:pt x="34" y="20"/>
                    <a:pt x="35" y="17"/>
                  </a:cubicBezTo>
                  <a:cubicBezTo>
                    <a:pt x="36" y="14"/>
                    <a:pt x="35" y="10"/>
                    <a:pt x="34" y="7"/>
                  </a:cubicBezTo>
                  <a:cubicBezTo>
                    <a:pt x="32" y="4"/>
                    <a:pt x="29" y="1"/>
                    <a:pt x="25" y="1"/>
                  </a:cubicBezTo>
                  <a:cubicBezTo>
                    <a:pt x="24" y="0"/>
                    <a:pt x="23" y="0"/>
                    <a:pt x="22" y="0"/>
                  </a:cubicBezTo>
                  <a:cubicBezTo>
                    <a:pt x="20" y="0"/>
                    <a:pt x="18" y="1"/>
                    <a:pt x="16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1" y="3"/>
                    <a:pt x="9" y="4"/>
                    <a:pt x="7" y="6"/>
                  </a:cubicBezTo>
                  <a:cubicBezTo>
                    <a:pt x="4" y="8"/>
                    <a:pt x="2" y="10"/>
                    <a:pt x="1" y="14"/>
                  </a:cubicBezTo>
                  <a:cubicBezTo>
                    <a:pt x="0" y="17"/>
                    <a:pt x="0" y="21"/>
                    <a:pt x="2" y="24"/>
                  </a:cubicBezTo>
                  <a:cubicBezTo>
                    <a:pt x="6" y="30"/>
                    <a:pt x="15" y="33"/>
                    <a:pt x="21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69">
              <a:extLst>
                <a:ext uri="{FF2B5EF4-FFF2-40B4-BE49-F238E27FC236}">
                  <a16:creationId xmlns:a16="http://schemas.microsoft.com/office/drawing/2014/main" id="{82922315-B57F-4BE5-A44E-A49592587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4313" y="6723063"/>
              <a:ext cx="260350" cy="481012"/>
            </a:xfrm>
            <a:custGeom>
              <a:avLst/>
              <a:gdLst>
                <a:gd name="T0" fmla="*/ 101 w 105"/>
                <a:gd name="T1" fmla="*/ 9 h 194"/>
                <a:gd name="T2" fmla="*/ 82 w 105"/>
                <a:gd name="T3" fmla="*/ 4 h 194"/>
                <a:gd name="T4" fmla="*/ 0 w 105"/>
                <a:gd name="T5" fmla="*/ 176 h 194"/>
                <a:gd name="T6" fmla="*/ 27 w 105"/>
                <a:gd name="T7" fmla="*/ 176 h 194"/>
                <a:gd name="T8" fmla="*/ 96 w 105"/>
                <a:gd name="T9" fmla="*/ 28 h 194"/>
                <a:gd name="T10" fmla="*/ 101 w 105"/>
                <a:gd name="T11" fmla="*/ 9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194">
                  <a:moveTo>
                    <a:pt x="101" y="9"/>
                  </a:moveTo>
                  <a:cubicBezTo>
                    <a:pt x="97" y="3"/>
                    <a:pt x="88" y="0"/>
                    <a:pt x="82" y="4"/>
                  </a:cubicBezTo>
                  <a:cubicBezTo>
                    <a:pt x="30" y="44"/>
                    <a:pt x="0" y="111"/>
                    <a:pt x="0" y="176"/>
                  </a:cubicBezTo>
                  <a:cubicBezTo>
                    <a:pt x="0" y="194"/>
                    <a:pt x="27" y="194"/>
                    <a:pt x="27" y="176"/>
                  </a:cubicBezTo>
                  <a:cubicBezTo>
                    <a:pt x="27" y="121"/>
                    <a:pt x="52" y="61"/>
                    <a:pt x="96" y="28"/>
                  </a:cubicBezTo>
                  <a:cubicBezTo>
                    <a:pt x="102" y="23"/>
                    <a:pt x="105" y="16"/>
                    <a:pt x="101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19F4481-0B9C-4A03-9CD5-659B4D678B0C}"/>
              </a:ext>
            </a:extLst>
          </p:cNvPr>
          <p:cNvGrpSpPr/>
          <p:nvPr/>
        </p:nvGrpSpPr>
        <p:grpSpPr>
          <a:xfrm>
            <a:off x="3594100" y="3554634"/>
            <a:ext cx="2359173" cy="1990076"/>
            <a:chOff x="917427" y="3780489"/>
            <a:chExt cx="2359173" cy="1990076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0C7A82B-56F6-4444-A659-DFF62E1809C3}"/>
                </a:ext>
              </a:extLst>
            </p:cNvPr>
            <p:cNvSpPr/>
            <p:nvPr/>
          </p:nvSpPr>
          <p:spPr>
            <a:xfrm>
              <a:off x="917427" y="4175737"/>
              <a:ext cx="2359173" cy="1165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whole, 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4640426-7654-494D-ADA4-D1C026BEB011}"/>
                </a:ext>
              </a:extLst>
            </p:cNvPr>
            <p:cNvSpPr/>
            <p:nvPr/>
          </p:nvSpPr>
          <p:spPr>
            <a:xfrm>
              <a:off x="917427" y="3780489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400" spc="3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Project Two</a:t>
              </a:r>
              <a:endParaRPr lang="en-US" sz="1400" spc="300" dirty="0">
                <a:latin typeface="Bahnschrift" panose="020B0502040204020203" pitchFamily="34" charset="0"/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C10EE79-4BF9-4046-AAF9-EF2A3F9E7E51}"/>
                </a:ext>
              </a:extLst>
            </p:cNvPr>
            <p:cNvGrpSpPr/>
            <p:nvPr/>
          </p:nvGrpSpPr>
          <p:grpSpPr>
            <a:xfrm>
              <a:off x="1541513" y="5415977"/>
              <a:ext cx="1111001" cy="354588"/>
              <a:chOff x="1545126" y="4780322"/>
              <a:chExt cx="1111001" cy="354588"/>
            </a:xfrm>
          </p:grpSpPr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772E3C21-97CB-41B9-8AEA-23C794826F4A}"/>
                  </a:ext>
                </a:extLst>
              </p:cNvPr>
              <p:cNvSpPr/>
              <p:nvPr/>
            </p:nvSpPr>
            <p:spPr>
              <a:xfrm>
                <a:off x="1651338" y="4812622"/>
                <a:ext cx="898577" cy="322288"/>
              </a:xfrm>
              <a:prstGeom prst="roundRect">
                <a:avLst>
                  <a:gd name="adj" fmla="val 175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6D87F373-E9F0-4B4C-9D7B-127465D6449A}"/>
                  </a:ext>
                </a:extLst>
              </p:cNvPr>
              <p:cNvSpPr/>
              <p:nvPr/>
            </p:nvSpPr>
            <p:spPr>
              <a:xfrm>
                <a:off x="1545126" y="4780322"/>
                <a:ext cx="1111001" cy="3395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200" dirty="0">
                    <a:solidFill>
                      <a:schemeClr val="bg1">
                        <a:lumMod val="9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Learn More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sp>
        <p:nvSpPr>
          <p:cNvPr id="26" name="Freeform 53">
            <a:extLst>
              <a:ext uri="{FF2B5EF4-FFF2-40B4-BE49-F238E27FC236}">
                <a16:creationId xmlns:a16="http://schemas.microsoft.com/office/drawing/2014/main" id="{06393068-3C0E-4D02-9C4D-44B8354EA648}"/>
              </a:ext>
            </a:extLst>
          </p:cNvPr>
          <p:cNvSpPr>
            <a:spLocks noEditPoints="1"/>
          </p:cNvSpPr>
          <p:nvPr/>
        </p:nvSpPr>
        <p:spPr bwMode="auto">
          <a:xfrm>
            <a:off x="7112059" y="2977617"/>
            <a:ext cx="634883" cy="500528"/>
          </a:xfrm>
          <a:custGeom>
            <a:avLst/>
            <a:gdLst>
              <a:gd name="T0" fmla="*/ 658 w 738"/>
              <a:gd name="T1" fmla="*/ 489 h 583"/>
              <a:gd name="T2" fmla="*/ 414 w 738"/>
              <a:gd name="T3" fmla="*/ 428 h 583"/>
              <a:gd name="T4" fmla="*/ 305 w 738"/>
              <a:gd name="T5" fmla="*/ 202 h 583"/>
              <a:gd name="T6" fmla="*/ 426 w 738"/>
              <a:gd name="T7" fmla="*/ 143 h 583"/>
              <a:gd name="T8" fmla="*/ 538 w 738"/>
              <a:gd name="T9" fmla="*/ 89 h 583"/>
              <a:gd name="T10" fmla="*/ 540 w 738"/>
              <a:gd name="T11" fmla="*/ 88 h 583"/>
              <a:gd name="T12" fmla="*/ 401 w 738"/>
              <a:gd name="T13" fmla="*/ 0 h 583"/>
              <a:gd name="T14" fmla="*/ 220 w 738"/>
              <a:gd name="T15" fmla="*/ 27 h 583"/>
              <a:gd name="T16" fmla="*/ 192 w 738"/>
              <a:gd name="T17" fmla="*/ 43 h 583"/>
              <a:gd name="T18" fmla="*/ 181 w 738"/>
              <a:gd name="T19" fmla="*/ 64 h 583"/>
              <a:gd name="T20" fmla="*/ 21 w 738"/>
              <a:gd name="T21" fmla="*/ 323 h 583"/>
              <a:gd name="T22" fmla="*/ 155 w 738"/>
              <a:gd name="T23" fmla="*/ 274 h 583"/>
              <a:gd name="T24" fmla="*/ 276 w 738"/>
              <a:gd name="T25" fmla="*/ 216 h 583"/>
              <a:gd name="T26" fmla="*/ 379 w 738"/>
              <a:gd name="T27" fmla="*/ 428 h 583"/>
              <a:gd name="T28" fmla="*/ 90 w 738"/>
              <a:gd name="T29" fmla="*/ 516 h 583"/>
              <a:gd name="T30" fmla="*/ 67 w 738"/>
              <a:gd name="T31" fmla="*/ 583 h 583"/>
              <a:gd name="T32" fmla="*/ 733 w 738"/>
              <a:gd name="T33" fmla="*/ 578 h 583"/>
              <a:gd name="T34" fmla="*/ 714 w 738"/>
              <a:gd name="T35" fmla="*/ 527 h 583"/>
              <a:gd name="T36" fmla="*/ 451 w 738"/>
              <a:gd name="T37" fmla="*/ 37 h 583"/>
              <a:gd name="T38" fmla="*/ 475 w 738"/>
              <a:gd name="T39" fmla="*/ 44 h 583"/>
              <a:gd name="T40" fmla="*/ 477 w 738"/>
              <a:gd name="T41" fmla="*/ 45 h 583"/>
              <a:gd name="T42" fmla="*/ 493 w 738"/>
              <a:gd name="T43" fmla="*/ 54 h 583"/>
              <a:gd name="T44" fmla="*/ 503 w 738"/>
              <a:gd name="T45" fmla="*/ 62 h 583"/>
              <a:gd name="T46" fmla="*/ 509 w 738"/>
              <a:gd name="T47" fmla="*/ 68 h 583"/>
              <a:gd name="T48" fmla="*/ 337 w 738"/>
              <a:gd name="T49" fmla="*/ 38 h 583"/>
              <a:gd name="T50" fmla="*/ 126 w 738"/>
              <a:gd name="T51" fmla="*/ 253 h 583"/>
              <a:gd name="T52" fmla="*/ 43 w 738"/>
              <a:gd name="T53" fmla="*/ 289 h 583"/>
              <a:gd name="T54" fmla="*/ 43 w 738"/>
              <a:gd name="T55" fmla="*/ 283 h 583"/>
              <a:gd name="T56" fmla="*/ 43 w 738"/>
              <a:gd name="T57" fmla="*/ 266 h 583"/>
              <a:gd name="T58" fmla="*/ 45 w 738"/>
              <a:gd name="T59" fmla="*/ 254 h 583"/>
              <a:gd name="T60" fmla="*/ 52 w 738"/>
              <a:gd name="T61" fmla="*/ 235 h 583"/>
              <a:gd name="T62" fmla="*/ 58 w 738"/>
              <a:gd name="T63" fmla="*/ 223 h 583"/>
              <a:gd name="T64" fmla="*/ 127 w 738"/>
              <a:gd name="T65" fmla="*/ 140 h 583"/>
              <a:gd name="T66" fmla="*/ 173 w 738"/>
              <a:gd name="T67" fmla="*/ 230 h 583"/>
              <a:gd name="T68" fmla="*/ 151 w 738"/>
              <a:gd name="T69" fmla="*/ 173 h 583"/>
              <a:gd name="T70" fmla="*/ 212 w 738"/>
              <a:gd name="T71" fmla="*/ 84 h 583"/>
              <a:gd name="T72" fmla="*/ 262 w 738"/>
              <a:gd name="T73" fmla="*/ 187 h 583"/>
              <a:gd name="T74" fmla="*/ 243 w 738"/>
              <a:gd name="T75" fmla="*/ 75 h 583"/>
              <a:gd name="T76" fmla="*/ 268 w 738"/>
              <a:gd name="T77" fmla="*/ 63 h 583"/>
              <a:gd name="T78" fmla="*/ 398 w 738"/>
              <a:gd name="T79" fmla="*/ 122 h 583"/>
              <a:gd name="T80" fmla="*/ 243 w 738"/>
              <a:gd name="T81" fmla="*/ 75 h 583"/>
              <a:gd name="T82" fmla="*/ 100 w 738"/>
              <a:gd name="T83" fmla="*/ 548 h 583"/>
              <a:gd name="T84" fmla="*/ 109 w 738"/>
              <a:gd name="T85" fmla="*/ 542 h 583"/>
              <a:gd name="T86" fmla="*/ 155 w 738"/>
              <a:gd name="T87" fmla="*/ 514 h 583"/>
              <a:gd name="T88" fmla="*/ 341 w 738"/>
              <a:gd name="T89" fmla="*/ 462 h 583"/>
              <a:gd name="T90" fmla="*/ 641 w 738"/>
              <a:gd name="T91" fmla="*/ 516 h 583"/>
              <a:gd name="T92" fmla="*/ 683 w 738"/>
              <a:gd name="T93" fmla="*/ 542 h 583"/>
              <a:gd name="T94" fmla="*/ 692 w 738"/>
              <a:gd name="T95" fmla="*/ 550 h 583"/>
              <a:gd name="T96" fmla="*/ 97 w 738"/>
              <a:gd name="T97" fmla="*/ 551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38" h="583">
                <a:moveTo>
                  <a:pt x="714" y="527"/>
                </a:moveTo>
                <a:cubicBezTo>
                  <a:pt x="698" y="512"/>
                  <a:pt x="678" y="500"/>
                  <a:pt x="658" y="489"/>
                </a:cubicBezTo>
                <a:cubicBezTo>
                  <a:pt x="599" y="459"/>
                  <a:pt x="534" y="441"/>
                  <a:pt x="469" y="433"/>
                </a:cubicBezTo>
                <a:cubicBezTo>
                  <a:pt x="450" y="430"/>
                  <a:pt x="432" y="429"/>
                  <a:pt x="414" y="428"/>
                </a:cubicBezTo>
                <a:cubicBezTo>
                  <a:pt x="392" y="384"/>
                  <a:pt x="371" y="339"/>
                  <a:pt x="349" y="295"/>
                </a:cubicBezTo>
                <a:cubicBezTo>
                  <a:pt x="334" y="264"/>
                  <a:pt x="320" y="233"/>
                  <a:pt x="305" y="202"/>
                </a:cubicBezTo>
                <a:cubicBezTo>
                  <a:pt x="311" y="199"/>
                  <a:pt x="318" y="195"/>
                  <a:pt x="325" y="192"/>
                </a:cubicBezTo>
                <a:cubicBezTo>
                  <a:pt x="359" y="176"/>
                  <a:pt x="393" y="159"/>
                  <a:pt x="426" y="143"/>
                </a:cubicBezTo>
                <a:cubicBezTo>
                  <a:pt x="427" y="143"/>
                  <a:pt x="428" y="143"/>
                  <a:pt x="428" y="142"/>
                </a:cubicBezTo>
                <a:cubicBezTo>
                  <a:pt x="465" y="125"/>
                  <a:pt x="501" y="107"/>
                  <a:pt x="538" y="89"/>
                </a:cubicBezTo>
                <a:cubicBezTo>
                  <a:pt x="538" y="89"/>
                  <a:pt x="538" y="89"/>
                  <a:pt x="538" y="89"/>
                </a:cubicBezTo>
                <a:cubicBezTo>
                  <a:pt x="539" y="89"/>
                  <a:pt x="540" y="88"/>
                  <a:pt x="540" y="88"/>
                </a:cubicBezTo>
                <a:cubicBezTo>
                  <a:pt x="548" y="84"/>
                  <a:pt x="550" y="73"/>
                  <a:pt x="546" y="66"/>
                </a:cubicBezTo>
                <a:cubicBezTo>
                  <a:pt x="520" y="14"/>
                  <a:pt x="455" y="0"/>
                  <a:pt x="401" y="0"/>
                </a:cubicBezTo>
                <a:cubicBezTo>
                  <a:pt x="342" y="0"/>
                  <a:pt x="282" y="16"/>
                  <a:pt x="227" y="41"/>
                </a:cubicBezTo>
                <a:cubicBezTo>
                  <a:pt x="225" y="36"/>
                  <a:pt x="222" y="31"/>
                  <a:pt x="220" y="27"/>
                </a:cubicBezTo>
                <a:cubicBezTo>
                  <a:pt x="216" y="19"/>
                  <a:pt x="205" y="17"/>
                  <a:pt x="198" y="21"/>
                </a:cubicBezTo>
                <a:cubicBezTo>
                  <a:pt x="190" y="26"/>
                  <a:pt x="189" y="35"/>
                  <a:pt x="192" y="43"/>
                </a:cubicBezTo>
                <a:cubicBezTo>
                  <a:pt x="194" y="47"/>
                  <a:pt x="196" y="51"/>
                  <a:pt x="198" y="55"/>
                </a:cubicBezTo>
                <a:cubicBezTo>
                  <a:pt x="193" y="58"/>
                  <a:pt x="187" y="61"/>
                  <a:pt x="181" y="64"/>
                </a:cubicBezTo>
                <a:cubicBezTo>
                  <a:pt x="127" y="95"/>
                  <a:pt x="75" y="136"/>
                  <a:pt x="40" y="189"/>
                </a:cubicBezTo>
                <a:cubicBezTo>
                  <a:pt x="15" y="228"/>
                  <a:pt x="0" y="278"/>
                  <a:pt x="21" y="323"/>
                </a:cubicBezTo>
                <a:cubicBezTo>
                  <a:pt x="25" y="331"/>
                  <a:pt x="35" y="332"/>
                  <a:pt x="43" y="328"/>
                </a:cubicBezTo>
                <a:cubicBezTo>
                  <a:pt x="80" y="310"/>
                  <a:pt x="117" y="292"/>
                  <a:pt x="155" y="274"/>
                </a:cubicBezTo>
                <a:cubicBezTo>
                  <a:pt x="155" y="274"/>
                  <a:pt x="155" y="274"/>
                  <a:pt x="155" y="274"/>
                </a:cubicBezTo>
                <a:cubicBezTo>
                  <a:pt x="195" y="255"/>
                  <a:pt x="236" y="235"/>
                  <a:pt x="276" y="216"/>
                </a:cubicBezTo>
                <a:cubicBezTo>
                  <a:pt x="306" y="277"/>
                  <a:pt x="336" y="339"/>
                  <a:pt x="365" y="401"/>
                </a:cubicBezTo>
                <a:cubicBezTo>
                  <a:pt x="370" y="410"/>
                  <a:pt x="374" y="419"/>
                  <a:pt x="379" y="428"/>
                </a:cubicBezTo>
                <a:cubicBezTo>
                  <a:pt x="333" y="430"/>
                  <a:pt x="287" y="436"/>
                  <a:pt x="243" y="448"/>
                </a:cubicBezTo>
                <a:cubicBezTo>
                  <a:pt x="189" y="462"/>
                  <a:pt x="135" y="483"/>
                  <a:pt x="90" y="516"/>
                </a:cubicBezTo>
                <a:cubicBezTo>
                  <a:pt x="74" y="528"/>
                  <a:pt x="51" y="545"/>
                  <a:pt x="51" y="567"/>
                </a:cubicBezTo>
                <a:cubicBezTo>
                  <a:pt x="51" y="575"/>
                  <a:pt x="58" y="583"/>
                  <a:pt x="67" y="583"/>
                </a:cubicBezTo>
                <a:cubicBezTo>
                  <a:pt x="722" y="583"/>
                  <a:pt x="722" y="583"/>
                  <a:pt x="722" y="583"/>
                </a:cubicBezTo>
                <a:cubicBezTo>
                  <a:pt x="727" y="583"/>
                  <a:pt x="731" y="581"/>
                  <a:pt x="733" y="578"/>
                </a:cubicBezTo>
                <a:cubicBezTo>
                  <a:pt x="736" y="575"/>
                  <a:pt x="738" y="571"/>
                  <a:pt x="738" y="567"/>
                </a:cubicBezTo>
                <a:cubicBezTo>
                  <a:pt x="737" y="551"/>
                  <a:pt x="726" y="538"/>
                  <a:pt x="714" y="527"/>
                </a:cubicBezTo>
                <a:close/>
                <a:moveTo>
                  <a:pt x="417" y="32"/>
                </a:moveTo>
                <a:cubicBezTo>
                  <a:pt x="430" y="32"/>
                  <a:pt x="439" y="34"/>
                  <a:pt x="451" y="37"/>
                </a:cubicBezTo>
                <a:cubicBezTo>
                  <a:pt x="457" y="38"/>
                  <a:pt x="462" y="39"/>
                  <a:pt x="467" y="41"/>
                </a:cubicBezTo>
                <a:cubicBezTo>
                  <a:pt x="470" y="42"/>
                  <a:pt x="472" y="43"/>
                  <a:pt x="475" y="44"/>
                </a:cubicBezTo>
                <a:cubicBezTo>
                  <a:pt x="475" y="44"/>
                  <a:pt x="475" y="44"/>
                  <a:pt x="475" y="44"/>
                </a:cubicBezTo>
                <a:cubicBezTo>
                  <a:pt x="476" y="44"/>
                  <a:pt x="476" y="44"/>
                  <a:pt x="477" y="45"/>
                </a:cubicBezTo>
                <a:cubicBezTo>
                  <a:pt x="478" y="45"/>
                  <a:pt x="479" y="46"/>
                  <a:pt x="481" y="46"/>
                </a:cubicBezTo>
                <a:cubicBezTo>
                  <a:pt x="485" y="49"/>
                  <a:pt x="489" y="51"/>
                  <a:pt x="493" y="54"/>
                </a:cubicBezTo>
                <a:cubicBezTo>
                  <a:pt x="494" y="54"/>
                  <a:pt x="497" y="57"/>
                  <a:pt x="498" y="57"/>
                </a:cubicBezTo>
                <a:cubicBezTo>
                  <a:pt x="500" y="58"/>
                  <a:pt x="501" y="60"/>
                  <a:pt x="503" y="62"/>
                </a:cubicBezTo>
                <a:cubicBezTo>
                  <a:pt x="505" y="63"/>
                  <a:pt x="506" y="65"/>
                  <a:pt x="508" y="67"/>
                </a:cubicBezTo>
                <a:cubicBezTo>
                  <a:pt x="508" y="67"/>
                  <a:pt x="509" y="67"/>
                  <a:pt x="509" y="68"/>
                </a:cubicBezTo>
                <a:cubicBezTo>
                  <a:pt x="482" y="81"/>
                  <a:pt x="454" y="94"/>
                  <a:pt x="427" y="108"/>
                </a:cubicBezTo>
                <a:cubicBezTo>
                  <a:pt x="406" y="74"/>
                  <a:pt x="374" y="50"/>
                  <a:pt x="337" y="38"/>
                </a:cubicBezTo>
                <a:cubicBezTo>
                  <a:pt x="363" y="33"/>
                  <a:pt x="390" y="31"/>
                  <a:pt x="417" y="32"/>
                </a:cubicBezTo>
                <a:close/>
                <a:moveTo>
                  <a:pt x="126" y="253"/>
                </a:moveTo>
                <a:cubicBezTo>
                  <a:pt x="99" y="266"/>
                  <a:pt x="71" y="279"/>
                  <a:pt x="44" y="293"/>
                </a:cubicBezTo>
                <a:cubicBezTo>
                  <a:pt x="44" y="291"/>
                  <a:pt x="43" y="290"/>
                  <a:pt x="43" y="289"/>
                </a:cubicBezTo>
                <a:cubicBezTo>
                  <a:pt x="43" y="288"/>
                  <a:pt x="43" y="288"/>
                  <a:pt x="43" y="288"/>
                </a:cubicBezTo>
                <a:cubicBezTo>
                  <a:pt x="43" y="286"/>
                  <a:pt x="43" y="285"/>
                  <a:pt x="43" y="283"/>
                </a:cubicBezTo>
                <a:cubicBezTo>
                  <a:pt x="42" y="278"/>
                  <a:pt x="42" y="273"/>
                  <a:pt x="43" y="268"/>
                </a:cubicBezTo>
                <a:cubicBezTo>
                  <a:pt x="43" y="268"/>
                  <a:pt x="43" y="267"/>
                  <a:pt x="43" y="266"/>
                </a:cubicBezTo>
                <a:cubicBezTo>
                  <a:pt x="43" y="265"/>
                  <a:pt x="43" y="264"/>
                  <a:pt x="43" y="263"/>
                </a:cubicBezTo>
                <a:cubicBezTo>
                  <a:pt x="44" y="260"/>
                  <a:pt x="45" y="257"/>
                  <a:pt x="45" y="254"/>
                </a:cubicBezTo>
                <a:cubicBezTo>
                  <a:pt x="47" y="249"/>
                  <a:pt x="49" y="244"/>
                  <a:pt x="51" y="238"/>
                </a:cubicBezTo>
                <a:cubicBezTo>
                  <a:pt x="51" y="237"/>
                  <a:pt x="51" y="236"/>
                  <a:pt x="52" y="235"/>
                </a:cubicBezTo>
                <a:cubicBezTo>
                  <a:pt x="52" y="235"/>
                  <a:pt x="53" y="233"/>
                  <a:pt x="53" y="233"/>
                </a:cubicBezTo>
                <a:cubicBezTo>
                  <a:pt x="54" y="229"/>
                  <a:pt x="56" y="226"/>
                  <a:pt x="58" y="223"/>
                </a:cubicBezTo>
                <a:cubicBezTo>
                  <a:pt x="64" y="211"/>
                  <a:pt x="71" y="200"/>
                  <a:pt x="80" y="189"/>
                </a:cubicBezTo>
                <a:cubicBezTo>
                  <a:pt x="92" y="172"/>
                  <a:pt x="110" y="155"/>
                  <a:pt x="127" y="140"/>
                </a:cubicBezTo>
                <a:cubicBezTo>
                  <a:pt x="114" y="176"/>
                  <a:pt x="113" y="216"/>
                  <a:pt x="126" y="253"/>
                </a:cubicBezTo>
                <a:close/>
                <a:moveTo>
                  <a:pt x="173" y="230"/>
                </a:moveTo>
                <a:cubicBezTo>
                  <a:pt x="167" y="233"/>
                  <a:pt x="161" y="236"/>
                  <a:pt x="155" y="239"/>
                </a:cubicBezTo>
                <a:cubicBezTo>
                  <a:pt x="148" y="218"/>
                  <a:pt x="147" y="194"/>
                  <a:pt x="151" y="173"/>
                </a:cubicBezTo>
                <a:cubicBezTo>
                  <a:pt x="156" y="145"/>
                  <a:pt x="170" y="121"/>
                  <a:pt x="190" y="102"/>
                </a:cubicBezTo>
                <a:cubicBezTo>
                  <a:pt x="197" y="95"/>
                  <a:pt x="204" y="89"/>
                  <a:pt x="212" y="84"/>
                </a:cubicBezTo>
                <a:cubicBezTo>
                  <a:pt x="228" y="116"/>
                  <a:pt x="244" y="149"/>
                  <a:pt x="259" y="181"/>
                </a:cubicBezTo>
                <a:cubicBezTo>
                  <a:pt x="260" y="183"/>
                  <a:pt x="261" y="185"/>
                  <a:pt x="262" y="187"/>
                </a:cubicBezTo>
                <a:cubicBezTo>
                  <a:pt x="232" y="201"/>
                  <a:pt x="203" y="216"/>
                  <a:pt x="173" y="230"/>
                </a:cubicBezTo>
                <a:close/>
                <a:moveTo>
                  <a:pt x="243" y="75"/>
                </a:moveTo>
                <a:cubicBezTo>
                  <a:pt x="243" y="74"/>
                  <a:pt x="242" y="72"/>
                  <a:pt x="241" y="70"/>
                </a:cubicBezTo>
                <a:cubicBezTo>
                  <a:pt x="250" y="67"/>
                  <a:pt x="259" y="65"/>
                  <a:pt x="268" y="63"/>
                </a:cubicBezTo>
                <a:cubicBezTo>
                  <a:pt x="293" y="59"/>
                  <a:pt x="323" y="65"/>
                  <a:pt x="347" y="76"/>
                </a:cubicBezTo>
                <a:cubicBezTo>
                  <a:pt x="368" y="87"/>
                  <a:pt x="385" y="102"/>
                  <a:pt x="398" y="122"/>
                </a:cubicBezTo>
                <a:cubicBezTo>
                  <a:pt x="362" y="139"/>
                  <a:pt x="327" y="156"/>
                  <a:pt x="291" y="173"/>
                </a:cubicBezTo>
                <a:cubicBezTo>
                  <a:pt x="275" y="141"/>
                  <a:pt x="259" y="108"/>
                  <a:pt x="243" y="75"/>
                </a:cubicBezTo>
                <a:close/>
                <a:moveTo>
                  <a:pt x="97" y="551"/>
                </a:moveTo>
                <a:cubicBezTo>
                  <a:pt x="98" y="550"/>
                  <a:pt x="99" y="549"/>
                  <a:pt x="100" y="548"/>
                </a:cubicBezTo>
                <a:cubicBezTo>
                  <a:pt x="101" y="548"/>
                  <a:pt x="103" y="546"/>
                  <a:pt x="104" y="545"/>
                </a:cubicBezTo>
                <a:cubicBezTo>
                  <a:pt x="105" y="544"/>
                  <a:pt x="107" y="543"/>
                  <a:pt x="109" y="542"/>
                </a:cubicBezTo>
                <a:cubicBezTo>
                  <a:pt x="113" y="538"/>
                  <a:pt x="118" y="535"/>
                  <a:pt x="123" y="532"/>
                </a:cubicBezTo>
                <a:cubicBezTo>
                  <a:pt x="133" y="526"/>
                  <a:pt x="144" y="520"/>
                  <a:pt x="155" y="514"/>
                </a:cubicBezTo>
                <a:cubicBezTo>
                  <a:pt x="181" y="501"/>
                  <a:pt x="208" y="491"/>
                  <a:pt x="238" y="483"/>
                </a:cubicBezTo>
                <a:cubicBezTo>
                  <a:pt x="271" y="473"/>
                  <a:pt x="306" y="466"/>
                  <a:pt x="341" y="462"/>
                </a:cubicBezTo>
                <a:cubicBezTo>
                  <a:pt x="414" y="455"/>
                  <a:pt x="489" y="463"/>
                  <a:pt x="560" y="484"/>
                </a:cubicBezTo>
                <a:cubicBezTo>
                  <a:pt x="589" y="493"/>
                  <a:pt x="614" y="503"/>
                  <a:pt x="641" y="516"/>
                </a:cubicBezTo>
                <a:cubicBezTo>
                  <a:pt x="651" y="522"/>
                  <a:pt x="662" y="528"/>
                  <a:pt x="672" y="534"/>
                </a:cubicBezTo>
                <a:cubicBezTo>
                  <a:pt x="676" y="537"/>
                  <a:pt x="679" y="539"/>
                  <a:pt x="683" y="542"/>
                </a:cubicBezTo>
                <a:cubicBezTo>
                  <a:pt x="683" y="542"/>
                  <a:pt x="686" y="545"/>
                  <a:pt x="687" y="545"/>
                </a:cubicBezTo>
                <a:cubicBezTo>
                  <a:pt x="689" y="547"/>
                  <a:pt x="691" y="549"/>
                  <a:pt x="692" y="550"/>
                </a:cubicBezTo>
                <a:cubicBezTo>
                  <a:pt x="693" y="550"/>
                  <a:pt x="693" y="551"/>
                  <a:pt x="693" y="551"/>
                </a:cubicBezTo>
                <a:lnTo>
                  <a:pt x="97" y="5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A03C0EB-F850-460D-8271-EAD644AA4877}"/>
              </a:ext>
            </a:extLst>
          </p:cNvPr>
          <p:cNvGrpSpPr/>
          <p:nvPr/>
        </p:nvGrpSpPr>
        <p:grpSpPr>
          <a:xfrm>
            <a:off x="6249914" y="3554634"/>
            <a:ext cx="2359173" cy="1990076"/>
            <a:chOff x="917427" y="3780489"/>
            <a:chExt cx="2359173" cy="1990076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43FA172-5BDA-4007-A3A6-3504813D724B}"/>
                </a:ext>
              </a:extLst>
            </p:cNvPr>
            <p:cNvSpPr/>
            <p:nvPr/>
          </p:nvSpPr>
          <p:spPr>
            <a:xfrm>
              <a:off x="917427" y="4175737"/>
              <a:ext cx="2359173" cy="1165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whole, 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5C55397-8E6C-476A-9AD4-351A55443003}"/>
                </a:ext>
              </a:extLst>
            </p:cNvPr>
            <p:cNvSpPr/>
            <p:nvPr/>
          </p:nvSpPr>
          <p:spPr>
            <a:xfrm>
              <a:off x="917427" y="3780489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400" spc="3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Project Three</a:t>
              </a:r>
              <a:endParaRPr lang="en-US" sz="1400" spc="300" dirty="0">
                <a:latin typeface="Bahnschrift" panose="020B0502040204020203" pitchFamily="34" charset="0"/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2FD02E8-BA78-4345-8AA3-EEBF2B2FBFC8}"/>
                </a:ext>
              </a:extLst>
            </p:cNvPr>
            <p:cNvGrpSpPr/>
            <p:nvPr/>
          </p:nvGrpSpPr>
          <p:grpSpPr>
            <a:xfrm>
              <a:off x="1541513" y="5415977"/>
              <a:ext cx="1111001" cy="354588"/>
              <a:chOff x="1545126" y="4780322"/>
              <a:chExt cx="1111001" cy="354588"/>
            </a:xfrm>
          </p:grpSpPr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19F1836B-15BF-4AE4-855E-316C83321AAF}"/>
                  </a:ext>
                </a:extLst>
              </p:cNvPr>
              <p:cNvSpPr/>
              <p:nvPr/>
            </p:nvSpPr>
            <p:spPr>
              <a:xfrm>
                <a:off x="1651338" y="4812622"/>
                <a:ext cx="898577" cy="322288"/>
              </a:xfrm>
              <a:prstGeom prst="roundRect">
                <a:avLst>
                  <a:gd name="adj" fmla="val 175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9A848FBD-BC2A-4CB3-A116-23E1D77E59AE}"/>
                  </a:ext>
                </a:extLst>
              </p:cNvPr>
              <p:cNvSpPr/>
              <p:nvPr/>
            </p:nvSpPr>
            <p:spPr>
              <a:xfrm>
                <a:off x="1545126" y="4780322"/>
                <a:ext cx="1111001" cy="3395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200" dirty="0">
                    <a:solidFill>
                      <a:schemeClr val="bg1">
                        <a:lumMod val="9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Learn More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70B6369-0B5C-469D-BE63-B014434950E3}"/>
              </a:ext>
            </a:extLst>
          </p:cNvPr>
          <p:cNvGrpSpPr/>
          <p:nvPr/>
        </p:nvGrpSpPr>
        <p:grpSpPr>
          <a:xfrm>
            <a:off x="9751556" y="3012723"/>
            <a:ext cx="694827" cy="430316"/>
            <a:chOff x="7367588" y="6342063"/>
            <a:chExt cx="1709737" cy="1058863"/>
          </a:xfrm>
          <a:solidFill>
            <a:schemeClr val="tx1"/>
          </a:solidFill>
        </p:grpSpPr>
        <p:sp>
          <p:nvSpPr>
            <p:cNvPr id="14" name="Freeform 114">
              <a:extLst>
                <a:ext uri="{FF2B5EF4-FFF2-40B4-BE49-F238E27FC236}">
                  <a16:creationId xmlns:a16="http://schemas.microsoft.com/office/drawing/2014/main" id="{B5DD74F7-D1FB-49AB-8856-118E45ACD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500" y="6834188"/>
              <a:ext cx="93662" cy="74613"/>
            </a:xfrm>
            <a:custGeom>
              <a:avLst/>
              <a:gdLst>
                <a:gd name="T0" fmla="*/ 19 w 38"/>
                <a:gd name="T1" fmla="*/ 0 h 30"/>
                <a:gd name="T2" fmla="*/ 19 w 38"/>
                <a:gd name="T3" fmla="*/ 30 h 30"/>
                <a:gd name="T4" fmla="*/ 19 w 38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0">
                  <a:moveTo>
                    <a:pt x="19" y="0"/>
                  </a:moveTo>
                  <a:cubicBezTo>
                    <a:pt x="0" y="0"/>
                    <a:pt x="0" y="30"/>
                    <a:pt x="19" y="30"/>
                  </a:cubicBezTo>
                  <a:cubicBezTo>
                    <a:pt x="38" y="30"/>
                    <a:pt x="38" y="0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5">
              <a:extLst>
                <a:ext uri="{FF2B5EF4-FFF2-40B4-BE49-F238E27FC236}">
                  <a16:creationId xmlns:a16="http://schemas.microsoft.com/office/drawing/2014/main" id="{60C1F919-A591-414C-BDD2-05C005CCF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0" y="6342063"/>
              <a:ext cx="395287" cy="293688"/>
            </a:xfrm>
            <a:custGeom>
              <a:avLst/>
              <a:gdLst>
                <a:gd name="T0" fmla="*/ 15 w 159"/>
                <a:gd name="T1" fmla="*/ 30 h 118"/>
                <a:gd name="T2" fmla="*/ 40 w 159"/>
                <a:gd name="T3" fmla="*/ 33 h 118"/>
                <a:gd name="T4" fmla="*/ 51 w 159"/>
                <a:gd name="T5" fmla="*/ 37 h 118"/>
                <a:gd name="T6" fmla="*/ 61 w 159"/>
                <a:gd name="T7" fmla="*/ 41 h 118"/>
                <a:gd name="T8" fmla="*/ 70 w 159"/>
                <a:gd name="T9" fmla="*/ 47 h 118"/>
                <a:gd name="T10" fmla="*/ 73 w 159"/>
                <a:gd name="T11" fmla="*/ 49 h 118"/>
                <a:gd name="T12" fmla="*/ 75 w 159"/>
                <a:gd name="T13" fmla="*/ 51 h 118"/>
                <a:gd name="T14" fmla="*/ 89 w 159"/>
                <a:gd name="T15" fmla="*/ 65 h 118"/>
                <a:gd name="T16" fmla="*/ 89 w 159"/>
                <a:gd name="T17" fmla="*/ 65 h 118"/>
                <a:gd name="T18" fmla="*/ 90 w 159"/>
                <a:gd name="T19" fmla="*/ 66 h 118"/>
                <a:gd name="T20" fmla="*/ 92 w 159"/>
                <a:gd name="T21" fmla="*/ 69 h 118"/>
                <a:gd name="T22" fmla="*/ 96 w 159"/>
                <a:gd name="T23" fmla="*/ 76 h 118"/>
                <a:gd name="T24" fmla="*/ 100 w 159"/>
                <a:gd name="T25" fmla="*/ 84 h 118"/>
                <a:gd name="T26" fmla="*/ 94 w 159"/>
                <a:gd name="T27" fmla="*/ 86 h 118"/>
                <a:gd name="T28" fmla="*/ 84 w 159"/>
                <a:gd name="T29" fmla="*/ 105 h 118"/>
                <a:gd name="T30" fmla="*/ 102 w 159"/>
                <a:gd name="T31" fmla="*/ 115 h 118"/>
                <a:gd name="T32" fmla="*/ 146 w 159"/>
                <a:gd name="T33" fmla="*/ 97 h 118"/>
                <a:gd name="T34" fmla="*/ 157 w 159"/>
                <a:gd name="T35" fmla="*/ 79 h 118"/>
                <a:gd name="T36" fmla="*/ 138 w 159"/>
                <a:gd name="T37" fmla="*/ 69 h 118"/>
                <a:gd name="T38" fmla="*/ 128 w 159"/>
                <a:gd name="T39" fmla="*/ 73 h 118"/>
                <a:gd name="T40" fmla="*/ 110 w 159"/>
                <a:gd name="T41" fmla="*/ 44 h 118"/>
                <a:gd name="T42" fmla="*/ 15 w 159"/>
                <a:gd name="T43" fmla="*/ 0 h 118"/>
                <a:gd name="T44" fmla="*/ 0 w 159"/>
                <a:gd name="T45" fmla="*/ 15 h 118"/>
                <a:gd name="T46" fmla="*/ 15 w 159"/>
                <a:gd name="T47" fmla="*/ 3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18">
                  <a:moveTo>
                    <a:pt x="15" y="30"/>
                  </a:moveTo>
                  <a:cubicBezTo>
                    <a:pt x="24" y="30"/>
                    <a:pt x="31" y="31"/>
                    <a:pt x="40" y="33"/>
                  </a:cubicBezTo>
                  <a:cubicBezTo>
                    <a:pt x="44" y="34"/>
                    <a:pt x="48" y="36"/>
                    <a:pt x="51" y="37"/>
                  </a:cubicBezTo>
                  <a:cubicBezTo>
                    <a:pt x="54" y="38"/>
                    <a:pt x="56" y="39"/>
                    <a:pt x="61" y="41"/>
                  </a:cubicBezTo>
                  <a:cubicBezTo>
                    <a:pt x="64" y="43"/>
                    <a:pt x="67" y="45"/>
                    <a:pt x="70" y="47"/>
                  </a:cubicBezTo>
                  <a:cubicBezTo>
                    <a:pt x="71" y="48"/>
                    <a:pt x="72" y="48"/>
                    <a:pt x="73" y="49"/>
                  </a:cubicBezTo>
                  <a:cubicBezTo>
                    <a:pt x="72" y="49"/>
                    <a:pt x="75" y="51"/>
                    <a:pt x="75" y="51"/>
                  </a:cubicBezTo>
                  <a:cubicBezTo>
                    <a:pt x="80" y="55"/>
                    <a:pt x="85" y="60"/>
                    <a:pt x="89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6"/>
                    <a:pt x="89" y="66"/>
                    <a:pt x="90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3" y="71"/>
                    <a:pt x="95" y="73"/>
                    <a:pt x="96" y="76"/>
                  </a:cubicBezTo>
                  <a:cubicBezTo>
                    <a:pt x="97" y="78"/>
                    <a:pt x="99" y="81"/>
                    <a:pt x="100" y="84"/>
                  </a:cubicBezTo>
                  <a:cubicBezTo>
                    <a:pt x="98" y="85"/>
                    <a:pt x="96" y="86"/>
                    <a:pt x="94" y="86"/>
                  </a:cubicBezTo>
                  <a:cubicBezTo>
                    <a:pt x="87" y="89"/>
                    <a:pt x="82" y="96"/>
                    <a:pt x="84" y="105"/>
                  </a:cubicBezTo>
                  <a:cubicBezTo>
                    <a:pt x="86" y="112"/>
                    <a:pt x="95" y="118"/>
                    <a:pt x="102" y="115"/>
                  </a:cubicBezTo>
                  <a:cubicBezTo>
                    <a:pt x="117" y="109"/>
                    <a:pt x="132" y="103"/>
                    <a:pt x="146" y="97"/>
                  </a:cubicBezTo>
                  <a:cubicBezTo>
                    <a:pt x="154" y="94"/>
                    <a:pt x="159" y="87"/>
                    <a:pt x="157" y="79"/>
                  </a:cubicBezTo>
                  <a:cubicBezTo>
                    <a:pt x="155" y="72"/>
                    <a:pt x="146" y="66"/>
                    <a:pt x="138" y="69"/>
                  </a:cubicBezTo>
                  <a:cubicBezTo>
                    <a:pt x="135" y="70"/>
                    <a:pt x="131" y="71"/>
                    <a:pt x="128" y="73"/>
                  </a:cubicBezTo>
                  <a:cubicBezTo>
                    <a:pt x="123" y="62"/>
                    <a:pt x="117" y="53"/>
                    <a:pt x="110" y="44"/>
                  </a:cubicBezTo>
                  <a:cubicBezTo>
                    <a:pt x="87" y="15"/>
                    <a:pt x="51" y="2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7" y="30"/>
                    <a:pt x="15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6">
              <a:extLst>
                <a:ext uri="{FF2B5EF4-FFF2-40B4-BE49-F238E27FC236}">
                  <a16:creationId xmlns:a16="http://schemas.microsoft.com/office/drawing/2014/main" id="{2A927F61-C743-4EE7-AEFF-29832AE4B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588" y="7239001"/>
              <a:ext cx="1709737" cy="161925"/>
            </a:xfrm>
            <a:custGeom>
              <a:avLst/>
              <a:gdLst>
                <a:gd name="T0" fmla="*/ 670 w 689"/>
                <a:gd name="T1" fmla="*/ 34 h 65"/>
                <a:gd name="T2" fmla="*/ 652 w 689"/>
                <a:gd name="T3" fmla="*/ 33 h 65"/>
                <a:gd name="T4" fmla="*/ 651 w 689"/>
                <a:gd name="T5" fmla="*/ 33 h 65"/>
                <a:gd name="T6" fmla="*/ 650 w 689"/>
                <a:gd name="T7" fmla="*/ 33 h 65"/>
                <a:gd name="T8" fmla="*/ 646 w 689"/>
                <a:gd name="T9" fmla="*/ 32 h 65"/>
                <a:gd name="T10" fmla="*/ 637 w 689"/>
                <a:gd name="T11" fmla="*/ 30 h 65"/>
                <a:gd name="T12" fmla="*/ 608 w 689"/>
                <a:gd name="T13" fmla="*/ 21 h 65"/>
                <a:gd name="T14" fmla="*/ 534 w 689"/>
                <a:gd name="T15" fmla="*/ 3 h 65"/>
                <a:gd name="T16" fmla="*/ 439 w 689"/>
                <a:gd name="T17" fmla="*/ 11 h 65"/>
                <a:gd name="T18" fmla="*/ 376 w 689"/>
                <a:gd name="T19" fmla="*/ 31 h 65"/>
                <a:gd name="T20" fmla="*/ 337 w 689"/>
                <a:gd name="T21" fmla="*/ 34 h 65"/>
                <a:gd name="T22" fmla="*/ 292 w 689"/>
                <a:gd name="T23" fmla="*/ 29 h 65"/>
                <a:gd name="T24" fmla="*/ 214 w 689"/>
                <a:gd name="T25" fmla="*/ 6 h 65"/>
                <a:gd name="T26" fmla="*/ 118 w 689"/>
                <a:gd name="T27" fmla="*/ 9 h 65"/>
                <a:gd name="T28" fmla="*/ 54 w 689"/>
                <a:gd name="T29" fmla="*/ 31 h 65"/>
                <a:gd name="T30" fmla="*/ 19 w 689"/>
                <a:gd name="T31" fmla="*/ 34 h 65"/>
                <a:gd name="T32" fmla="*/ 19 w 689"/>
                <a:gd name="T33" fmla="*/ 64 h 65"/>
                <a:gd name="T34" fmla="*/ 99 w 689"/>
                <a:gd name="T35" fmla="*/ 48 h 65"/>
                <a:gd name="T36" fmla="*/ 130 w 689"/>
                <a:gd name="T37" fmla="*/ 36 h 65"/>
                <a:gd name="T38" fmla="*/ 173 w 689"/>
                <a:gd name="T39" fmla="*/ 32 h 65"/>
                <a:gd name="T40" fmla="*/ 256 w 689"/>
                <a:gd name="T41" fmla="*/ 49 h 65"/>
                <a:gd name="T42" fmla="*/ 347 w 689"/>
                <a:gd name="T43" fmla="*/ 64 h 65"/>
                <a:gd name="T44" fmla="*/ 419 w 689"/>
                <a:gd name="T45" fmla="*/ 49 h 65"/>
                <a:gd name="T46" fmla="*/ 491 w 689"/>
                <a:gd name="T47" fmla="*/ 32 h 65"/>
                <a:gd name="T48" fmla="*/ 578 w 689"/>
                <a:gd name="T49" fmla="*/ 42 h 65"/>
                <a:gd name="T50" fmla="*/ 638 w 689"/>
                <a:gd name="T51" fmla="*/ 61 h 65"/>
                <a:gd name="T52" fmla="*/ 670 w 689"/>
                <a:gd name="T53" fmla="*/ 64 h 65"/>
                <a:gd name="T54" fmla="*/ 670 w 689"/>
                <a:gd name="T55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9" h="65">
                  <a:moveTo>
                    <a:pt x="670" y="34"/>
                  </a:moveTo>
                  <a:cubicBezTo>
                    <a:pt x="664" y="34"/>
                    <a:pt x="658" y="34"/>
                    <a:pt x="652" y="33"/>
                  </a:cubicBezTo>
                  <a:cubicBezTo>
                    <a:pt x="651" y="33"/>
                    <a:pt x="651" y="33"/>
                    <a:pt x="651" y="33"/>
                  </a:cubicBezTo>
                  <a:cubicBezTo>
                    <a:pt x="651" y="33"/>
                    <a:pt x="650" y="33"/>
                    <a:pt x="650" y="33"/>
                  </a:cubicBezTo>
                  <a:cubicBezTo>
                    <a:pt x="649" y="33"/>
                    <a:pt x="647" y="33"/>
                    <a:pt x="646" y="32"/>
                  </a:cubicBezTo>
                  <a:cubicBezTo>
                    <a:pt x="643" y="32"/>
                    <a:pt x="640" y="31"/>
                    <a:pt x="637" y="30"/>
                  </a:cubicBezTo>
                  <a:cubicBezTo>
                    <a:pt x="627" y="28"/>
                    <a:pt x="618" y="24"/>
                    <a:pt x="608" y="21"/>
                  </a:cubicBezTo>
                  <a:cubicBezTo>
                    <a:pt x="584" y="12"/>
                    <a:pt x="560" y="6"/>
                    <a:pt x="534" y="3"/>
                  </a:cubicBezTo>
                  <a:cubicBezTo>
                    <a:pt x="502" y="0"/>
                    <a:pt x="470" y="3"/>
                    <a:pt x="439" y="11"/>
                  </a:cubicBezTo>
                  <a:cubicBezTo>
                    <a:pt x="418" y="17"/>
                    <a:pt x="398" y="26"/>
                    <a:pt x="376" y="31"/>
                  </a:cubicBezTo>
                  <a:cubicBezTo>
                    <a:pt x="364" y="33"/>
                    <a:pt x="352" y="34"/>
                    <a:pt x="337" y="34"/>
                  </a:cubicBezTo>
                  <a:cubicBezTo>
                    <a:pt x="321" y="34"/>
                    <a:pt x="307" y="32"/>
                    <a:pt x="292" y="29"/>
                  </a:cubicBezTo>
                  <a:cubicBezTo>
                    <a:pt x="265" y="22"/>
                    <a:pt x="241" y="11"/>
                    <a:pt x="214" y="6"/>
                  </a:cubicBezTo>
                  <a:cubicBezTo>
                    <a:pt x="182" y="0"/>
                    <a:pt x="149" y="0"/>
                    <a:pt x="118" y="9"/>
                  </a:cubicBezTo>
                  <a:cubicBezTo>
                    <a:pt x="96" y="15"/>
                    <a:pt x="76" y="26"/>
                    <a:pt x="54" y="31"/>
                  </a:cubicBezTo>
                  <a:cubicBezTo>
                    <a:pt x="43" y="33"/>
                    <a:pt x="31" y="34"/>
                    <a:pt x="19" y="34"/>
                  </a:cubicBezTo>
                  <a:cubicBezTo>
                    <a:pt x="0" y="34"/>
                    <a:pt x="0" y="64"/>
                    <a:pt x="19" y="64"/>
                  </a:cubicBezTo>
                  <a:cubicBezTo>
                    <a:pt x="47" y="64"/>
                    <a:pt x="73" y="58"/>
                    <a:pt x="99" y="48"/>
                  </a:cubicBezTo>
                  <a:cubicBezTo>
                    <a:pt x="109" y="43"/>
                    <a:pt x="119" y="39"/>
                    <a:pt x="130" y="36"/>
                  </a:cubicBezTo>
                  <a:cubicBezTo>
                    <a:pt x="144" y="33"/>
                    <a:pt x="157" y="32"/>
                    <a:pt x="173" y="32"/>
                  </a:cubicBezTo>
                  <a:cubicBezTo>
                    <a:pt x="202" y="32"/>
                    <a:pt x="228" y="40"/>
                    <a:pt x="256" y="49"/>
                  </a:cubicBezTo>
                  <a:cubicBezTo>
                    <a:pt x="286" y="59"/>
                    <a:pt x="316" y="65"/>
                    <a:pt x="347" y="64"/>
                  </a:cubicBezTo>
                  <a:cubicBezTo>
                    <a:pt x="372" y="63"/>
                    <a:pt x="396" y="57"/>
                    <a:pt x="419" y="49"/>
                  </a:cubicBezTo>
                  <a:cubicBezTo>
                    <a:pt x="443" y="40"/>
                    <a:pt x="467" y="34"/>
                    <a:pt x="491" y="32"/>
                  </a:cubicBezTo>
                  <a:cubicBezTo>
                    <a:pt x="521" y="31"/>
                    <a:pt x="550" y="33"/>
                    <a:pt x="578" y="42"/>
                  </a:cubicBezTo>
                  <a:cubicBezTo>
                    <a:pt x="598" y="48"/>
                    <a:pt x="617" y="57"/>
                    <a:pt x="638" y="61"/>
                  </a:cubicBezTo>
                  <a:cubicBezTo>
                    <a:pt x="649" y="63"/>
                    <a:pt x="659" y="64"/>
                    <a:pt x="670" y="64"/>
                  </a:cubicBezTo>
                  <a:cubicBezTo>
                    <a:pt x="689" y="64"/>
                    <a:pt x="689" y="34"/>
                    <a:pt x="670" y="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7">
              <a:extLst>
                <a:ext uri="{FF2B5EF4-FFF2-40B4-BE49-F238E27FC236}">
                  <a16:creationId xmlns:a16="http://schemas.microsoft.com/office/drawing/2014/main" id="{0C7B0F7A-0BDC-46BC-B965-97AA1458D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0250" y="6805613"/>
              <a:ext cx="93662" cy="71438"/>
            </a:xfrm>
            <a:custGeom>
              <a:avLst/>
              <a:gdLst>
                <a:gd name="T0" fmla="*/ 19 w 38"/>
                <a:gd name="T1" fmla="*/ 0 h 29"/>
                <a:gd name="T2" fmla="*/ 19 w 38"/>
                <a:gd name="T3" fmla="*/ 29 h 29"/>
                <a:gd name="T4" fmla="*/ 19 w 38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9" y="0"/>
                  </a:moveTo>
                  <a:cubicBezTo>
                    <a:pt x="0" y="0"/>
                    <a:pt x="0" y="29"/>
                    <a:pt x="19" y="29"/>
                  </a:cubicBezTo>
                  <a:cubicBezTo>
                    <a:pt x="38" y="29"/>
                    <a:pt x="38" y="0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8">
              <a:extLst>
                <a:ext uri="{FF2B5EF4-FFF2-40B4-BE49-F238E27FC236}">
                  <a16:creationId xmlns:a16="http://schemas.microsoft.com/office/drawing/2014/main" id="{813D7548-2005-4698-835E-AF16CEC71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7413" y="6772276"/>
              <a:ext cx="93662" cy="74613"/>
            </a:xfrm>
            <a:custGeom>
              <a:avLst/>
              <a:gdLst>
                <a:gd name="T0" fmla="*/ 19 w 38"/>
                <a:gd name="T1" fmla="*/ 0 h 30"/>
                <a:gd name="T2" fmla="*/ 19 w 38"/>
                <a:gd name="T3" fmla="*/ 30 h 30"/>
                <a:gd name="T4" fmla="*/ 19 w 38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0">
                  <a:moveTo>
                    <a:pt x="19" y="0"/>
                  </a:moveTo>
                  <a:cubicBezTo>
                    <a:pt x="0" y="0"/>
                    <a:pt x="0" y="30"/>
                    <a:pt x="19" y="30"/>
                  </a:cubicBezTo>
                  <a:cubicBezTo>
                    <a:pt x="38" y="30"/>
                    <a:pt x="38" y="0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9">
              <a:extLst>
                <a:ext uri="{FF2B5EF4-FFF2-40B4-BE49-F238E27FC236}">
                  <a16:creationId xmlns:a16="http://schemas.microsoft.com/office/drawing/2014/main" id="{A6311705-554A-4D3A-8A03-7CF111D309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67588" y="6459538"/>
              <a:ext cx="1709737" cy="790575"/>
            </a:xfrm>
            <a:custGeom>
              <a:avLst/>
              <a:gdLst>
                <a:gd name="T0" fmla="*/ 668 w 689"/>
                <a:gd name="T1" fmla="*/ 38 h 318"/>
                <a:gd name="T2" fmla="*/ 464 w 689"/>
                <a:gd name="T3" fmla="*/ 14 h 318"/>
                <a:gd name="T4" fmla="*/ 422 w 689"/>
                <a:gd name="T5" fmla="*/ 1 h 318"/>
                <a:gd name="T6" fmla="*/ 170 w 689"/>
                <a:gd name="T7" fmla="*/ 67 h 318"/>
                <a:gd name="T8" fmla="*/ 97 w 689"/>
                <a:gd name="T9" fmla="*/ 116 h 318"/>
                <a:gd name="T10" fmla="*/ 110 w 689"/>
                <a:gd name="T11" fmla="*/ 181 h 318"/>
                <a:gd name="T12" fmla="*/ 77 w 689"/>
                <a:gd name="T13" fmla="*/ 198 h 318"/>
                <a:gd name="T14" fmla="*/ 42 w 689"/>
                <a:gd name="T15" fmla="*/ 283 h 318"/>
                <a:gd name="T16" fmla="*/ 19 w 689"/>
                <a:gd name="T17" fmla="*/ 288 h 318"/>
                <a:gd name="T18" fmla="*/ 99 w 689"/>
                <a:gd name="T19" fmla="*/ 301 h 318"/>
                <a:gd name="T20" fmla="*/ 173 w 689"/>
                <a:gd name="T21" fmla="*/ 286 h 318"/>
                <a:gd name="T22" fmla="*/ 347 w 689"/>
                <a:gd name="T23" fmla="*/ 317 h 318"/>
                <a:gd name="T24" fmla="*/ 491 w 689"/>
                <a:gd name="T25" fmla="*/ 286 h 318"/>
                <a:gd name="T26" fmla="*/ 638 w 689"/>
                <a:gd name="T27" fmla="*/ 315 h 318"/>
                <a:gd name="T28" fmla="*/ 670 w 689"/>
                <a:gd name="T29" fmla="*/ 288 h 318"/>
                <a:gd name="T30" fmla="*/ 651 w 689"/>
                <a:gd name="T31" fmla="*/ 287 h 318"/>
                <a:gd name="T32" fmla="*/ 646 w 689"/>
                <a:gd name="T33" fmla="*/ 286 h 318"/>
                <a:gd name="T34" fmla="*/ 608 w 689"/>
                <a:gd name="T35" fmla="*/ 275 h 318"/>
                <a:gd name="T36" fmla="*/ 664 w 689"/>
                <a:gd name="T37" fmla="*/ 134 h 318"/>
                <a:gd name="T38" fmla="*/ 194 w 689"/>
                <a:gd name="T39" fmla="*/ 89 h 318"/>
                <a:gd name="T40" fmla="*/ 201 w 689"/>
                <a:gd name="T41" fmla="*/ 86 h 318"/>
                <a:gd name="T42" fmla="*/ 230 w 689"/>
                <a:gd name="T43" fmla="*/ 75 h 318"/>
                <a:gd name="T44" fmla="*/ 365 w 689"/>
                <a:gd name="T45" fmla="*/ 37 h 318"/>
                <a:gd name="T46" fmla="*/ 498 w 689"/>
                <a:gd name="T47" fmla="*/ 68 h 318"/>
                <a:gd name="T48" fmla="*/ 136 w 689"/>
                <a:gd name="T49" fmla="*/ 169 h 318"/>
                <a:gd name="T50" fmla="*/ 128 w 689"/>
                <a:gd name="T51" fmla="*/ 120 h 318"/>
                <a:gd name="T52" fmla="*/ 637 w 689"/>
                <a:gd name="T53" fmla="*/ 122 h 318"/>
                <a:gd name="T54" fmla="*/ 549 w 689"/>
                <a:gd name="T55" fmla="*/ 259 h 318"/>
                <a:gd name="T56" fmla="*/ 439 w 689"/>
                <a:gd name="T57" fmla="*/ 265 h 318"/>
                <a:gd name="T58" fmla="*/ 337 w 689"/>
                <a:gd name="T59" fmla="*/ 288 h 318"/>
                <a:gd name="T60" fmla="*/ 214 w 689"/>
                <a:gd name="T61" fmla="*/ 260 h 318"/>
                <a:gd name="T62" fmla="*/ 75 w 689"/>
                <a:gd name="T63" fmla="*/ 279 h 318"/>
                <a:gd name="T64" fmla="*/ 135 w 689"/>
                <a:gd name="T65" fmla="*/ 202 h 318"/>
                <a:gd name="T66" fmla="*/ 280 w 689"/>
                <a:gd name="T67" fmla="*/ 148 h 318"/>
                <a:gd name="T68" fmla="*/ 641 w 689"/>
                <a:gd name="T69" fmla="*/ 72 h 318"/>
                <a:gd name="T70" fmla="*/ 637 w 689"/>
                <a:gd name="T71" fmla="*/ 12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9" h="318">
                  <a:moveTo>
                    <a:pt x="686" y="56"/>
                  </a:moveTo>
                  <a:cubicBezTo>
                    <a:pt x="688" y="44"/>
                    <a:pt x="680" y="36"/>
                    <a:pt x="668" y="38"/>
                  </a:cubicBezTo>
                  <a:cubicBezTo>
                    <a:pt x="626" y="44"/>
                    <a:pt x="584" y="51"/>
                    <a:pt x="542" y="59"/>
                  </a:cubicBezTo>
                  <a:cubicBezTo>
                    <a:pt x="516" y="44"/>
                    <a:pt x="490" y="29"/>
                    <a:pt x="464" y="14"/>
                  </a:cubicBezTo>
                  <a:cubicBezTo>
                    <a:pt x="459" y="11"/>
                    <a:pt x="453" y="8"/>
                    <a:pt x="448" y="5"/>
                  </a:cubicBezTo>
                  <a:cubicBezTo>
                    <a:pt x="440" y="0"/>
                    <a:pt x="431" y="1"/>
                    <a:pt x="422" y="1"/>
                  </a:cubicBezTo>
                  <a:cubicBezTo>
                    <a:pt x="389" y="2"/>
                    <a:pt x="356" y="8"/>
                    <a:pt x="324" y="15"/>
                  </a:cubicBezTo>
                  <a:cubicBezTo>
                    <a:pt x="271" y="27"/>
                    <a:pt x="220" y="46"/>
                    <a:pt x="170" y="67"/>
                  </a:cubicBezTo>
                  <a:cubicBezTo>
                    <a:pt x="148" y="77"/>
                    <a:pt x="126" y="87"/>
                    <a:pt x="104" y="99"/>
                  </a:cubicBezTo>
                  <a:cubicBezTo>
                    <a:pt x="98" y="103"/>
                    <a:pt x="96" y="109"/>
                    <a:pt x="97" y="116"/>
                  </a:cubicBezTo>
                  <a:cubicBezTo>
                    <a:pt x="101" y="136"/>
                    <a:pt x="104" y="155"/>
                    <a:pt x="107" y="175"/>
                  </a:cubicBezTo>
                  <a:cubicBezTo>
                    <a:pt x="108" y="177"/>
                    <a:pt x="109" y="179"/>
                    <a:pt x="110" y="181"/>
                  </a:cubicBezTo>
                  <a:cubicBezTo>
                    <a:pt x="107" y="183"/>
                    <a:pt x="103" y="184"/>
                    <a:pt x="100" y="186"/>
                  </a:cubicBezTo>
                  <a:cubicBezTo>
                    <a:pt x="92" y="190"/>
                    <a:pt x="85" y="194"/>
                    <a:pt x="77" y="198"/>
                  </a:cubicBezTo>
                  <a:cubicBezTo>
                    <a:pt x="72" y="201"/>
                    <a:pt x="67" y="204"/>
                    <a:pt x="65" y="211"/>
                  </a:cubicBezTo>
                  <a:cubicBezTo>
                    <a:pt x="42" y="283"/>
                    <a:pt x="42" y="283"/>
                    <a:pt x="42" y="283"/>
                  </a:cubicBezTo>
                  <a:cubicBezTo>
                    <a:pt x="42" y="284"/>
                    <a:pt x="42" y="285"/>
                    <a:pt x="42" y="287"/>
                  </a:cubicBezTo>
                  <a:cubicBezTo>
                    <a:pt x="34" y="288"/>
                    <a:pt x="27" y="288"/>
                    <a:pt x="19" y="288"/>
                  </a:cubicBezTo>
                  <a:cubicBezTo>
                    <a:pt x="0" y="288"/>
                    <a:pt x="0" y="318"/>
                    <a:pt x="19" y="318"/>
                  </a:cubicBezTo>
                  <a:cubicBezTo>
                    <a:pt x="47" y="317"/>
                    <a:pt x="73" y="312"/>
                    <a:pt x="99" y="301"/>
                  </a:cubicBezTo>
                  <a:cubicBezTo>
                    <a:pt x="109" y="297"/>
                    <a:pt x="119" y="293"/>
                    <a:pt x="130" y="290"/>
                  </a:cubicBezTo>
                  <a:cubicBezTo>
                    <a:pt x="144" y="286"/>
                    <a:pt x="157" y="286"/>
                    <a:pt x="173" y="286"/>
                  </a:cubicBezTo>
                  <a:cubicBezTo>
                    <a:pt x="202" y="286"/>
                    <a:pt x="228" y="294"/>
                    <a:pt x="256" y="303"/>
                  </a:cubicBezTo>
                  <a:cubicBezTo>
                    <a:pt x="286" y="313"/>
                    <a:pt x="316" y="318"/>
                    <a:pt x="347" y="317"/>
                  </a:cubicBezTo>
                  <a:cubicBezTo>
                    <a:pt x="372" y="317"/>
                    <a:pt x="396" y="311"/>
                    <a:pt x="419" y="302"/>
                  </a:cubicBezTo>
                  <a:cubicBezTo>
                    <a:pt x="443" y="294"/>
                    <a:pt x="467" y="288"/>
                    <a:pt x="491" y="286"/>
                  </a:cubicBezTo>
                  <a:cubicBezTo>
                    <a:pt x="521" y="284"/>
                    <a:pt x="550" y="287"/>
                    <a:pt x="578" y="296"/>
                  </a:cubicBezTo>
                  <a:cubicBezTo>
                    <a:pt x="598" y="302"/>
                    <a:pt x="617" y="311"/>
                    <a:pt x="638" y="315"/>
                  </a:cubicBezTo>
                  <a:cubicBezTo>
                    <a:pt x="649" y="317"/>
                    <a:pt x="659" y="318"/>
                    <a:pt x="670" y="318"/>
                  </a:cubicBezTo>
                  <a:cubicBezTo>
                    <a:pt x="689" y="318"/>
                    <a:pt x="689" y="288"/>
                    <a:pt x="670" y="288"/>
                  </a:cubicBezTo>
                  <a:cubicBezTo>
                    <a:pt x="664" y="288"/>
                    <a:pt x="658" y="288"/>
                    <a:pt x="652" y="287"/>
                  </a:cubicBezTo>
                  <a:cubicBezTo>
                    <a:pt x="651" y="287"/>
                    <a:pt x="651" y="287"/>
                    <a:pt x="651" y="287"/>
                  </a:cubicBezTo>
                  <a:cubicBezTo>
                    <a:pt x="651" y="287"/>
                    <a:pt x="650" y="287"/>
                    <a:pt x="650" y="287"/>
                  </a:cubicBezTo>
                  <a:cubicBezTo>
                    <a:pt x="649" y="286"/>
                    <a:pt x="647" y="286"/>
                    <a:pt x="646" y="286"/>
                  </a:cubicBezTo>
                  <a:cubicBezTo>
                    <a:pt x="643" y="285"/>
                    <a:pt x="640" y="285"/>
                    <a:pt x="637" y="284"/>
                  </a:cubicBezTo>
                  <a:cubicBezTo>
                    <a:pt x="627" y="282"/>
                    <a:pt x="618" y="278"/>
                    <a:pt x="608" y="275"/>
                  </a:cubicBezTo>
                  <a:cubicBezTo>
                    <a:pt x="600" y="272"/>
                    <a:pt x="591" y="269"/>
                    <a:pt x="583" y="266"/>
                  </a:cubicBezTo>
                  <a:cubicBezTo>
                    <a:pt x="618" y="228"/>
                    <a:pt x="645" y="182"/>
                    <a:pt x="664" y="134"/>
                  </a:cubicBezTo>
                  <a:cubicBezTo>
                    <a:pt x="674" y="109"/>
                    <a:pt x="682" y="83"/>
                    <a:pt x="686" y="56"/>
                  </a:cubicBezTo>
                  <a:close/>
                  <a:moveTo>
                    <a:pt x="194" y="89"/>
                  </a:moveTo>
                  <a:cubicBezTo>
                    <a:pt x="194" y="89"/>
                    <a:pt x="197" y="88"/>
                    <a:pt x="197" y="88"/>
                  </a:cubicBezTo>
                  <a:cubicBezTo>
                    <a:pt x="198" y="87"/>
                    <a:pt x="200" y="87"/>
                    <a:pt x="201" y="86"/>
                  </a:cubicBezTo>
                  <a:cubicBezTo>
                    <a:pt x="204" y="85"/>
                    <a:pt x="207" y="84"/>
                    <a:pt x="210" y="83"/>
                  </a:cubicBezTo>
                  <a:cubicBezTo>
                    <a:pt x="217" y="80"/>
                    <a:pt x="223" y="77"/>
                    <a:pt x="230" y="75"/>
                  </a:cubicBezTo>
                  <a:cubicBezTo>
                    <a:pt x="244" y="70"/>
                    <a:pt x="258" y="65"/>
                    <a:pt x="272" y="60"/>
                  </a:cubicBezTo>
                  <a:cubicBezTo>
                    <a:pt x="302" y="51"/>
                    <a:pt x="333" y="43"/>
                    <a:pt x="365" y="37"/>
                  </a:cubicBezTo>
                  <a:cubicBezTo>
                    <a:pt x="387" y="33"/>
                    <a:pt x="410" y="31"/>
                    <a:pt x="433" y="31"/>
                  </a:cubicBezTo>
                  <a:cubicBezTo>
                    <a:pt x="455" y="43"/>
                    <a:pt x="476" y="55"/>
                    <a:pt x="498" y="68"/>
                  </a:cubicBezTo>
                  <a:cubicBezTo>
                    <a:pt x="477" y="72"/>
                    <a:pt x="457" y="76"/>
                    <a:pt x="436" y="80"/>
                  </a:cubicBezTo>
                  <a:cubicBezTo>
                    <a:pt x="334" y="102"/>
                    <a:pt x="232" y="126"/>
                    <a:pt x="136" y="169"/>
                  </a:cubicBezTo>
                  <a:cubicBezTo>
                    <a:pt x="136" y="168"/>
                    <a:pt x="136" y="168"/>
                    <a:pt x="136" y="167"/>
                  </a:cubicBezTo>
                  <a:cubicBezTo>
                    <a:pt x="133" y="152"/>
                    <a:pt x="131" y="136"/>
                    <a:pt x="128" y="120"/>
                  </a:cubicBezTo>
                  <a:cubicBezTo>
                    <a:pt x="149" y="109"/>
                    <a:pt x="172" y="99"/>
                    <a:pt x="194" y="89"/>
                  </a:cubicBezTo>
                  <a:close/>
                  <a:moveTo>
                    <a:pt x="637" y="122"/>
                  </a:moveTo>
                  <a:cubicBezTo>
                    <a:pt x="629" y="144"/>
                    <a:pt x="617" y="167"/>
                    <a:pt x="604" y="190"/>
                  </a:cubicBezTo>
                  <a:cubicBezTo>
                    <a:pt x="589" y="215"/>
                    <a:pt x="570" y="238"/>
                    <a:pt x="549" y="259"/>
                  </a:cubicBezTo>
                  <a:cubicBezTo>
                    <a:pt x="544" y="258"/>
                    <a:pt x="539" y="257"/>
                    <a:pt x="534" y="257"/>
                  </a:cubicBezTo>
                  <a:cubicBezTo>
                    <a:pt x="502" y="254"/>
                    <a:pt x="470" y="256"/>
                    <a:pt x="439" y="265"/>
                  </a:cubicBezTo>
                  <a:cubicBezTo>
                    <a:pt x="418" y="270"/>
                    <a:pt x="398" y="280"/>
                    <a:pt x="376" y="284"/>
                  </a:cubicBezTo>
                  <a:cubicBezTo>
                    <a:pt x="364" y="287"/>
                    <a:pt x="352" y="288"/>
                    <a:pt x="337" y="288"/>
                  </a:cubicBezTo>
                  <a:cubicBezTo>
                    <a:pt x="321" y="288"/>
                    <a:pt x="307" y="286"/>
                    <a:pt x="292" y="282"/>
                  </a:cubicBezTo>
                  <a:cubicBezTo>
                    <a:pt x="265" y="276"/>
                    <a:pt x="241" y="265"/>
                    <a:pt x="214" y="260"/>
                  </a:cubicBezTo>
                  <a:cubicBezTo>
                    <a:pt x="182" y="254"/>
                    <a:pt x="149" y="254"/>
                    <a:pt x="118" y="263"/>
                  </a:cubicBezTo>
                  <a:cubicBezTo>
                    <a:pt x="103" y="267"/>
                    <a:pt x="89" y="273"/>
                    <a:pt x="75" y="279"/>
                  </a:cubicBezTo>
                  <a:cubicBezTo>
                    <a:pt x="80" y="260"/>
                    <a:pt x="86" y="242"/>
                    <a:pt x="92" y="224"/>
                  </a:cubicBezTo>
                  <a:cubicBezTo>
                    <a:pt x="106" y="216"/>
                    <a:pt x="121" y="208"/>
                    <a:pt x="135" y="202"/>
                  </a:cubicBezTo>
                  <a:cubicBezTo>
                    <a:pt x="157" y="192"/>
                    <a:pt x="172" y="185"/>
                    <a:pt x="194" y="177"/>
                  </a:cubicBezTo>
                  <a:cubicBezTo>
                    <a:pt x="222" y="166"/>
                    <a:pt x="251" y="157"/>
                    <a:pt x="280" y="148"/>
                  </a:cubicBezTo>
                  <a:cubicBezTo>
                    <a:pt x="351" y="127"/>
                    <a:pt x="424" y="113"/>
                    <a:pt x="497" y="98"/>
                  </a:cubicBezTo>
                  <a:cubicBezTo>
                    <a:pt x="545" y="89"/>
                    <a:pt x="593" y="80"/>
                    <a:pt x="641" y="72"/>
                  </a:cubicBezTo>
                  <a:cubicBezTo>
                    <a:pt x="645" y="71"/>
                    <a:pt x="649" y="71"/>
                    <a:pt x="653" y="70"/>
                  </a:cubicBezTo>
                  <a:cubicBezTo>
                    <a:pt x="649" y="88"/>
                    <a:pt x="643" y="105"/>
                    <a:pt x="637" y="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0">
              <a:extLst>
                <a:ext uri="{FF2B5EF4-FFF2-40B4-BE49-F238E27FC236}">
                  <a16:creationId xmlns:a16="http://schemas.microsoft.com/office/drawing/2014/main" id="{0C3B9DCD-8910-4791-AEC5-4D6B124AA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3625" y="6748463"/>
              <a:ext cx="93662" cy="71438"/>
            </a:xfrm>
            <a:custGeom>
              <a:avLst/>
              <a:gdLst>
                <a:gd name="T0" fmla="*/ 19 w 38"/>
                <a:gd name="T1" fmla="*/ 0 h 29"/>
                <a:gd name="T2" fmla="*/ 19 w 38"/>
                <a:gd name="T3" fmla="*/ 29 h 29"/>
                <a:gd name="T4" fmla="*/ 19 w 38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9" y="0"/>
                  </a:moveTo>
                  <a:cubicBezTo>
                    <a:pt x="0" y="0"/>
                    <a:pt x="0" y="29"/>
                    <a:pt x="19" y="29"/>
                  </a:cubicBezTo>
                  <a:cubicBezTo>
                    <a:pt x="38" y="29"/>
                    <a:pt x="38" y="0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08FA655-E007-4313-840D-748BE2DBFBFB}"/>
              </a:ext>
            </a:extLst>
          </p:cNvPr>
          <p:cNvGrpSpPr/>
          <p:nvPr/>
        </p:nvGrpSpPr>
        <p:grpSpPr>
          <a:xfrm>
            <a:off x="8919383" y="3554634"/>
            <a:ext cx="2359173" cy="1990076"/>
            <a:chOff x="917427" y="3780489"/>
            <a:chExt cx="2359173" cy="1990076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F54EAE6-1F85-4CAE-A93D-ACF971DC6313}"/>
                </a:ext>
              </a:extLst>
            </p:cNvPr>
            <p:cNvSpPr/>
            <p:nvPr/>
          </p:nvSpPr>
          <p:spPr>
            <a:xfrm>
              <a:off x="917427" y="4175737"/>
              <a:ext cx="2359173" cy="1165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whole, 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0F5E61D-60EF-4475-9F40-B64043E5FA24}"/>
                </a:ext>
              </a:extLst>
            </p:cNvPr>
            <p:cNvSpPr/>
            <p:nvPr/>
          </p:nvSpPr>
          <p:spPr>
            <a:xfrm>
              <a:off x="917427" y="3780489"/>
              <a:ext cx="2359173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400" spc="3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Project Four</a:t>
              </a:r>
              <a:endParaRPr lang="en-US" sz="1400" spc="300" dirty="0">
                <a:latin typeface="Bahnschrift" panose="020B0502040204020203" pitchFamily="34" charset="0"/>
              </a:endParaRP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34019E0-0A27-48F9-B78E-2317398EFC6D}"/>
                </a:ext>
              </a:extLst>
            </p:cNvPr>
            <p:cNvGrpSpPr/>
            <p:nvPr/>
          </p:nvGrpSpPr>
          <p:grpSpPr>
            <a:xfrm>
              <a:off x="1541513" y="5415977"/>
              <a:ext cx="1111001" cy="354588"/>
              <a:chOff x="1545126" y="4780322"/>
              <a:chExt cx="1111001" cy="354588"/>
            </a:xfrm>
          </p:grpSpPr>
          <p:sp>
            <p:nvSpPr>
              <p:cNvPr id="70" name="Rectangle: Rounded Corners 69">
                <a:extLst>
                  <a:ext uri="{FF2B5EF4-FFF2-40B4-BE49-F238E27FC236}">
                    <a16:creationId xmlns:a16="http://schemas.microsoft.com/office/drawing/2014/main" id="{66842E3A-52D5-422F-BCD6-75B4E5BDE9EC}"/>
                  </a:ext>
                </a:extLst>
              </p:cNvPr>
              <p:cNvSpPr/>
              <p:nvPr/>
            </p:nvSpPr>
            <p:spPr>
              <a:xfrm>
                <a:off x="1651338" y="4812622"/>
                <a:ext cx="898577" cy="322288"/>
              </a:xfrm>
              <a:prstGeom prst="roundRect">
                <a:avLst>
                  <a:gd name="adj" fmla="val 175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BCA3CDC7-45B4-47F8-A3D4-29CCA579AD1F}"/>
                  </a:ext>
                </a:extLst>
              </p:cNvPr>
              <p:cNvSpPr/>
              <p:nvPr/>
            </p:nvSpPr>
            <p:spPr>
              <a:xfrm>
                <a:off x="1545126" y="4780322"/>
                <a:ext cx="1111001" cy="3395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200" dirty="0">
                    <a:solidFill>
                      <a:schemeClr val="bg1">
                        <a:lumMod val="9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Learn More</a:t>
                </a:r>
                <a:endParaRPr lang="en-US" sz="1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4FD511-842E-4B28-ACD5-D14797B51D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30841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5122401-10AA-4500-B184-69703CACEB63}"/>
              </a:ext>
            </a:extLst>
          </p:cNvPr>
          <p:cNvGrpSpPr/>
          <p:nvPr/>
        </p:nvGrpSpPr>
        <p:grpSpPr>
          <a:xfrm>
            <a:off x="6926686" y="853706"/>
            <a:ext cx="6427728" cy="6433349"/>
            <a:chOff x="1812925" y="2333625"/>
            <a:chExt cx="1816100" cy="1817688"/>
          </a:xfrm>
          <a:solidFill>
            <a:schemeClr val="bg1">
              <a:alpha val="5000"/>
            </a:schemeClr>
          </a:solidFill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7F281B46-222D-4E0E-AE93-41BD17097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2925" y="2333625"/>
              <a:ext cx="908050" cy="908050"/>
            </a:xfrm>
            <a:custGeom>
              <a:avLst/>
              <a:gdLst>
                <a:gd name="T0" fmla="*/ 55 w 1716"/>
                <a:gd name="T1" fmla="*/ 635 h 1717"/>
                <a:gd name="T2" fmla="*/ 61 w 1716"/>
                <a:gd name="T3" fmla="*/ 635 h 1717"/>
                <a:gd name="T4" fmla="*/ 112 w 1716"/>
                <a:gd name="T5" fmla="*/ 639 h 1717"/>
                <a:gd name="T6" fmla="*/ 211 w 1716"/>
                <a:gd name="T7" fmla="*/ 654 h 1717"/>
                <a:gd name="T8" fmla="*/ 309 w 1716"/>
                <a:gd name="T9" fmla="*/ 679 h 1717"/>
                <a:gd name="T10" fmla="*/ 401 w 1716"/>
                <a:gd name="T11" fmla="*/ 711 h 1717"/>
                <a:gd name="T12" fmla="*/ 490 w 1716"/>
                <a:gd name="T13" fmla="*/ 751 h 1717"/>
                <a:gd name="T14" fmla="*/ 575 w 1716"/>
                <a:gd name="T15" fmla="*/ 799 h 1717"/>
                <a:gd name="T16" fmla="*/ 654 w 1716"/>
                <a:gd name="T17" fmla="*/ 854 h 1717"/>
                <a:gd name="T18" fmla="*/ 727 w 1716"/>
                <a:gd name="T19" fmla="*/ 916 h 1717"/>
                <a:gd name="T20" fmla="*/ 796 w 1716"/>
                <a:gd name="T21" fmla="*/ 984 h 1717"/>
                <a:gd name="T22" fmla="*/ 858 w 1716"/>
                <a:gd name="T23" fmla="*/ 1058 h 1717"/>
                <a:gd name="T24" fmla="*/ 914 w 1716"/>
                <a:gd name="T25" fmla="*/ 1137 h 1717"/>
                <a:gd name="T26" fmla="*/ 962 w 1716"/>
                <a:gd name="T27" fmla="*/ 1221 h 1717"/>
                <a:gd name="T28" fmla="*/ 1003 w 1716"/>
                <a:gd name="T29" fmla="*/ 1310 h 1717"/>
                <a:gd name="T30" fmla="*/ 1036 w 1716"/>
                <a:gd name="T31" fmla="*/ 1402 h 1717"/>
                <a:gd name="T32" fmla="*/ 1060 w 1716"/>
                <a:gd name="T33" fmla="*/ 1498 h 1717"/>
                <a:gd name="T34" fmla="*/ 1075 w 1716"/>
                <a:gd name="T35" fmla="*/ 1598 h 1717"/>
                <a:gd name="T36" fmla="*/ 1080 w 1716"/>
                <a:gd name="T37" fmla="*/ 1653 h 1717"/>
                <a:gd name="T38" fmla="*/ 1081 w 1716"/>
                <a:gd name="T39" fmla="*/ 1663 h 1717"/>
                <a:gd name="T40" fmla="*/ 1085 w 1716"/>
                <a:gd name="T41" fmla="*/ 1681 h 1717"/>
                <a:gd name="T42" fmla="*/ 1096 w 1716"/>
                <a:gd name="T43" fmla="*/ 1697 h 1717"/>
                <a:gd name="T44" fmla="*/ 1111 w 1716"/>
                <a:gd name="T45" fmla="*/ 1710 h 1717"/>
                <a:gd name="T46" fmla="*/ 1130 w 1716"/>
                <a:gd name="T47" fmla="*/ 1716 h 1717"/>
                <a:gd name="T48" fmla="*/ 1655 w 1716"/>
                <a:gd name="T49" fmla="*/ 1717 h 1717"/>
                <a:gd name="T50" fmla="*/ 1676 w 1716"/>
                <a:gd name="T51" fmla="*/ 1713 h 1717"/>
                <a:gd name="T52" fmla="*/ 1695 w 1716"/>
                <a:gd name="T53" fmla="*/ 1703 h 1717"/>
                <a:gd name="T54" fmla="*/ 1708 w 1716"/>
                <a:gd name="T55" fmla="*/ 1687 h 1717"/>
                <a:gd name="T56" fmla="*/ 1715 w 1716"/>
                <a:gd name="T57" fmla="*/ 1666 h 1717"/>
                <a:gd name="T58" fmla="*/ 1715 w 1716"/>
                <a:gd name="T59" fmla="*/ 1666 h 1717"/>
                <a:gd name="T60" fmla="*/ 1716 w 1716"/>
                <a:gd name="T61" fmla="*/ 1656 h 1717"/>
                <a:gd name="T62" fmla="*/ 1714 w 1716"/>
                <a:gd name="T63" fmla="*/ 1643 h 1717"/>
                <a:gd name="T64" fmla="*/ 1714 w 1716"/>
                <a:gd name="T65" fmla="*/ 1642 h 1717"/>
                <a:gd name="T66" fmla="*/ 1699 w 1716"/>
                <a:gd name="T67" fmla="*/ 1478 h 1717"/>
                <a:gd name="T68" fmla="*/ 1669 w 1716"/>
                <a:gd name="T69" fmla="*/ 1318 h 1717"/>
                <a:gd name="T70" fmla="*/ 1625 w 1716"/>
                <a:gd name="T71" fmla="*/ 1164 h 1717"/>
                <a:gd name="T72" fmla="*/ 1566 w 1716"/>
                <a:gd name="T73" fmla="*/ 1016 h 1717"/>
                <a:gd name="T74" fmla="*/ 1495 w 1716"/>
                <a:gd name="T75" fmla="*/ 875 h 1717"/>
                <a:gd name="T76" fmla="*/ 1412 w 1716"/>
                <a:gd name="T77" fmla="*/ 743 h 1717"/>
                <a:gd name="T78" fmla="*/ 1318 w 1716"/>
                <a:gd name="T79" fmla="*/ 618 h 1717"/>
                <a:gd name="T80" fmla="*/ 1213 w 1716"/>
                <a:gd name="T81" fmla="*/ 502 h 1717"/>
                <a:gd name="T82" fmla="*/ 1098 w 1716"/>
                <a:gd name="T83" fmla="*/ 397 h 1717"/>
                <a:gd name="T84" fmla="*/ 973 w 1716"/>
                <a:gd name="T85" fmla="*/ 303 h 1717"/>
                <a:gd name="T86" fmla="*/ 841 w 1716"/>
                <a:gd name="T87" fmla="*/ 220 h 1717"/>
                <a:gd name="T88" fmla="*/ 700 w 1716"/>
                <a:gd name="T89" fmla="*/ 149 h 1717"/>
                <a:gd name="T90" fmla="*/ 552 w 1716"/>
                <a:gd name="T91" fmla="*/ 91 h 1717"/>
                <a:gd name="T92" fmla="*/ 399 w 1716"/>
                <a:gd name="T93" fmla="*/ 47 h 1717"/>
                <a:gd name="T94" fmla="*/ 239 w 1716"/>
                <a:gd name="T95" fmla="*/ 16 h 1717"/>
                <a:gd name="T96" fmla="*/ 75 w 1716"/>
                <a:gd name="T97" fmla="*/ 2 h 1717"/>
                <a:gd name="T98" fmla="*/ 61 w 1716"/>
                <a:gd name="T99" fmla="*/ 0 h 1717"/>
                <a:gd name="T100" fmla="*/ 52 w 1716"/>
                <a:gd name="T101" fmla="*/ 1 h 1717"/>
                <a:gd name="T102" fmla="*/ 31 w 1716"/>
                <a:gd name="T103" fmla="*/ 8 h 1717"/>
                <a:gd name="T104" fmla="*/ 15 w 1716"/>
                <a:gd name="T105" fmla="*/ 21 h 1717"/>
                <a:gd name="T106" fmla="*/ 4 w 1716"/>
                <a:gd name="T107" fmla="*/ 40 h 1717"/>
                <a:gd name="T108" fmla="*/ 0 w 1716"/>
                <a:gd name="T109" fmla="*/ 61 h 1717"/>
                <a:gd name="T110" fmla="*/ 0 w 1716"/>
                <a:gd name="T111" fmla="*/ 580 h 1717"/>
                <a:gd name="T112" fmla="*/ 2 w 1716"/>
                <a:gd name="T113" fmla="*/ 592 h 1717"/>
                <a:gd name="T114" fmla="*/ 9 w 1716"/>
                <a:gd name="T115" fmla="*/ 607 h 1717"/>
                <a:gd name="T116" fmla="*/ 23 w 1716"/>
                <a:gd name="T117" fmla="*/ 623 h 1717"/>
                <a:gd name="T118" fmla="*/ 37 w 1716"/>
                <a:gd name="T119" fmla="*/ 631 h 1717"/>
                <a:gd name="T120" fmla="*/ 49 w 1716"/>
                <a:gd name="T121" fmla="*/ 634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16" h="1717">
                  <a:moveTo>
                    <a:pt x="54" y="635"/>
                  </a:moveTo>
                  <a:lnTo>
                    <a:pt x="55" y="635"/>
                  </a:lnTo>
                  <a:lnTo>
                    <a:pt x="58" y="635"/>
                  </a:lnTo>
                  <a:lnTo>
                    <a:pt x="61" y="635"/>
                  </a:lnTo>
                  <a:lnTo>
                    <a:pt x="61" y="635"/>
                  </a:lnTo>
                  <a:lnTo>
                    <a:pt x="112" y="639"/>
                  </a:lnTo>
                  <a:lnTo>
                    <a:pt x="162" y="646"/>
                  </a:lnTo>
                  <a:lnTo>
                    <a:pt x="211" y="654"/>
                  </a:lnTo>
                  <a:lnTo>
                    <a:pt x="260" y="666"/>
                  </a:lnTo>
                  <a:lnTo>
                    <a:pt x="309" y="679"/>
                  </a:lnTo>
                  <a:lnTo>
                    <a:pt x="355" y="694"/>
                  </a:lnTo>
                  <a:lnTo>
                    <a:pt x="401" y="711"/>
                  </a:lnTo>
                  <a:lnTo>
                    <a:pt x="446" y="730"/>
                  </a:lnTo>
                  <a:lnTo>
                    <a:pt x="490" y="751"/>
                  </a:lnTo>
                  <a:lnTo>
                    <a:pt x="533" y="774"/>
                  </a:lnTo>
                  <a:lnTo>
                    <a:pt x="575" y="799"/>
                  </a:lnTo>
                  <a:lnTo>
                    <a:pt x="615" y="826"/>
                  </a:lnTo>
                  <a:lnTo>
                    <a:pt x="654" y="854"/>
                  </a:lnTo>
                  <a:lnTo>
                    <a:pt x="692" y="884"/>
                  </a:lnTo>
                  <a:lnTo>
                    <a:pt x="727" y="916"/>
                  </a:lnTo>
                  <a:lnTo>
                    <a:pt x="763" y="949"/>
                  </a:lnTo>
                  <a:lnTo>
                    <a:pt x="796" y="984"/>
                  </a:lnTo>
                  <a:lnTo>
                    <a:pt x="828" y="1020"/>
                  </a:lnTo>
                  <a:lnTo>
                    <a:pt x="858" y="1058"/>
                  </a:lnTo>
                  <a:lnTo>
                    <a:pt x="887" y="1096"/>
                  </a:lnTo>
                  <a:lnTo>
                    <a:pt x="914" y="1137"/>
                  </a:lnTo>
                  <a:lnTo>
                    <a:pt x="939" y="1178"/>
                  </a:lnTo>
                  <a:lnTo>
                    <a:pt x="962" y="1221"/>
                  </a:lnTo>
                  <a:lnTo>
                    <a:pt x="983" y="1264"/>
                  </a:lnTo>
                  <a:lnTo>
                    <a:pt x="1003" y="1310"/>
                  </a:lnTo>
                  <a:lnTo>
                    <a:pt x="1021" y="1355"/>
                  </a:lnTo>
                  <a:lnTo>
                    <a:pt x="1036" y="1402"/>
                  </a:lnTo>
                  <a:lnTo>
                    <a:pt x="1049" y="1450"/>
                  </a:lnTo>
                  <a:lnTo>
                    <a:pt x="1060" y="1498"/>
                  </a:lnTo>
                  <a:lnTo>
                    <a:pt x="1069" y="1548"/>
                  </a:lnTo>
                  <a:lnTo>
                    <a:pt x="1075" y="1598"/>
                  </a:lnTo>
                  <a:lnTo>
                    <a:pt x="1081" y="1649"/>
                  </a:lnTo>
                  <a:lnTo>
                    <a:pt x="1080" y="1653"/>
                  </a:lnTo>
                  <a:lnTo>
                    <a:pt x="1080" y="1656"/>
                  </a:lnTo>
                  <a:lnTo>
                    <a:pt x="1081" y="1663"/>
                  </a:lnTo>
                  <a:lnTo>
                    <a:pt x="1082" y="1670"/>
                  </a:lnTo>
                  <a:lnTo>
                    <a:pt x="1085" y="1681"/>
                  </a:lnTo>
                  <a:lnTo>
                    <a:pt x="1090" y="1690"/>
                  </a:lnTo>
                  <a:lnTo>
                    <a:pt x="1096" y="1697"/>
                  </a:lnTo>
                  <a:lnTo>
                    <a:pt x="1103" y="1704"/>
                  </a:lnTo>
                  <a:lnTo>
                    <a:pt x="1111" y="1710"/>
                  </a:lnTo>
                  <a:lnTo>
                    <a:pt x="1120" y="1714"/>
                  </a:lnTo>
                  <a:lnTo>
                    <a:pt x="1130" y="1716"/>
                  </a:lnTo>
                  <a:lnTo>
                    <a:pt x="1140" y="1717"/>
                  </a:lnTo>
                  <a:lnTo>
                    <a:pt x="1655" y="1717"/>
                  </a:lnTo>
                  <a:lnTo>
                    <a:pt x="1665" y="1716"/>
                  </a:lnTo>
                  <a:lnTo>
                    <a:pt x="1676" y="1713"/>
                  </a:lnTo>
                  <a:lnTo>
                    <a:pt x="1686" y="1709"/>
                  </a:lnTo>
                  <a:lnTo>
                    <a:pt x="1695" y="1703"/>
                  </a:lnTo>
                  <a:lnTo>
                    <a:pt x="1702" y="1696"/>
                  </a:lnTo>
                  <a:lnTo>
                    <a:pt x="1708" y="1687"/>
                  </a:lnTo>
                  <a:lnTo>
                    <a:pt x="1712" y="167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1"/>
                  </a:lnTo>
                  <a:lnTo>
                    <a:pt x="1716" y="1656"/>
                  </a:lnTo>
                  <a:lnTo>
                    <a:pt x="1715" y="1649"/>
                  </a:lnTo>
                  <a:lnTo>
                    <a:pt x="1714" y="1643"/>
                  </a:lnTo>
                  <a:lnTo>
                    <a:pt x="1714" y="1642"/>
                  </a:lnTo>
                  <a:lnTo>
                    <a:pt x="1714" y="1642"/>
                  </a:lnTo>
                  <a:lnTo>
                    <a:pt x="1709" y="1560"/>
                  </a:lnTo>
                  <a:lnTo>
                    <a:pt x="1699" y="1478"/>
                  </a:lnTo>
                  <a:lnTo>
                    <a:pt x="1686" y="1398"/>
                  </a:lnTo>
                  <a:lnTo>
                    <a:pt x="1669" y="1318"/>
                  </a:lnTo>
                  <a:lnTo>
                    <a:pt x="1648" y="1241"/>
                  </a:lnTo>
                  <a:lnTo>
                    <a:pt x="1625" y="1164"/>
                  </a:lnTo>
                  <a:lnTo>
                    <a:pt x="1598" y="1089"/>
                  </a:lnTo>
                  <a:lnTo>
                    <a:pt x="1566" y="1016"/>
                  </a:lnTo>
                  <a:lnTo>
                    <a:pt x="1533" y="945"/>
                  </a:lnTo>
                  <a:lnTo>
                    <a:pt x="1495" y="875"/>
                  </a:lnTo>
                  <a:lnTo>
                    <a:pt x="1456" y="808"/>
                  </a:lnTo>
                  <a:lnTo>
                    <a:pt x="1412" y="743"/>
                  </a:lnTo>
                  <a:lnTo>
                    <a:pt x="1367" y="680"/>
                  </a:lnTo>
                  <a:lnTo>
                    <a:pt x="1318" y="618"/>
                  </a:lnTo>
                  <a:lnTo>
                    <a:pt x="1267" y="559"/>
                  </a:lnTo>
                  <a:lnTo>
                    <a:pt x="1213" y="502"/>
                  </a:lnTo>
                  <a:lnTo>
                    <a:pt x="1156" y="449"/>
                  </a:lnTo>
                  <a:lnTo>
                    <a:pt x="1098" y="397"/>
                  </a:lnTo>
                  <a:lnTo>
                    <a:pt x="1037" y="348"/>
                  </a:lnTo>
                  <a:lnTo>
                    <a:pt x="973" y="303"/>
                  </a:lnTo>
                  <a:lnTo>
                    <a:pt x="908" y="260"/>
                  </a:lnTo>
                  <a:lnTo>
                    <a:pt x="841" y="220"/>
                  </a:lnTo>
                  <a:lnTo>
                    <a:pt x="771" y="183"/>
                  </a:lnTo>
                  <a:lnTo>
                    <a:pt x="700" y="149"/>
                  </a:lnTo>
                  <a:lnTo>
                    <a:pt x="627" y="119"/>
                  </a:lnTo>
                  <a:lnTo>
                    <a:pt x="552" y="91"/>
                  </a:lnTo>
                  <a:lnTo>
                    <a:pt x="477" y="67"/>
                  </a:lnTo>
                  <a:lnTo>
                    <a:pt x="399" y="47"/>
                  </a:lnTo>
                  <a:lnTo>
                    <a:pt x="320" y="29"/>
                  </a:lnTo>
                  <a:lnTo>
                    <a:pt x="239" y="16"/>
                  </a:lnTo>
                  <a:lnTo>
                    <a:pt x="157" y="7"/>
                  </a:lnTo>
                  <a:lnTo>
                    <a:pt x="75" y="2"/>
                  </a:lnTo>
                  <a:lnTo>
                    <a:pt x="68" y="0"/>
                  </a:lnTo>
                  <a:lnTo>
                    <a:pt x="61" y="0"/>
                  </a:lnTo>
                  <a:lnTo>
                    <a:pt x="56" y="0"/>
                  </a:lnTo>
                  <a:lnTo>
                    <a:pt x="52" y="1"/>
                  </a:lnTo>
                  <a:lnTo>
                    <a:pt x="40" y="3"/>
                  </a:lnTo>
                  <a:lnTo>
                    <a:pt x="31" y="8"/>
                  </a:lnTo>
                  <a:lnTo>
                    <a:pt x="22" y="14"/>
                  </a:lnTo>
                  <a:lnTo>
                    <a:pt x="15" y="21"/>
                  </a:lnTo>
                  <a:lnTo>
                    <a:pt x="8" y="29"/>
                  </a:lnTo>
                  <a:lnTo>
                    <a:pt x="4" y="40"/>
                  </a:lnTo>
                  <a:lnTo>
                    <a:pt x="1" y="50"/>
                  </a:lnTo>
                  <a:lnTo>
                    <a:pt x="0" y="61"/>
                  </a:lnTo>
                  <a:lnTo>
                    <a:pt x="0" y="574"/>
                  </a:lnTo>
                  <a:lnTo>
                    <a:pt x="0" y="580"/>
                  </a:lnTo>
                  <a:lnTo>
                    <a:pt x="1" y="587"/>
                  </a:lnTo>
                  <a:lnTo>
                    <a:pt x="2" y="592"/>
                  </a:lnTo>
                  <a:lnTo>
                    <a:pt x="4" y="597"/>
                  </a:lnTo>
                  <a:lnTo>
                    <a:pt x="9" y="607"/>
                  </a:lnTo>
                  <a:lnTo>
                    <a:pt x="15" y="616"/>
                  </a:lnTo>
                  <a:lnTo>
                    <a:pt x="23" y="623"/>
                  </a:lnTo>
                  <a:lnTo>
                    <a:pt x="32" y="629"/>
                  </a:lnTo>
                  <a:lnTo>
                    <a:pt x="37" y="631"/>
                  </a:lnTo>
                  <a:lnTo>
                    <a:pt x="42" y="633"/>
                  </a:lnTo>
                  <a:lnTo>
                    <a:pt x="49" y="634"/>
                  </a:lnTo>
                  <a:lnTo>
                    <a:pt x="54" y="6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4">
              <a:extLst>
                <a:ext uri="{FF2B5EF4-FFF2-40B4-BE49-F238E27FC236}">
                  <a16:creationId xmlns:a16="http://schemas.microsoft.com/office/drawing/2014/main" id="{188BC71B-CE85-4A2E-90DE-CEBEF86A1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2333625"/>
              <a:ext cx="908050" cy="908050"/>
            </a:xfrm>
            <a:custGeom>
              <a:avLst/>
              <a:gdLst>
                <a:gd name="T0" fmla="*/ 58 w 1716"/>
                <a:gd name="T1" fmla="*/ 635 h 1717"/>
                <a:gd name="T2" fmla="*/ 62 w 1716"/>
                <a:gd name="T3" fmla="*/ 635 h 1717"/>
                <a:gd name="T4" fmla="*/ 163 w 1716"/>
                <a:gd name="T5" fmla="*/ 646 h 1717"/>
                <a:gd name="T6" fmla="*/ 261 w 1716"/>
                <a:gd name="T7" fmla="*/ 666 h 1717"/>
                <a:gd name="T8" fmla="*/ 355 w 1716"/>
                <a:gd name="T9" fmla="*/ 694 h 1717"/>
                <a:gd name="T10" fmla="*/ 446 w 1716"/>
                <a:gd name="T11" fmla="*/ 730 h 1717"/>
                <a:gd name="T12" fmla="*/ 533 w 1716"/>
                <a:gd name="T13" fmla="*/ 774 h 1717"/>
                <a:gd name="T14" fmla="*/ 615 w 1716"/>
                <a:gd name="T15" fmla="*/ 826 h 1717"/>
                <a:gd name="T16" fmla="*/ 692 w 1716"/>
                <a:gd name="T17" fmla="*/ 884 h 1717"/>
                <a:gd name="T18" fmla="*/ 763 w 1716"/>
                <a:gd name="T19" fmla="*/ 949 h 1717"/>
                <a:gd name="T20" fmla="*/ 829 w 1716"/>
                <a:gd name="T21" fmla="*/ 1020 h 1717"/>
                <a:gd name="T22" fmla="*/ 887 w 1716"/>
                <a:gd name="T23" fmla="*/ 1096 h 1717"/>
                <a:gd name="T24" fmla="*/ 939 w 1716"/>
                <a:gd name="T25" fmla="*/ 1178 h 1717"/>
                <a:gd name="T26" fmla="*/ 984 w 1716"/>
                <a:gd name="T27" fmla="*/ 1264 h 1717"/>
                <a:gd name="T28" fmla="*/ 1021 w 1716"/>
                <a:gd name="T29" fmla="*/ 1355 h 1717"/>
                <a:gd name="T30" fmla="*/ 1049 w 1716"/>
                <a:gd name="T31" fmla="*/ 1450 h 1717"/>
                <a:gd name="T32" fmla="*/ 1069 w 1716"/>
                <a:gd name="T33" fmla="*/ 1548 h 1717"/>
                <a:gd name="T34" fmla="*/ 1080 w 1716"/>
                <a:gd name="T35" fmla="*/ 1649 h 1717"/>
                <a:gd name="T36" fmla="*/ 1079 w 1716"/>
                <a:gd name="T37" fmla="*/ 1656 h 1717"/>
                <a:gd name="T38" fmla="*/ 1081 w 1716"/>
                <a:gd name="T39" fmla="*/ 1670 h 1717"/>
                <a:gd name="T40" fmla="*/ 1090 w 1716"/>
                <a:gd name="T41" fmla="*/ 1690 h 1717"/>
                <a:gd name="T42" fmla="*/ 1103 w 1716"/>
                <a:gd name="T43" fmla="*/ 1704 h 1717"/>
                <a:gd name="T44" fmla="*/ 1120 w 1716"/>
                <a:gd name="T45" fmla="*/ 1714 h 1717"/>
                <a:gd name="T46" fmla="*/ 1141 w 1716"/>
                <a:gd name="T47" fmla="*/ 1717 h 1717"/>
                <a:gd name="T48" fmla="*/ 1666 w 1716"/>
                <a:gd name="T49" fmla="*/ 1716 h 1717"/>
                <a:gd name="T50" fmla="*/ 1685 w 1716"/>
                <a:gd name="T51" fmla="*/ 1709 h 1717"/>
                <a:gd name="T52" fmla="*/ 1702 w 1716"/>
                <a:gd name="T53" fmla="*/ 1696 h 1717"/>
                <a:gd name="T54" fmla="*/ 1712 w 1716"/>
                <a:gd name="T55" fmla="*/ 1676 h 1717"/>
                <a:gd name="T56" fmla="*/ 1715 w 1716"/>
                <a:gd name="T57" fmla="*/ 1666 h 1717"/>
                <a:gd name="T58" fmla="*/ 1716 w 1716"/>
                <a:gd name="T59" fmla="*/ 1661 h 1717"/>
                <a:gd name="T60" fmla="*/ 1716 w 1716"/>
                <a:gd name="T61" fmla="*/ 1649 h 1717"/>
                <a:gd name="T62" fmla="*/ 1714 w 1716"/>
                <a:gd name="T63" fmla="*/ 1642 h 1717"/>
                <a:gd name="T64" fmla="*/ 1709 w 1716"/>
                <a:gd name="T65" fmla="*/ 1560 h 1717"/>
                <a:gd name="T66" fmla="*/ 1687 w 1716"/>
                <a:gd name="T67" fmla="*/ 1398 h 1717"/>
                <a:gd name="T68" fmla="*/ 1649 w 1716"/>
                <a:gd name="T69" fmla="*/ 1241 h 1717"/>
                <a:gd name="T70" fmla="*/ 1597 w 1716"/>
                <a:gd name="T71" fmla="*/ 1089 h 1717"/>
                <a:gd name="T72" fmla="*/ 1533 w 1716"/>
                <a:gd name="T73" fmla="*/ 945 h 1717"/>
                <a:gd name="T74" fmla="*/ 1456 w 1716"/>
                <a:gd name="T75" fmla="*/ 808 h 1717"/>
                <a:gd name="T76" fmla="*/ 1367 w 1716"/>
                <a:gd name="T77" fmla="*/ 680 h 1717"/>
                <a:gd name="T78" fmla="*/ 1267 w 1716"/>
                <a:gd name="T79" fmla="*/ 559 h 1717"/>
                <a:gd name="T80" fmla="*/ 1156 w 1716"/>
                <a:gd name="T81" fmla="*/ 449 h 1717"/>
                <a:gd name="T82" fmla="*/ 1037 w 1716"/>
                <a:gd name="T83" fmla="*/ 348 h 1717"/>
                <a:gd name="T84" fmla="*/ 908 w 1716"/>
                <a:gd name="T85" fmla="*/ 260 h 1717"/>
                <a:gd name="T86" fmla="*/ 772 w 1716"/>
                <a:gd name="T87" fmla="*/ 183 h 1717"/>
                <a:gd name="T88" fmla="*/ 627 w 1716"/>
                <a:gd name="T89" fmla="*/ 119 h 1717"/>
                <a:gd name="T90" fmla="*/ 476 w 1716"/>
                <a:gd name="T91" fmla="*/ 67 h 1717"/>
                <a:gd name="T92" fmla="*/ 320 w 1716"/>
                <a:gd name="T93" fmla="*/ 29 h 1717"/>
                <a:gd name="T94" fmla="*/ 158 w 1716"/>
                <a:gd name="T95" fmla="*/ 7 h 1717"/>
                <a:gd name="T96" fmla="*/ 68 w 1716"/>
                <a:gd name="T97" fmla="*/ 0 h 1717"/>
                <a:gd name="T98" fmla="*/ 57 w 1716"/>
                <a:gd name="T99" fmla="*/ 0 h 1717"/>
                <a:gd name="T100" fmla="*/ 41 w 1716"/>
                <a:gd name="T101" fmla="*/ 3 h 1717"/>
                <a:gd name="T102" fmla="*/ 22 w 1716"/>
                <a:gd name="T103" fmla="*/ 14 h 1717"/>
                <a:gd name="T104" fmla="*/ 9 w 1716"/>
                <a:gd name="T105" fmla="*/ 29 h 1717"/>
                <a:gd name="T106" fmla="*/ 1 w 1716"/>
                <a:gd name="T107" fmla="*/ 50 h 1717"/>
                <a:gd name="T108" fmla="*/ 0 w 1716"/>
                <a:gd name="T109" fmla="*/ 574 h 1717"/>
                <a:gd name="T110" fmla="*/ 2 w 1716"/>
                <a:gd name="T111" fmla="*/ 587 h 1717"/>
                <a:gd name="T112" fmla="*/ 5 w 1716"/>
                <a:gd name="T113" fmla="*/ 597 h 1717"/>
                <a:gd name="T114" fmla="*/ 16 w 1716"/>
                <a:gd name="T115" fmla="*/ 616 h 1717"/>
                <a:gd name="T116" fmla="*/ 33 w 1716"/>
                <a:gd name="T117" fmla="*/ 629 h 1717"/>
                <a:gd name="T118" fmla="*/ 43 w 1716"/>
                <a:gd name="T119" fmla="*/ 633 h 1717"/>
                <a:gd name="T120" fmla="*/ 55 w 1716"/>
                <a:gd name="T121" fmla="*/ 635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16" h="1717">
                  <a:moveTo>
                    <a:pt x="55" y="635"/>
                  </a:moveTo>
                  <a:lnTo>
                    <a:pt x="58" y="635"/>
                  </a:lnTo>
                  <a:lnTo>
                    <a:pt x="61" y="635"/>
                  </a:lnTo>
                  <a:lnTo>
                    <a:pt x="62" y="635"/>
                  </a:lnTo>
                  <a:lnTo>
                    <a:pt x="112" y="639"/>
                  </a:lnTo>
                  <a:lnTo>
                    <a:pt x="163" y="646"/>
                  </a:lnTo>
                  <a:lnTo>
                    <a:pt x="212" y="654"/>
                  </a:lnTo>
                  <a:lnTo>
                    <a:pt x="261" y="666"/>
                  </a:lnTo>
                  <a:lnTo>
                    <a:pt x="309" y="679"/>
                  </a:lnTo>
                  <a:lnTo>
                    <a:pt x="355" y="694"/>
                  </a:lnTo>
                  <a:lnTo>
                    <a:pt x="402" y="711"/>
                  </a:lnTo>
                  <a:lnTo>
                    <a:pt x="446" y="730"/>
                  </a:lnTo>
                  <a:lnTo>
                    <a:pt x="491" y="751"/>
                  </a:lnTo>
                  <a:lnTo>
                    <a:pt x="533" y="774"/>
                  </a:lnTo>
                  <a:lnTo>
                    <a:pt x="575" y="799"/>
                  </a:lnTo>
                  <a:lnTo>
                    <a:pt x="615" y="826"/>
                  </a:lnTo>
                  <a:lnTo>
                    <a:pt x="655" y="854"/>
                  </a:lnTo>
                  <a:lnTo>
                    <a:pt x="692" y="884"/>
                  </a:lnTo>
                  <a:lnTo>
                    <a:pt x="728" y="916"/>
                  </a:lnTo>
                  <a:lnTo>
                    <a:pt x="763" y="949"/>
                  </a:lnTo>
                  <a:lnTo>
                    <a:pt x="796" y="984"/>
                  </a:lnTo>
                  <a:lnTo>
                    <a:pt x="829" y="1020"/>
                  </a:lnTo>
                  <a:lnTo>
                    <a:pt x="859" y="1058"/>
                  </a:lnTo>
                  <a:lnTo>
                    <a:pt x="887" y="1096"/>
                  </a:lnTo>
                  <a:lnTo>
                    <a:pt x="915" y="1137"/>
                  </a:lnTo>
                  <a:lnTo>
                    <a:pt x="939" y="1178"/>
                  </a:lnTo>
                  <a:lnTo>
                    <a:pt x="962" y="1221"/>
                  </a:lnTo>
                  <a:lnTo>
                    <a:pt x="984" y="1264"/>
                  </a:lnTo>
                  <a:lnTo>
                    <a:pt x="1004" y="1310"/>
                  </a:lnTo>
                  <a:lnTo>
                    <a:pt x="1021" y="1355"/>
                  </a:lnTo>
                  <a:lnTo>
                    <a:pt x="1036" y="1402"/>
                  </a:lnTo>
                  <a:lnTo>
                    <a:pt x="1049" y="1450"/>
                  </a:lnTo>
                  <a:lnTo>
                    <a:pt x="1060" y="1498"/>
                  </a:lnTo>
                  <a:lnTo>
                    <a:pt x="1069" y="1548"/>
                  </a:lnTo>
                  <a:lnTo>
                    <a:pt x="1076" y="1598"/>
                  </a:lnTo>
                  <a:lnTo>
                    <a:pt x="1080" y="1649"/>
                  </a:lnTo>
                  <a:lnTo>
                    <a:pt x="1080" y="1653"/>
                  </a:lnTo>
                  <a:lnTo>
                    <a:pt x="1079" y="1656"/>
                  </a:lnTo>
                  <a:lnTo>
                    <a:pt x="1080" y="1663"/>
                  </a:lnTo>
                  <a:lnTo>
                    <a:pt x="1081" y="1670"/>
                  </a:lnTo>
                  <a:lnTo>
                    <a:pt x="1085" y="1681"/>
                  </a:lnTo>
                  <a:lnTo>
                    <a:pt x="1090" y="1690"/>
                  </a:lnTo>
                  <a:lnTo>
                    <a:pt x="1096" y="1697"/>
                  </a:lnTo>
                  <a:lnTo>
                    <a:pt x="1103" y="1704"/>
                  </a:lnTo>
                  <a:lnTo>
                    <a:pt x="1111" y="1710"/>
                  </a:lnTo>
                  <a:lnTo>
                    <a:pt x="1120" y="1714"/>
                  </a:lnTo>
                  <a:lnTo>
                    <a:pt x="1130" y="1716"/>
                  </a:lnTo>
                  <a:lnTo>
                    <a:pt x="1141" y="1717"/>
                  </a:lnTo>
                  <a:lnTo>
                    <a:pt x="1655" y="1717"/>
                  </a:lnTo>
                  <a:lnTo>
                    <a:pt x="1666" y="1716"/>
                  </a:lnTo>
                  <a:lnTo>
                    <a:pt x="1676" y="1713"/>
                  </a:lnTo>
                  <a:lnTo>
                    <a:pt x="1685" y="1709"/>
                  </a:lnTo>
                  <a:lnTo>
                    <a:pt x="1695" y="1703"/>
                  </a:lnTo>
                  <a:lnTo>
                    <a:pt x="1702" y="1696"/>
                  </a:lnTo>
                  <a:lnTo>
                    <a:pt x="1708" y="1687"/>
                  </a:lnTo>
                  <a:lnTo>
                    <a:pt x="1712" y="167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6" y="1661"/>
                  </a:lnTo>
                  <a:lnTo>
                    <a:pt x="1716" y="1656"/>
                  </a:lnTo>
                  <a:lnTo>
                    <a:pt x="1716" y="1649"/>
                  </a:lnTo>
                  <a:lnTo>
                    <a:pt x="1714" y="1643"/>
                  </a:lnTo>
                  <a:lnTo>
                    <a:pt x="1714" y="1642"/>
                  </a:lnTo>
                  <a:lnTo>
                    <a:pt x="1714" y="1642"/>
                  </a:lnTo>
                  <a:lnTo>
                    <a:pt x="1709" y="1560"/>
                  </a:lnTo>
                  <a:lnTo>
                    <a:pt x="1700" y="1478"/>
                  </a:lnTo>
                  <a:lnTo>
                    <a:pt x="1687" y="1398"/>
                  </a:lnTo>
                  <a:lnTo>
                    <a:pt x="1669" y="1318"/>
                  </a:lnTo>
                  <a:lnTo>
                    <a:pt x="1649" y="1241"/>
                  </a:lnTo>
                  <a:lnTo>
                    <a:pt x="1625" y="1164"/>
                  </a:lnTo>
                  <a:lnTo>
                    <a:pt x="1597" y="1089"/>
                  </a:lnTo>
                  <a:lnTo>
                    <a:pt x="1567" y="1016"/>
                  </a:lnTo>
                  <a:lnTo>
                    <a:pt x="1533" y="945"/>
                  </a:lnTo>
                  <a:lnTo>
                    <a:pt x="1496" y="875"/>
                  </a:lnTo>
                  <a:lnTo>
                    <a:pt x="1456" y="808"/>
                  </a:lnTo>
                  <a:lnTo>
                    <a:pt x="1413" y="743"/>
                  </a:lnTo>
                  <a:lnTo>
                    <a:pt x="1367" y="680"/>
                  </a:lnTo>
                  <a:lnTo>
                    <a:pt x="1318" y="618"/>
                  </a:lnTo>
                  <a:lnTo>
                    <a:pt x="1267" y="559"/>
                  </a:lnTo>
                  <a:lnTo>
                    <a:pt x="1213" y="502"/>
                  </a:lnTo>
                  <a:lnTo>
                    <a:pt x="1156" y="449"/>
                  </a:lnTo>
                  <a:lnTo>
                    <a:pt x="1098" y="397"/>
                  </a:lnTo>
                  <a:lnTo>
                    <a:pt x="1037" y="348"/>
                  </a:lnTo>
                  <a:lnTo>
                    <a:pt x="973" y="303"/>
                  </a:lnTo>
                  <a:lnTo>
                    <a:pt x="908" y="260"/>
                  </a:lnTo>
                  <a:lnTo>
                    <a:pt x="841" y="220"/>
                  </a:lnTo>
                  <a:lnTo>
                    <a:pt x="772" y="183"/>
                  </a:lnTo>
                  <a:lnTo>
                    <a:pt x="700" y="149"/>
                  </a:lnTo>
                  <a:lnTo>
                    <a:pt x="627" y="119"/>
                  </a:lnTo>
                  <a:lnTo>
                    <a:pt x="552" y="91"/>
                  </a:lnTo>
                  <a:lnTo>
                    <a:pt x="476" y="67"/>
                  </a:lnTo>
                  <a:lnTo>
                    <a:pt x="399" y="47"/>
                  </a:lnTo>
                  <a:lnTo>
                    <a:pt x="320" y="29"/>
                  </a:lnTo>
                  <a:lnTo>
                    <a:pt x="240" y="16"/>
                  </a:lnTo>
                  <a:lnTo>
                    <a:pt x="158" y="7"/>
                  </a:lnTo>
                  <a:lnTo>
                    <a:pt x="75" y="2"/>
                  </a:lnTo>
                  <a:lnTo>
                    <a:pt x="68" y="0"/>
                  </a:lnTo>
                  <a:lnTo>
                    <a:pt x="61" y="0"/>
                  </a:lnTo>
                  <a:lnTo>
                    <a:pt x="57" y="0"/>
                  </a:lnTo>
                  <a:lnTo>
                    <a:pt x="52" y="1"/>
                  </a:lnTo>
                  <a:lnTo>
                    <a:pt x="41" y="3"/>
                  </a:lnTo>
                  <a:lnTo>
                    <a:pt x="31" y="8"/>
                  </a:lnTo>
                  <a:lnTo>
                    <a:pt x="22" y="14"/>
                  </a:lnTo>
                  <a:lnTo>
                    <a:pt x="15" y="21"/>
                  </a:lnTo>
                  <a:lnTo>
                    <a:pt x="9" y="29"/>
                  </a:lnTo>
                  <a:lnTo>
                    <a:pt x="4" y="40"/>
                  </a:lnTo>
                  <a:lnTo>
                    <a:pt x="1" y="50"/>
                  </a:lnTo>
                  <a:lnTo>
                    <a:pt x="0" y="61"/>
                  </a:lnTo>
                  <a:lnTo>
                    <a:pt x="0" y="574"/>
                  </a:lnTo>
                  <a:lnTo>
                    <a:pt x="1" y="580"/>
                  </a:lnTo>
                  <a:lnTo>
                    <a:pt x="2" y="587"/>
                  </a:lnTo>
                  <a:lnTo>
                    <a:pt x="3" y="592"/>
                  </a:lnTo>
                  <a:lnTo>
                    <a:pt x="5" y="597"/>
                  </a:lnTo>
                  <a:lnTo>
                    <a:pt x="9" y="607"/>
                  </a:lnTo>
                  <a:lnTo>
                    <a:pt x="16" y="616"/>
                  </a:lnTo>
                  <a:lnTo>
                    <a:pt x="24" y="623"/>
                  </a:lnTo>
                  <a:lnTo>
                    <a:pt x="33" y="629"/>
                  </a:lnTo>
                  <a:lnTo>
                    <a:pt x="38" y="631"/>
                  </a:lnTo>
                  <a:lnTo>
                    <a:pt x="43" y="633"/>
                  </a:lnTo>
                  <a:lnTo>
                    <a:pt x="48" y="634"/>
                  </a:lnTo>
                  <a:lnTo>
                    <a:pt x="55" y="6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DB5C5D3D-8335-4BC9-A076-BB1BF3DEC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2925" y="3241675"/>
              <a:ext cx="908050" cy="909638"/>
            </a:xfrm>
            <a:custGeom>
              <a:avLst/>
              <a:gdLst>
                <a:gd name="T0" fmla="*/ 1558 w 1716"/>
                <a:gd name="T1" fmla="*/ 1711 h 1718"/>
                <a:gd name="T2" fmla="*/ 1396 w 1716"/>
                <a:gd name="T3" fmla="*/ 1688 h 1718"/>
                <a:gd name="T4" fmla="*/ 1239 w 1716"/>
                <a:gd name="T5" fmla="*/ 1651 h 1718"/>
                <a:gd name="T6" fmla="*/ 1089 w 1716"/>
                <a:gd name="T7" fmla="*/ 1599 h 1718"/>
                <a:gd name="T8" fmla="*/ 944 w 1716"/>
                <a:gd name="T9" fmla="*/ 1535 h 1718"/>
                <a:gd name="T10" fmla="*/ 807 w 1716"/>
                <a:gd name="T11" fmla="*/ 1458 h 1718"/>
                <a:gd name="T12" fmla="*/ 679 w 1716"/>
                <a:gd name="T13" fmla="*/ 1369 h 1718"/>
                <a:gd name="T14" fmla="*/ 558 w 1716"/>
                <a:gd name="T15" fmla="*/ 1268 h 1718"/>
                <a:gd name="T16" fmla="*/ 448 w 1716"/>
                <a:gd name="T17" fmla="*/ 1158 h 1718"/>
                <a:gd name="T18" fmla="*/ 349 w 1716"/>
                <a:gd name="T19" fmla="*/ 1038 h 1718"/>
                <a:gd name="T20" fmla="*/ 260 w 1716"/>
                <a:gd name="T21" fmla="*/ 910 h 1718"/>
                <a:gd name="T22" fmla="*/ 183 w 1716"/>
                <a:gd name="T23" fmla="*/ 773 h 1718"/>
                <a:gd name="T24" fmla="*/ 118 w 1716"/>
                <a:gd name="T25" fmla="*/ 628 h 1718"/>
                <a:gd name="T26" fmla="*/ 67 w 1716"/>
                <a:gd name="T27" fmla="*/ 477 h 1718"/>
                <a:gd name="T28" fmla="*/ 29 w 1716"/>
                <a:gd name="T29" fmla="*/ 320 h 1718"/>
                <a:gd name="T30" fmla="*/ 7 w 1716"/>
                <a:gd name="T31" fmla="*/ 158 h 1718"/>
                <a:gd name="T32" fmla="*/ 0 w 1716"/>
                <a:gd name="T33" fmla="*/ 68 h 1718"/>
                <a:gd name="T34" fmla="*/ 0 w 1716"/>
                <a:gd name="T35" fmla="*/ 57 h 1718"/>
                <a:gd name="T36" fmla="*/ 4 w 1716"/>
                <a:gd name="T37" fmla="*/ 40 h 1718"/>
                <a:gd name="T38" fmla="*/ 14 w 1716"/>
                <a:gd name="T39" fmla="*/ 22 h 1718"/>
                <a:gd name="T40" fmla="*/ 29 w 1716"/>
                <a:gd name="T41" fmla="*/ 9 h 1718"/>
                <a:gd name="T42" fmla="*/ 50 w 1716"/>
                <a:gd name="T43" fmla="*/ 1 h 1718"/>
                <a:gd name="T44" fmla="*/ 575 w 1716"/>
                <a:gd name="T45" fmla="*/ 0 h 1718"/>
                <a:gd name="T46" fmla="*/ 586 w 1716"/>
                <a:gd name="T47" fmla="*/ 1 h 1718"/>
                <a:gd name="T48" fmla="*/ 597 w 1716"/>
                <a:gd name="T49" fmla="*/ 4 h 1718"/>
                <a:gd name="T50" fmla="*/ 615 w 1716"/>
                <a:gd name="T51" fmla="*/ 16 h 1718"/>
                <a:gd name="T52" fmla="*/ 628 w 1716"/>
                <a:gd name="T53" fmla="*/ 33 h 1718"/>
                <a:gd name="T54" fmla="*/ 632 w 1716"/>
                <a:gd name="T55" fmla="*/ 44 h 1718"/>
                <a:gd name="T56" fmla="*/ 634 w 1716"/>
                <a:gd name="T57" fmla="*/ 55 h 1718"/>
                <a:gd name="T58" fmla="*/ 634 w 1716"/>
                <a:gd name="T59" fmla="*/ 58 h 1718"/>
                <a:gd name="T60" fmla="*/ 635 w 1716"/>
                <a:gd name="T61" fmla="*/ 62 h 1718"/>
                <a:gd name="T62" fmla="*/ 645 w 1716"/>
                <a:gd name="T63" fmla="*/ 163 h 1718"/>
                <a:gd name="T64" fmla="*/ 665 w 1716"/>
                <a:gd name="T65" fmla="*/ 261 h 1718"/>
                <a:gd name="T66" fmla="*/ 693 w 1716"/>
                <a:gd name="T67" fmla="*/ 356 h 1718"/>
                <a:gd name="T68" fmla="*/ 729 w 1716"/>
                <a:gd name="T69" fmla="*/ 447 h 1718"/>
                <a:gd name="T70" fmla="*/ 773 w 1716"/>
                <a:gd name="T71" fmla="*/ 534 h 1718"/>
                <a:gd name="T72" fmla="*/ 825 w 1716"/>
                <a:gd name="T73" fmla="*/ 616 h 1718"/>
                <a:gd name="T74" fmla="*/ 883 w 1716"/>
                <a:gd name="T75" fmla="*/ 693 h 1718"/>
                <a:gd name="T76" fmla="*/ 948 w 1716"/>
                <a:gd name="T77" fmla="*/ 764 h 1718"/>
                <a:gd name="T78" fmla="*/ 1019 w 1716"/>
                <a:gd name="T79" fmla="*/ 830 h 1718"/>
                <a:gd name="T80" fmla="*/ 1095 w 1716"/>
                <a:gd name="T81" fmla="*/ 888 h 1718"/>
                <a:gd name="T82" fmla="*/ 1177 w 1716"/>
                <a:gd name="T83" fmla="*/ 940 h 1718"/>
                <a:gd name="T84" fmla="*/ 1263 w 1716"/>
                <a:gd name="T85" fmla="*/ 985 h 1718"/>
                <a:gd name="T86" fmla="*/ 1354 w 1716"/>
                <a:gd name="T87" fmla="*/ 1022 h 1718"/>
                <a:gd name="T88" fmla="*/ 1449 w 1716"/>
                <a:gd name="T89" fmla="*/ 1050 h 1718"/>
                <a:gd name="T90" fmla="*/ 1546 w 1716"/>
                <a:gd name="T91" fmla="*/ 1071 h 1718"/>
                <a:gd name="T92" fmla="*/ 1647 w 1716"/>
                <a:gd name="T93" fmla="*/ 1082 h 1718"/>
                <a:gd name="T94" fmla="*/ 1655 w 1716"/>
                <a:gd name="T95" fmla="*/ 1081 h 1718"/>
                <a:gd name="T96" fmla="*/ 1668 w 1716"/>
                <a:gd name="T97" fmla="*/ 1083 h 1718"/>
                <a:gd name="T98" fmla="*/ 1688 w 1716"/>
                <a:gd name="T99" fmla="*/ 1091 h 1718"/>
                <a:gd name="T100" fmla="*/ 1702 w 1716"/>
                <a:gd name="T101" fmla="*/ 1104 h 1718"/>
                <a:gd name="T102" fmla="*/ 1712 w 1716"/>
                <a:gd name="T103" fmla="*/ 1121 h 1718"/>
                <a:gd name="T104" fmla="*/ 1716 w 1716"/>
                <a:gd name="T105" fmla="*/ 1143 h 1718"/>
                <a:gd name="T106" fmla="*/ 1715 w 1716"/>
                <a:gd name="T107" fmla="*/ 1668 h 1718"/>
                <a:gd name="T108" fmla="*/ 1707 w 1716"/>
                <a:gd name="T109" fmla="*/ 1688 h 1718"/>
                <a:gd name="T110" fmla="*/ 1694 w 1716"/>
                <a:gd name="T111" fmla="*/ 1704 h 1718"/>
                <a:gd name="T112" fmla="*/ 1675 w 1716"/>
                <a:gd name="T113" fmla="*/ 1714 h 1718"/>
                <a:gd name="T114" fmla="*/ 1664 w 1716"/>
                <a:gd name="T115" fmla="*/ 1717 h 1718"/>
                <a:gd name="T116" fmla="*/ 1659 w 1716"/>
                <a:gd name="T117" fmla="*/ 1718 h 1718"/>
                <a:gd name="T118" fmla="*/ 1648 w 1716"/>
                <a:gd name="T119" fmla="*/ 1717 h 1718"/>
                <a:gd name="T120" fmla="*/ 1641 w 1716"/>
                <a:gd name="T121" fmla="*/ 171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16" h="1718">
                  <a:moveTo>
                    <a:pt x="1641" y="1716"/>
                  </a:moveTo>
                  <a:lnTo>
                    <a:pt x="1558" y="1711"/>
                  </a:lnTo>
                  <a:lnTo>
                    <a:pt x="1476" y="1702"/>
                  </a:lnTo>
                  <a:lnTo>
                    <a:pt x="1396" y="1688"/>
                  </a:lnTo>
                  <a:lnTo>
                    <a:pt x="1317" y="1671"/>
                  </a:lnTo>
                  <a:lnTo>
                    <a:pt x="1239" y="1651"/>
                  </a:lnTo>
                  <a:lnTo>
                    <a:pt x="1163" y="1627"/>
                  </a:lnTo>
                  <a:lnTo>
                    <a:pt x="1089" y="1599"/>
                  </a:lnTo>
                  <a:lnTo>
                    <a:pt x="1016" y="1569"/>
                  </a:lnTo>
                  <a:lnTo>
                    <a:pt x="944" y="1535"/>
                  </a:lnTo>
                  <a:lnTo>
                    <a:pt x="875" y="1498"/>
                  </a:lnTo>
                  <a:lnTo>
                    <a:pt x="807" y="1458"/>
                  </a:lnTo>
                  <a:lnTo>
                    <a:pt x="742" y="1414"/>
                  </a:lnTo>
                  <a:lnTo>
                    <a:pt x="679" y="1369"/>
                  </a:lnTo>
                  <a:lnTo>
                    <a:pt x="617" y="1320"/>
                  </a:lnTo>
                  <a:lnTo>
                    <a:pt x="558" y="1268"/>
                  </a:lnTo>
                  <a:lnTo>
                    <a:pt x="503" y="1215"/>
                  </a:lnTo>
                  <a:lnTo>
                    <a:pt x="448" y="1158"/>
                  </a:lnTo>
                  <a:lnTo>
                    <a:pt x="398" y="1099"/>
                  </a:lnTo>
                  <a:lnTo>
                    <a:pt x="349" y="1038"/>
                  </a:lnTo>
                  <a:lnTo>
                    <a:pt x="303" y="974"/>
                  </a:lnTo>
                  <a:lnTo>
                    <a:pt x="260" y="910"/>
                  </a:lnTo>
                  <a:lnTo>
                    <a:pt x="220" y="842"/>
                  </a:lnTo>
                  <a:lnTo>
                    <a:pt x="183" y="773"/>
                  </a:lnTo>
                  <a:lnTo>
                    <a:pt x="149" y="701"/>
                  </a:lnTo>
                  <a:lnTo>
                    <a:pt x="118" y="628"/>
                  </a:lnTo>
                  <a:lnTo>
                    <a:pt x="91" y="553"/>
                  </a:lnTo>
                  <a:lnTo>
                    <a:pt x="67" y="477"/>
                  </a:lnTo>
                  <a:lnTo>
                    <a:pt x="47" y="399"/>
                  </a:lnTo>
                  <a:lnTo>
                    <a:pt x="29" y="320"/>
                  </a:lnTo>
                  <a:lnTo>
                    <a:pt x="16" y="239"/>
                  </a:lnTo>
                  <a:lnTo>
                    <a:pt x="7" y="158"/>
                  </a:lnTo>
                  <a:lnTo>
                    <a:pt x="2" y="75"/>
                  </a:lnTo>
                  <a:lnTo>
                    <a:pt x="0" y="68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1" y="52"/>
                  </a:lnTo>
                  <a:lnTo>
                    <a:pt x="4" y="40"/>
                  </a:lnTo>
                  <a:lnTo>
                    <a:pt x="8" y="31"/>
                  </a:lnTo>
                  <a:lnTo>
                    <a:pt x="14" y="22"/>
                  </a:lnTo>
                  <a:lnTo>
                    <a:pt x="21" y="15"/>
                  </a:lnTo>
                  <a:lnTo>
                    <a:pt x="29" y="9"/>
                  </a:lnTo>
                  <a:lnTo>
                    <a:pt x="39" y="4"/>
                  </a:lnTo>
                  <a:lnTo>
                    <a:pt x="50" y="1"/>
                  </a:lnTo>
                  <a:lnTo>
                    <a:pt x="61" y="0"/>
                  </a:lnTo>
                  <a:lnTo>
                    <a:pt x="575" y="0"/>
                  </a:lnTo>
                  <a:lnTo>
                    <a:pt x="580" y="1"/>
                  </a:lnTo>
                  <a:lnTo>
                    <a:pt x="586" y="1"/>
                  </a:lnTo>
                  <a:lnTo>
                    <a:pt x="591" y="3"/>
                  </a:lnTo>
                  <a:lnTo>
                    <a:pt x="597" y="4"/>
                  </a:lnTo>
                  <a:lnTo>
                    <a:pt x="606" y="9"/>
                  </a:lnTo>
                  <a:lnTo>
                    <a:pt x="615" y="16"/>
                  </a:lnTo>
                  <a:lnTo>
                    <a:pt x="622" y="24"/>
                  </a:lnTo>
                  <a:lnTo>
                    <a:pt x="628" y="33"/>
                  </a:lnTo>
                  <a:lnTo>
                    <a:pt x="630" y="38"/>
                  </a:lnTo>
                  <a:lnTo>
                    <a:pt x="632" y="44"/>
                  </a:lnTo>
                  <a:lnTo>
                    <a:pt x="633" y="49"/>
                  </a:lnTo>
                  <a:lnTo>
                    <a:pt x="634" y="55"/>
                  </a:lnTo>
                  <a:lnTo>
                    <a:pt x="634" y="55"/>
                  </a:lnTo>
                  <a:lnTo>
                    <a:pt x="634" y="58"/>
                  </a:lnTo>
                  <a:lnTo>
                    <a:pt x="635" y="61"/>
                  </a:lnTo>
                  <a:lnTo>
                    <a:pt x="635" y="62"/>
                  </a:lnTo>
                  <a:lnTo>
                    <a:pt x="639" y="112"/>
                  </a:lnTo>
                  <a:lnTo>
                    <a:pt x="645" y="163"/>
                  </a:lnTo>
                  <a:lnTo>
                    <a:pt x="654" y="212"/>
                  </a:lnTo>
                  <a:lnTo>
                    <a:pt x="665" y="261"/>
                  </a:lnTo>
                  <a:lnTo>
                    <a:pt x="678" y="309"/>
                  </a:lnTo>
                  <a:lnTo>
                    <a:pt x="693" y="356"/>
                  </a:lnTo>
                  <a:lnTo>
                    <a:pt x="710" y="402"/>
                  </a:lnTo>
                  <a:lnTo>
                    <a:pt x="729" y="447"/>
                  </a:lnTo>
                  <a:lnTo>
                    <a:pt x="750" y="491"/>
                  </a:lnTo>
                  <a:lnTo>
                    <a:pt x="773" y="534"/>
                  </a:lnTo>
                  <a:lnTo>
                    <a:pt x="798" y="575"/>
                  </a:lnTo>
                  <a:lnTo>
                    <a:pt x="825" y="616"/>
                  </a:lnTo>
                  <a:lnTo>
                    <a:pt x="853" y="655"/>
                  </a:lnTo>
                  <a:lnTo>
                    <a:pt x="883" y="693"/>
                  </a:lnTo>
                  <a:lnTo>
                    <a:pt x="915" y="729"/>
                  </a:lnTo>
                  <a:lnTo>
                    <a:pt x="948" y="764"/>
                  </a:lnTo>
                  <a:lnTo>
                    <a:pt x="982" y="797"/>
                  </a:lnTo>
                  <a:lnTo>
                    <a:pt x="1019" y="830"/>
                  </a:lnTo>
                  <a:lnTo>
                    <a:pt x="1056" y="860"/>
                  </a:lnTo>
                  <a:lnTo>
                    <a:pt x="1095" y="888"/>
                  </a:lnTo>
                  <a:lnTo>
                    <a:pt x="1135" y="915"/>
                  </a:lnTo>
                  <a:lnTo>
                    <a:pt x="1177" y="940"/>
                  </a:lnTo>
                  <a:lnTo>
                    <a:pt x="1219" y="963"/>
                  </a:lnTo>
                  <a:lnTo>
                    <a:pt x="1263" y="985"/>
                  </a:lnTo>
                  <a:lnTo>
                    <a:pt x="1308" y="1005"/>
                  </a:lnTo>
                  <a:lnTo>
                    <a:pt x="1354" y="1022"/>
                  </a:lnTo>
                  <a:lnTo>
                    <a:pt x="1400" y="1037"/>
                  </a:lnTo>
                  <a:lnTo>
                    <a:pt x="1449" y="1050"/>
                  </a:lnTo>
                  <a:lnTo>
                    <a:pt x="1497" y="1062"/>
                  </a:lnTo>
                  <a:lnTo>
                    <a:pt x="1546" y="1071"/>
                  </a:lnTo>
                  <a:lnTo>
                    <a:pt x="1597" y="1078"/>
                  </a:lnTo>
                  <a:lnTo>
                    <a:pt x="1647" y="1082"/>
                  </a:lnTo>
                  <a:lnTo>
                    <a:pt x="1651" y="1081"/>
                  </a:lnTo>
                  <a:lnTo>
                    <a:pt x="1655" y="1081"/>
                  </a:lnTo>
                  <a:lnTo>
                    <a:pt x="1662" y="1082"/>
                  </a:lnTo>
                  <a:lnTo>
                    <a:pt x="1668" y="1083"/>
                  </a:lnTo>
                  <a:lnTo>
                    <a:pt x="1678" y="1086"/>
                  </a:lnTo>
                  <a:lnTo>
                    <a:pt x="1688" y="1091"/>
                  </a:lnTo>
                  <a:lnTo>
                    <a:pt x="1696" y="1097"/>
                  </a:lnTo>
                  <a:lnTo>
                    <a:pt x="1702" y="1104"/>
                  </a:lnTo>
                  <a:lnTo>
                    <a:pt x="1708" y="1112"/>
                  </a:lnTo>
                  <a:lnTo>
                    <a:pt x="1712" y="1121"/>
                  </a:lnTo>
                  <a:lnTo>
                    <a:pt x="1715" y="1131"/>
                  </a:lnTo>
                  <a:lnTo>
                    <a:pt x="1716" y="1143"/>
                  </a:lnTo>
                  <a:lnTo>
                    <a:pt x="1716" y="1657"/>
                  </a:lnTo>
                  <a:lnTo>
                    <a:pt x="1715" y="1668"/>
                  </a:lnTo>
                  <a:lnTo>
                    <a:pt x="1712" y="1678"/>
                  </a:lnTo>
                  <a:lnTo>
                    <a:pt x="1707" y="1688"/>
                  </a:lnTo>
                  <a:lnTo>
                    <a:pt x="1701" y="1697"/>
                  </a:lnTo>
                  <a:lnTo>
                    <a:pt x="1694" y="1704"/>
                  </a:lnTo>
                  <a:lnTo>
                    <a:pt x="1685" y="1710"/>
                  </a:lnTo>
                  <a:lnTo>
                    <a:pt x="1675" y="1714"/>
                  </a:lnTo>
                  <a:lnTo>
                    <a:pt x="1664" y="1717"/>
                  </a:lnTo>
                  <a:lnTo>
                    <a:pt x="1664" y="1717"/>
                  </a:lnTo>
                  <a:lnTo>
                    <a:pt x="1664" y="1717"/>
                  </a:lnTo>
                  <a:lnTo>
                    <a:pt x="1659" y="1718"/>
                  </a:lnTo>
                  <a:lnTo>
                    <a:pt x="1655" y="1718"/>
                  </a:lnTo>
                  <a:lnTo>
                    <a:pt x="1648" y="1717"/>
                  </a:lnTo>
                  <a:lnTo>
                    <a:pt x="1641" y="1716"/>
                  </a:lnTo>
                  <a:lnTo>
                    <a:pt x="1641" y="1716"/>
                  </a:lnTo>
                  <a:lnTo>
                    <a:pt x="1641" y="17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E8CF0B0E-4088-41C5-B651-317860345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3241675"/>
              <a:ext cx="908050" cy="909638"/>
            </a:xfrm>
            <a:custGeom>
              <a:avLst/>
              <a:gdLst>
                <a:gd name="T0" fmla="*/ 1714 w 1716"/>
                <a:gd name="T1" fmla="*/ 1643 h 1718"/>
                <a:gd name="T2" fmla="*/ 1709 w 1716"/>
                <a:gd name="T3" fmla="*/ 1560 h 1718"/>
                <a:gd name="T4" fmla="*/ 1687 w 1716"/>
                <a:gd name="T5" fmla="*/ 1398 h 1718"/>
                <a:gd name="T6" fmla="*/ 1649 w 1716"/>
                <a:gd name="T7" fmla="*/ 1241 h 1718"/>
                <a:gd name="T8" fmla="*/ 1597 w 1716"/>
                <a:gd name="T9" fmla="*/ 1090 h 1718"/>
                <a:gd name="T10" fmla="*/ 1533 w 1716"/>
                <a:gd name="T11" fmla="*/ 945 h 1718"/>
                <a:gd name="T12" fmla="*/ 1456 w 1716"/>
                <a:gd name="T13" fmla="*/ 808 h 1718"/>
                <a:gd name="T14" fmla="*/ 1367 w 1716"/>
                <a:gd name="T15" fmla="*/ 680 h 1718"/>
                <a:gd name="T16" fmla="*/ 1267 w 1716"/>
                <a:gd name="T17" fmla="*/ 560 h 1718"/>
                <a:gd name="T18" fmla="*/ 1156 w 1716"/>
                <a:gd name="T19" fmla="*/ 450 h 1718"/>
                <a:gd name="T20" fmla="*/ 1037 w 1716"/>
                <a:gd name="T21" fmla="*/ 349 h 1718"/>
                <a:gd name="T22" fmla="*/ 908 w 1716"/>
                <a:gd name="T23" fmla="*/ 260 h 1718"/>
                <a:gd name="T24" fmla="*/ 772 w 1716"/>
                <a:gd name="T25" fmla="*/ 183 h 1718"/>
                <a:gd name="T26" fmla="*/ 627 w 1716"/>
                <a:gd name="T27" fmla="*/ 118 h 1718"/>
                <a:gd name="T28" fmla="*/ 476 w 1716"/>
                <a:gd name="T29" fmla="*/ 68 h 1718"/>
                <a:gd name="T30" fmla="*/ 320 w 1716"/>
                <a:gd name="T31" fmla="*/ 30 h 1718"/>
                <a:gd name="T32" fmla="*/ 158 w 1716"/>
                <a:gd name="T33" fmla="*/ 7 h 1718"/>
                <a:gd name="T34" fmla="*/ 68 w 1716"/>
                <a:gd name="T35" fmla="*/ 1 h 1718"/>
                <a:gd name="T36" fmla="*/ 57 w 1716"/>
                <a:gd name="T37" fmla="*/ 1 h 1718"/>
                <a:gd name="T38" fmla="*/ 41 w 1716"/>
                <a:gd name="T39" fmla="*/ 4 h 1718"/>
                <a:gd name="T40" fmla="*/ 22 w 1716"/>
                <a:gd name="T41" fmla="*/ 14 h 1718"/>
                <a:gd name="T42" fmla="*/ 9 w 1716"/>
                <a:gd name="T43" fmla="*/ 30 h 1718"/>
                <a:gd name="T44" fmla="*/ 1 w 1716"/>
                <a:gd name="T45" fmla="*/ 51 h 1718"/>
                <a:gd name="T46" fmla="*/ 0 w 1716"/>
                <a:gd name="T47" fmla="*/ 575 h 1718"/>
                <a:gd name="T48" fmla="*/ 2 w 1716"/>
                <a:gd name="T49" fmla="*/ 586 h 1718"/>
                <a:gd name="T50" fmla="*/ 5 w 1716"/>
                <a:gd name="T51" fmla="*/ 598 h 1718"/>
                <a:gd name="T52" fmla="*/ 16 w 1716"/>
                <a:gd name="T53" fmla="*/ 616 h 1718"/>
                <a:gd name="T54" fmla="*/ 33 w 1716"/>
                <a:gd name="T55" fmla="*/ 629 h 1718"/>
                <a:gd name="T56" fmla="*/ 43 w 1716"/>
                <a:gd name="T57" fmla="*/ 633 h 1718"/>
                <a:gd name="T58" fmla="*/ 55 w 1716"/>
                <a:gd name="T59" fmla="*/ 635 h 1718"/>
                <a:gd name="T60" fmla="*/ 61 w 1716"/>
                <a:gd name="T61" fmla="*/ 636 h 1718"/>
                <a:gd name="T62" fmla="*/ 112 w 1716"/>
                <a:gd name="T63" fmla="*/ 640 h 1718"/>
                <a:gd name="T64" fmla="*/ 212 w 1716"/>
                <a:gd name="T65" fmla="*/ 655 h 1718"/>
                <a:gd name="T66" fmla="*/ 309 w 1716"/>
                <a:gd name="T67" fmla="*/ 679 h 1718"/>
                <a:gd name="T68" fmla="*/ 402 w 1716"/>
                <a:gd name="T69" fmla="*/ 711 h 1718"/>
                <a:gd name="T70" fmla="*/ 491 w 1716"/>
                <a:gd name="T71" fmla="*/ 752 h 1718"/>
                <a:gd name="T72" fmla="*/ 575 w 1716"/>
                <a:gd name="T73" fmla="*/ 799 h 1718"/>
                <a:gd name="T74" fmla="*/ 655 w 1716"/>
                <a:gd name="T75" fmla="*/ 854 h 1718"/>
                <a:gd name="T76" fmla="*/ 728 w 1716"/>
                <a:gd name="T77" fmla="*/ 916 h 1718"/>
                <a:gd name="T78" fmla="*/ 796 w 1716"/>
                <a:gd name="T79" fmla="*/ 984 h 1718"/>
                <a:gd name="T80" fmla="*/ 859 w 1716"/>
                <a:gd name="T81" fmla="*/ 1058 h 1718"/>
                <a:gd name="T82" fmla="*/ 915 w 1716"/>
                <a:gd name="T83" fmla="*/ 1137 h 1718"/>
                <a:gd name="T84" fmla="*/ 962 w 1716"/>
                <a:gd name="T85" fmla="*/ 1221 h 1718"/>
                <a:gd name="T86" fmla="*/ 1004 w 1716"/>
                <a:gd name="T87" fmla="*/ 1310 h 1718"/>
                <a:gd name="T88" fmla="*/ 1036 w 1716"/>
                <a:gd name="T89" fmla="*/ 1403 h 1718"/>
                <a:gd name="T90" fmla="*/ 1060 w 1716"/>
                <a:gd name="T91" fmla="*/ 1499 h 1718"/>
                <a:gd name="T92" fmla="*/ 1076 w 1716"/>
                <a:gd name="T93" fmla="*/ 1598 h 1718"/>
                <a:gd name="T94" fmla="*/ 1080 w 1716"/>
                <a:gd name="T95" fmla="*/ 1653 h 1718"/>
                <a:gd name="T96" fmla="*/ 1080 w 1716"/>
                <a:gd name="T97" fmla="*/ 1664 h 1718"/>
                <a:gd name="T98" fmla="*/ 1081 w 1716"/>
                <a:gd name="T99" fmla="*/ 1671 h 1718"/>
                <a:gd name="T100" fmla="*/ 1085 w 1716"/>
                <a:gd name="T101" fmla="*/ 1680 h 1718"/>
                <a:gd name="T102" fmla="*/ 1096 w 1716"/>
                <a:gd name="T103" fmla="*/ 1698 h 1718"/>
                <a:gd name="T104" fmla="*/ 1111 w 1716"/>
                <a:gd name="T105" fmla="*/ 1710 h 1718"/>
                <a:gd name="T106" fmla="*/ 1130 w 1716"/>
                <a:gd name="T107" fmla="*/ 1717 h 1718"/>
                <a:gd name="T108" fmla="*/ 1655 w 1716"/>
                <a:gd name="T109" fmla="*/ 1718 h 1718"/>
                <a:gd name="T110" fmla="*/ 1676 w 1716"/>
                <a:gd name="T111" fmla="*/ 1714 h 1718"/>
                <a:gd name="T112" fmla="*/ 1695 w 1716"/>
                <a:gd name="T113" fmla="*/ 1703 h 1718"/>
                <a:gd name="T114" fmla="*/ 1708 w 1716"/>
                <a:gd name="T115" fmla="*/ 1687 h 1718"/>
                <a:gd name="T116" fmla="*/ 1715 w 1716"/>
                <a:gd name="T117" fmla="*/ 1666 h 1718"/>
                <a:gd name="T118" fmla="*/ 1715 w 1716"/>
                <a:gd name="T119" fmla="*/ 1666 h 1718"/>
                <a:gd name="T120" fmla="*/ 1715 w 1716"/>
                <a:gd name="T121" fmla="*/ 1664 h 1718"/>
                <a:gd name="T122" fmla="*/ 1716 w 1716"/>
                <a:gd name="T123" fmla="*/ 1657 h 1718"/>
                <a:gd name="T124" fmla="*/ 1714 w 1716"/>
                <a:gd name="T125" fmla="*/ 1643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6" h="1718">
                  <a:moveTo>
                    <a:pt x="1714" y="1643"/>
                  </a:moveTo>
                  <a:lnTo>
                    <a:pt x="1714" y="1643"/>
                  </a:lnTo>
                  <a:lnTo>
                    <a:pt x="1714" y="1643"/>
                  </a:lnTo>
                  <a:lnTo>
                    <a:pt x="1709" y="1560"/>
                  </a:lnTo>
                  <a:lnTo>
                    <a:pt x="1700" y="1479"/>
                  </a:lnTo>
                  <a:lnTo>
                    <a:pt x="1687" y="1398"/>
                  </a:lnTo>
                  <a:lnTo>
                    <a:pt x="1669" y="1319"/>
                  </a:lnTo>
                  <a:lnTo>
                    <a:pt x="1649" y="1241"/>
                  </a:lnTo>
                  <a:lnTo>
                    <a:pt x="1625" y="1165"/>
                  </a:lnTo>
                  <a:lnTo>
                    <a:pt x="1597" y="1090"/>
                  </a:lnTo>
                  <a:lnTo>
                    <a:pt x="1567" y="1017"/>
                  </a:lnTo>
                  <a:lnTo>
                    <a:pt x="1533" y="945"/>
                  </a:lnTo>
                  <a:lnTo>
                    <a:pt x="1496" y="876"/>
                  </a:lnTo>
                  <a:lnTo>
                    <a:pt x="1456" y="808"/>
                  </a:lnTo>
                  <a:lnTo>
                    <a:pt x="1413" y="743"/>
                  </a:lnTo>
                  <a:lnTo>
                    <a:pt x="1367" y="680"/>
                  </a:lnTo>
                  <a:lnTo>
                    <a:pt x="1318" y="619"/>
                  </a:lnTo>
                  <a:lnTo>
                    <a:pt x="1267" y="560"/>
                  </a:lnTo>
                  <a:lnTo>
                    <a:pt x="1213" y="503"/>
                  </a:lnTo>
                  <a:lnTo>
                    <a:pt x="1156" y="450"/>
                  </a:lnTo>
                  <a:lnTo>
                    <a:pt x="1098" y="398"/>
                  </a:lnTo>
                  <a:lnTo>
                    <a:pt x="1037" y="349"/>
                  </a:lnTo>
                  <a:lnTo>
                    <a:pt x="973" y="304"/>
                  </a:lnTo>
                  <a:lnTo>
                    <a:pt x="908" y="260"/>
                  </a:lnTo>
                  <a:lnTo>
                    <a:pt x="841" y="221"/>
                  </a:lnTo>
                  <a:lnTo>
                    <a:pt x="772" y="183"/>
                  </a:lnTo>
                  <a:lnTo>
                    <a:pt x="700" y="149"/>
                  </a:lnTo>
                  <a:lnTo>
                    <a:pt x="627" y="118"/>
                  </a:lnTo>
                  <a:lnTo>
                    <a:pt x="552" y="91"/>
                  </a:lnTo>
                  <a:lnTo>
                    <a:pt x="476" y="68"/>
                  </a:lnTo>
                  <a:lnTo>
                    <a:pt x="399" y="47"/>
                  </a:lnTo>
                  <a:lnTo>
                    <a:pt x="320" y="30"/>
                  </a:lnTo>
                  <a:lnTo>
                    <a:pt x="240" y="17"/>
                  </a:lnTo>
                  <a:lnTo>
                    <a:pt x="158" y="7"/>
                  </a:lnTo>
                  <a:lnTo>
                    <a:pt x="75" y="2"/>
                  </a:lnTo>
                  <a:lnTo>
                    <a:pt x="68" y="1"/>
                  </a:lnTo>
                  <a:lnTo>
                    <a:pt x="61" y="0"/>
                  </a:lnTo>
                  <a:lnTo>
                    <a:pt x="57" y="1"/>
                  </a:lnTo>
                  <a:lnTo>
                    <a:pt x="52" y="1"/>
                  </a:lnTo>
                  <a:lnTo>
                    <a:pt x="41" y="4"/>
                  </a:lnTo>
                  <a:lnTo>
                    <a:pt x="31" y="8"/>
                  </a:lnTo>
                  <a:lnTo>
                    <a:pt x="22" y="14"/>
                  </a:lnTo>
                  <a:lnTo>
                    <a:pt x="15" y="21"/>
                  </a:lnTo>
                  <a:lnTo>
                    <a:pt x="9" y="30"/>
                  </a:lnTo>
                  <a:lnTo>
                    <a:pt x="4" y="39"/>
                  </a:lnTo>
                  <a:lnTo>
                    <a:pt x="1" y="51"/>
                  </a:lnTo>
                  <a:lnTo>
                    <a:pt x="0" y="62"/>
                  </a:lnTo>
                  <a:lnTo>
                    <a:pt x="0" y="575"/>
                  </a:lnTo>
                  <a:lnTo>
                    <a:pt x="1" y="581"/>
                  </a:lnTo>
                  <a:lnTo>
                    <a:pt x="2" y="586"/>
                  </a:lnTo>
                  <a:lnTo>
                    <a:pt x="3" y="593"/>
                  </a:lnTo>
                  <a:lnTo>
                    <a:pt x="5" y="598"/>
                  </a:lnTo>
                  <a:lnTo>
                    <a:pt x="9" y="607"/>
                  </a:lnTo>
                  <a:lnTo>
                    <a:pt x="16" y="616"/>
                  </a:lnTo>
                  <a:lnTo>
                    <a:pt x="24" y="623"/>
                  </a:lnTo>
                  <a:lnTo>
                    <a:pt x="33" y="629"/>
                  </a:lnTo>
                  <a:lnTo>
                    <a:pt x="38" y="631"/>
                  </a:lnTo>
                  <a:lnTo>
                    <a:pt x="43" y="633"/>
                  </a:lnTo>
                  <a:lnTo>
                    <a:pt x="48" y="634"/>
                  </a:lnTo>
                  <a:lnTo>
                    <a:pt x="55" y="635"/>
                  </a:lnTo>
                  <a:lnTo>
                    <a:pt x="58" y="636"/>
                  </a:lnTo>
                  <a:lnTo>
                    <a:pt x="61" y="636"/>
                  </a:lnTo>
                  <a:lnTo>
                    <a:pt x="62" y="636"/>
                  </a:lnTo>
                  <a:lnTo>
                    <a:pt x="112" y="640"/>
                  </a:lnTo>
                  <a:lnTo>
                    <a:pt x="163" y="646"/>
                  </a:lnTo>
                  <a:lnTo>
                    <a:pt x="212" y="655"/>
                  </a:lnTo>
                  <a:lnTo>
                    <a:pt x="261" y="666"/>
                  </a:lnTo>
                  <a:lnTo>
                    <a:pt x="309" y="679"/>
                  </a:lnTo>
                  <a:lnTo>
                    <a:pt x="355" y="694"/>
                  </a:lnTo>
                  <a:lnTo>
                    <a:pt x="402" y="711"/>
                  </a:lnTo>
                  <a:lnTo>
                    <a:pt x="446" y="730"/>
                  </a:lnTo>
                  <a:lnTo>
                    <a:pt x="491" y="752"/>
                  </a:lnTo>
                  <a:lnTo>
                    <a:pt x="533" y="774"/>
                  </a:lnTo>
                  <a:lnTo>
                    <a:pt x="575" y="799"/>
                  </a:lnTo>
                  <a:lnTo>
                    <a:pt x="615" y="826"/>
                  </a:lnTo>
                  <a:lnTo>
                    <a:pt x="655" y="854"/>
                  </a:lnTo>
                  <a:lnTo>
                    <a:pt x="692" y="884"/>
                  </a:lnTo>
                  <a:lnTo>
                    <a:pt x="728" y="916"/>
                  </a:lnTo>
                  <a:lnTo>
                    <a:pt x="763" y="949"/>
                  </a:lnTo>
                  <a:lnTo>
                    <a:pt x="796" y="984"/>
                  </a:lnTo>
                  <a:lnTo>
                    <a:pt x="829" y="1020"/>
                  </a:lnTo>
                  <a:lnTo>
                    <a:pt x="859" y="1058"/>
                  </a:lnTo>
                  <a:lnTo>
                    <a:pt x="887" y="1097"/>
                  </a:lnTo>
                  <a:lnTo>
                    <a:pt x="915" y="1137"/>
                  </a:lnTo>
                  <a:lnTo>
                    <a:pt x="939" y="1178"/>
                  </a:lnTo>
                  <a:lnTo>
                    <a:pt x="962" y="1221"/>
                  </a:lnTo>
                  <a:lnTo>
                    <a:pt x="984" y="1265"/>
                  </a:lnTo>
                  <a:lnTo>
                    <a:pt x="1004" y="1310"/>
                  </a:lnTo>
                  <a:lnTo>
                    <a:pt x="1021" y="1355"/>
                  </a:lnTo>
                  <a:lnTo>
                    <a:pt x="1036" y="1403"/>
                  </a:lnTo>
                  <a:lnTo>
                    <a:pt x="1049" y="1451"/>
                  </a:lnTo>
                  <a:lnTo>
                    <a:pt x="1060" y="1499"/>
                  </a:lnTo>
                  <a:lnTo>
                    <a:pt x="1069" y="1549"/>
                  </a:lnTo>
                  <a:lnTo>
                    <a:pt x="1076" y="1598"/>
                  </a:lnTo>
                  <a:lnTo>
                    <a:pt x="1080" y="1649"/>
                  </a:lnTo>
                  <a:lnTo>
                    <a:pt x="1080" y="1653"/>
                  </a:lnTo>
                  <a:lnTo>
                    <a:pt x="1079" y="1657"/>
                  </a:lnTo>
                  <a:lnTo>
                    <a:pt x="1080" y="1664"/>
                  </a:lnTo>
                  <a:lnTo>
                    <a:pt x="1081" y="1671"/>
                  </a:lnTo>
                  <a:lnTo>
                    <a:pt x="1081" y="1671"/>
                  </a:lnTo>
                  <a:lnTo>
                    <a:pt x="1081" y="1671"/>
                  </a:lnTo>
                  <a:lnTo>
                    <a:pt x="1085" y="1680"/>
                  </a:lnTo>
                  <a:lnTo>
                    <a:pt x="1090" y="1690"/>
                  </a:lnTo>
                  <a:lnTo>
                    <a:pt x="1096" y="1698"/>
                  </a:lnTo>
                  <a:lnTo>
                    <a:pt x="1103" y="1705"/>
                  </a:lnTo>
                  <a:lnTo>
                    <a:pt x="1111" y="1710"/>
                  </a:lnTo>
                  <a:lnTo>
                    <a:pt x="1120" y="1714"/>
                  </a:lnTo>
                  <a:lnTo>
                    <a:pt x="1130" y="1717"/>
                  </a:lnTo>
                  <a:lnTo>
                    <a:pt x="1141" y="1718"/>
                  </a:lnTo>
                  <a:lnTo>
                    <a:pt x="1655" y="1718"/>
                  </a:lnTo>
                  <a:lnTo>
                    <a:pt x="1666" y="1717"/>
                  </a:lnTo>
                  <a:lnTo>
                    <a:pt x="1676" y="1714"/>
                  </a:lnTo>
                  <a:lnTo>
                    <a:pt x="1685" y="1709"/>
                  </a:lnTo>
                  <a:lnTo>
                    <a:pt x="1695" y="1703"/>
                  </a:lnTo>
                  <a:lnTo>
                    <a:pt x="1702" y="1696"/>
                  </a:lnTo>
                  <a:lnTo>
                    <a:pt x="1708" y="1687"/>
                  </a:lnTo>
                  <a:lnTo>
                    <a:pt x="1712" y="1677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5"/>
                  </a:lnTo>
                  <a:lnTo>
                    <a:pt x="1715" y="1664"/>
                  </a:lnTo>
                  <a:lnTo>
                    <a:pt x="1716" y="1661"/>
                  </a:lnTo>
                  <a:lnTo>
                    <a:pt x="1716" y="1657"/>
                  </a:lnTo>
                  <a:lnTo>
                    <a:pt x="1716" y="1650"/>
                  </a:lnTo>
                  <a:lnTo>
                    <a:pt x="1714" y="16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6FC3E4DF-861F-4F85-B9F6-A4E6B648E7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558" y="3197953"/>
            <a:ext cx="1868744" cy="4620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4D0A25-B9F9-4A77-BCEF-CE2EAA9C587F}"/>
              </a:ext>
            </a:extLst>
          </p:cNvPr>
          <p:cNvSpPr txBox="1"/>
          <p:nvPr/>
        </p:nvSpPr>
        <p:spPr>
          <a:xfrm>
            <a:off x="1770184" y="3803448"/>
            <a:ext cx="2497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Thankyou For Using Our Template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206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442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9EF4471-DABB-4133-AD32-F6DBA6326C35}"/>
              </a:ext>
            </a:extLst>
          </p:cNvPr>
          <p:cNvGrpSpPr/>
          <p:nvPr/>
        </p:nvGrpSpPr>
        <p:grpSpPr>
          <a:xfrm>
            <a:off x="605127" y="2137032"/>
            <a:ext cx="4350224" cy="2525880"/>
            <a:chOff x="605127" y="2137032"/>
            <a:chExt cx="4350224" cy="252588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A4CA94E-7D18-47E6-9CFF-87D14EC4EC7A}"/>
                </a:ext>
              </a:extLst>
            </p:cNvPr>
            <p:cNvSpPr/>
            <p:nvPr/>
          </p:nvSpPr>
          <p:spPr>
            <a:xfrm>
              <a:off x="619641" y="3497015"/>
              <a:ext cx="3976052" cy="1165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9A481A2-B337-4BA8-BA14-ADD08BC04907}"/>
                </a:ext>
              </a:extLst>
            </p:cNvPr>
            <p:cNvSpPr/>
            <p:nvPr/>
          </p:nvSpPr>
          <p:spPr>
            <a:xfrm>
              <a:off x="605127" y="2137032"/>
              <a:ext cx="435022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K</a:t>
              </a:r>
              <a:r>
                <a:rPr lang="id-ID" sz="3600" spc="300" dirty="0">
                  <a:latin typeface="Bahnschrift" panose="020B0502040204020203" pitchFamily="34" charset="0"/>
                  <a:cs typeface="Adobe Arabic" panose="02040503050201020203" pitchFamily="18" charset="-78"/>
                </a:rPr>
                <a:t>eep The</a:t>
              </a:r>
            </a:p>
            <a:p>
              <a:pPr algn="just"/>
              <a:r>
                <a:rPr lang="id-ID" sz="3600" spc="300" dirty="0">
                  <a:solidFill>
                    <a:schemeClr val="accent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rPr>
                <a:t>Save Ocean</a:t>
              </a:r>
              <a:endParaRPr lang="en-US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89C736-A1D2-4CD3-9069-7CB2F8E01B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4FE42C1-C71D-4F0A-9D3A-07BCA572F6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CBAEFB-3B37-4E4F-9292-B98CB46D4D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1ED801B-0E07-489F-B2F6-73993BA653D8}"/>
              </a:ext>
            </a:extLst>
          </p:cNvPr>
          <p:cNvGrpSpPr/>
          <p:nvPr/>
        </p:nvGrpSpPr>
        <p:grpSpPr>
          <a:xfrm>
            <a:off x="6942366" y="2747438"/>
            <a:ext cx="2932792" cy="3687763"/>
            <a:chOff x="6942366" y="2750457"/>
            <a:chExt cx="2932792" cy="36877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02AEB22-FD24-4DF9-801C-981B77BDDBB1}"/>
                </a:ext>
              </a:extLst>
            </p:cNvPr>
            <p:cNvSpPr/>
            <p:nvPr/>
          </p:nvSpPr>
          <p:spPr>
            <a:xfrm>
              <a:off x="6942366" y="2750457"/>
              <a:ext cx="2932792" cy="3687763"/>
            </a:xfrm>
            <a:prstGeom prst="rect">
              <a:avLst/>
            </a:prstGeom>
            <a:solidFill>
              <a:schemeClr val="accent1"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C9E32EF-213B-40E2-9942-F9616574B125}"/>
                </a:ext>
              </a:extLst>
            </p:cNvPr>
            <p:cNvGrpSpPr/>
            <p:nvPr/>
          </p:nvGrpSpPr>
          <p:grpSpPr>
            <a:xfrm>
              <a:off x="7126135" y="3385735"/>
              <a:ext cx="2565254" cy="2417207"/>
              <a:chOff x="7159317" y="3511513"/>
              <a:chExt cx="2565254" cy="2417207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91FF89C-472C-4F8D-92B9-B71B7F1E3BD4}"/>
                  </a:ext>
                </a:extLst>
              </p:cNvPr>
              <p:cNvSpPr/>
              <p:nvPr/>
            </p:nvSpPr>
            <p:spPr>
              <a:xfrm>
                <a:off x="7231962" y="3511513"/>
                <a:ext cx="241996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Bahnschrift" panose="020B0502040204020203" pitchFamily="34" charset="0"/>
                    <a:cs typeface="Adobe Arabic" panose="02040503050201020203" pitchFamily="18" charset="-78"/>
                  </a:rPr>
                  <a:t>O</a:t>
                </a:r>
                <a:r>
                  <a:rPr lang="id-ID" sz="3600" dirty="0">
                    <a:solidFill>
                      <a:schemeClr val="bg1"/>
                    </a:solidFill>
                    <a:latin typeface="Bahnschrift" panose="020B0502040204020203" pitchFamily="34" charset="0"/>
                    <a:cs typeface="Adobe Arabic" panose="02040503050201020203" pitchFamily="18" charset="-78"/>
                  </a:rPr>
                  <a:t>ur Story</a:t>
                </a:r>
                <a:endParaRPr lang="en-US" sz="3600" dirty="0">
                  <a:solidFill>
                    <a:schemeClr val="bg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5109718-1A53-453B-84F4-A3B563A98645}"/>
                  </a:ext>
                </a:extLst>
              </p:cNvPr>
              <p:cNvSpPr/>
              <p:nvPr/>
            </p:nvSpPr>
            <p:spPr>
              <a:xfrm>
                <a:off x="7159317" y="4208826"/>
                <a:ext cx="2565254" cy="17198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200" dirty="0">
                    <a:solidFill>
                      <a:schemeClr val="bg1">
                        <a:lumMod val="9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 of spring which I enjoy with my whole heart. I am alone, and feel the charm of existence in this spot, which was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850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F50876E-8689-4687-91A9-C1CCF88144B2}"/>
              </a:ext>
            </a:extLst>
          </p:cNvPr>
          <p:cNvSpPr/>
          <p:nvPr/>
        </p:nvSpPr>
        <p:spPr>
          <a:xfrm>
            <a:off x="810631" y="2413761"/>
            <a:ext cx="5368136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 of souls like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with my whole heart. I am alone, and feel the charm of existence in this spot,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whichor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the bliss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A6461C-B150-4350-8682-B248B628E3D1}"/>
              </a:ext>
            </a:extLst>
          </p:cNvPr>
          <p:cNvSpPr/>
          <p:nvPr/>
        </p:nvSpPr>
        <p:spPr>
          <a:xfrm>
            <a:off x="797931" y="1126348"/>
            <a:ext cx="4350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spc="300" dirty="0">
                <a:latin typeface="Bahnschrift" panose="020B0502040204020203" pitchFamily="34" charset="0"/>
                <a:cs typeface="Adobe Arabic" panose="02040503050201020203" pitchFamily="18" charset="-78"/>
              </a:rPr>
              <a:t>T</a:t>
            </a:r>
            <a:r>
              <a:rPr lang="id-ID" sz="3600" spc="300" dirty="0">
                <a:latin typeface="Bahnschrift" panose="020B0502040204020203" pitchFamily="34" charset="0"/>
                <a:cs typeface="Adobe Arabic" panose="02040503050201020203" pitchFamily="18" charset="-78"/>
              </a:rPr>
              <a:t>ogether To</a:t>
            </a:r>
          </a:p>
          <a:p>
            <a:pPr algn="just"/>
            <a:r>
              <a:rPr lang="id-ID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rPr>
              <a:t>Keep The Sea</a:t>
            </a:r>
            <a:endParaRPr lang="en-US" sz="3600" spc="300" dirty="0">
              <a:solidFill>
                <a:schemeClr val="accent1"/>
              </a:solidFill>
              <a:latin typeface="Bahnschrift" panose="020B0502040204020203" pitchFamily="34" charset="0"/>
              <a:cs typeface="Adobe Arabic" panose="02040503050201020203" pitchFamily="18" charset="-78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A8E4D4E-0569-4CAB-B500-8C70FAC4B3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417112-32A8-42F9-ADD2-79A42DA837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7F173D-7B69-4A48-8B0E-58644D4B29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C10FCFA-9BB7-4B0D-AA4C-7DC7412D88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85386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25AE5E-C587-4908-9042-84B6F89556AF}"/>
              </a:ext>
            </a:extLst>
          </p:cNvPr>
          <p:cNvSpPr/>
          <p:nvPr/>
        </p:nvSpPr>
        <p:spPr>
          <a:xfrm>
            <a:off x="4733343" y="4975791"/>
            <a:ext cx="2043112" cy="715965"/>
          </a:xfrm>
          <a:prstGeom prst="roundRect">
            <a:avLst>
              <a:gd name="adj" fmla="val 9000"/>
            </a:avLst>
          </a:prstGeom>
          <a:solidFill>
            <a:schemeClr val="bg1"/>
          </a:solidFill>
          <a:ln>
            <a:noFill/>
          </a:ln>
          <a:effectLst>
            <a:outerShdw blurRad="419100" dist="508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80F019F-C93C-4E02-BDF1-8D2F5F3EF909}"/>
              </a:ext>
            </a:extLst>
          </p:cNvPr>
          <p:cNvSpPr/>
          <p:nvPr/>
        </p:nvSpPr>
        <p:spPr>
          <a:xfrm>
            <a:off x="7031756" y="4914900"/>
            <a:ext cx="2260699" cy="837746"/>
          </a:xfrm>
          <a:prstGeom prst="roundRect">
            <a:avLst>
              <a:gd name="adj" fmla="val 9000"/>
            </a:avLst>
          </a:prstGeom>
          <a:ln>
            <a:noFill/>
          </a:ln>
          <a:effectLst>
            <a:outerShdw blurRad="419100" dist="508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BF1B36B9-06F3-4898-A26F-6CD30017B312}"/>
              </a:ext>
            </a:extLst>
          </p:cNvPr>
          <p:cNvSpPr/>
          <p:nvPr/>
        </p:nvSpPr>
        <p:spPr>
          <a:xfrm>
            <a:off x="9547755" y="4965417"/>
            <a:ext cx="2033038" cy="736713"/>
          </a:xfrm>
          <a:prstGeom prst="roundRect">
            <a:avLst>
              <a:gd name="adj" fmla="val 9000"/>
            </a:avLst>
          </a:prstGeom>
          <a:solidFill>
            <a:schemeClr val="bg1"/>
          </a:solidFill>
          <a:ln>
            <a:noFill/>
          </a:ln>
          <a:effectLst>
            <a:outerShdw blurRad="419100" dist="508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838D0C5-E7E7-464A-84EB-442039B86809}"/>
              </a:ext>
            </a:extLst>
          </p:cNvPr>
          <p:cNvGrpSpPr/>
          <p:nvPr/>
        </p:nvGrpSpPr>
        <p:grpSpPr>
          <a:xfrm>
            <a:off x="4940538" y="4893636"/>
            <a:ext cx="1628722" cy="745598"/>
            <a:chOff x="4903524" y="4914282"/>
            <a:chExt cx="1628722" cy="745598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93DB4A8-7AA5-4575-9CC1-C194AC12932F}"/>
                </a:ext>
              </a:extLst>
            </p:cNvPr>
            <p:cNvSpPr/>
            <p:nvPr/>
          </p:nvSpPr>
          <p:spPr>
            <a:xfrm>
              <a:off x="4903524" y="5324980"/>
              <a:ext cx="1628722" cy="33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F5BE389-ADEC-49AB-8AF7-89BDC4864FEE}"/>
                </a:ext>
              </a:extLst>
            </p:cNvPr>
            <p:cNvSpPr/>
            <p:nvPr/>
          </p:nvSpPr>
          <p:spPr>
            <a:xfrm>
              <a:off x="5189274" y="4914282"/>
              <a:ext cx="1057222" cy="577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24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7500+</a:t>
              </a:r>
              <a:endParaRPr lang="en-US" sz="2400" dirty="0">
                <a:latin typeface="Bahnschrif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95B6D7D-BD1B-475B-B6C7-D41D0693FF01}"/>
              </a:ext>
            </a:extLst>
          </p:cNvPr>
          <p:cNvGrpSpPr/>
          <p:nvPr/>
        </p:nvGrpSpPr>
        <p:grpSpPr>
          <a:xfrm>
            <a:off x="7347744" y="4893636"/>
            <a:ext cx="1628722" cy="745598"/>
            <a:chOff x="4903524" y="4914282"/>
            <a:chExt cx="1628722" cy="745598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4E639EA-2DB6-45CB-AE91-6A74F5B31928}"/>
                </a:ext>
              </a:extLst>
            </p:cNvPr>
            <p:cNvSpPr/>
            <p:nvPr/>
          </p:nvSpPr>
          <p:spPr>
            <a:xfrm>
              <a:off x="4903524" y="5324980"/>
              <a:ext cx="1628722" cy="33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E2CA18D-0D99-41F0-A630-A072A05A773B}"/>
                </a:ext>
              </a:extLst>
            </p:cNvPr>
            <p:cNvSpPr/>
            <p:nvPr/>
          </p:nvSpPr>
          <p:spPr>
            <a:xfrm>
              <a:off x="5189274" y="4914282"/>
              <a:ext cx="1057222" cy="577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2400" dirty="0">
                  <a:solidFill>
                    <a:schemeClr val="bg1"/>
                  </a:solidFill>
                  <a:latin typeface="Bahnschrift" panose="020B0502040204020203" pitchFamily="34" charset="0"/>
                  <a:cs typeface="Segoe UI Light" panose="020B0502040204020203" pitchFamily="34" charset="0"/>
                </a:rPr>
                <a:t>9000+</a:t>
              </a:r>
              <a:endParaRPr lang="en-US" sz="2400" dirty="0">
                <a:solidFill>
                  <a:schemeClr val="bg1"/>
                </a:solidFill>
                <a:latin typeface="Bahnschrif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435B11-066C-4080-99B7-4D99AEAC6C10}"/>
              </a:ext>
            </a:extLst>
          </p:cNvPr>
          <p:cNvGrpSpPr/>
          <p:nvPr/>
        </p:nvGrpSpPr>
        <p:grpSpPr>
          <a:xfrm>
            <a:off x="9749913" y="4902200"/>
            <a:ext cx="1628722" cy="745598"/>
            <a:chOff x="4903524" y="4914282"/>
            <a:chExt cx="1628722" cy="745598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8CCEFCF-4C6C-400E-83D5-0CA2718DBC67}"/>
                </a:ext>
              </a:extLst>
            </p:cNvPr>
            <p:cNvSpPr/>
            <p:nvPr/>
          </p:nvSpPr>
          <p:spPr>
            <a:xfrm>
              <a:off x="4903524" y="5324980"/>
              <a:ext cx="1628722" cy="33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A2E87AD-67E0-40A5-98B0-736A00A7B78B}"/>
                </a:ext>
              </a:extLst>
            </p:cNvPr>
            <p:cNvSpPr/>
            <p:nvPr/>
          </p:nvSpPr>
          <p:spPr>
            <a:xfrm>
              <a:off x="5189274" y="4914282"/>
              <a:ext cx="1057222" cy="577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24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9500+</a:t>
              </a:r>
              <a:endParaRPr lang="en-US" sz="2400" dirty="0">
                <a:latin typeface="Bahnschrif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FCF14DDC-0132-409E-AAAD-4BDC39A70BD1}"/>
              </a:ext>
            </a:extLst>
          </p:cNvPr>
          <p:cNvSpPr/>
          <p:nvPr/>
        </p:nvSpPr>
        <p:spPr>
          <a:xfrm>
            <a:off x="812564" y="3174858"/>
            <a:ext cx="3410849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981E9A8-BE58-43A4-836A-99F597A7E892}"/>
              </a:ext>
            </a:extLst>
          </p:cNvPr>
          <p:cNvSpPr/>
          <p:nvPr/>
        </p:nvSpPr>
        <p:spPr>
          <a:xfrm>
            <a:off x="799864" y="1880878"/>
            <a:ext cx="4350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spc="300" dirty="0">
                <a:latin typeface="Bahnschrift" panose="020B0502040204020203" pitchFamily="34" charset="0"/>
                <a:cs typeface="Adobe Arabic" panose="02040503050201020203" pitchFamily="18" charset="-78"/>
              </a:rPr>
              <a:t>D</a:t>
            </a:r>
            <a:r>
              <a:rPr lang="id-ID" sz="3600" spc="300" dirty="0">
                <a:latin typeface="Bahnschrift" panose="020B0502040204020203" pitchFamily="34" charset="0"/>
                <a:cs typeface="Adobe Arabic" panose="02040503050201020203" pitchFamily="18" charset="-78"/>
              </a:rPr>
              <a:t>iscover</a:t>
            </a:r>
          </a:p>
          <a:p>
            <a:pPr algn="just"/>
            <a:r>
              <a:rPr lang="id-ID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rPr>
              <a:t>New Places</a:t>
            </a:r>
            <a:endParaRPr lang="en-US" sz="3600" spc="300" dirty="0">
              <a:solidFill>
                <a:schemeClr val="accent1"/>
              </a:solidFill>
              <a:latin typeface="Bahnschrift" panose="020B0502040204020203" pitchFamily="34" charset="0"/>
              <a:cs typeface="Adobe Arabic" panose="02040503050201020203" pitchFamily="18" charset="-78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91382BE-904B-49C0-B0EC-D2DB0CAB5550}"/>
              </a:ext>
            </a:extLst>
          </p:cNvPr>
          <p:cNvGrpSpPr/>
          <p:nvPr/>
        </p:nvGrpSpPr>
        <p:grpSpPr>
          <a:xfrm>
            <a:off x="860189" y="4443931"/>
            <a:ext cx="1111001" cy="353259"/>
            <a:chOff x="812564" y="4443931"/>
            <a:chExt cx="1111001" cy="353259"/>
          </a:xfrm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AC5E8F93-B08A-4187-B90A-F488F9059365}"/>
                </a:ext>
              </a:extLst>
            </p:cNvPr>
            <p:cNvSpPr/>
            <p:nvPr/>
          </p:nvSpPr>
          <p:spPr>
            <a:xfrm>
              <a:off x="872020" y="4474902"/>
              <a:ext cx="992088" cy="322288"/>
            </a:xfrm>
            <a:prstGeom prst="roundRect">
              <a:avLst>
                <a:gd name="adj" fmla="val 1752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65140AE-16DC-45E2-9C88-219F3268626D}"/>
                </a:ext>
              </a:extLst>
            </p:cNvPr>
            <p:cNvSpPr/>
            <p:nvPr/>
          </p:nvSpPr>
          <p:spPr>
            <a:xfrm>
              <a:off x="812564" y="4443931"/>
              <a:ext cx="1111001" cy="339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Learn More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25C265-276E-47D0-8BB3-649C936161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A0BE07-F4BB-4DA9-A63A-63B6FDACCF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5014CD-8D85-4006-AAF8-574D134F98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306625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0F3BB2C-5831-41EF-A939-F50B4F7AF4A3}"/>
              </a:ext>
            </a:extLst>
          </p:cNvPr>
          <p:cNvSpPr/>
          <p:nvPr/>
        </p:nvSpPr>
        <p:spPr>
          <a:xfrm>
            <a:off x="8374" y="-919"/>
            <a:ext cx="5782826" cy="6858000"/>
          </a:xfrm>
          <a:custGeom>
            <a:avLst/>
            <a:gdLst>
              <a:gd name="connsiteX0" fmla="*/ 0 w 5782826"/>
              <a:gd name="connsiteY0" fmla="*/ 0 h 6858000"/>
              <a:gd name="connsiteX1" fmla="*/ 5782826 w 5782826"/>
              <a:gd name="connsiteY1" fmla="*/ 0 h 6858000"/>
              <a:gd name="connsiteX2" fmla="*/ 3868140 w 5782826"/>
              <a:gd name="connsiteY2" fmla="*/ 6858000 h 6858000"/>
              <a:gd name="connsiteX3" fmla="*/ 0 w 578282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2826" h="6858000">
                <a:moveTo>
                  <a:pt x="0" y="0"/>
                </a:moveTo>
                <a:lnTo>
                  <a:pt x="5782826" y="0"/>
                </a:lnTo>
                <a:lnTo>
                  <a:pt x="386814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69E129C-F2FC-4944-9ED1-10DA0BDC76CE}"/>
              </a:ext>
            </a:extLst>
          </p:cNvPr>
          <p:cNvSpPr/>
          <p:nvPr/>
        </p:nvSpPr>
        <p:spPr>
          <a:xfrm>
            <a:off x="4038600" y="1219200"/>
            <a:ext cx="7543800" cy="4419600"/>
          </a:xfrm>
          <a:prstGeom prst="roundRect">
            <a:avLst>
              <a:gd name="adj" fmla="val 5460"/>
            </a:avLst>
          </a:prstGeom>
          <a:solidFill>
            <a:schemeClr val="bg1"/>
          </a:solidFill>
          <a:ln>
            <a:noFill/>
          </a:ln>
          <a:effectLst>
            <a:outerShdw blurRad="2032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65472E-F7C2-4F9E-A8C7-117F0397770B}"/>
              </a:ext>
            </a:extLst>
          </p:cNvPr>
          <p:cNvGrpSpPr/>
          <p:nvPr/>
        </p:nvGrpSpPr>
        <p:grpSpPr>
          <a:xfrm>
            <a:off x="6886575" y="3964737"/>
            <a:ext cx="2119887" cy="1207312"/>
            <a:chOff x="6886575" y="3729161"/>
            <a:chExt cx="2119887" cy="1207312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7B9BDE6-3388-4E61-8E62-9CC55079357C}"/>
                </a:ext>
              </a:extLst>
            </p:cNvPr>
            <p:cNvSpPr/>
            <p:nvPr/>
          </p:nvSpPr>
          <p:spPr>
            <a:xfrm>
              <a:off x="6886575" y="4105476"/>
              <a:ext cx="211988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entire soul, like these sweet </a:t>
              </a:r>
              <a:endParaRPr lang="en-US" sz="1200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3A82344-30CD-44F8-83CC-33A813C86E28}"/>
                </a:ext>
              </a:extLst>
            </p:cNvPr>
            <p:cNvSpPr/>
            <p:nvPr/>
          </p:nvSpPr>
          <p:spPr>
            <a:xfrm>
              <a:off x="6920887" y="3729161"/>
              <a:ext cx="205126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d-ID" sz="14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Package #1</a:t>
              </a:r>
              <a:endParaRPr lang="en-US" sz="1400" dirty="0">
                <a:latin typeface="Bahnschrift" panose="020B0502040204020203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1F32E21-D405-49D9-9B3C-61CCDB0C7803}"/>
              </a:ext>
            </a:extLst>
          </p:cNvPr>
          <p:cNvGrpSpPr/>
          <p:nvPr/>
        </p:nvGrpSpPr>
        <p:grpSpPr>
          <a:xfrm>
            <a:off x="9172575" y="3964737"/>
            <a:ext cx="2119887" cy="1207312"/>
            <a:chOff x="9172575" y="3730417"/>
            <a:chExt cx="2119887" cy="120731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12C69A2-F42F-4F63-B5BD-0A5B0FC4ABD2}"/>
                </a:ext>
              </a:extLst>
            </p:cNvPr>
            <p:cNvSpPr/>
            <p:nvPr/>
          </p:nvSpPr>
          <p:spPr>
            <a:xfrm>
              <a:off x="9172575" y="4106732"/>
              <a:ext cx="211988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entire soul, like these sweet </a:t>
              </a:r>
              <a:endParaRPr lang="en-US" sz="1200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EA73564-6169-4CCB-8B8B-D6C413D05C20}"/>
                </a:ext>
              </a:extLst>
            </p:cNvPr>
            <p:cNvSpPr/>
            <p:nvPr/>
          </p:nvSpPr>
          <p:spPr>
            <a:xfrm>
              <a:off x="9206887" y="3730417"/>
              <a:ext cx="205126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d-ID" sz="14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Package #2</a:t>
              </a:r>
              <a:endParaRPr lang="en-US" sz="1400" dirty="0">
                <a:latin typeface="Bahnschrift" panose="020B0502040204020203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B86FFEDD-3CFC-4CA9-97A5-C386ACD90AB2}"/>
              </a:ext>
            </a:extLst>
          </p:cNvPr>
          <p:cNvSpPr/>
          <p:nvPr/>
        </p:nvSpPr>
        <p:spPr>
          <a:xfrm>
            <a:off x="483138" y="2550918"/>
            <a:ext cx="43502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spc="300" dirty="0">
                <a:solidFill>
                  <a:schemeClr val="bg1"/>
                </a:solidFill>
                <a:latin typeface="Bahnschrift" panose="020B0502040204020203" pitchFamily="34" charset="0"/>
                <a:cs typeface="Adobe Arabic" panose="02040503050201020203" pitchFamily="18" charset="-78"/>
              </a:rPr>
              <a:t>G</a:t>
            </a:r>
            <a:r>
              <a:rPr lang="id-ID" sz="3600" spc="300" dirty="0">
                <a:solidFill>
                  <a:schemeClr val="bg1"/>
                </a:solidFill>
                <a:latin typeface="Bahnschrift" panose="020B0502040204020203" pitchFamily="34" charset="0"/>
                <a:cs typeface="Adobe Arabic" panose="02040503050201020203" pitchFamily="18" charset="-78"/>
              </a:rPr>
              <a:t>et your</a:t>
            </a:r>
          </a:p>
          <a:p>
            <a:pPr algn="just"/>
            <a:r>
              <a:rPr lang="id-ID" sz="3600" spc="300" dirty="0">
                <a:solidFill>
                  <a:schemeClr val="bg1"/>
                </a:solidFill>
                <a:latin typeface="Bahnschrift" panose="020B0502040204020203" pitchFamily="34" charset="0"/>
                <a:cs typeface="Adobe Arabic" panose="02040503050201020203" pitchFamily="18" charset="-78"/>
              </a:rPr>
              <a:t>Summer</a:t>
            </a:r>
          </a:p>
          <a:p>
            <a:pPr algn="just"/>
            <a:r>
              <a:rPr lang="id-ID" sz="3600" spc="300" dirty="0">
                <a:solidFill>
                  <a:schemeClr val="bg1"/>
                </a:solidFill>
                <a:latin typeface="Bahnschrift" panose="020B0502040204020203" pitchFamily="34" charset="0"/>
                <a:cs typeface="Adobe Arabic" panose="02040503050201020203" pitchFamily="18" charset="-78"/>
              </a:rPr>
              <a:t>vibes</a:t>
            </a:r>
            <a:endParaRPr lang="en-US" sz="3600" spc="300" dirty="0">
              <a:solidFill>
                <a:schemeClr val="bg1"/>
              </a:solidFill>
              <a:latin typeface="Bahnschrift" panose="020B0502040204020203" pitchFamily="34" charset="0"/>
              <a:cs typeface="Adobe Arabic" panose="02040503050201020203" pitchFamily="18" charset="-78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7D6EEB-EBEA-4311-93A1-A95F2418B9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360963-76A2-419A-A058-03A97AC23C4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EE70345-AA36-467B-9B1E-13785EBF4AA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E5C964-EE6E-462B-9AEC-900341493D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77215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86FF351-6FEC-4392-91E5-248E5316A811}"/>
              </a:ext>
            </a:extLst>
          </p:cNvPr>
          <p:cNvSpPr/>
          <p:nvPr/>
        </p:nvSpPr>
        <p:spPr>
          <a:xfrm>
            <a:off x="-29030" y="3447786"/>
            <a:ext cx="12221030" cy="3410213"/>
          </a:xfrm>
          <a:custGeom>
            <a:avLst/>
            <a:gdLst>
              <a:gd name="connsiteX0" fmla="*/ 6126757 w 12192001"/>
              <a:gd name="connsiteY0" fmla="*/ 0 h 4185154"/>
              <a:gd name="connsiteX1" fmla="*/ 12142605 w 12192001"/>
              <a:gd name="connsiteY1" fmla="*/ 1556806 h 4185154"/>
              <a:gd name="connsiteX2" fmla="*/ 12192001 w 12192001"/>
              <a:gd name="connsiteY2" fmla="*/ 1589174 h 4185154"/>
              <a:gd name="connsiteX3" fmla="*/ 12192001 w 12192001"/>
              <a:gd name="connsiteY3" fmla="*/ 4185154 h 4185154"/>
              <a:gd name="connsiteX4" fmla="*/ 0 w 12192001"/>
              <a:gd name="connsiteY4" fmla="*/ 4185154 h 4185154"/>
              <a:gd name="connsiteX5" fmla="*/ 0 w 12192001"/>
              <a:gd name="connsiteY5" fmla="*/ 1629482 h 4185154"/>
              <a:gd name="connsiteX6" fmla="*/ 110908 w 12192001"/>
              <a:gd name="connsiteY6" fmla="*/ 1556806 h 4185154"/>
              <a:gd name="connsiteX7" fmla="*/ 6126757 w 12192001"/>
              <a:gd name="connsiteY7" fmla="*/ 0 h 418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1" h="4185154">
                <a:moveTo>
                  <a:pt x="6126757" y="0"/>
                </a:moveTo>
                <a:cubicBezTo>
                  <a:pt x="8476091" y="0"/>
                  <a:pt x="10603015" y="594931"/>
                  <a:pt x="12142605" y="1556806"/>
                </a:cubicBezTo>
                <a:lnTo>
                  <a:pt x="12192001" y="1589174"/>
                </a:lnTo>
                <a:lnTo>
                  <a:pt x="12192001" y="4185154"/>
                </a:lnTo>
                <a:lnTo>
                  <a:pt x="0" y="4185154"/>
                </a:lnTo>
                <a:lnTo>
                  <a:pt x="0" y="1629482"/>
                </a:lnTo>
                <a:lnTo>
                  <a:pt x="110908" y="1556806"/>
                </a:lnTo>
                <a:cubicBezTo>
                  <a:pt x="1650499" y="594931"/>
                  <a:pt x="3777422" y="0"/>
                  <a:pt x="612675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D3360111-5449-4E62-840E-C018478C79E1}"/>
              </a:ext>
            </a:extLst>
          </p:cNvPr>
          <p:cNvSpPr/>
          <p:nvPr/>
        </p:nvSpPr>
        <p:spPr>
          <a:xfrm>
            <a:off x="6261323" y="2781300"/>
            <a:ext cx="4700587" cy="2856298"/>
          </a:xfrm>
          <a:prstGeom prst="roundRect">
            <a:avLst>
              <a:gd name="adj" fmla="val 4217"/>
            </a:avLst>
          </a:prstGeom>
          <a:solidFill>
            <a:schemeClr val="bg1"/>
          </a:solidFill>
          <a:ln>
            <a:noFill/>
          </a:ln>
          <a:effectLst>
            <a:outerShdw blurRad="495300" dist="50800" dir="5400000" algn="ctr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412299-4415-44D6-B0F0-EF37FB4705EE}"/>
              </a:ext>
            </a:extLst>
          </p:cNvPr>
          <p:cNvSpPr/>
          <p:nvPr/>
        </p:nvSpPr>
        <p:spPr>
          <a:xfrm>
            <a:off x="1230089" y="2787865"/>
            <a:ext cx="4700590" cy="2856298"/>
          </a:xfrm>
          <a:prstGeom prst="roundRect">
            <a:avLst>
              <a:gd name="adj" fmla="val 4217"/>
            </a:avLst>
          </a:prstGeom>
          <a:solidFill>
            <a:schemeClr val="bg1"/>
          </a:solidFill>
          <a:ln>
            <a:noFill/>
          </a:ln>
          <a:effectLst>
            <a:outerShdw blurRad="495300" dist="50800" dir="5400000" algn="ctr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4EF9C6A-38EB-4A16-9A49-1B8E46E2FF6B}"/>
              </a:ext>
            </a:extLst>
          </p:cNvPr>
          <p:cNvGrpSpPr/>
          <p:nvPr/>
        </p:nvGrpSpPr>
        <p:grpSpPr>
          <a:xfrm>
            <a:off x="6325343" y="4802584"/>
            <a:ext cx="4585249" cy="616515"/>
            <a:chOff x="6261323" y="4811693"/>
            <a:chExt cx="4585249" cy="616515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7B2259B-35E3-44F2-BD1A-56A9BB62D981}"/>
                </a:ext>
              </a:extLst>
            </p:cNvPr>
            <p:cNvSpPr/>
            <p:nvPr/>
          </p:nvSpPr>
          <p:spPr>
            <a:xfrm>
              <a:off x="7862339" y="4811693"/>
              <a:ext cx="2984233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mornings. </a:t>
              </a:r>
              <a:endParaRPr lang="en-US" sz="1200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A3D1FB4-F0C6-4C4C-834B-6D46450EA5F3}"/>
                </a:ext>
              </a:extLst>
            </p:cNvPr>
            <p:cNvCxnSpPr>
              <a:cxnSpLocks/>
            </p:cNvCxnSpPr>
            <p:nvPr/>
          </p:nvCxnSpPr>
          <p:spPr>
            <a:xfrm>
              <a:off x="7835911" y="4811693"/>
              <a:ext cx="0" cy="616515"/>
            </a:xfrm>
            <a:prstGeom prst="line">
              <a:avLst/>
            </a:prstGeom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91A13C0-339C-4EBE-A652-DFAECB5B1849}"/>
                </a:ext>
              </a:extLst>
            </p:cNvPr>
            <p:cNvGrpSpPr/>
            <p:nvPr/>
          </p:nvGrpSpPr>
          <p:grpSpPr>
            <a:xfrm>
              <a:off x="6261323" y="4857250"/>
              <a:ext cx="1548160" cy="525400"/>
              <a:chOff x="6261323" y="4787699"/>
              <a:chExt cx="1548160" cy="525400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6932C2F0-24DC-4605-9CFF-66F9881EB1AF}"/>
                  </a:ext>
                </a:extLst>
              </p:cNvPr>
              <p:cNvSpPr/>
              <p:nvPr/>
            </p:nvSpPr>
            <p:spPr>
              <a:xfrm>
                <a:off x="6261323" y="4787699"/>
                <a:ext cx="1548160" cy="3717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400" spc="300" dirty="0">
                    <a:latin typeface="Bahnschrift" panose="020B0502040204020203" pitchFamily="34" charset="0"/>
                    <a:cs typeface="Segoe UI Light" panose="020B0502040204020203" pitchFamily="34" charset="0"/>
                  </a:rPr>
                  <a:t>NTB</a:t>
                </a:r>
                <a:r>
                  <a:rPr lang="id-ID" sz="1400" dirty="0">
                    <a:latin typeface="Bahnschrift" panose="020B0502040204020203" pitchFamily="34" charset="0"/>
                    <a:cs typeface="Segoe UI Light" panose="020B0502040204020203" pitchFamily="34" charset="0"/>
                  </a:rPr>
                  <a:t>, Indonesia</a:t>
                </a:r>
                <a:endParaRPr lang="en-US" sz="1400" dirty="0">
                  <a:latin typeface="Bahnschrift" panose="020B0502040204020203" pitchFamily="34" charset="0"/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73683271-D466-46D3-8044-38E5FBF7876E}"/>
                  </a:ext>
                </a:extLst>
              </p:cNvPr>
              <p:cNvGrpSpPr/>
              <p:nvPr/>
            </p:nvGrpSpPr>
            <p:grpSpPr>
              <a:xfrm>
                <a:off x="6362700" y="5176613"/>
                <a:ext cx="836848" cy="136486"/>
                <a:chOff x="6360318" y="5140013"/>
                <a:chExt cx="1027230" cy="186543"/>
              </a:xfrm>
            </p:grpSpPr>
            <p:sp>
              <p:nvSpPr>
                <p:cNvPr id="55" name="Star: 5 Points 54">
                  <a:extLst>
                    <a:ext uri="{FF2B5EF4-FFF2-40B4-BE49-F238E27FC236}">
                      <a16:creationId xmlns:a16="http://schemas.microsoft.com/office/drawing/2014/main" id="{7857D7AF-FE86-45D3-B8DD-B915DF3F8888}"/>
                    </a:ext>
                  </a:extLst>
                </p:cNvPr>
                <p:cNvSpPr/>
                <p:nvPr/>
              </p:nvSpPr>
              <p:spPr>
                <a:xfrm>
                  <a:off x="6360318" y="5140013"/>
                  <a:ext cx="186543" cy="186543"/>
                </a:xfrm>
                <a:prstGeom prst="star5">
                  <a:avLst>
                    <a:gd name="adj" fmla="val 31799"/>
                    <a:gd name="hf" fmla="val 105146"/>
                    <a:gd name="vf" fmla="val 110557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4" name="Star: 5 Points 63">
                  <a:extLst>
                    <a:ext uri="{FF2B5EF4-FFF2-40B4-BE49-F238E27FC236}">
                      <a16:creationId xmlns:a16="http://schemas.microsoft.com/office/drawing/2014/main" id="{6BB4C8DE-45CA-4372-92DB-F88498D46509}"/>
                    </a:ext>
                  </a:extLst>
                </p:cNvPr>
                <p:cNvSpPr/>
                <p:nvPr/>
              </p:nvSpPr>
              <p:spPr>
                <a:xfrm>
                  <a:off x="6570490" y="5140013"/>
                  <a:ext cx="186543" cy="186543"/>
                </a:xfrm>
                <a:prstGeom prst="star5">
                  <a:avLst>
                    <a:gd name="adj" fmla="val 31799"/>
                    <a:gd name="hf" fmla="val 105146"/>
                    <a:gd name="vf" fmla="val 110557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Star: 5 Points 64">
                  <a:extLst>
                    <a:ext uri="{FF2B5EF4-FFF2-40B4-BE49-F238E27FC236}">
                      <a16:creationId xmlns:a16="http://schemas.microsoft.com/office/drawing/2014/main" id="{25B4D403-D578-4EBE-BA03-BBCAC50524AD}"/>
                    </a:ext>
                  </a:extLst>
                </p:cNvPr>
                <p:cNvSpPr/>
                <p:nvPr/>
              </p:nvSpPr>
              <p:spPr>
                <a:xfrm>
                  <a:off x="6780662" y="5140013"/>
                  <a:ext cx="186543" cy="186543"/>
                </a:xfrm>
                <a:prstGeom prst="star5">
                  <a:avLst>
                    <a:gd name="adj" fmla="val 31799"/>
                    <a:gd name="hf" fmla="val 105146"/>
                    <a:gd name="vf" fmla="val 110557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Star: 5 Points 65">
                  <a:extLst>
                    <a:ext uri="{FF2B5EF4-FFF2-40B4-BE49-F238E27FC236}">
                      <a16:creationId xmlns:a16="http://schemas.microsoft.com/office/drawing/2014/main" id="{6E4512F1-16C9-4E22-9787-025C06E0997C}"/>
                    </a:ext>
                  </a:extLst>
                </p:cNvPr>
                <p:cNvSpPr/>
                <p:nvPr/>
              </p:nvSpPr>
              <p:spPr>
                <a:xfrm>
                  <a:off x="6990834" y="5140013"/>
                  <a:ext cx="186543" cy="186543"/>
                </a:xfrm>
                <a:prstGeom prst="star5">
                  <a:avLst>
                    <a:gd name="adj" fmla="val 31799"/>
                    <a:gd name="hf" fmla="val 105146"/>
                    <a:gd name="vf" fmla="val 110557"/>
                  </a:avLst>
                </a:prstGeom>
                <a:solidFill>
                  <a:schemeClr val="accent1">
                    <a:alpha val="4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Star: 5 Points 66">
                  <a:extLst>
                    <a:ext uri="{FF2B5EF4-FFF2-40B4-BE49-F238E27FC236}">
                      <a16:creationId xmlns:a16="http://schemas.microsoft.com/office/drawing/2014/main" id="{174C49CE-38C0-4F0F-9EF7-A7B81E6357C7}"/>
                    </a:ext>
                  </a:extLst>
                </p:cNvPr>
                <p:cNvSpPr/>
                <p:nvPr/>
              </p:nvSpPr>
              <p:spPr>
                <a:xfrm>
                  <a:off x="7201005" y="5140013"/>
                  <a:ext cx="186543" cy="186543"/>
                </a:xfrm>
                <a:prstGeom prst="star5">
                  <a:avLst>
                    <a:gd name="adj" fmla="val 31799"/>
                    <a:gd name="hf" fmla="val 105146"/>
                    <a:gd name="vf" fmla="val 110557"/>
                  </a:avLst>
                </a:prstGeom>
                <a:solidFill>
                  <a:schemeClr val="accent1">
                    <a:alpha val="4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A6B89610-60B9-405E-AE2D-061B2EAE1127}"/>
              </a:ext>
            </a:extLst>
          </p:cNvPr>
          <p:cNvSpPr/>
          <p:nvPr/>
        </p:nvSpPr>
        <p:spPr>
          <a:xfrm>
            <a:off x="2885598" y="4805370"/>
            <a:ext cx="2984233" cy="616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mornings. </a:t>
            </a:r>
            <a:endParaRPr lang="en-US" sz="1200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2D22E0B-42C2-49B1-A41E-45272A62178E}"/>
              </a:ext>
            </a:extLst>
          </p:cNvPr>
          <p:cNvCxnSpPr>
            <a:cxnSpLocks/>
          </p:cNvCxnSpPr>
          <p:nvPr/>
        </p:nvCxnSpPr>
        <p:spPr>
          <a:xfrm>
            <a:off x="2732170" y="4805370"/>
            <a:ext cx="0" cy="616515"/>
          </a:xfrm>
          <a:prstGeom prst="line">
            <a:avLst/>
          </a:prstGeom>
          <a:ln w="22225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3CE7CDE-4D44-4856-9E1F-F996AF072AB2}"/>
              </a:ext>
            </a:extLst>
          </p:cNvPr>
          <p:cNvGrpSpPr/>
          <p:nvPr/>
        </p:nvGrpSpPr>
        <p:grpSpPr>
          <a:xfrm>
            <a:off x="1284582" y="4850927"/>
            <a:ext cx="1548160" cy="525400"/>
            <a:chOff x="6261323" y="4787699"/>
            <a:chExt cx="1548160" cy="525400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BF141530-8B6F-4C70-A3F2-E1B2B1333D9D}"/>
                </a:ext>
              </a:extLst>
            </p:cNvPr>
            <p:cNvSpPr/>
            <p:nvPr/>
          </p:nvSpPr>
          <p:spPr>
            <a:xfrm>
              <a:off x="6261323" y="4787699"/>
              <a:ext cx="1548160" cy="371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400" spc="3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Yua</a:t>
              </a:r>
              <a:r>
                <a:rPr lang="id-ID" sz="1400" dirty="0">
                  <a:latin typeface="Bahnschrift" panose="020B0502040204020203" pitchFamily="34" charset="0"/>
                  <a:cs typeface="Segoe UI Light" panose="020B0502040204020203" pitchFamily="34" charset="0"/>
                </a:rPr>
                <a:t>, Maroko</a:t>
              </a:r>
              <a:endParaRPr lang="en-US" sz="1400" dirty="0">
                <a:latin typeface="Bahnschrift" panose="020B0502040204020203" pitchFamily="34" charset="0"/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0CD75EC2-66DD-450B-A67C-42B836F1BD3A}"/>
                </a:ext>
              </a:extLst>
            </p:cNvPr>
            <p:cNvGrpSpPr/>
            <p:nvPr/>
          </p:nvGrpSpPr>
          <p:grpSpPr>
            <a:xfrm>
              <a:off x="6362700" y="5176613"/>
              <a:ext cx="836848" cy="136486"/>
              <a:chOff x="6360318" y="5140013"/>
              <a:chExt cx="1027230" cy="186543"/>
            </a:xfrm>
          </p:grpSpPr>
          <p:sp>
            <p:nvSpPr>
              <p:cNvPr id="77" name="Star: 5 Points 76">
                <a:extLst>
                  <a:ext uri="{FF2B5EF4-FFF2-40B4-BE49-F238E27FC236}">
                    <a16:creationId xmlns:a16="http://schemas.microsoft.com/office/drawing/2014/main" id="{23606C4B-EF02-4E9F-AA83-A6557E517AD5}"/>
                  </a:ext>
                </a:extLst>
              </p:cNvPr>
              <p:cNvSpPr/>
              <p:nvPr/>
            </p:nvSpPr>
            <p:spPr>
              <a:xfrm>
                <a:off x="6360318" y="5140013"/>
                <a:ext cx="186543" cy="186543"/>
              </a:xfrm>
              <a:prstGeom prst="star5">
                <a:avLst>
                  <a:gd name="adj" fmla="val 31799"/>
                  <a:gd name="hf" fmla="val 105146"/>
                  <a:gd name="vf" fmla="val 11055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" name="Star: 5 Points 77">
                <a:extLst>
                  <a:ext uri="{FF2B5EF4-FFF2-40B4-BE49-F238E27FC236}">
                    <a16:creationId xmlns:a16="http://schemas.microsoft.com/office/drawing/2014/main" id="{208098C3-AD51-4B92-AF66-F240B27D1D21}"/>
                  </a:ext>
                </a:extLst>
              </p:cNvPr>
              <p:cNvSpPr/>
              <p:nvPr/>
            </p:nvSpPr>
            <p:spPr>
              <a:xfrm>
                <a:off x="6570490" y="5140013"/>
                <a:ext cx="186543" cy="186543"/>
              </a:xfrm>
              <a:prstGeom prst="star5">
                <a:avLst>
                  <a:gd name="adj" fmla="val 31799"/>
                  <a:gd name="hf" fmla="val 105146"/>
                  <a:gd name="vf" fmla="val 11055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Star: 5 Points 78">
                <a:extLst>
                  <a:ext uri="{FF2B5EF4-FFF2-40B4-BE49-F238E27FC236}">
                    <a16:creationId xmlns:a16="http://schemas.microsoft.com/office/drawing/2014/main" id="{4CFF5AE9-C0A2-469F-8672-62C2536D45A3}"/>
                  </a:ext>
                </a:extLst>
              </p:cNvPr>
              <p:cNvSpPr/>
              <p:nvPr/>
            </p:nvSpPr>
            <p:spPr>
              <a:xfrm>
                <a:off x="6780662" y="5140013"/>
                <a:ext cx="186543" cy="186543"/>
              </a:xfrm>
              <a:prstGeom prst="star5">
                <a:avLst>
                  <a:gd name="adj" fmla="val 31799"/>
                  <a:gd name="hf" fmla="val 105146"/>
                  <a:gd name="vf" fmla="val 11055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Star: 5 Points 79">
                <a:extLst>
                  <a:ext uri="{FF2B5EF4-FFF2-40B4-BE49-F238E27FC236}">
                    <a16:creationId xmlns:a16="http://schemas.microsoft.com/office/drawing/2014/main" id="{AE29AA0C-E573-4E5E-B183-EBE63FB3C3FD}"/>
                  </a:ext>
                </a:extLst>
              </p:cNvPr>
              <p:cNvSpPr/>
              <p:nvPr/>
            </p:nvSpPr>
            <p:spPr>
              <a:xfrm>
                <a:off x="6990834" y="5140013"/>
                <a:ext cx="186543" cy="186543"/>
              </a:xfrm>
              <a:prstGeom prst="star5">
                <a:avLst>
                  <a:gd name="adj" fmla="val 31799"/>
                  <a:gd name="hf" fmla="val 105146"/>
                  <a:gd name="vf" fmla="val 110557"/>
                </a:avLst>
              </a:prstGeom>
              <a:solidFill>
                <a:schemeClr val="accent1">
                  <a:alpha val="4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Star: 5 Points 80">
                <a:extLst>
                  <a:ext uri="{FF2B5EF4-FFF2-40B4-BE49-F238E27FC236}">
                    <a16:creationId xmlns:a16="http://schemas.microsoft.com/office/drawing/2014/main" id="{C253A497-8519-4C06-B47E-BED2DA171DC2}"/>
                  </a:ext>
                </a:extLst>
              </p:cNvPr>
              <p:cNvSpPr/>
              <p:nvPr/>
            </p:nvSpPr>
            <p:spPr>
              <a:xfrm>
                <a:off x="7201005" y="5140013"/>
                <a:ext cx="186543" cy="186543"/>
              </a:xfrm>
              <a:prstGeom prst="star5">
                <a:avLst>
                  <a:gd name="adj" fmla="val 31799"/>
                  <a:gd name="hf" fmla="val 105146"/>
                  <a:gd name="vf" fmla="val 110557"/>
                </a:avLst>
              </a:prstGeom>
              <a:solidFill>
                <a:schemeClr val="accent1">
                  <a:alpha val="4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E4E8A471-19B5-435B-B9BD-4FBDD655908B}"/>
              </a:ext>
            </a:extLst>
          </p:cNvPr>
          <p:cNvSpPr/>
          <p:nvPr/>
        </p:nvSpPr>
        <p:spPr>
          <a:xfrm>
            <a:off x="2628150" y="1847238"/>
            <a:ext cx="6935700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4370BD5-6C6B-4793-8959-4037556B69FE}"/>
              </a:ext>
            </a:extLst>
          </p:cNvPr>
          <p:cNvSpPr/>
          <p:nvPr/>
        </p:nvSpPr>
        <p:spPr>
          <a:xfrm>
            <a:off x="2869915" y="1066992"/>
            <a:ext cx="6452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spc="300" dirty="0">
                <a:latin typeface="Bahnschrift" panose="020B0502040204020203" pitchFamily="34" charset="0"/>
                <a:cs typeface="Adobe Arabic" panose="02040503050201020203" pitchFamily="18" charset="-78"/>
              </a:rPr>
              <a:t>A</a:t>
            </a:r>
            <a:r>
              <a:rPr lang="id-ID" sz="3600" spc="300" dirty="0">
                <a:latin typeface="Bahnschrift" panose="020B0502040204020203" pitchFamily="34" charset="0"/>
                <a:cs typeface="Adobe Arabic" panose="02040503050201020203" pitchFamily="18" charset="-78"/>
              </a:rPr>
              <a:t>nywhere </a:t>
            </a:r>
            <a:r>
              <a:rPr lang="id-ID" sz="3600" spc="300" dirty="0">
                <a:solidFill>
                  <a:schemeClr val="accent1"/>
                </a:solidFill>
                <a:latin typeface="Bahnschrift" panose="020B0502040204020203" pitchFamily="34" charset="0"/>
                <a:cs typeface="Adobe Arabic" panose="02040503050201020203" pitchFamily="18" charset="-78"/>
              </a:rPr>
              <a:t>You Want</a:t>
            </a:r>
            <a:endParaRPr lang="en-US" sz="3600" spc="300" dirty="0">
              <a:solidFill>
                <a:schemeClr val="accent1"/>
              </a:solidFill>
              <a:latin typeface="Bahnschrift" panose="020B0502040204020203" pitchFamily="34" charset="0"/>
              <a:cs typeface="Adobe Arabic" panose="02040503050201020203" pitchFamily="18" charset="-78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1FF1CD-B5B6-4FBF-A920-60341F1A0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13C7A2-F0E9-49E3-BC1E-3CB8FEFA96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53334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02CE570-F2B3-451E-8391-14C20CC90EFA}"/>
              </a:ext>
            </a:extLst>
          </p:cNvPr>
          <p:cNvGrpSpPr/>
          <p:nvPr/>
        </p:nvGrpSpPr>
        <p:grpSpPr>
          <a:xfrm>
            <a:off x="6926686" y="853706"/>
            <a:ext cx="6427728" cy="6433349"/>
            <a:chOff x="1812925" y="2333625"/>
            <a:chExt cx="1816100" cy="1817688"/>
          </a:xfrm>
          <a:solidFill>
            <a:schemeClr val="bg1">
              <a:alpha val="5000"/>
            </a:schemeClr>
          </a:solidFill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C0634037-9FCC-4550-9B9A-10D5DB339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2925" y="2333625"/>
              <a:ext cx="908050" cy="908050"/>
            </a:xfrm>
            <a:custGeom>
              <a:avLst/>
              <a:gdLst>
                <a:gd name="T0" fmla="*/ 55 w 1716"/>
                <a:gd name="T1" fmla="*/ 635 h 1717"/>
                <a:gd name="T2" fmla="*/ 61 w 1716"/>
                <a:gd name="T3" fmla="*/ 635 h 1717"/>
                <a:gd name="T4" fmla="*/ 112 w 1716"/>
                <a:gd name="T5" fmla="*/ 639 h 1717"/>
                <a:gd name="T6" fmla="*/ 211 w 1716"/>
                <a:gd name="T7" fmla="*/ 654 h 1717"/>
                <a:gd name="T8" fmla="*/ 309 w 1716"/>
                <a:gd name="T9" fmla="*/ 679 h 1717"/>
                <a:gd name="T10" fmla="*/ 401 w 1716"/>
                <a:gd name="T11" fmla="*/ 711 h 1717"/>
                <a:gd name="T12" fmla="*/ 490 w 1716"/>
                <a:gd name="T13" fmla="*/ 751 h 1717"/>
                <a:gd name="T14" fmla="*/ 575 w 1716"/>
                <a:gd name="T15" fmla="*/ 799 h 1717"/>
                <a:gd name="T16" fmla="*/ 654 w 1716"/>
                <a:gd name="T17" fmla="*/ 854 h 1717"/>
                <a:gd name="T18" fmla="*/ 727 w 1716"/>
                <a:gd name="T19" fmla="*/ 916 h 1717"/>
                <a:gd name="T20" fmla="*/ 796 w 1716"/>
                <a:gd name="T21" fmla="*/ 984 h 1717"/>
                <a:gd name="T22" fmla="*/ 858 w 1716"/>
                <a:gd name="T23" fmla="*/ 1058 h 1717"/>
                <a:gd name="T24" fmla="*/ 914 w 1716"/>
                <a:gd name="T25" fmla="*/ 1137 h 1717"/>
                <a:gd name="T26" fmla="*/ 962 w 1716"/>
                <a:gd name="T27" fmla="*/ 1221 h 1717"/>
                <a:gd name="T28" fmla="*/ 1003 w 1716"/>
                <a:gd name="T29" fmla="*/ 1310 h 1717"/>
                <a:gd name="T30" fmla="*/ 1036 w 1716"/>
                <a:gd name="T31" fmla="*/ 1402 h 1717"/>
                <a:gd name="T32" fmla="*/ 1060 w 1716"/>
                <a:gd name="T33" fmla="*/ 1498 h 1717"/>
                <a:gd name="T34" fmla="*/ 1075 w 1716"/>
                <a:gd name="T35" fmla="*/ 1598 h 1717"/>
                <a:gd name="T36" fmla="*/ 1080 w 1716"/>
                <a:gd name="T37" fmla="*/ 1653 h 1717"/>
                <a:gd name="T38" fmla="*/ 1081 w 1716"/>
                <a:gd name="T39" fmla="*/ 1663 h 1717"/>
                <a:gd name="T40" fmla="*/ 1085 w 1716"/>
                <a:gd name="T41" fmla="*/ 1681 h 1717"/>
                <a:gd name="T42" fmla="*/ 1096 w 1716"/>
                <a:gd name="T43" fmla="*/ 1697 h 1717"/>
                <a:gd name="T44" fmla="*/ 1111 w 1716"/>
                <a:gd name="T45" fmla="*/ 1710 h 1717"/>
                <a:gd name="T46" fmla="*/ 1130 w 1716"/>
                <a:gd name="T47" fmla="*/ 1716 h 1717"/>
                <a:gd name="T48" fmla="*/ 1655 w 1716"/>
                <a:gd name="T49" fmla="*/ 1717 h 1717"/>
                <a:gd name="T50" fmla="*/ 1676 w 1716"/>
                <a:gd name="T51" fmla="*/ 1713 h 1717"/>
                <a:gd name="T52" fmla="*/ 1695 w 1716"/>
                <a:gd name="T53" fmla="*/ 1703 h 1717"/>
                <a:gd name="T54" fmla="*/ 1708 w 1716"/>
                <a:gd name="T55" fmla="*/ 1687 h 1717"/>
                <a:gd name="T56" fmla="*/ 1715 w 1716"/>
                <a:gd name="T57" fmla="*/ 1666 h 1717"/>
                <a:gd name="T58" fmla="*/ 1715 w 1716"/>
                <a:gd name="T59" fmla="*/ 1666 h 1717"/>
                <a:gd name="T60" fmla="*/ 1716 w 1716"/>
                <a:gd name="T61" fmla="*/ 1656 h 1717"/>
                <a:gd name="T62" fmla="*/ 1714 w 1716"/>
                <a:gd name="T63" fmla="*/ 1643 h 1717"/>
                <a:gd name="T64" fmla="*/ 1714 w 1716"/>
                <a:gd name="T65" fmla="*/ 1642 h 1717"/>
                <a:gd name="T66" fmla="*/ 1699 w 1716"/>
                <a:gd name="T67" fmla="*/ 1478 h 1717"/>
                <a:gd name="T68" fmla="*/ 1669 w 1716"/>
                <a:gd name="T69" fmla="*/ 1318 h 1717"/>
                <a:gd name="T70" fmla="*/ 1625 w 1716"/>
                <a:gd name="T71" fmla="*/ 1164 h 1717"/>
                <a:gd name="T72" fmla="*/ 1566 w 1716"/>
                <a:gd name="T73" fmla="*/ 1016 h 1717"/>
                <a:gd name="T74" fmla="*/ 1495 w 1716"/>
                <a:gd name="T75" fmla="*/ 875 h 1717"/>
                <a:gd name="T76" fmla="*/ 1412 w 1716"/>
                <a:gd name="T77" fmla="*/ 743 h 1717"/>
                <a:gd name="T78" fmla="*/ 1318 w 1716"/>
                <a:gd name="T79" fmla="*/ 618 h 1717"/>
                <a:gd name="T80" fmla="*/ 1213 w 1716"/>
                <a:gd name="T81" fmla="*/ 502 h 1717"/>
                <a:gd name="T82" fmla="*/ 1098 w 1716"/>
                <a:gd name="T83" fmla="*/ 397 h 1717"/>
                <a:gd name="T84" fmla="*/ 973 w 1716"/>
                <a:gd name="T85" fmla="*/ 303 h 1717"/>
                <a:gd name="T86" fmla="*/ 841 w 1716"/>
                <a:gd name="T87" fmla="*/ 220 h 1717"/>
                <a:gd name="T88" fmla="*/ 700 w 1716"/>
                <a:gd name="T89" fmla="*/ 149 h 1717"/>
                <a:gd name="T90" fmla="*/ 552 w 1716"/>
                <a:gd name="T91" fmla="*/ 91 h 1717"/>
                <a:gd name="T92" fmla="*/ 399 w 1716"/>
                <a:gd name="T93" fmla="*/ 47 h 1717"/>
                <a:gd name="T94" fmla="*/ 239 w 1716"/>
                <a:gd name="T95" fmla="*/ 16 h 1717"/>
                <a:gd name="T96" fmla="*/ 75 w 1716"/>
                <a:gd name="T97" fmla="*/ 2 h 1717"/>
                <a:gd name="T98" fmla="*/ 61 w 1716"/>
                <a:gd name="T99" fmla="*/ 0 h 1717"/>
                <a:gd name="T100" fmla="*/ 52 w 1716"/>
                <a:gd name="T101" fmla="*/ 1 h 1717"/>
                <a:gd name="T102" fmla="*/ 31 w 1716"/>
                <a:gd name="T103" fmla="*/ 8 h 1717"/>
                <a:gd name="T104" fmla="*/ 15 w 1716"/>
                <a:gd name="T105" fmla="*/ 21 h 1717"/>
                <a:gd name="T106" fmla="*/ 4 w 1716"/>
                <a:gd name="T107" fmla="*/ 40 h 1717"/>
                <a:gd name="T108" fmla="*/ 0 w 1716"/>
                <a:gd name="T109" fmla="*/ 61 h 1717"/>
                <a:gd name="T110" fmla="*/ 0 w 1716"/>
                <a:gd name="T111" fmla="*/ 580 h 1717"/>
                <a:gd name="T112" fmla="*/ 2 w 1716"/>
                <a:gd name="T113" fmla="*/ 592 h 1717"/>
                <a:gd name="T114" fmla="*/ 9 w 1716"/>
                <a:gd name="T115" fmla="*/ 607 h 1717"/>
                <a:gd name="T116" fmla="*/ 23 w 1716"/>
                <a:gd name="T117" fmla="*/ 623 h 1717"/>
                <a:gd name="T118" fmla="*/ 37 w 1716"/>
                <a:gd name="T119" fmla="*/ 631 h 1717"/>
                <a:gd name="T120" fmla="*/ 49 w 1716"/>
                <a:gd name="T121" fmla="*/ 634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16" h="1717">
                  <a:moveTo>
                    <a:pt x="54" y="635"/>
                  </a:moveTo>
                  <a:lnTo>
                    <a:pt x="55" y="635"/>
                  </a:lnTo>
                  <a:lnTo>
                    <a:pt x="58" y="635"/>
                  </a:lnTo>
                  <a:lnTo>
                    <a:pt x="61" y="635"/>
                  </a:lnTo>
                  <a:lnTo>
                    <a:pt x="61" y="635"/>
                  </a:lnTo>
                  <a:lnTo>
                    <a:pt x="112" y="639"/>
                  </a:lnTo>
                  <a:lnTo>
                    <a:pt x="162" y="646"/>
                  </a:lnTo>
                  <a:lnTo>
                    <a:pt x="211" y="654"/>
                  </a:lnTo>
                  <a:lnTo>
                    <a:pt x="260" y="666"/>
                  </a:lnTo>
                  <a:lnTo>
                    <a:pt x="309" y="679"/>
                  </a:lnTo>
                  <a:lnTo>
                    <a:pt x="355" y="694"/>
                  </a:lnTo>
                  <a:lnTo>
                    <a:pt x="401" y="711"/>
                  </a:lnTo>
                  <a:lnTo>
                    <a:pt x="446" y="730"/>
                  </a:lnTo>
                  <a:lnTo>
                    <a:pt x="490" y="751"/>
                  </a:lnTo>
                  <a:lnTo>
                    <a:pt x="533" y="774"/>
                  </a:lnTo>
                  <a:lnTo>
                    <a:pt x="575" y="799"/>
                  </a:lnTo>
                  <a:lnTo>
                    <a:pt x="615" y="826"/>
                  </a:lnTo>
                  <a:lnTo>
                    <a:pt x="654" y="854"/>
                  </a:lnTo>
                  <a:lnTo>
                    <a:pt x="692" y="884"/>
                  </a:lnTo>
                  <a:lnTo>
                    <a:pt x="727" y="916"/>
                  </a:lnTo>
                  <a:lnTo>
                    <a:pt x="763" y="949"/>
                  </a:lnTo>
                  <a:lnTo>
                    <a:pt x="796" y="984"/>
                  </a:lnTo>
                  <a:lnTo>
                    <a:pt x="828" y="1020"/>
                  </a:lnTo>
                  <a:lnTo>
                    <a:pt x="858" y="1058"/>
                  </a:lnTo>
                  <a:lnTo>
                    <a:pt x="887" y="1096"/>
                  </a:lnTo>
                  <a:lnTo>
                    <a:pt x="914" y="1137"/>
                  </a:lnTo>
                  <a:lnTo>
                    <a:pt x="939" y="1178"/>
                  </a:lnTo>
                  <a:lnTo>
                    <a:pt x="962" y="1221"/>
                  </a:lnTo>
                  <a:lnTo>
                    <a:pt x="983" y="1264"/>
                  </a:lnTo>
                  <a:lnTo>
                    <a:pt x="1003" y="1310"/>
                  </a:lnTo>
                  <a:lnTo>
                    <a:pt x="1021" y="1355"/>
                  </a:lnTo>
                  <a:lnTo>
                    <a:pt x="1036" y="1402"/>
                  </a:lnTo>
                  <a:lnTo>
                    <a:pt x="1049" y="1450"/>
                  </a:lnTo>
                  <a:lnTo>
                    <a:pt x="1060" y="1498"/>
                  </a:lnTo>
                  <a:lnTo>
                    <a:pt x="1069" y="1548"/>
                  </a:lnTo>
                  <a:lnTo>
                    <a:pt x="1075" y="1598"/>
                  </a:lnTo>
                  <a:lnTo>
                    <a:pt x="1081" y="1649"/>
                  </a:lnTo>
                  <a:lnTo>
                    <a:pt x="1080" y="1653"/>
                  </a:lnTo>
                  <a:lnTo>
                    <a:pt x="1080" y="1656"/>
                  </a:lnTo>
                  <a:lnTo>
                    <a:pt x="1081" y="1663"/>
                  </a:lnTo>
                  <a:lnTo>
                    <a:pt x="1082" y="1670"/>
                  </a:lnTo>
                  <a:lnTo>
                    <a:pt x="1085" y="1681"/>
                  </a:lnTo>
                  <a:lnTo>
                    <a:pt x="1090" y="1690"/>
                  </a:lnTo>
                  <a:lnTo>
                    <a:pt x="1096" y="1697"/>
                  </a:lnTo>
                  <a:lnTo>
                    <a:pt x="1103" y="1704"/>
                  </a:lnTo>
                  <a:lnTo>
                    <a:pt x="1111" y="1710"/>
                  </a:lnTo>
                  <a:lnTo>
                    <a:pt x="1120" y="1714"/>
                  </a:lnTo>
                  <a:lnTo>
                    <a:pt x="1130" y="1716"/>
                  </a:lnTo>
                  <a:lnTo>
                    <a:pt x="1140" y="1717"/>
                  </a:lnTo>
                  <a:lnTo>
                    <a:pt x="1655" y="1717"/>
                  </a:lnTo>
                  <a:lnTo>
                    <a:pt x="1665" y="1716"/>
                  </a:lnTo>
                  <a:lnTo>
                    <a:pt x="1676" y="1713"/>
                  </a:lnTo>
                  <a:lnTo>
                    <a:pt x="1686" y="1709"/>
                  </a:lnTo>
                  <a:lnTo>
                    <a:pt x="1695" y="1703"/>
                  </a:lnTo>
                  <a:lnTo>
                    <a:pt x="1702" y="1696"/>
                  </a:lnTo>
                  <a:lnTo>
                    <a:pt x="1708" y="1687"/>
                  </a:lnTo>
                  <a:lnTo>
                    <a:pt x="1712" y="167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1"/>
                  </a:lnTo>
                  <a:lnTo>
                    <a:pt x="1716" y="1656"/>
                  </a:lnTo>
                  <a:lnTo>
                    <a:pt x="1715" y="1649"/>
                  </a:lnTo>
                  <a:lnTo>
                    <a:pt x="1714" y="1643"/>
                  </a:lnTo>
                  <a:lnTo>
                    <a:pt x="1714" y="1642"/>
                  </a:lnTo>
                  <a:lnTo>
                    <a:pt x="1714" y="1642"/>
                  </a:lnTo>
                  <a:lnTo>
                    <a:pt x="1709" y="1560"/>
                  </a:lnTo>
                  <a:lnTo>
                    <a:pt x="1699" y="1478"/>
                  </a:lnTo>
                  <a:lnTo>
                    <a:pt x="1686" y="1398"/>
                  </a:lnTo>
                  <a:lnTo>
                    <a:pt x="1669" y="1318"/>
                  </a:lnTo>
                  <a:lnTo>
                    <a:pt x="1648" y="1241"/>
                  </a:lnTo>
                  <a:lnTo>
                    <a:pt x="1625" y="1164"/>
                  </a:lnTo>
                  <a:lnTo>
                    <a:pt x="1598" y="1089"/>
                  </a:lnTo>
                  <a:lnTo>
                    <a:pt x="1566" y="1016"/>
                  </a:lnTo>
                  <a:lnTo>
                    <a:pt x="1533" y="945"/>
                  </a:lnTo>
                  <a:lnTo>
                    <a:pt x="1495" y="875"/>
                  </a:lnTo>
                  <a:lnTo>
                    <a:pt x="1456" y="808"/>
                  </a:lnTo>
                  <a:lnTo>
                    <a:pt x="1412" y="743"/>
                  </a:lnTo>
                  <a:lnTo>
                    <a:pt x="1367" y="680"/>
                  </a:lnTo>
                  <a:lnTo>
                    <a:pt x="1318" y="618"/>
                  </a:lnTo>
                  <a:lnTo>
                    <a:pt x="1267" y="559"/>
                  </a:lnTo>
                  <a:lnTo>
                    <a:pt x="1213" y="502"/>
                  </a:lnTo>
                  <a:lnTo>
                    <a:pt x="1156" y="449"/>
                  </a:lnTo>
                  <a:lnTo>
                    <a:pt x="1098" y="397"/>
                  </a:lnTo>
                  <a:lnTo>
                    <a:pt x="1037" y="348"/>
                  </a:lnTo>
                  <a:lnTo>
                    <a:pt x="973" y="303"/>
                  </a:lnTo>
                  <a:lnTo>
                    <a:pt x="908" y="260"/>
                  </a:lnTo>
                  <a:lnTo>
                    <a:pt x="841" y="220"/>
                  </a:lnTo>
                  <a:lnTo>
                    <a:pt x="771" y="183"/>
                  </a:lnTo>
                  <a:lnTo>
                    <a:pt x="700" y="149"/>
                  </a:lnTo>
                  <a:lnTo>
                    <a:pt x="627" y="119"/>
                  </a:lnTo>
                  <a:lnTo>
                    <a:pt x="552" y="91"/>
                  </a:lnTo>
                  <a:lnTo>
                    <a:pt x="477" y="67"/>
                  </a:lnTo>
                  <a:lnTo>
                    <a:pt x="399" y="47"/>
                  </a:lnTo>
                  <a:lnTo>
                    <a:pt x="320" y="29"/>
                  </a:lnTo>
                  <a:lnTo>
                    <a:pt x="239" y="16"/>
                  </a:lnTo>
                  <a:lnTo>
                    <a:pt x="157" y="7"/>
                  </a:lnTo>
                  <a:lnTo>
                    <a:pt x="75" y="2"/>
                  </a:lnTo>
                  <a:lnTo>
                    <a:pt x="68" y="0"/>
                  </a:lnTo>
                  <a:lnTo>
                    <a:pt x="61" y="0"/>
                  </a:lnTo>
                  <a:lnTo>
                    <a:pt x="56" y="0"/>
                  </a:lnTo>
                  <a:lnTo>
                    <a:pt x="52" y="1"/>
                  </a:lnTo>
                  <a:lnTo>
                    <a:pt x="40" y="3"/>
                  </a:lnTo>
                  <a:lnTo>
                    <a:pt x="31" y="8"/>
                  </a:lnTo>
                  <a:lnTo>
                    <a:pt x="22" y="14"/>
                  </a:lnTo>
                  <a:lnTo>
                    <a:pt x="15" y="21"/>
                  </a:lnTo>
                  <a:lnTo>
                    <a:pt x="8" y="29"/>
                  </a:lnTo>
                  <a:lnTo>
                    <a:pt x="4" y="40"/>
                  </a:lnTo>
                  <a:lnTo>
                    <a:pt x="1" y="50"/>
                  </a:lnTo>
                  <a:lnTo>
                    <a:pt x="0" y="61"/>
                  </a:lnTo>
                  <a:lnTo>
                    <a:pt x="0" y="574"/>
                  </a:lnTo>
                  <a:lnTo>
                    <a:pt x="0" y="580"/>
                  </a:lnTo>
                  <a:lnTo>
                    <a:pt x="1" y="587"/>
                  </a:lnTo>
                  <a:lnTo>
                    <a:pt x="2" y="592"/>
                  </a:lnTo>
                  <a:lnTo>
                    <a:pt x="4" y="597"/>
                  </a:lnTo>
                  <a:lnTo>
                    <a:pt x="9" y="607"/>
                  </a:lnTo>
                  <a:lnTo>
                    <a:pt x="15" y="616"/>
                  </a:lnTo>
                  <a:lnTo>
                    <a:pt x="23" y="623"/>
                  </a:lnTo>
                  <a:lnTo>
                    <a:pt x="32" y="629"/>
                  </a:lnTo>
                  <a:lnTo>
                    <a:pt x="37" y="631"/>
                  </a:lnTo>
                  <a:lnTo>
                    <a:pt x="42" y="633"/>
                  </a:lnTo>
                  <a:lnTo>
                    <a:pt x="49" y="634"/>
                  </a:lnTo>
                  <a:lnTo>
                    <a:pt x="54" y="6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4">
              <a:extLst>
                <a:ext uri="{FF2B5EF4-FFF2-40B4-BE49-F238E27FC236}">
                  <a16:creationId xmlns:a16="http://schemas.microsoft.com/office/drawing/2014/main" id="{B552F83D-EA64-45EA-90D3-A95A38544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2333625"/>
              <a:ext cx="908050" cy="908050"/>
            </a:xfrm>
            <a:custGeom>
              <a:avLst/>
              <a:gdLst>
                <a:gd name="T0" fmla="*/ 58 w 1716"/>
                <a:gd name="T1" fmla="*/ 635 h 1717"/>
                <a:gd name="T2" fmla="*/ 62 w 1716"/>
                <a:gd name="T3" fmla="*/ 635 h 1717"/>
                <a:gd name="T4" fmla="*/ 163 w 1716"/>
                <a:gd name="T5" fmla="*/ 646 h 1717"/>
                <a:gd name="T6" fmla="*/ 261 w 1716"/>
                <a:gd name="T7" fmla="*/ 666 h 1717"/>
                <a:gd name="T8" fmla="*/ 355 w 1716"/>
                <a:gd name="T9" fmla="*/ 694 h 1717"/>
                <a:gd name="T10" fmla="*/ 446 w 1716"/>
                <a:gd name="T11" fmla="*/ 730 h 1717"/>
                <a:gd name="T12" fmla="*/ 533 w 1716"/>
                <a:gd name="T13" fmla="*/ 774 h 1717"/>
                <a:gd name="T14" fmla="*/ 615 w 1716"/>
                <a:gd name="T15" fmla="*/ 826 h 1717"/>
                <a:gd name="T16" fmla="*/ 692 w 1716"/>
                <a:gd name="T17" fmla="*/ 884 h 1717"/>
                <a:gd name="T18" fmla="*/ 763 w 1716"/>
                <a:gd name="T19" fmla="*/ 949 h 1717"/>
                <a:gd name="T20" fmla="*/ 829 w 1716"/>
                <a:gd name="T21" fmla="*/ 1020 h 1717"/>
                <a:gd name="T22" fmla="*/ 887 w 1716"/>
                <a:gd name="T23" fmla="*/ 1096 h 1717"/>
                <a:gd name="T24" fmla="*/ 939 w 1716"/>
                <a:gd name="T25" fmla="*/ 1178 h 1717"/>
                <a:gd name="T26" fmla="*/ 984 w 1716"/>
                <a:gd name="T27" fmla="*/ 1264 h 1717"/>
                <a:gd name="T28" fmla="*/ 1021 w 1716"/>
                <a:gd name="T29" fmla="*/ 1355 h 1717"/>
                <a:gd name="T30" fmla="*/ 1049 w 1716"/>
                <a:gd name="T31" fmla="*/ 1450 h 1717"/>
                <a:gd name="T32" fmla="*/ 1069 w 1716"/>
                <a:gd name="T33" fmla="*/ 1548 h 1717"/>
                <a:gd name="T34" fmla="*/ 1080 w 1716"/>
                <a:gd name="T35" fmla="*/ 1649 h 1717"/>
                <a:gd name="T36" fmla="*/ 1079 w 1716"/>
                <a:gd name="T37" fmla="*/ 1656 h 1717"/>
                <a:gd name="T38" fmla="*/ 1081 w 1716"/>
                <a:gd name="T39" fmla="*/ 1670 h 1717"/>
                <a:gd name="T40" fmla="*/ 1090 w 1716"/>
                <a:gd name="T41" fmla="*/ 1690 h 1717"/>
                <a:gd name="T42" fmla="*/ 1103 w 1716"/>
                <a:gd name="T43" fmla="*/ 1704 h 1717"/>
                <a:gd name="T44" fmla="*/ 1120 w 1716"/>
                <a:gd name="T45" fmla="*/ 1714 h 1717"/>
                <a:gd name="T46" fmla="*/ 1141 w 1716"/>
                <a:gd name="T47" fmla="*/ 1717 h 1717"/>
                <a:gd name="T48" fmla="*/ 1666 w 1716"/>
                <a:gd name="T49" fmla="*/ 1716 h 1717"/>
                <a:gd name="T50" fmla="*/ 1685 w 1716"/>
                <a:gd name="T51" fmla="*/ 1709 h 1717"/>
                <a:gd name="T52" fmla="*/ 1702 w 1716"/>
                <a:gd name="T53" fmla="*/ 1696 h 1717"/>
                <a:gd name="T54" fmla="*/ 1712 w 1716"/>
                <a:gd name="T55" fmla="*/ 1676 h 1717"/>
                <a:gd name="T56" fmla="*/ 1715 w 1716"/>
                <a:gd name="T57" fmla="*/ 1666 h 1717"/>
                <a:gd name="T58" fmla="*/ 1716 w 1716"/>
                <a:gd name="T59" fmla="*/ 1661 h 1717"/>
                <a:gd name="T60" fmla="*/ 1716 w 1716"/>
                <a:gd name="T61" fmla="*/ 1649 h 1717"/>
                <a:gd name="T62" fmla="*/ 1714 w 1716"/>
                <a:gd name="T63" fmla="*/ 1642 h 1717"/>
                <a:gd name="T64" fmla="*/ 1709 w 1716"/>
                <a:gd name="T65" fmla="*/ 1560 h 1717"/>
                <a:gd name="T66" fmla="*/ 1687 w 1716"/>
                <a:gd name="T67" fmla="*/ 1398 h 1717"/>
                <a:gd name="T68" fmla="*/ 1649 w 1716"/>
                <a:gd name="T69" fmla="*/ 1241 h 1717"/>
                <a:gd name="T70" fmla="*/ 1597 w 1716"/>
                <a:gd name="T71" fmla="*/ 1089 h 1717"/>
                <a:gd name="T72" fmla="*/ 1533 w 1716"/>
                <a:gd name="T73" fmla="*/ 945 h 1717"/>
                <a:gd name="T74" fmla="*/ 1456 w 1716"/>
                <a:gd name="T75" fmla="*/ 808 h 1717"/>
                <a:gd name="T76" fmla="*/ 1367 w 1716"/>
                <a:gd name="T77" fmla="*/ 680 h 1717"/>
                <a:gd name="T78" fmla="*/ 1267 w 1716"/>
                <a:gd name="T79" fmla="*/ 559 h 1717"/>
                <a:gd name="T80" fmla="*/ 1156 w 1716"/>
                <a:gd name="T81" fmla="*/ 449 h 1717"/>
                <a:gd name="T82" fmla="*/ 1037 w 1716"/>
                <a:gd name="T83" fmla="*/ 348 h 1717"/>
                <a:gd name="T84" fmla="*/ 908 w 1716"/>
                <a:gd name="T85" fmla="*/ 260 h 1717"/>
                <a:gd name="T86" fmla="*/ 772 w 1716"/>
                <a:gd name="T87" fmla="*/ 183 h 1717"/>
                <a:gd name="T88" fmla="*/ 627 w 1716"/>
                <a:gd name="T89" fmla="*/ 119 h 1717"/>
                <a:gd name="T90" fmla="*/ 476 w 1716"/>
                <a:gd name="T91" fmla="*/ 67 h 1717"/>
                <a:gd name="T92" fmla="*/ 320 w 1716"/>
                <a:gd name="T93" fmla="*/ 29 h 1717"/>
                <a:gd name="T94" fmla="*/ 158 w 1716"/>
                <a:gd name="T95" fmla="*/ 7 h 1717"/>
                <a:gd name="T96" fmla="*/ 68 w 1716"/>
                <a:gd name="T97" fmla="*/ 0 h 1717"/>
                <a:gd name="T98" fmla="*/ 57 w 1716"/>
                <a:gd name="T99" fmla="*/ 0 h 1717"/>
                <a:gd name="T100" fmla="*/ 41 w 1716"/>
                <a:gd name="T101" fmla="*/ 3 h 1717"/>
                <a:gd name="T102" fmla="*/ 22 w 1716"/>
                <a:gd name="T103" fmla="*/ 14 h 1717"/>
                <a:gd name="T104" fmla="*/ 9 w 1716"/>
                <a:gd name="T105" fmla="*/ 29 h 1717"/>
                <a:gd name="T106" fmla="*/ 1 w 1716"/>
                <a:gd name="T107" fmla="*/ 50 h 1717"/>
                <a:gd name="T108" fmla="*/ 0 w 1716"/>
                <a:gd name="T109" fmla="*/ 574 h 1717"/>
                <a:gd name="T110" fmla="*/ 2 w 1716"/>
                <a:gd name="T111" fmla="*/ 587 h 1717"/>
                <a:gd name="T112" fmla="*/ 5 w 1716"/>
                <a:gd name="T113" fmla="*/ 597 h 1717"/>
                <a:gd name="T114" fmla="*/ 16 w 1716"/>
                <a:gd name="T115" fmla="*/ 616 h 1717"/>
                <a:gd name="T116" fmla="*/ 33 w 1716"/>
                <a:gd name="T117" fmla="*/ 629 h 1717"/>
                <a:gd name="T118" fmla="*/ 43 w 1716"/>
                <a:gd name="T119" fmla="*/ 633 h 1717"/>
                <a:gd name="T120" fmla="*/ 55 w 1716"/>
                <a:gd name="T121" fmla="*/ 635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16" h="1717">
                  <a:moveTo>
                    <a:pt x="55" y="635"/>
                  </a:moveTo>
                  <a:lnTo>
                    <a:pt x="58" y="635"/>
                  </a:lnTo>
                  <a:lnTo>
                    <a:pt x="61" y="635"/>
                  </a:lnTo>
                  <a:lnTo>
                    <a:pt x="62" y="635"/>
                  </a:lnTo>
                  <a:lnTo>
                    <a:pt x="112" y="639"/>
                  </a:lnTo>
                  <a:lnTo>
                    <a:pt x="163" y="646"/>
                  </a:lnTo>
                  <a:lnTo>
                    <a:pt x="212" y="654"/>
                  </a:lnTo>
                  <a:lnTo>
                    <a:pt x="261" y="666"/>
                  </a:lnTo>
                  <a:lnTo>
                    <a:pt x="309" y="679"/>
                  </a:lnTo>
                  <a:lnTo>
                    <a:pt x="355" y="694"/>
                  </a:lnTo>
                  <a:lnTo>
                    <a:pt x="402" y="711"/>
                  </a:lnTo>
                  <a:lnTo>
                    <a:pt x="446" y="730"/>
                  </a:lnTo>
                  <a:lnTo>
                    <a:pt x="491" y="751"/>
                  </a:lnTo>
                  <a:lnTo>
                    <a:pt x="533" y="774"/>
                  </a:lnTo>
                  <a:lnTo>
                    <a:pt x="575" y="799"/>
                  </a:lnTo>
                  <a:lnTo>
                    <a:pt x="615" y="826"/>
                  </a:lnTo>
                  <a:lnTo>
                    <a:pt x="655" y="854"/>
                  </a:lnTo>
                  <a:lnTo>
                    <a:pt x="692" y="884"/>
                  </a:lnTo>
                  <a:lnTo>
                    <a:pt x="728" y="916"/>
                  </a:lnTo>
                  <a:lnTo>
                    <a:pt x="763" y="949"/>
                  </a:lnTo>
                  <a:lnTo>
                    <a:pt x="796" y="984"/>
                  </a:lnTo>
                  <a:lnTo>
                    <a:pt x="829" y="1020"/>
                  </a:lnTo>
                  <a:lnTo>
                    <a:pt x="859" y="1058"/>
                  </a:lnTo>
                  <a:lnTo>
                    <a:pt x="887" y="1096"/>
                  </a:lnTo>
                  <a:lnTo>
                    <a:pt x="915" y="1137"/>
                  </a:lnTo>
                  <a:lnTo>
                    <a:pt x="939" y="1178"/>
                  </a:lnTo>
                  <a:lnTo>
                    <a:pt x="962" y="1221"/>
                  </a:lnTo>
                  <a:lnTo>
                    <a:pt x="984" y="1264"/>
                  </a:lnTo>
                  <a:lnTo>
                    <a:pt x="1004" y="1310"/>
                  </a:lnTo>
                  <a:lnTo>
                    <a:pt x="1021" y="1355"/>
                  </a:lnTo>
                  <a:lnTo>
                    <a:pt x="1036" y="1402"/>
                  </a:lnTo>
                  <a:lnTo>
                    <a:pt x="1049" y="1450"/>
                  </a:lnTo>
                  <a:lnTo>
                    <a:pt x="1060" y="1498"/>
                  </a:lnTo>
                  <a:lnTo>
                    <a:pt x="1069" y="1548"/>
                  </a:lnTo>
                  <a:lnTo>
                    <a:pt x="1076" y="1598"/>
                  </a:lnTo>
                  <a:lnTo>
                    <a:pt x="1080" y="1649"/>
                  </a:lnTo>
                  <a:lnTo>
                    <a:pt x="1080" y="1653"/>
                  </a:lnTo>
                  <a:lnTo>
                    <a:pt x="1079" y="1656"/>
                  </a:lnTo>
                  <a:lnTo>
                    <a:pt x="1080" y="1663"/>
                  </a:lnTo>
                  <a:lnTo>
                    <a:pt x="1081" y="1670"/>
                  </a:lnTo>
                  <a:lnTo>
                    <a:pt x="1085" y="1681"/>
                  </a:lnTo>
                  <a:lnTo>
                    <a:pt x="1090" y="1690"/>
                  </a:lnTo>
                  <a:lnTo>
                    <a:pt x="1096" y="1697"/>
                  </a:lnTo>
                  <a:lnTo>
                    <a:pt x="1103" y="1704"/>
                  </a:lnTo>
                  <a:lnTo>
                    <a:pt x="1111" y="1710"/>
                  </a:lnTo>
                  <a:lnTo>
                    <a:pt x="1120" y="1714"/>
                  </a:lnTo>
                  <a:lnTo>
                    <a:pt x="1130" y="1716"/>
                  </a:lnTo>
                  <a:lnTo>
                    <a:pt x="1141" y="1717"/>
                  </a:lnTo>
                  <a:lnTo>
                    <a:pt x="1655" y="1717"/>
                  </a:lnTo>
                  <a:lnTo>
                    <a:pt x="1666" y="1716"/>
                  </a:lnTo>
                  <a:lnTo>
                    <a:pt x="1676" y="1713"/>
                  </a:lnTo>
                  <a:lnTo>
                    <a:pt x="1685" y="1709"/>
                  </a:lnTo>
                  <a:lnTo>
                    <a:pt x="1695" y="1703"/>
                  </a:lnTo>
                  <a:lnTo>
                    <a:pt x="1702" y="1696"/>
                  </a:lnTo>
                  <a:lnTo>
                    <a:pt x="1708" y="1687"/>
                  </a:lnTo>
                  <a:lnTo>
                    <a:pt x="1712" y="167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6" y="1661"/>
                  </a:lnTo>
                  <a:lnTo>
                    <a:pt x="1716" y="1656"/>
                  </a:lnTo>
                  <a:lnTo>
                    <a:pt x="1716" y="1649"/>
                  </a:lnTo>
                  <a:lnTo>
                    <a:pt x="1714" y="1643"/>
                  </a:lnTo>
                  <a:lnTo>
                    <a:pt x="1714" y="1642"/>
                  </a:lnTo>
                  <a:lnTo>
                    <a:pt x="1714" y="1642"/>
                  </a:lnTo>
                  <a:lnTo>
                    <a:pt x="1709" y="1560"/>
                  </a:lnTo>
                  <a:lnTo>
                    <a:pt x="1700" y="1478"/>
                  </a:lnTo>
                  <a:lnTo>
                    <a:pt x="1687" y="1398"/>
                  </a:lnTo>
                  <a:lnTo>
                    <a:pt x="1669" y="1318"/>
                  </a:lnTo>
                  <a:lnTo>
                    <a:pt x="1649" y="1241"/>
                  </a:lnTo>
                  <a:lnTo>
                    <a:pt x="1625" y="1164"/>
                  </a:lnTo>
                  <a:lnTo>
                    <a:pt x="1597" y="1089"/>
                  </a:lnTo>
                  <a:lnTo>
                    <a:pt x="1567" y="1016"/>
                  </a:lnTo>
                  <a:lnTo>
                    <a:pt x="1533" y="945"/>
                  </a:lnTo>
                  <a:lnTo>
                    <a:pt x="1496" y="875"/>
                  </a:lnTo>
                  <a:lnTo>
                    <a:pt x="1456" y="808"/>
                  </a:lnTo>
                  <a:lnTo>
                    <a:pt x="1413" y="743"/>
                  </a:lnTo>
                  <a:lnTo>
                    <a:pt x="1367" y="680"/>
                  </a:lnTo>
                  <a:lnTo>
                    <a:pt x="1318" y="618"/>
                  </a:lnTo>
                  <a:lnTo>
                    <a:pt x="1267" y="559"/>
                  </a:lnTo>
                  <a:lnTo>
                    <a:pt x="1213" y="502"/>
                  </a:lnTo>
                  <a:lnTo>
                    <a:pt x="1156" y="449"/>
                  </a:lnTo>
                  <a:lnTo>
                    <a:pt x="1098" y="397"/>
                  </a:lnTo>
                  <a:lnTo>
                    <a:pt x="1037" y="348"/>
                  </a:lnTo>
                  <a:lnTo>
                    <a:pt x="973" y="303"/>
                  </a:lnTo>
                  <a:lnTo>
                    <a:pt x="908" y="260"/>
                  </a:lnTo>
                  <a:lnTo>
                    <a:pt x="841" y="220"/>
                  </a:lnTo>
                  <a:lnTo>
                    <a:pt x="772" y="183"/>
                  </a:lnTo>
                  <a:lnTo>
                    <a:pt x="700" y="149"/>
                  </a:lnTo>
                  <a:lnTo>
                    <a:pt x="627" y="119"/>
                  </a:lnTo>
                  <a:lnTo>
                    <a:pt x="552" y="91"/>
                  </a:lnTo>
                  <a:lnTo>
                    <a:pt x="476" y="67"/>
                  </a:lnTo>
                  <a:lnTo>
                    <a:pt x="399" y="47"/>
                  </a:lnTo>
                  <a:lnTo>
                    <a:pt x="320" y="29"/>
                  </a:lnTo>
                  <a:lnTo>
                    <a:pt x="240" y="16"/>
                  </a:lnTo>
                  <a:lnTo>
                    <a:pt x="158" y="7"/>
                  </a:lnTo>
                  <a:lnTo>
                    <a:pt x="75" y="2"/>
                  </a:lnTo>
                  <a:lnTo>
                    <a:pt x="68" y="0"/>
                  </a:lnTo>
                  <a:lnTo>
                    <a:pt x="61" y="0"/>
                  </a:lnTo>
                  <a:lnTo>
                    <a:pt x="57" y="0"/>
                  </a:lnTo>
                  <a:lnTo>
                    <a:pt x="52" y="1"/>
                  </a:lnTo>
                  <a:lnTo>
                    <a:pt x="41" y="3"/>
                  </a:lnTo>
                  <a:lnTo>
                    <a:pt x="31" y="8"/>
                  </a:lnTo>
                  <a:lnTo>
                    <a:pt x="22" y="14"/>
                  </a:lnTo>
                  <a:lnTo>
                    <a:pt x="15" y="21"/>
                  </a:lnTo>
                  <a:lnTo>
                    <a:pt x="9" y="29"/>
                  </a:lnTo>
                  <a:lnTo>
                    <a:pt x="4" y="40"/>
                  </a:lnTo>
                  <a:lnTo>
                    <a:pt x="1" y="50"/>
                  </a:lnTo>
                  <a:lnTo>
                    <a:pt x="0" y="61"/>
                  </a:lnTo>
                  <a:lnTo>
                    <a:pt x="0" y="574"/>
                  </a:lnTo>
                  <a:lnTo>
                    <a:pt x="1" y="580"/>
                  </a:lnTo>
                  <a:lnTo>
                    <a:pt x="2" y="587"/>
                  </a:lnTo>
                  <a:lnTo>
                    <a:pt x="3" y="592"/>
                  </a:lnTo>
                  <a:lnTo>
                    <a:pt x="5" y="597"/>
                  </a:lnTo>
                  <a:lnTo>
                    <a:pt x="9" y="607"/>
                  </a:lnTo>
                  <a:lnTo>
                    <a:pt x="16" y="616"/>
                  </a:lnTo>
                  <a:lnTo>
                    <a:pt x="24" y="623"/>
                  </a:lnTo>
                  <a:lnTo>
                    <a:pt x="33" y="629"/>
                  </a:lnTo>
                  <a:lnTo>
                    <a:pt x="38" y="631"/>
                  </a:lnTo>
                  <a:lnTo>
                    <a:pt x="43" y="633"/>
                  </a:lnTo>
                  <a:lnTo>
                    <a:pt x="48" y="634"/>
                  </a:lnTo>
                  <a:lnTo>
                    <a:pt x="55" y="6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0C73D7B0-C8B5-4163-B86A-9F6551012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2925" y="3241675"/>
              <a:ext cx="908050" cy="909638"/>
            </a:xfrm>
            <a:custGeom>
              <a:avLst/>
              <a:gdLst>
                <a:gd name="T0" fmla="*/ 1558 w 1716"/>
                <a:gd name="T1" fmla="*/ 1711 h 1718"/>
                <a:gd name="T2" fmla="*/ 1396 w 1716"/>
                <a:gd name="T3" fmla="*/ 1688 h 1718"/>
                <a:gd name="T4" fmla="*/ 1239 w 1716"/>
                <a:gd name="T5" fmla="*/ 1651 h 1718"/>
                <a:gd name="T6" fmla="*/ 1089 w 1716"/>
                <a:gd name="T7" fmla="*/ 1599 h 1718"/>
                <a:gd name="T8" fmla="*/ 944 w 1716"/>
                <a:gd name="T9" fmla="*/ 1535 h 1718"/>
                <a:gd name="T10" fmla="*/ 807 w 1716"/>
                <a:gd name="T11" fmla="*/ 1458 h 1718"/>
                <a:gd name="T12" fmla="*/ 679 w 1716"/>
                <a:gd name="T13" fmla="*/ 1369 h 1718"/>
                <a:gd name="T14" fmla="*/ 558 w 1716"/>
                <a:gd name="T15" fmla="*/ 1268 h 1718"/>
                <a:gd name="T16" fmla="*/ 448 w 1716"/>
                <a:gd name="T17" fmla="*/ 1158 h 1718"/>
                <a:gd name="T18" fmla="*/ 349 w 1716"/>
                <a:gd name="T19" fmla="*/ 1038 h 1718"/>
                <a:gd name="T20" fmla="*/ 260 w 1716"/>
                <a:gd name="T21" fmla="*/ 910 h 1718"/>
                <a:gd name="T22" fmla="*/ 183 w 1716"/>
                <a:gd name="T23" fmla="*/ 773 h 1718"/>
                <a:gd name="T24" fmla="*/ 118 w 1716"/>
                <a:gd name="T25" fmla="*/ 628 h 1718"/>
                <a:gd name="T26" fmla="*/ 67 w 1716"/>
                <a:gd name="T27" fmla="*/ 477 h 1718"/>
                <a:gd name="T28" fmla="*/ 29 w 1716"/>
                <a:gd name="T29" fmla="*/ 320 h 1718"/>
                <a:gd name="T30" fmla="*/ 7 w 1716"/>
                <a:gd name="T31" fmla="*/ 158 h 1718"/>
                <a:gd name="T32" fmla="*/ 0 w 1716"/>
                <a:gd name="T33" fmla="*/ 68 h 1718"/>
                <a:gd name="T34" fmla="*/ 0 w 1716"/>
                <a:gd name="T35" fmla="*/ 57 h 1718"/>
                <a:gd name="T36" fmla="*/ 4 w 1716"/>
                <a:gd name="T37" fmla="*/ 40 h 1718"/>
                <a:gd name="T38" fmla="*/ 14 w 1716"/>
                <a:gd name="T39" fmla="*/ 22 h 1718"/>
                <a:gd name="T40" fmla="*/ 29 w 1716"/>
                <a:gd name="T41" fmla="*/ 9 h 1718"/>
                <a:gd name="T42" fmla="*/ 50 w 1716"/>
                <a:gd name="T43" fmla="*/ 1 h 1718"/>
                <a:gd name="T44" fmla="*/ 575 w 1716"/>
                <a:gd name="T45" fmla="*/ 0 h 1718"/>
                <a:gd name="T46" fmla="*/ 586 w 1716"/>
                <a:gd name="T47" fmla="*/ 1 h 1718"/>
                <a:gd name="T48" fmla="*/ 597 w 1716"/>
                <a:gd name="T49" fmla="*/ 4 h 1718"/>
                <a:gd name="T50" fmla="*/ 615 w 1716"/>
                <a:gd name="T51" fmla="*/ 16 h 1718"/>
                <a:gd name="T52" fmla="*/ 628 w 1716"/>
                <a:gd name="T53" fmla="*/ 33 h 1718"/>
                <a:gd name="T54" fmla="*/ 632 w 1716"/>
                <a:gd name="T55" fmla="*/ 44 h 1718"/>
                <a:gd name="T56" fmla="*/ 634 w 1716"/>
                <a:gd name="T57" fmla="*/ 55 h 1718"/>
                <a:gd name="T58" fmla="*/ 634 w 1716"/>
                <a:gd name="T59" fmla="*/ 58 h 1718"/>
                <a:gd name="T60" fmla="*/ 635 w 1716"/>
                <a:gd name="T61" fmla="*/ 62 h 1718"/>
                <a:gd name="T62" fmla="*/ 645 w 1716"/>
                <a:gd name="T63" fmla="*/ 163 h 1718"/>
                <a:gd name="T64" fmla="*/ 665 w 1716"/>
                <a:gd name="T65" fmla="*/ 261 h 1718"/>
                <a:gd name="T66" fmla="*/ 693 w 1716"/>
                <a:gd name="T67" fmla="*/ 356 h 1718"/>
                <a:gd name="T68" fmla="*/ 729 w 1716"/>
                <a:gd name="T69" fmla="*/ 447 h 1718"/>
                <a:gd name="T70" fmla="*/ 773 w 1716"/>
                <a:gd name="T71" fmla="*/ 534 h 1718"/>
                <a:gd name="T72" fmla="*/ 825 w 1716"/>
                <a:gd name="T73" fmla="*/ 616 h 1718"/>
                <a:gd name="T74" fmla="*/ 883 w 1716"/>
                <a:gd name="T75" fmla="*/ 693 h 1718"/>
                <a:gd name="T76" fmla="*/ 948 w 1716"/>
                <a:gd name="T77" fmla="*/ 764 h 1718"/>
                <a:gd name="T78" fmla="*/ 1019 w 1716"/>
                <a:gd name="T79" fmla="*/ 830 h 1718"/>
                <a:gd name="T80" fmla="*/ 1095 w 1716"/>
                <a:gd name="T81" fmla="*/ 888 h 1718"/>
                <a:gd name="T82" fmla="*/ 1177 w 1716"/>
                <a:gd name="T83" fmla="*/ 940 h 1718"/>
                <a:gd name="T84" fmla="*/ 1263 w 1716"/>
                <a:gd name="T85" fmla="*/ 985 h 1718"/>
                <a:gd name="T86" fmla="*/ 1354 w 1716"/>
                <a:gd name="T87" fmla="*/ 1022 h 1718"/>
                <a:gd name="T88" fmla="*/ 1449 w 1716"/>
                <a:gd name="T89" fmla="*/ 1050 h 1718"/>
                <a:gd name="T90" fmla="*/ 1546 w 1716"/>
                <a:gd name="T91" fmla="*/ 1071 h 1718"/>
                <a:gd name="T92" fmla="*/ 1647 w 1716"/>
                <a:gd name="T93" fmla="*/ 1082 h 1718"/>
                <a:gd name="T94" fmla="*/ 1655 w 1716"/>
                <a:gd name="T95" fmla="*/ 1081 h 1718"/>
                <a:gd name="T96" fmla="*/ 1668 w 1716"/>
                <a:gd name="T97" fmla="*/ 1083 h 1718"/>
                <a:gd name="T98" fmla="*/ 1688 w 1716"/>
                <a:gd name="T99" fmla="*/ 1091 h 1718"/>
                <a:gd name="T100" fmla="*/ 1702 w 1716"/>
                <a:gd name="T101" fmla="*/ 1104 h 1718"/>
                <a:gd name="T102" fmla="*/ 1712 w 1716"/>
                <a:gd name="T103" fmla="*/ 1121 h 1718"/>
                <a:gd name="T104" fmla="*/ 1716 w 1716"/>
                <a:gd name="T105" fmla="*/ 1143 h 1718"/>
                <a:gd name="T106" fmla="*/ 1715 w 1716"/>
                <a:gd name="T107" fmla="*/ 1668 h 1718"/>
                <a:gd name="T108" fmla="*/ 1707 w 1716"/>
                <a:gd name="T109" fmla="*/ 1688 h 1718"/>
                <a:gd name="T110" fmla="*/ 1694 w 1716"/>
                <a:gd name="T111" fmla="*/ 1704 h 1718"/>
                <a:gd name="T112" fmla="*/ 1675 w 1716"/>
                <a:gd name="T113" fmla="*/ 1714 h 1718"/>
                <a:gd name="T114" fmla="*/ 1664 w 1716"/>
                <a:gd name="T115" fmla="*/ 1717 h 1718"/>
                <a:gd name="T116" fmla="*/ 1659 w 1716"/>
                <a:gd name="T117" fmla="*/ 1718 h 1718"/>
                <a:gd name="T118" fmla="*/ 1648 w 1716"/>
                <a:gd name="T119" fmla="*/ 1717 h 1718"/>
                <a:gd name="T120" fmla="*/ 1641 w 1716"/>
                <a:gd name="T121" fmla="*/ 171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16" h="1718">
                  <a:moveTo>
                    <a:pt x="1641" y="1716"/>
                  </a:moveTo>
                  <a:lnTo>
                    <a:pt x="1558" y="1711"/>
                  </a:lnTo>
                  <a:lnTo>
                    <a:pt x="1476" y="1702"/>
                  </a:lnTo>
                  <a:lnTo>
                    <a:pt x="1396" y="1688"/>
                  </a:lnTo>
                  <a:lnTo>
                    <a:pt x="1317" y="1671"/>
                  </a:lnTo>
                  <a:lnTo>
                    <a:pt x="1239" y="1651"/>
                  </a:lnTo>
                  <a:lnTo>
                    <a:pt x="1163" y="1627"/>
                  </a:lnTo>
                  <a:lnTo>
                    <a:pt x="1089" y="1599"/>
                  </a:lnTo>
                  <a:lnTo>
                    <a:pt x="1016" y="1569"/>
                  </a:lnTo>
                  <a:lnTo>
                    <a:pt x="944" y="1535"/>
                  </a:lnTo>
                  <a:lnTo>
                    <a:pt x="875" y="1498"/>
                  </a:lnTo>
                  <a:lnTo>
                    <a:pt x="807" y="1458"/>
                  </a:lnTo>
                  <a:lnTo>
                    <a:pt x="742" y="1414"/>
                  </a:lnTo>
                  <a:lnTo>
                    <a:pt x="679" y="1369"/>
                  </a:lnTo>
                  <a:lnTo>
                    <a:pt x="617" y="1320"/>
                  </a:lnTo>
                  <a:lnTo>
                    <a:pt x="558" y="1268"/>
                  </a:lnTo>
                  <a:lnTo>
                    <a:pt x="503" y="1215"/>
                  </a:lnTo>
                  <a:lnTo>
                    <a:pt x="448" y="1158"/>
                  </a:lnTo>
                  <a:lnTo>
                    <a:pt x="398" y="1099"/>
                  </a:lnTo>
                  <a:lnTo>
                    <a:pt x="349" y="1038"/>
                  </a:lnTo>
                  <a:lnTo>
                    <a:pt x="303" y="974"/>
                  </a:lnTo>
                  <a:lnTo>
                    <a:pt x="260" y="910"/>
                  </a:lnTo>
                  <a:lnTo>
                    <a:pt x="220" y="842"/>
                  </a:lnTo>
                  <a:lnTo>
                    <a:pt x="183" y="773"/>
                  </a:lnTo>
                  <a:lnTo>
                    <a:pt x="149" y="701"/>
                  </a:lnTo>
                  <a:lnTo>
                    <a:pt x="118" y="628"/>
                  </a:lnTo>
                  <a:lnTo>
                    <a:pt x="91" y="553"/>
                  </a:lnTo>
                  <a:lnTo>
                    <a:pt x="67" y="477"/>
                  </a:lnTo>
                  <a:lnTo>
                    <a:pt x="47" y="399"/>
                  </a:lnTo>
                  <a:lnTo>
                    <a:pt x="29" y="320"/>
                  </a:lnTo>
                  <a:lnTo>
                    <a:pt x="16" y="239"/>
                  </a:lnTo>
                  <a:lnTo>
                    <a:pt x="7" y="158"/>
                  </a:lnTo>
                  <a:lnTo>
                    <a:pt x="2" y="75"/>
                  </a:lnTo>
                  <a:lnTo>
                    <a:pt x="0" y="68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1" y="52"/>
                  </a:lnTo>
                  <a:lnTo>
                    <a:pt x="4" y="40"/>
                  </a:lnTo>
                  <a:lnTo>
                    <a:pt x="8" y="31"/>
                  </a:lnTo>
                  <a:lnTo>
                    <a:pt x="14" y="22"/>
                  </a:lnTo>
                  <a:lnTo>
                    <a:pt x="21" y="15"/>
                  </a:lnTo>
                  <a:lnTo>
                    <a:pt x="29" y="9"/>
                  </a:lnTo>
                  <a:lnTo>
                    <a:pt x="39" y="4"/>
                  </a:lnTo>
                  <a:lnTo>
                    <a:pt x="50" y="1"/>
                  </a:lnTo>
                  <a:lnTo>
                    <a:pt x="61" y="0"/>
                  </a:lnTo>
                  <a:lnTo>
                    <a:pt x="575" y="0"/>
                  </a:lnTo>
                  <a:lnTo>
                    <a:pt x="580" y="1"/>
                  </a:lnTo>
                  <a:lnTo>
                    <a:pt x="586" y="1"/>
                  </a:lnTo>
                  <a:lnTo>
                    <a:pt x="591" y="3"/>
                  </a:lnTo>
                  <a:lnTo>
                    <a:pt x="597" y="4"/>
                  </a:lnTo>
                  <a:lnTo>
                    <a:pt x="606" y="9"/>
                  </a:lnTo>
                  <a:lnTo>
                    <a:pt x="615" y="16"/>
                  </a:lnTo>
                  <a:lnTo>
                    <a:pt x="622" y="24"/>
                  </a:lnTo>
                  <a:lnTo>
                    <a:pt x="628" y="33"/>
                  </a:lnTo>
                  <a:lnTo>
                    <a:pt x="630" y="38"/>
                  </a:lnTo>
                  <a:lnTo>
                    <a:pt x="632" y="44"/>
                  </a:lnTo>
                  <a:lnTo>
                    <a:pt x="633" y="49"/>
                  </a:lnTo>
                  <a:lnTo>
                    <a:pt x="634" y="55"/>
                  </a:lnTo>
                  <a:lnTo>
                    <a:pt x="634" y="55"/>
                  </a:lnTo>
                  <a:lnTo>
                    <a:pt x="634" y="58"/>
                  </a:lnTo>
                  <a:lnTo>
                    <a:pt x="635" y="61"/>
                  </a:lnTo>
                  <a:lnTo>
                    <a:pt x="635" y="62"/>
                  </a:lnTo>
                  <a:lnTo>
                    <a:pt x="639" y="112"/>
                  </a:lnTo>
                  <a:lnTo>
                    <a:pt x="645" y="163"/>
                  </a:lnTo>
                  <a:lnTo>
                    <a:pt x="654" y="212"/>
                  </a:lnTo>
                  <a:lnTo>
                    <a:pt x="665" y="261"/>
                  </a:lnTo>
                  <a:lnTo>
                    <a:pt x="678" y="309"/>
                  </a:lnTo>
                  <a:lnTo>
                    <a:pt x="693" y="356"/>
                  </a:lnTo>
                  <a:lnTo>
                    <a:pt x="710" y="402"/>
                  </a:lnTo>
                  <a:lnTo>
                    <a:pt x="729" y="447"/>
                  </a:lnTo>
                  <a:lnTo>
                    <a:pt x="750" y="491"/>
                  </a:lnTo>
                  <a:lnTo>
                    <a:pt x="773" y="534"/>
                  </a:lnTo>
                  <a:lnTo>
                    <a:pt x="798" y="575"/>
                  </a:lnTo>
                  <a:lnTo>
                    <a:pt x="825" y="616"/>
                  </a:lnTo>
                  <a:lnTo>
                    <a:pt x="853" y="655"/>
                  </a:lnTo>
                  <a:lnTo>
                    <a:pt x="883" y="693"/>
                  </a:lnTo>
                  <a:lnTo>
                    <a:pt x="915" y="729"/>
                  </a:lnTo>
                  <a:lnTo>
                    <a:pt x="948" y="764"/>
                  </a:lnTo>
                  <a:lnTo>
                    <a:pt x="982" y="797"/>
                  </a:lnTo>
                  <a:lnTo>
                    <a:pt x="1019" y="830"/>
                  </a:lnTo>
                  <a:lnTo>
                    <a:pt x="1056" y="860"/>
                  </a:lnTo>
                  <a:lnTo>
                    <a:pt x="1095" y="888"/>
                  </a:lnTo>
                  <a:lnTo>
                    <a:pt x="1135" y="915"/>
                  </a:lnTo>
                  <a:lnTo>
                    <a:pt x="1177" y="940"/>
                  </a:lnTo>
                  <a:lnTo>
                    <a:pt x="1219" y="963"/>
                  </a:lnTo>
                  <a:lnTo>
                    <a:pt x="1263" y="985"/>
                  </a:lnTo>
                  <a:lnTo>
                    <a:pt x="1308" y="1005"/>
                  </a:lnTo>
                  <a:lnTo>
                    <a:pt x="1354" y="1022"/>
                  </a:lnTo>
                  <a:lnTo>
                    <a:pt x="1400" y="1037"/>
                  </a:lnTo>
                  <a:lnTo>
                    <a:pt x="1449" y="1050"/>
                  </a:lnTo>
                  <a:lnTo>
                    <a:pt x="1497" y="1062"/>
                  </a:lnTo>
                  <a:lnTo>
                    <a:pt x="1546" y="1071"/>
                  </a:lnTo>
                  <a:lnTo>
                    <a:pt x="1597" y="1078"/>
                  </a:lnTo>
                  <a:lnTo>
                    <a:pt x="1647" y="1082"/>
                  </a:lnTo>
                  <a:lnTo>
                    <a:pt x="1651" y="1081"/>
                  </a:lnTo>
                  <a:lnTo>
                    <a:pt x="1655" y="1081"/>
                  </a:lnTo>
                  <a:lnTo>
                    <a:pt x="1662" y="1082"/>
                  </a:lnTo>
                  <a:lnTo>
                    <a:pt x="1668" y="1083"/>
                  </a:lnTo>
                  <a:lnTo>
                    <a:pt x="1678" y="1086"/>
                  </a:lnTo>
                  <a:lnTo>
                    <a:pt x="1688" y="1091"/>
                  </a:lnTo>
                  <a:lnTo>
                    <a:pt x="1696" y="1097"/>
                  </a:lnTo>
                  <a:lnTo>
                    <a:pt x="1702" y="1104"/>
                  </a:lnTo>
                  <a:lnTo>
                    <a:pt x="1708" y="1112"/>
                  </a:lnTo>
                  <a:lnTo>
                    <a:pt x="1712" y="1121"/>
                  </a:lnTo>
                  <a:lnTo>
                    <a:pt x="1715" y="1131"/>
                  </a:lnTo>
                  <a:lnTo>
                    <a:pt x="1716" y="1143"/>
                  </a:lnTo>
                  <a:lnTo>
                    <a:pt x="1716" y="1657"/>
                  </a:lnTo>
                  <a:lnTo>
                    <a:pt x="1715" y="1668"/>
                  </a:lnTo>
                  <a:lnTo>
                    <a:pt x="1712" y="1678"/>
                  </a:lnTo>
                  <a:lnTo>
                    <a:pt x="1707" y="1688"/>
                  </a:lnTo>
                  <a:lnTo>
                    <a:pt x="1701" y="1697"/>
                  </a:lnTo>
                  <a:lnTo>
                    <a:pt x="1694" y="1704"/>
                  </a:lnTo>
                  <a:lnTo>
                    <a:pt x="1685" y="1710"/>
                  </a:lnTo>
                  <a:lnTo>
                    <a:pt x="1675" y="1714"/>
                  </a:lnTo>
                  <a:lnTo>
                    <a:pt x="1664" y="1717"/>
                  </a:lnTo>
                  <a:lnTo>
                    <a:pt x="1664" y="1717"/>
                  </a:lnTo>
                  <a:lnTo>
                    <a:pt x="1664" y="1717"/>
                  </a:lnTo>
                  <a:lnTo>
                    <a:pt x="1659" y="1718"/>
                  </a:lnTo>
                  <a:lnTo>
                    <a:pt x="1655" y="1718"/>
                  </a:lnTo>
                  <a:lnTo>
                    <a:pt x="1648" y="1717"/>
                  </a:lnTo>
                  <a:lnTo>
                    <a:pt x="1641" y="1716"/>
                  </a:lnTo>
                  <a:lnTo>
                    <a:pt x="1641" y="1716"/>
                  </a:lnTo>
                  <a:lnTo>
                    <a:pt x="1641" y="17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7324A0CA-5FE2-4FEF-9F0B-AD164AB95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3241675"/>
              <a:ext cx="908050" cy="909638"/>
            </a:xfrm>
            <a:custGeom>
              <a:avLst/>
              <a:gdLst>
                <a:gd name="T0" fmla="*/ 1714 w 1716"/>
                <a:gd name="T1" fmla="*/ 1643 h 1718"/>
                <a:gd name="T2" fmla="*/ 1709 w 1716"/>
                <a:gd name="T3" fmla="*/ 1560 h 1718"/>
                <a:gd name="T4" fmla="*/ 1687 w 1716"/>
                <a:gd name="T5" fmla="*/ 1398 h 1718"/>
                <a:gd name="T6" fmla="*/ 1649 w 1716"/>
                <a:gd name="T7" fmla="*/ 1241 h 1718"/>
                <a:gd name="T8" fmla="*/ 1597 w 1716"/>
                <a:gd name="T9" fmla="*/ 1090 h 1718"/>
                <a:gd name="T10" fmla="*/ 1533 w 1716"/>
                <a:gd name="T11" fmla="*/ 945 h 1718"/>
                <a:gd name="T12" fmla="*/ 1456 w 1716"/>
                <a:gd name="T13" fmla="*/ 808 h 1718"/>
                <a:gd name="T14" fmla="*/ 1367 w 1716"/>
                <a:gd name="T15" fmla="*/ 680 h 1718"/>
                <a:gd name="T16" fmla="*/ 1267 w 1716"/>
                <a:gd name="T17" fmla="*/ 560 h 1718"/>
                <a:gd name="T18" fmla="*/ 1156 w 1716"/>
                <a:gd name="T19" fmla="*/ 450 h 1718"/>
                <a:gd name="T20" fmla="*/ 1037 w 1716"/>
                <a:gd name="T21" fmla="*/ 349 h 1718"/>
                <a:gd name="T22" fmla="*/ 908 w 1716"/>
                <a:gd name="T23" fmla="*/ 260 h 1718"/>
                <a:gd name="T24" fmla="*/ 772 w 1716"/>
                <a:gd name="T25" fmla="*/ 183 h 1718"/>
                <a:gd name="T26" fmla="*/ 627 w 1716"/>
                <a:gd name="T27" fmla="*/ 118 h 1718"/>
                <a:gd name="T28" fmla="*/ 476 w 1716"/>
                <a:gd name="T29" fmla="*/ 68 h 1718"/>
                <a:gd name="T30" fmla="*/ 320 w 1716"/>
                <a:gd name="T31" fmla="*/ 30 h 1718"/>
                <a:gd name="T32" fmla="*/ 158 w 1716"/>
                <a:gd name="T33" fmla="*/ 7 h 1718"/>
                <a:gd name="T34" fmla="*/ 68 w 1716"/>
                <a:gd name="T35" fmla="*/ 1 h 1718"/>
                <a:gd name="T36" fmla="*/ 57 w 1716"/>
                <a:gd name="T37" fmla="*/ 1 h 1718"/>
                <a:gd name="T38" fmla="*/ 41 w 1716"/>
                <a:gd name="T39" fmla="*/ 4 h 1718"/>
                <a:gd name="T40" fmla="*/ 22 w 1716"/>
                <a:gd name="T41" fmla="*/ 14 h 1718"/>
                <a:gd name="T42" fmla="*/ 9 w 1716"/>
                <a:gd name="T43" fmla="*/ 30 h 1718"/>
                <a:gd name="T44" fmla="*/ 1 w 1716"/>
                <a:gd name="T45" fmla="*/ 51 h 1718"/>
                <a:gd name="T46" fmla="*/ 0 w 1716"/>
                <a:gd name="T47" fmla="*/ 575 h 1718"/>
                <a:gd name="T48" fmla="*/ 2 w 1716"/>
                <a:gd name="T49" fmla="*/ 586 h 1718"/>
                <a:gd name="T50" fmla="*/ 5 w 1716"/>
                <a:gd name="T51" fmla="*/ 598 h 1718"/>
                <a:gd name="T52" fmla="*/ 16 w 1716"/>
                <a:gd name="T53" fmla="*/ 616 h 1718"/>
                <a:gd name="T54" fmla="*/ 33 w 1716"/>
                <a:gd name="T55" fmla="*/ 629 h 1718"/>
                <a:gd name="T56" fmla="*/ 43 w 1716"/>
                <a:gd name="T57" fmla="*/ 633 h 1718"/>
                <a:gd name="T58" fmla="*/ 55 w 1716"/>
                <a:gd name="T59" fmla="*/ 635 h 1718"/>
                <a:gd name="T60" fmla="*/ 61 w 1716"/>
                <a:gd name="T61" fmla="*/ 636 h 1718"/>
                <a:gd name="T62" fmla="*/ 112 w 1716"/>
                <a:gd name="T63" fmla="*/ 640 h 1718"/>
                <a:gd name="T64" fmla="*/ 212 w 1716"/>
                <a:gd name="T65" fmla="*/ 655 h 1718"/>
                <a:gd name="T66" fmla="*/ 309 w 1716"/>
                <a:gd name="T67" fmla="*/ 679 h 1718"/>
                <a:gd name="T68" fmla="*/ 402 w 1716"/>
                <a:gd name="T69" fmla="*/ 711 h 1718"/>
                <a:gd name="T70" fmla="*/ 491 w 1716"/>
                <a:gd name="T71" fmla="*/ 752 h 1718"/>
                <a:gd name="T72" fmla="*/ 575 w 1716"/>
                <a:gd name="T73" fmla="*/ 799 h 1718"/>
                <a:gd name="T74" fmla="*/ 655 w 1716"/>
                <a:gd name="T75" fmla="*/ 854 h 1718"/>
                <a:gd name="T76" fmla="*/ 728 w 1716"/>
                <a:gd name="T77" fmla="*/ 916 h 1718"/>
                <a:gd name="T78" fmla="*/ 796 w 1716"/>
                <a:gd name="T79" fmla="*/ 984 h 1718"/>
                <a:gd name="T80" fmla="*/ 859 w 1716"/>
                <a:gd name="T81" fmla="*/ 1058 h 1718"/>
                <a:gd name="T82" fmla="*/ 915 w 1716"/>
                <a:gd name="T83" fmla="*/ 1137 h 1718"/>
                <a:gd name="T84" fmla="*/ 962 w 1716"/>
                <a:gd name="T85" fmla="*/ 1221 h 1718"/>
                <a:gd name="T86" fmla="*/ 1004 w 1716"/>
                <a:gd name="T87" fmla="*/ 1310 h 1718"/>
                <a:gd name="T88" fmla="*/ 1036 w 1716"/>
                <a:gd name="T89" fmla="*/ 1403 h 1718"/>
                <a:gd name="T90" fmla="*/ 1060 w 1716"/>
                <a:gd name="T91" fmla="*/ 1499 h 1718"/>
                <a:gd name="T92" fmla="*/ 1076 w 1716"/>
                <a:gd name="T93" fmla="*/ 1598 h 1718"/>
                <a:gd name="T94" fmla="*/ 1080 w 1716"/>
                <a:gd name="T95" fmla="*/ 1653 h 1718"/>
                <a:gd name="T96" fmla="*/ 1080 w 1716"/>
                <a:gd name="T97" fmla="*/ 1664 h 1718"/>
                <a:gd name="T98" fmla="*/ 1081 w 1716"/>
                <a:gd name="T99" fmla="*/ 1671 h 1718"/>
                <a:gd name="T100" fmla="*/ 1085 w 1716"/>
                <a:gd name="T101" fmla="*/ 1680 h 1718"/>
                <a:gd name="T102" fmla="*/ 1096 w 1716"/>
                <a:gd name="T103" fmla="*/ 1698 h 1718"/>
                <a:gd name="T104" fmla="*/ 1111 w 1716"/>
                <a:gd name="T105" fmla="*/ 1710 h 1718"/>
                <a:gd name="T106" fmla="*/ 1130 w 1716"/>
                <a:gd name="T107" fmla="*/ 1717 h 1718"/>
                <a:gd name="T108" fmla="*/ 1655 w 1716"/>
                <a:gd name="T109" fmla="*/ 1718 h 1718"/>
                <a:gd name="T110" fmla="*/ 1676 w 1716"/>
                <a:gd name="T111" fmla="*/ 1714 h 1718"/>
                <a:gd name="T112" fmla="*/ 1695 w 1716"/>
                <a:gd name="T113" fmla="*/ 1703 h 1718"/>
                <a:gd name="T114" fmla="*/ 1708 w 1716"/>
                <a:gd name="T115" fmla="*/ 1687 h 1718"/>
                <a:gd name="T116" fmla="*/ 1715 w 1716"/>
                <a:gd name="T117" fmla="*/ 1666 h 1718"/>
                <a:gd name="T118" fmla="*/ 1715 w 1716"/>
                <a:gd name="T119" fmla="*/ 1666 h 1718"/>
                <a:gd name="T120" fmla="*/ 1715 w 1716"/>
                <a:gd name="T121" fmla="*/ 1664 h 1718"/>
                <a:gd name="T122" fmla="*/ 1716 w 1716"/>
                <a:gd name="T123" fmla="*/ 1657 h 1718"/>
                <a:gd name="T124" fmla="*/ 1714 w 1716"/>
                <a:gd name="T125" fmla="*/ 1643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6" h="1718">
                  <a:moveTo>
                    <a:pt x="1714" y="1643"/>
                  </a:moveTo>
                  <a:lnTo>
                    <a:pt x="1714" y="1643"/>
                  </a:lnTo>
                  <a:lnTo>
                    <a:pt x="1714" y="1643"/>
                  </a:lnTo>
                  <a:lnTo>
                    <a:pt x="1709" y="1560"/>
                  </a:lnTo>
                  <a:lnTo>
                    <a:pt x="1700" y="1479"/>
                  </a:lnTo>
                  <a:lnTo>
                    <a:pt x="1687" y="1398"/>
                  </a:lnTo>
                  <a:lnTo>
                    <a:pt x="1669" y="1319"/>
                  </a:lnTo>
                  <a:lnTo>
                    <a:pt x="1649" y="1241"/>
                  </a:lnTo>
                  <a:lnTo>
                    <a:pt x="1625" y="1165"/>
                  </a:lnTo>
                  <a:lnTo>
                    <a:pt x="1597" y="1090"/>
                  </a:lnTo>
                  <a:lnTo>
                    <a:pt x="1567" y="1017"/>
                  </a:lnTo>
                  <a:lnTo>
                    <a:pt x="1533" y="945"/>
                  </a:lnTo>
                  <a:lnTo>
                    <a:pt x="1496" y="876"/>
                  </a:lnTo>
                  <a:lnTo>
                    <a:pt x="1456" y="808"/>
                  </a:lnTo>
                  <a:lnTo>
                    <a:pt x="1413" y="743"/>
                  </a:lnTo>
                  <a:lnTo>
                    <a:pt x="1367" y="680"/>
                  </a:lnTo>
                  <a:lnTo>
                    <a:pt x="1318" y="619"/>
                  </a:lnTo>
                  <a:lnTo>
                    <a:pt x="1267" y="560"/>
                  </a:lnTo>
                  <a:lnTo>
                    <a:pt x="1213" y="503"/>
                  </a:lnTo>
                  <a:lnTo>
                    <a:pt x="1156" y="450"/>
                  </a:lnTo>
                  <a:lnTo>
                    <a:pt x="1098" y="398"/>
                  </a:lnTo>
                  <a:lnTo>
                    <a:pt x="1037" y="349"/>
                  </a:lnTo>
                  <a:lnTo>
                    <a:pt x="973" y="304"/>
                  </a:lnTo>
                  <a:lnTo>
                    <a:pt x="908" y="260"/>
                  </a:lnTo>
                  <a:lnTo>
                    <a:pt x="841" y="221"/>
                  </a:lnTo>
                  <a:lnTo>
                    <a:pt x="772" y="183"/>
                  </a:lnTo>
                  <a:lnTo>
                    <a:pt x="700" y="149"/>
                  </a:lnTo>
                  <a:lnTo>
                    <a:pt x="627" y="118"/>
                  </a:lnTo>
                  <a:lnTo>
                    <a:pt x="552" y="91"/>
                  </a:lnTo>
                  <a:lnTo>
                    <a:pt x="476" y="68"/>
                  </a:lnTo>
                  <a:lnTo>
                    <a:pt x="399" y="47"/>
                  </a:lnTo>
                  <a:lnTo>
                    <a:pt x="320" y="30"/>
                  </a:lnTo>
                  <a:lnTo>
                    <a:pt x="240" y="17"/>
                  </a:lnTo>
                  <a:lnTo>
                    <a:pt x="158" y="7"/>
                  </a:lnTo>
                  <a:lnTo>
                    <a:pt x="75" y="2"/>
                  </a:lnTo>
                  <a:lnTo>
                    <a:pt x="68" y="1"/>
                  </a:lnTo>
                  <a:lnTo>
                    <a:pt x="61" y="0"/>
                  </a:lnTo>
                  <a:lnTo>
                    <a:pt x="57" y="1"/>
                  </a:lnTo>
                  <a:lnTo>
                    <a:pt x="52" y="1"/>
                  </a:lnTo>
                  <a:lnTo>
                    <a:pt x="41" y="4"/>
                  </a:lnTo>
                  <a:lnTo>
                    <a:pt x="31" y="8"/>
                  </a:lnTo>
                  <a:lnTo>
                    <a:pt x="22" y="14"/>
                  </a:lnTo>
                  <a:lnTo>
                    <a:pt x="15" y="21"/>
                  </a:lnTo>
                  <a:lnTo>
                    <a:pt x="9" y="30"/>
                  </a:lnTo>
                  <a:lnTo>
                    <a:pt x="4" y="39"/>
                  </a:lnTo>
                  <a:lnTo>
                    <a:pt x="1" y="51"/>
                  </a:lnTo>
                  <a:lnTo>
                    <a:pt x="0" y="62"/>
                  </a:lnTo>
                  <a:lnTo>
                    <a:pt x="0" y="575"/>
                  </a:lnTo>
                  <a:lnTo>
                    <a:pt x="1" y="581"/>
                  </a:lnTo>
                  <a:lnTo>
                    <a:pt x="2" y="586"/>
                  </a:lnTo>
                  <a:lnTo>
                    <a:pt x="3" y="593"/>
                  </a:lnTo>
                  <a:lnTo>
                    <a:pt x="5" y="598"/>
                  </a:lnTo>
                  <a:lnTo>
                    <a:pt x="9" y="607"/>
                  </a:lnTo>
                  <a:lnTo>
                    <a:pt x="16" y="616"/>
                  </a:lnTo>
                  <a:lnTo>
                    <a:pt x="24" y="623"/>
                  </a:lnTo>
                  <a:lnTo>
                    <a:pt x="33" y="629"/>
                  </a:lnTo>
                  <a:lnTo>
                    <a:pt x="38" y="631"/>
                  </a:lnTo>
                  <a:lnTo>
                    <a:pt x="43" y="633"/>
                  </a:lnTo>
                  <a:lnTo>
                    <a:pt x="48" y="634"/>
                  </a:lnTo>
                  <a:lnTo>
                    <a:pt x="55" y="635"/>
                  </a:lnTo>
                  <a:lnTo>
                    <a:pt x="58" y="636"/>
                  </a:lnTo>
                  <a:lnTo>
                    <a:pt x="61" y="636"/>
                  </a:lnTo>
                  <a:lnTo>
                    <a:pt x="62" y="636"/>
                  </a:lnTo>
                  <a:lnTo>
                    <a:pt x="112" y="640"/>
                  </a:lnTo>
                  <a:lnTo>
                    <a:pt x="163" y="646"/>
                  </a:lnTo>
                  <a:lnTo>
                    <a:pt x="212" y="655"/>
                  </a:lnTo>
                  <a:lnTo>
                    <a:pt x="261" y="666"/>
                  </a:lnTo>
                  <a:lnTo>
                    <a:pt x="309" y="679"/>
                  </a:lnTo>
                  <a:lnTo>
                    <a:pt x="355" y="694"/>
                  </a:lnTo>
                  <a:lnTo>
                    <a:pt x="402" y="711"/>
                  </a:lnTo>
                  <a:lnTo>
                    <a:pt x="446" y="730"/>
                  </a:lnTo>
                  <a:lnTo>
                    <a:pt x="491" y="752"/>
                  </a:lnTo>
                  <a:lnTo>
                    <a:pt x="533" y="774"/>
                  </a:lnTo>
                  <a:lnTo>
                    <a:pt x="575" y="799"/>
                  </a:lnTo>
                  <a:lnTo>
                    <a:pt x="615" y="826"/>
                  </a:lnTo>
                  <a:lnTo>
                    <a:pt x="655" y="854"/>
                  </a:lnTo>
                  <a:lnTo>
                    <a:pt x="692" y="884"/>
                  </a:lnTo>
                  <a:lnTo>
                    <a:pt x="728" y="916"/>
                  </a:lnTo>
                  <a:lnTo>
                    <a:pt x="763" y="949"/>
                  </a:lnTo>
                  <a:lnTo>
                    <a:pt x="796" y="984"/>
                  </a:lnTo>
                  <a:lnTo>
                    <a:pt x="829" y="1020"/>
                  </a:lnTo>
                  <a:lnTo>
                    <a:pt x="859" y="1058"/>
                  </a:lnTo>
                  <a:lnTo>
                    <a:pt x="887" y="1097"/>
                  </a:lnTo>
                  <a:lnTo>
                    <a:pt x="915" y="1137"/>
                  </a:lnTo>
                  <a:lnTo>
                    <a:pt x="939" y="1178"/>
                  </a:lnTo>
                  <a:lnTo>
                    <a:pt x="962" y="1221"/>
                  </a:lnTo>
                  <a:lnTo>
                    <a:pt x="984" y="1265"/>
                  </a:lnTo>
                  <a:lnTo>
                    <a:pt x="1004" y="1310"/>
                  </a:lnTo>
                  <a:lnTo>
                    <a:pt x="1021" y="1355"/>
                  </a:lnTo>
                  <a:lnTo>
                    <a:pt x="1036" y="1403"/>
                  </a:lnTo>
                  <a:lnTo>
                    <a:pt x="1049" y="1451"/>
                  </a:lnTo>
                  <a:lnTo>
                    <a:pt x="1060" y="1499"/>
                  </a:lnTo>
                  <a:lnTo>
                    <a:pt x="1069" y="1549"/>
                  </a:lnTo>
                  <a:lnTo>
                    <a:pt x="1076" y="1598"/>
                  </a:lnTo>
                  <a:lnTo>
                    <a:pt x="1080" y="1649"/>
                  </a:lnTo>
                  <a:lnTo>
                    <a:pt x="1080" y="1653"/>
                  </a:lnTo>
                  <a:lnTo>
                    <a:pt x="1079" y="1657"/>
                  </a:lnTo>
                  <a:lnTo>
                    <a:pt x="1080" y="1664"/>
                  </a:lnTo>
                  <a:lnTo>
                    <a:pt x="1081" y="1671"/>
                  </a:lnTo>
                  <a:lnTo>
                    <a:pt x="1081" y="1671"/>
                  </a:lnTo>
                  <a:lnTo>
                    <a:pt x="1081" y="1671"/>
                  </a:lnTo>
                  <a:lnTo>
                    <a:pt x="1085" y="1680"/>
                  </a:lnTo>
                  <a:lnTo>
                    <a:pt x="1090" y="1690"/>
                  </a:lnTo>
                  <a:lnTo>
                    <a:pt x="1096" y="1698"/>
                  </a:lnTo>
                  <a:lnTo>
                    <a:pt x="1103" y="1705"/>
                  </a:lnTo>
                  <a:lnTo>
                    <a:pt x="1111" y="1710"/>
                  </a:lnTo>
                  <a:lnTo>
                    <a:pt x="1120" y="1714"/>
                  </a:lnTo>
                  <a:lnTo>
                    <a:pt x="1130" y="1717"/>
                  </a:lnTo>
                  <a:lnTo>
                    <a:pt x="1141" y="1718"/>
                  </a:lnTo>
                  <a:lnTo>
                    <a:pt x="1655" y="1718"/>
                  </a:lnTo>
                  <a:lnTo>
                    <a:pt x="1666" y="1717"/>
                  </a:lnTo>
                  <a:lnTo>
                    <a:pt x="1676" y="1714"/>
                  </a:lnTo>
                  <a:lnTo>
                    <a:pt x="1685" y="1709"/>
                  </a:lnTo>
                  <a:lnTo>
                    <a:pt x="1695" y="1703"/>
                  </a:lnTo>
                  <a:lnTo>
                    <a:pt x="1702" y="1696"/>
                  </a:lnTo>
                  <a:lnTo>
                    <a:pt x="1708" y="1687"/>
                  </a:lnTo>
                  <a:lnTo>
                    <a:pt x="1712" y="1677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6"/>
                  </a:lnTo>
                  <a:lnTo>
                    <a:pt x="1715" y="1665"/>
                  </a:lnTo>
                  <a:lnTo>
                    <a:pt x="1715" y="1664"/>
                  </a:lnTo>
                  <a:lnTo>
                    <a:pt x="1716" y="1661"/>
                  </a:lnTo>
                  <a:lnTo>
                    <a:pt x="1716" y="1657"/>
                  </a:lnTo>
                  <a:lnTo>
                    <a:pt x="1716" y="1650"/>
                  </a:lnTo>
                  <a:lnTo>
                    <a:pt x="1714" y="16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A35665C-A5EE-4319-AA44-3A19F66A7B91}"/>
              </a:ext>
            </a:extLst>
          </p:cNvPr>
          <p:cNvSpPr txBox="1"/>
          <p:nvPr/>
        </p:nvSpPr>
        <p:spPr>
          <a:xfrm>
            <a:off x="2486944" y="1984781"/>
            <a:ext cx="68243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Museo 700"/>
              </a:rPr>
              <a:t>More Free </a:t>
            </a:r>
            <a:r>
              <a:rPr lang="en-US" sz="4400" dirty="0" err="1">
                <a:solidFill>
                  <a:schemeClr val="bg1"/>
                </a:solidFill>
                <a:latin typeface="Museo 700"/>
              </a:rPr>
              <a:t>Powerpoint</a:t>
            </a:r>
            <a:r>
              <a:rPr lang="en-US" sz="4400" dirty="0">
                <a:solidFill>
                  <a:schemeClr val="bg1"/>
                </a:solidFill>
                <a:latin typeface="Museo 700"/>
              </a:rPr>
              <a:t> Templates?</a:t>
            </a:r>
          </a:p>
        </p:txBody>
      </p:sp>
      <p:sp>
        <p:nvSpPr>
          <p:cNvPr id="8" name="Rectangle: Rounded Corners 7">
            <a:hlinkClick r:id="rId2"/>
            <a:extLst>
              <a:ext uri="{FF2B5EF4-FFF2-40B4-BE49-F238E27FC236}">
                <a16:creationId xmlns:a16="http://schemas.microsoft.com/office/drawing/2014/main" id="{26806BF5-5031-45BA-A6D3-7FC8C293593B}"/>
              </a:ext>
            </a:extLst>
          </p:cNvPr>
          <p:cNvSpPr/>
          <p:nvPr/>
        </p:nvSpPr>
        <p:spPr>
          <a:xfrm>
            <a:off x="5337978" y="3638659"/>
            <a:ext cx="1053993" cy="253916"/>
          </a:xfrm>
          <a:prstGeom prst="roundRect">
            <a:avLst>
              <a:gd name="adj" fmla="val 39588"/>
            </a:avLst>
          </a:prstGeom>
          <a:solidFill>
            <a:srgbClr val="FFB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useoSans" panose="02000000000000000000" pitchFamily="2" charset="0"/>
              </a:rPr>
              <a:t>Click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C32F1D-77E5-4215-8BD4-E400AA983826}"/>
              </a:ext>
            </a:extLst>
          </p:cNvPr>
          <p:cNvSpPr txBox="1"/>
          <p:nvPr/>
        </p:nvSpPr>
        <p:spPr>
          <a:xfrm>
            <a:off x="6721293" y="5550010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sz="1050" kern="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ppt basic </a:t>
            </a:r>
            <a:r>
              <a:rPr lang="en-US" sz="1050" kern="0" dirty="0">
                <a:solidFill>
                  <a:srgbClr val="FFC02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tutorial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481A54-55B2-4E7C-9E8B-2E719DA6F29C}"/>
              </a:ext>
            </a:extLst>
          </p:cNvPr>
          <p:cNvSpPr txBox="1"/>
          <p:nvPr/>
        </p:nvSpPr>
        <p:spPr>
          <a:xfrm>
            <a:off x="5171985" y="5550009"/>
            <a:ext cx="14542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050" kern="0" dirty="0">
                <a:solidFill>
                  <a:srgbClr val="FFC02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template</a:t>
            </a:r>
            <a:r>
              <a:rPr lang="en-US" sz="1050" kern="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collection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1B97D3-20EC-4921-B988-C0C7755F5CCC}"/>
              </a:ext>
            </a:extLst>
          </p:cNvPr>
          <p:cNvSpPr txBox="1"/>
          <p:nvPr/>
        </p:nvSpPr>
        <p:spPr>
          <a:xfrm>
            <a:off x="3675966" y="5550010"/>
            <a:ext cx="13388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sz="1050" kern="0" dirty="0">
                <a:solidFill>
                  <a:srgbClr val="FFC02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custom</a:t>
            </a:r>
            <a:r>
              <a:rPr lang="en-US" sz="1050" kern="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kern="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powerpoint</a:t>
            </a:r>
            <a:endParaRPr lang="en-US" sz="1050" kern="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CAF8ED-1ADF-4122-96D4-7EE3C5C4F231}"/>
              </a:ext>
            </a:extLst>
          </p:cNvPr>
          <p:cNvCxnSpPr>
            <a:cxnSpLocks/>
          </p:cNvCxnSpPr>
          <p:nvPr/>
        </p:nvCxnSpPr>
        <p:spPr>
          <a:xfrm>
            <a:off x="5098941" y="5566839"/>
            <a:ext cx="0" cy="215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982BCE2-B5F5-4CFE-BE8B-A6E0A495B870}"/>
              </a:ext>
            </a:extLst>
          </p:cNvPr>
          <p:cNvCxnSpPr>
            <a:cxnSpLocks/>
          </p:cNvCxnSpPr>
          <p:nvPr/>
        </p:nvCxnSpPr>
        <p:spPr>
          <a:xfrm>
            <a:off x="6621838" y="5566839"/>
            <a:ext cx="0" cy="215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hlinkClick r:id="rId3"/>
            <a:extLst>
              <a:ext uri="{FF2B5EF4-FFF2-40B4-BE49-F238E27FC236}">
                <a16:creationId xmlns:a16="http://schemas.microsoft.com/office/drawing/2014/main" id="{4FC197D8-5500-4690-8499-9DB7BDE9CA39}"/>
              </a:ext>
            </a:extLst>
          </p:cNvPr>
          <p:cNvSpPr/>
          <p:nvPr/>
        </p:nvSpPr>
        <p:spPr>
          <a:xfrm>
            <a:off x="3471655" y="5498175"/>
            <a:ext cx="1605266" cy="386918"/>
          </a:xfrm>
          <a:prstGeom prst="roundRect">
            <a:avLst/>
          </a:prstGeom>
          <a:solidFill>
            <a:srgbClr val="231F20">
              <a:alpha val="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: Rounded Corners 14">
            <a:hlinkClick r:id="rId4"/>
            <a:extLst>
              <a:ext uri="{FF2B5EF4-FFF2-40B4-BE49-F238E27FC236}">
                <a16:creationId xmlns:a16="http://schemas.microsoft.com/office/drawing/2014/main" id="{BB64CA59-AB07-4C66-AF91-6C6B34D44F74}"/>
              </a:ext>
            </a:extLst>
          </p:cNvPr>
          <p:cNvSpPr/>
          <p:nvPr/>
        </p:nvSpPr>
        <p:spPr>
          <a:xfrm>
            <a:off x="5137854" y="5498175"/>
            <a:ext cx="1454243" cy="386918"/>
          </a:xfrm>
          <a:prstGeom prst="roundRect">
            <a:avLst/>
          </a:prstGeom>
          <a:solidFill>
            <a:srgbClr val="231F20">
              <a:alpha val="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Rectangle: Rounded Corners 15">
            <a:hlinkClick r:id="rId5"/>
            <a:extLst>
              <a:ext uri="{FF2B5EF4-FFF2-40B4-BE49-F238E27FC236}">
                <a16:creationId xmlns:a16="http://schemas.microsoft.com/office/drawing/2014/main" id="{148B7372-6311-4AD0-9A27-B44B4AD632B7}"/>
              </a:ext>
            </a:extLst>
          </p:cNvPr>
          <p:cNvSpPr/>
          <p:nvPr/>
        </p:nvSpPr>
        <p:spPr>
          <a:xfrm>
            <a:off x="6660361" y="5498175"/>
            <a:ext cx="1241064" cy="386918"/>
          </a:xfrm>
          <a:prstGeom prst="roundRect">
            <a:avLst/>
          </a:prstGeom>
          <a:solidFill>
            <a:srgbClr val="231F20">
              <a:alpha val="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4786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10592AF9-8D8F-4C3F-8615-0D2BF8BA23CB}"/>
              </a:ext>
            </a:extLst>
          </p:cNvPr>
          <p:cNvGrpSpPr/>
          <p:nvPr/>
        </p:nvGrpSpPr>
        <p:grpSpPr>
          <a:xfrm>
            <a:off x="152400" y="152400"/>
            <a:ext cx="12192000" cy="3657600"/>
            <a:chOff x="0" y="0"/>
            <a:chExt cx="12192000" cy="36576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1834A45-E8AB-4793-9F18-053B96793B27}"/>
                </a:ext>
              </a:extLst>
            </p:cNvPr>
            <p:cNvSpPr/>
            <p:nvPr/>
          </p:nvSpPr>
          <p:spPr>
            <a:xfrm>
              <a:off x="0" y="0"/>
              <a:ext cx="12192000" cy="3657600"/>
            </a:xfrm>
            <a:prstGeom prst="rect">
              <a:avLst/>
            </a:prstGeom>
            <a:solidFill>
              <a:schemeClr val="accent1"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9AD218-C161-4D8A-A761-6F084D4F2068}"/>
                </a:ext>
              </a:extLst>
            </p:cNvPr>
            <p:cNvSpPr/>
            <p:nvPr/>
          </p:nvSpPr>
          <p:spPr>
            <a:xfrm>
              <a:off x="2665500" y="1740776"/>
              <a:ext cx="6935700" cy="61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B8FA554-51AA-4693-90E0-9A102E2EDDBC}"/>
                </a:ext>
              </a:extLst>
            </p:cNvPr>
            <p:cNvSpPr/>
            <p:nvPr/>
          </p:nvSpPr>
          <p:spPr>
            <a:xfrm>
              <a:off x="2907265" y="979580"/>
              <a:ext cx="645217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spc="300" dirty="0">
                  <a:solidFill>
                    <a:schemeClr val="bg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rPr>
                <a:t>S</a:t>
              </a:r>
              <a:r>
                <a:rPr lang="id-ID" sz="3600" spc="300" dirty="0">
                  <a:solidFill>
                    <a:schemeClr val="bg1"/>
                  </a:solidFill>
                  <a:latin typeface="Bahnschrift" panose="020B0502040204020203" pitchFamily="34" charset="0"/>
                  <a:cs typeface="Adobe Arabic" panose="02040503050201020203" pitchFamily="18" charset="-78"/>
                </a:rPr>
                <a:t>pecial Fetured Ocean</a:t>
              </a:r>
              <a:endParaRPr lang="en-US" sz="3600" spc="300" dirty="0">
                <a:solidFill>
                  <a:schemeClr val="bg1"/>
                </a:solidFill>
                <a:latin typeface="Bahnschrift" panose="020B0502040204020203" pitchFamily="34" charset="0"/>
                <a:cs typeface="Adobe Arabic" panose="02040503050201020203" pitchFamily="18" charset="-78"/>
              </a:endParaRPr>
            </a:p>
          </p:txBody>
        </p:sp>
      </p:grpSp>
      <p:grpSp>
        <p:nvGrpSpPr>
          <p:cNvPr id="9227" name="Group 9226">
            <a:extLst>
              <a:ext uri="{FF2B5EF4-FFF2-40B4-BE49-F238E27FC236}">
                <a16:creationId xmlns:a16="http://schemas.microsoft.com/office/drawing/2014/main" id="{041F9FF8-ECDB-4D25-AAD7-36B0312A10B6}"/>
              </a:ext>
            </a:extLst>
          </p:cNvPr>
          <p:cNvGrpSpPr/>
          <p:nvPr/>
        </p:nvGrpSpPr>
        <p:grpSpPr>
          <a:xfrm>
            <a:off x="1562100" y="4879176"/>
            <a:ext cx="1752600" cy="500942"/>
            <a:chOff x="1570874" y="4841896"/>
            <a:chExt cx="1752600" cy="500942"/>
          </a:xfrm>
          <a:effectLst>
            <a:outerShdw blurRad="330200" dist="50800" dir="5400000" algn="ctr" rotWithShape="0">
              <a:srgbClr val="000000">
                <a:alpha val="42000"/>
              </a:srgbClr>
            </a:outerShdw>
          </a:effectLst>
        </p:grpSpPr>
        <p:sp>
          <p:nvSpPr>
            <p:cNvPr id="9226" name="Rectangle: Rounded Corners 9225">
              <a:extLst>
                <a:ext uri="{FF2B5EF4-FFF2-40B4-BE49-F238E27FC236}">
                  <a16:creationId xmlns:a16="http://schemas.microsoft.com/office/drawing/2014/main" id="{90E660FB-9D33-4E5B-8E2D-429FB4B7A761}"/>
                </a:ext>
              </a:extLst>
            </p:cNvPr>
            <p:cNvSpPr/>
            <p:nvPr/>
          </p:nvSpPr>
          <p:spPr>
            <a:xfrm>
              <a:off x="1570874" y="4936438"/>
              <a:ext cx="1752600" cy="406400"/>
            </a:xfrm>
            <a:prstGeom prst="roundRect">
              <a:avLst>
                <a:gd name="adj" fmla="val 2670"/>
              </a:avLst>
            </a:prstGeom>
            <a:ln>
              <a:noFill/>
            </a:ln>
            <a:effectLst>
              <a:outerShdw blurRad="203200" dist="50800" dir="5400000" algn="ctr" rotWithShape="0">
                <a:srgbClr val="000000">
                  <a:alpha val="2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2463E99-2640-44AB-BD21-F9A065D1D118}"/>
                </a:ext>
              </a:extLst>
            </p:cNvPr>
            <p:cNvSpPr/>
            <p:nvPr/>
          </p:nvSpPr>
          <p:spPr>
            <a:xfrm>
              <a:off x="1570875" y="4841896"/>
              <a:ext cx="1752599" cy="491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2000" spc="300" dirty="0">
                  <a:solidFill>
                    <a:schemeClr val="bg1">
                      <a:lumMod val="95000"/>
                    </a:schemeClr>
                  </a:solidFill>
                  <a:latin typeface="Bahnschrift" panose="020B0502040204020203" pitchFamily="34" charset="0"/>
                  <a:cs typeface="Segoe UI Light" panose="020B0502040204020203" pitchFamily="34" charset="0"/>
                </a:rPr>
                <a:t>Fetured  1</a:t>
              </a:r>
              <a:endParaRPr lang="en-US" sz="2000" spc="300" dirty="0">
                <a:solidFill>
                  <a:schemeClr val="bg1">
                    <a:lumMod val="95000"/>
                  </a:schemeClr>
                </a:solidFill>
                <a:latin typeface="Bahnschrif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F54C04E-8F96-41A0-A94D-A2CB68498EE5}"/>
              </a:ext>
            </a:extLst>
          </p:cNvPr>
          <p:cNvGrpSpPr/>
          <p:nvPr/>
        </p:nvGrpSpPr>
        <p:grpSpPr>
          <a:xfrm>
            <a:off x="4705350" y="4646705"/>
            <a:ext cx="1752600" cy="500942"/>
            <a:chOff x="1570874" y="4841896"/>
            <a:chExt cx="1752600" cy="500942"/>
          </a:xfrm>
          <a:effectLst>
            <a:outerShdw blurRad="330200" dist="50800" dir="5400000" algn="ctr" rotWithShape="0">
              <a:srgbClr val="000000">
                <a:alpha val="42000"/>
              </a:srgbClr>
            </a:outerShdw>
          </a:effectLst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BC01A434-82EC-4787-B271-3A5192A6D9E8}"/>
                </a:ext>
              </a:extLst>
            </p:cNvPr>
            <p:cNvSpPr/>
            <p:nvPr/>
          </p:nvSpPr>
          <p:spPr>
            <a:xfrm>
              <a:off x="1570874" y="4936438"/>
              <a:ext cx="1752600" cy="406400"/>
            </a:xfrm>
            <a:prstGeom prst="roundRect">
              <a:avLst>
                <a:gd name="adj" fmla="val 2670"/>
              </a:avLst>
            </a:prstGeom>
            <a:ln>
              <a:noFill/>
            </a:ln>
            <a:effectLst>
              <a:outerShdw blurRad="203200" dist="50800" dir="5400000" algn="ctr" rotWithShape="0">
                <a:srgbClr val="000000">
                  <a:alpha val="2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56BA931-CC2C-4DD1-95E8-3A1B2EC4AABB}"/>
                </a:ext>
              </a:extLst>
            </p:cNvPr>
            <p:cNvSpPr/>
            <p:nvPr/>
          </p:nvSpPr>
          <p:spPr>
            <a:xfrm>
              <a:off x="1570875" y="4841896"/>
              <a:ext cx="1752599" cy="491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2000" spc="300" dirty="0">
                  <a:solidFill>
                    <a:schemeClr val="bg1">
                      <a:lumMod val="95000"/>
                    </a:schemeClr>
                  </a:solidFill>
                  <a:latin typeface="Bahnschrift" panose="020B0502040204020203" pitchFamily="34" charset="0"/>
                  <a:cs typeface="Segoe UI Light" panose="020B0502040204020203" pitchFamily="34" charset="0"/>
                </a:rPr>
                <a:t>Fetured  2</a:t>
              </a:r>
              <a:endParaRPr lang="en-US" sz="2000" spc="300" dirty="0">
                <a:solidFill>
                  <a:schemeClr val="bg1">
                    <a:lumMod val="95000"/>
                  </a:schemeClr>
                </a:solidFill>
                <a:latin typeface="Bahnschrif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9B84B7C-DE06-48F3-BB43-CFEA53310FC0}"/>
              </a:ext>
            </a:extLst>
          </p:cNvPr>
          <p:cNvGrpSpPr/>
          <p:nvPr/>
        </p:nvGrpSpPr>
        <p:grpSpPr>
          <a:xfrm>
            <a:off x="7848600" y="4879176"/>
            <a:ext cx="1752600" cy="500942"/>
            <a:chOff x="1570874" y="4841896"/>
            <a:chExt cx="1752600" cy="500942"/>
          </a:xfrm>
          <a:effectLst>
            <a:outerShdw blurRad="330200" dist="50800" dir="5400000" algn="ctr" rotWithShape="0">
              <a:srgbClr val="000000">
                <a:alpha val="42000"/>
              </a:srgbClr>
            </a:outerShdw>
          </a:effectLst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A75257EC-6BC9-467B-ABAA-0FCBA0C5EC80}"/>
                </a:ext>
              </a:extLst>
            </p:cNvPr>
            <p:cNvSpPr/>
            <p:nvPr/>
          </p:nvSpPr>
          <p:spPr>
            <a:xfrm>
              <a:off x="1570874" y="4936438"/>
              <a:ext cx="1752600" cy="406400"/>
            </a:xfrm>
            <a:prstGeom prst="roundRect">
              <a:avLst>
                <a:gd name="adj" fmla="val 2670"/>
              </a:avLst>
            </a:prstGeom>
            <a:ln>
              <a:noFill/>
            </a:ln>
            <a:effectLst>
              <a:outerShdw blurRad="203200" dist="50800" dir="5400000" algn="ctr" rotWithShape="0">
                <a:srgbClr val="000000">
                  <a:alpha val="2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4C9BCE3-3CCB-4DDC-BA1F-C0E3D864225D}"/>
                </a:ext>
              </a:extLst>
            </p:cNvPr>
            <p:cNvSpPr/>
            <p:nvPr/>
          </p:nvSpPr>
          <p:spPr>
            <a:xfrm>
              <a:off x="1570875" y="4841896"/>
              <a:ext cx="1752599" cy="491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2000" spc="300" dirty="0">
                  <a:solidFill>
                    <a:schemeClr val="bg1">
                      <a:lumMod val="95000"/>
                    </a:schemeClr>
                  </a:solidFill>
                  <a:latin typeface="Bahnschrift" panose="020B0502040204020203" pitchFamily="34" charset="0"/>
                  <a:cs typeface="Segoe UI Light" panose="020B0502040204020203" pitchFamily="34" charset="0"/>
                </a:rPr>
                <a:t>Fetured  3</a:t>
              </a:r>
              <a:endParaRPr lang="en-US" sz="2000" spc="300" dirty="0">
                <a:solidFill>
                  <a:schemeClr val="bg1">
                    <a:lumMod val="95000"/>
                  </a:schemeClr>
                </a:solidFill>
                <a:latin typeface="Bahnschrif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49E8A0-E3B4-4598-B463-F6D5DE6EF2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017FE2A-53D4-4FAC-B6F1-A9CE1049CA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B67AC6-6B39-4CF9-94B2-598B3B3B5C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AA4F596-C198-4146-92F6-1CAA560BE2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83828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ollase - Tosca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1DC599"/>
      </a:accent1>
      <a:accent2>
        <a:srgbClr val="88EC40"/>
      </a:accent2>
      <a:accent3>
        <a:srgbClr val="23C33D"/>
      </a:accent3>
      <a:accent4>
        <a:srgbClr val="69F873"/>
      </a:accent4>
      <a:accent5>
        <a:srgbClr val="47F33C"/>
      </a:accent5>
      <a:accent6>
        <a:srgbClr val="B6E43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1195</Words>
  <Application>Microsoft Office PowerPoint</Application>
  <PresentationFormat>Widescreen</PresentationFormat>
  <Paragraphs>113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Adobe Arabic</vt:lpstr>
      <vt:lpstr>Arial</vt:lpstr>
      <vt:lpstr>Bahnschrift</vt:lpstr>
      <vt:lpstr>Calibri</vt:lpstr>
      <vt:lpstr>Lato</vt:lpstr>
      <vt:lpstr>Lato Bold</vt:lpstr>
      <vt:lpstr>Museo 700</vt:lpstr>
      <vt:lpstr>MuseoSans</vt:lpstr>
      <vt:lpstr>Segoe UI </vt:lpstr>
      <vt:lpstr>Segoe UI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Galang</dc:creator>
  <cp:lastModifiedBy>Galang</cp:lastModifiedBy>
  <cp:revision>118</cp:revision>
  <dcterms:created xsi:type="dcterms:W3CDTF">2020-06-09T05:45:22Z</dcterms:created>
  <dcterms:modified xsi:type="dcterms:W3CDTF">2020-06-24T03:18:04Z</dcterms:modified>
</cp:coreProperties>
</file>